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26"/>
  </p:notesMasterIdLst>
  <p:sldIdLst>
    <p:sldId id="319" r:id="rId2"/>
    <p:sldId id="256" r:id="rId3"/>
    <p:sldId id="316" r:id="rId4"/>
    <p:sldId id="317" r:id="rId5"/>
    <p:sldId id="286" r:id="rId6"/>
    <p:sldId id="315" r:id="rId7"/>
    <p:sldId id="287" r:id="rId8"/>
    <p:sldId id="288" r:id="rId9"/>
    <p:sldId id="289" r:id="rId10"/>
    <p:sldId id="306" r:id="rId11"/>
    <p:sldId id="304" r:id="rId12"/>
    <p:sldId id="303" r:id="rId13"/>
    <p:sldId id="293" r:id="rId14"/>
    <p:sldId id="294" r:id="rId15"/>
    <p:sldId id="308" r:id="rId16"/>
    <p:sldId id="309" r:id="rId17"/>
    <p:sldId id="312" r:id="rId18"/>
    <p:sldId id="298" r:id="rId19"/>
    <p:sldId id="311" r:id="rId20"/>
    <p:sldId id="300" r:id="rId21"/>
    <p:sldId id="318" r:id="rId22"/>
    <p:sldId id="302" r:id="rId23"/>
    <p:sldId id="313" r:id="rId24"/>
    <p:sldId id="320" r:id="rId25"/>
  </p:sldIdLst>
  <p:sldSz cx="9144000" cy="5143500" type="screen16x9"/>
  <p:notesSz cx="6858000" cy="9144000"/>
  <p:embeddedFontLst>
    <p:embeddedFont>
      <p:font typeface="Tahoma" pitchFamily="34" charset="0"/>
      <p:regular r:id="rId27"/>
      <p:bold r:id="rId28"/>
    </p:embeddedFont>
    <p:embeddedFont>
      <p:font typeface="Arial Black" pitchFamily="34" charset="0"/>
      <p:bold r:id="rId29"/>
    </p:embeddedFont>
    <p:embeddedFont>
      <p:font typeface="Source Sans Pro" charset="0"/>
      <p:regular r:id="rId30"/>
      <p:bold r:id="rId31"/>
      <p:italic r:id="rId32"/>
      <p:boldItalic r:id="rId33"/>
    </p:embeddedFont>
    <p:embeddedFont>
      <p:font typeface="Dosis" charset="0"/>
      <p:regular r:id="rId34"/>
      <p:bold r:id="rId35"/>
    </p:embeddedFont>
    <p:embeddedFont>
      <p:font typeface="SimSun" pitchFamily="2" charset="-122"/>
      <p:regular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11A3DCD5-43AD-40A5-A444-C47A19081248}">
  <a:tblStyle styleId="{11A3DCD5-43AD-40A5-A444-C47A19081248}"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8761" autoAdjust="0"/>
  </p:normalViewPr>
  <p:slideViewPr>
    <p:cSldViewPr>
      <p:cViewPr varScale="1">
        <p:scale>
          <a:sx n="87" d="100"/>
          <a:sy n="87" d="100"/>
        </p:scale>
        <p:origin x="-876" y="-84"/>
      </p:cViewPr>
      <p:guideLst>
        <p:guide orient="horz" pos="1620"/>
        <p:guide pos="2880"/>
      </p:guideLst>
    </p:cSldViewPr>
  </p:slideViewPr>
  <p:outlineViewPr>
    <p:cViewPr>
      <p:scale>
        <a:sx n="33" d="100"/>
        <a:sy n="33" d="100"/>
      </p:scale>
      <p:origin x="5" y="8453"/>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s>
</file>

<file path=ppt/diagrams/_rels/data3.xml.rels><?xml version="1.0" encoding="UTF-8" standalone="yes"?>
<Relationships xmlns="http://schemas.openxmlformats.org/package/2006/relationships"><Relationship Id="rId1" Type="http://schemas.openxmlformats.org/officeDocument/2006/relationships/image" Target="../media/image9.png"/></Relationships>
</file>

<file path=ppt/diagrams/_rels/data5.xml.rels><?xml version="1.0" encoding="UTF-8" standalone="yes"?>
<Relationships xmlns="http://schemas.openxmlformats.org/package/2006/relationships"><Relationship Id="rId1" Type="http://schemas.openxmlformats.org/officeDocument/2006/relationships/image" Target="../media/image10.png"/></Relationships>
</file>

<file path=ppt/diagrams/_rels/data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ata7.xml.rels><?xml version="1.0" encoding="UTF-8" standalone="yes"?>
<Relationships xmlns="http://schemas.openxmlformats.org/package/2006/relationships"><Relationship Id="rId1" Type="http://schemas.openxmlformats.org/officeDocument/2006/relationships/image" Target="../media/image16.png"/></Relationships>
</file>

<file path=ppt/diagrams/_rels/data10.xml.rels><?xml version="1.0" encoding="UTF-8" standalone="yes"?>
<Relationships xmlns="http://schemas.openxmlformats.org/package/2006/relationships"><Relationship Id="rId1" Type="http://schemas.openxmlformats.org/officeDocument/2006/relationships/image" Target="../media/image20.png"/></Relationships>
</file>

<file path=ppt/diagrams/_rels/data11.xml.rels><?xml version="1.0" encoding="UTF-8" standalone="yes"?>
<Relationships xmlns="http://schemas.openxmlformats.org/package/2006/relationships"><Relationship Id="rId1" Type="http://schemas.openxmlformats.org/officeDocument/2006/relationships/image" Target="../media/image21.png"/></Relationships>
</file>

<file path=ppt/diagrams/_rels/data12.xml.rels><?xml version="1.0" encoding="UTF-8" standalone="yes"?>
<Relationships xmlns="http://schemas.openxmlformats.org/package/2006/relationships"><Relationship Id="rId1" Type="http://schemas.openxmlformats.org/officeDocument/2006/relationships/image" Target="../media/image22.png"/></Relationships>
</file>

<file path=ppt/diagrams/_rels/data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iagrams/_rels/data14.xml.rels><?xml version="1.0" encoding="UTF-8" standalone="yes"?>
<Relationships xmlns="http://schemas.openxmlformats.org/package/2006/relationships"><Relationship Id="rId1" Type="http://schemas.openxmlformats.org/officeDocument/2006/relationships/image" Target="../media/image27.png"/></Relationships>
</file>

<file path=ppt/diagrams/_rels/drawing3.xml.rels><?xml version="1.0" encoding="UTF-8" standalone="yes"?>
<Relationships xmlns="http://schemas.openxmlformats.org/package/2006/relationships"><Relationship Id="rId1" Type="http://schemas.openxmlformats.org/officeDocument/2006/relationships/image" Target="../media/image9.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20.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21.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5FFB63-BF3B-4578-9229-A4B570748DA2}" type="doc">
      <dgm:prSet loTypeId="urn:microsoft.com/office/officeart/2005/8/layout/arrow3" loCatId="relationship" qsTypeId="urn:microsoft.com/office/officeart/2005/8/quickstyle/simple5" qsCatId="simple" csTypeId="urn:microsoft.com/office/officeart/2005/8/colors/accent1_2" csCatId="accent1" phldr="1"/>
      <dgm:spPr/>
      <dgm:t>
        <a:bodyPr/>
        <a:lstStyle/>
        <a:p>
          <a:endParaRPr lang="es-MX"/>
        </a:p>
      </dgm:t>
    </dgm:pt>
    <dgm:pt modelId="{8BDF7FC6-3D08-40E9-A1F5-FA02B54BAD5A}">
      <dgm:prSet phldrT="[Text]"/>
      <dgm:spPr/>
      <dgm:t>
        <a:bodyPr/>
        <a:lstStyle/>
        <a:p>
          <a:r>
            <a:rPr lang="es-MX" dirty="0" smtClean="0"/>
            <a:t>NH</a:t>
          </a:r>
          <a:r>
            <a:rPr lang="es-MX" baseline="-25000" dirty="0" smtClean="0"/>
            <a:t>4</a:t>
          </a:r>
          <a:r>
            <a:rPr lang="es-MX" baseline="30000" dirty="0" smtClean="0"/>
            <a:t>+  </a:t>
          </a:r>
          <a:r>
            <a:rPr lang="es-MX" dirty="0" err="1" smtClean="0"/>
            <a:t>production</a:t>
          </a:r>
          <a:endParaRPr lang="es-MX" dirty="0"/>
        </a:p>
      </dgm:t>
    </dgm:pt>
    <dgm:pt modelId="{5654BE4B-C19A-4935-B07D-25C324F9EA13}" type="parTrans" cxnId="{11731152-4A53-4E2D-BA16-619D3F8C5BBF}">
      <dgm:prSet/>
      <dgm:spPr/>
      <dgm:t>
        <a:bodyPr/>
        <a:lstStyle/>
        <a:p>
          <a:endParaRPr lang="es-MX"/>
        </a:p>
      </dgm:t>
    </dgm:pt>
    <dgm:pt modelId="{878DAF5E-FCD0-4B1C-AEA2-98EDC9EA8432}" type="sibTrans" cxnId="{11731152-4A53-4E2D-BA16-619D3F8C5BBF}">
      <dgm:prSet/>
      <dgm:spPr/>
      <dgm:t>
        <a:bodyPr/>
        <a:lstStyle/>
        <a:p>
          <a:endParaRPr lang="es-MX"/>
        </a:p>
      </dgm:t>
    </dgm:pt>
    <dgm:pt modelId="{AA015830-D6A2-4CE6-8A5F-4090EBF736BA}">
      <dgm:prSet phldrT="[Text]"/>
      <dgm:spPr/>
      <dgm:t>
        <a:bodyPr/>
        <a:lstStyle/>
        <a:p>
          <a:r>
            <a:rPr lang="es-MX" dirty="0" err="1" smtClean="0"/>
            <a:t>Protein</a:t>
          </a:r>
          <a:r>
            <a:rPr lang="es-MX" dirty="0" smtClean="0"/>
            <a:t> </a:t>
          </a:r>
          <a:r>
            <a:rPr lang="es-MX" dirty="0" err="1" smtClean="0"/>
            <a:t>catabolism</a:t>
          </a:r>
          <a:r>
            <a:rPr lang="es-MX" dirty="0" smtClean="0"/>
            <a:t> </a:t>
          </a:r>
          <a:endParaRPr lang="es-MX" dirty="0"/>
        </a:p>
      </dgm:t>
    </dgm:pt>
    <dgm:pt modelId="{0EF07B69-B043-4486-AF72-CA5EA782FB17}" type="parTrans" cxnId="{90D31DE7-946F-48A5-BE8F-44D858C1AEBF}">
      <dgm:prSet/>
      <dgm:spPr/>
      <dgm:t>
        <a:bodyPr/>
        <a:lstStyle/>
        <a:p>
          <a:endParaRPr lang="es-MX"/>
        </a:p>
      </dgm:t>
    </dgm:pt>
    <dgm:pt modelId="{F6B7BE97-9EA5-4DE5-A5A8-903D12052C92}" type="sibTrans" cxnId="{90D31DE7-946F-48A5-BE8F-44D858C1AEBF}">
      <dgm:prSet/>
      <dgm:spPr/>
      <dgm:t>
        <a:bodyPr/>
        <a:lstStyle/>
        <a:p>
          <a:endParaRPr lang="es-MX"/>
        </a:p>
      </dgm:t>
    </dgm:pt>
    <dgm:pt modelId="{E9D4F4FD-DD75-48D8-94A5-1A1FC4C6F438}">
      <dgm:prSet phldrT="[Text]"/>
      <dgm:spPr/>
      <dgm:t>
        <a:bodyPr/>
        <a:lstStyle/>
        <a:p>
          <a:r>
            <a:rPr lang="es-MX" dirty="0" smtClean="0"/>
            <a:t>NH</a:t>
          </a:r>
          <a:r>
            <a:rPr lang="es-MX" baseline="-25000" dirty="0" smtClean="0"/>
            <a:t>4</a:t>
          </a:r>
          <a:r>
            <a:rPr lang="es-MX" baseline="30000" dirty="0" smtClean="0"/>
            <a:t>+</a:t>
          </a:r>
          <a:r>
            <a:rPr lang="es-MX" baseline="0" dirty="0" smtClean="0"/>
            <a:t> </a:t>
          </a:r>
          <a:r>
            <a:rPr lang="es-MX" baseline="0" dirty="0" err="1" smtClean="0"/>
            <a:t>elimination</a:t>
          </a:r>
          <a:r>
            <a:rPr lang="es-MX" baseline="0" dirty="0" smtClean="0"/>
            <a:t> </a:t>
          </a:r>
          <a:endParaRPr lang="es-MX" dirty="0"/>
        </a:p>
      </dgm:t>
    </dgm:pt>
    <dgm:pt modelId="{DAE05257-3BEE-4C96-8226-B05349CC0F94}" type="parTrans" cxnId="{8BDD6655-BFC3-4CD1-9284-EC6B7E352761}">
      <dgm:prSet/>
      <dgm:spPr/>
      <dgm:t>
        <a:bodyPr/>
        <a:lstStyle/>
        <a:p>
          <a:endParaRPr lang="es-MX"/>
        </a:p>
      </dgm:t>
    </dgm:pt>
    <dgm:pt modelId="{43EE1462-91C0-4A1B-AED9-94E9F23F03D5}" type="sibTrans" cxnId="{8BDD6655-BFC3-4CD1-9284-EC6B7E352761}">
      <dgm:prSet/>
      <dgm:spPr/>
      <dgm:t>
        <a:bodyPr/>
        <a:lstStyle/>
        <a:p>
          <a:endParaRPr lang="es-MX"/>
        </a:p>
      </dgm:t>
    </dgm:pt>
    <dgm:pt modelId="{09F08C19-97E1-4B98-9ADD-1CBFF02303AF}">
      <dgm:prSet phldrT="[Text]"/>
      <dgm:spPr/>
      <dgm:t>
        <a:bodyPr/>
        <a:lstStyle/>
        <a:p>
          <a:r>
            <a:rPr lang="es-MX" dirty="0" err="1" smtClean="0"/>
            <a:t>Hepatic</a:t>
          </a:r>
          <a:r>
            <a:rPr lang="es-MX" dirty="0" smtClean="0"/>
            <a:t> </a:t>
          </a:r>
          <a:r>
            <a:rPr lang="es-MX" dirty="0" err="1" smtClean="0"/>
            <a:t>disease</a:t>
          </a:r>
          <a:r>
            <a:rPr lang="es-MX" dirty="0" smtClean="0"/>
            <a:t> </a:t>
          </a:r>
          <a:endParaRPr lang="es-MX" dirty="0"/>
        </a:p>
      </dgm:t>
    </dgm:pt>
    <dgm:pt modelId="{3F2AAEB1-7234-407D-A5AF-A2942D90C473}" type="parTrans" cxnId="{31A56BC1-8903-495E-98AD-5997D61DDECF}">
      <dgm:prSet/>
      <dgm:spPr/>
      <dgm:t>
        <a:bodyPr/>
        <a:lstStyle/>
        <a:p>
          <a:endParaRPr lang="es-MX"/>
        </a:p>
      </dgm:t>
    </dgm:pt>
    <dgm:pt modelId="{A5F3FB22-CEC6-4080-B3D5-157CDCC3E80E}" type="sibTrans" cxnId="{31A56BC1-8903-495E-98AD-5997D61DDECF}">
      <dgm:prSet/>
      <dgm:spPr/>
      <dgm:t>
        <a:bodyPr/>
        <a:lstStyle/>
        <a:p>
          <a:endParaRPr lang="es-MX"/>
        </a:p>
      </dgm:t>
    </dgm:pt>
    <dgm:pt modelId="{4634CF1E-EC9E-4D31-A856-E2F5FFDF4E62}">
      <dgm:prSet phldrT="[Text]"/>
      <dgm:spPr/>
      <dgm:t>
        <a:bodyPr/>
        <a:lstStyle/>
        <a:p>
          <a:r>
            <a:rPr lang="es-MX" dirty="0" smtClean="0"/>
            <a:t>Renal </a:t>
          </a:r>
          <a:r>
            <a:rPr lang="es-MX" dirty="0" err="1" smtClean="0"/>
            <a:t>disease</a:t>
          </a:r>
          <a:r>
            <a:rPr lang="es-MX" dirty="0" smtClean="0"/>
            <a:t>   </a:t>
          </a:r>
          <a:endParaRPr lang="es-MX" dirty="0"/>
        </a:p>
      </dgm:t>
    </dgm:pt>
    <dgm:pt modelId="{0662B266-1FD3-46F4-9F6D-4C0CC3F1824F}" type="parTrans" cxnId="{8BD3D6D8-86E3-4CC5-8948-C8A455C67920}">
      <dgm:prSet/>
      <dgm:spPr/>
      <dgm:t>
        <a:bodyPr/>
        <a:lstStyle/>
        <a:p>
          <a:endParaRPr lang="es-MX"/>
        </a:p>
      </dgm:t>
    </dgm:pt>
    <dgm:pt modelId="{15D3F421-9D90-4B76-B44C-B3B59072B11F}" type="sibTrans" cxnId="{8BD3D6D8-86E3-4CC5-8948-C8A455C67920}">
      <dgm:prSet/>
      <dgm:spPr/>
      <dgm:t>
        <a:bodyPr/>
        <a:lstStyle/>
        <a:p>
          <a:endParaRPr lang="es-MX"/>
        </a:p>
      </dgm:t>
    </dgm:pt>
    <dgm:pt modelId="{7C965FEE-E9C9-40AB-B4D3-AC9A6B3D43BD}">
      <dgm:prSet phldrT="[Text]"/>
      <dgm:spPr/>
      <dgm:t>
        <a:bodyPr/>
        <a:lstStyle/>
        <a:p>
          <a:r>
            <a:rPr lang="es-MX" dirty="0" smtClean="0"/>
            <a:t>Medicines</a:t>
          </a:r>
          <a:endParaRPr lang="es-MX" dirty="0"/>
        </a:p>
      </dgm:t>
    </dgm:pt>
    <dgm:pt modelId="{69AC54C8-DE13-4C14-A31F-D7B68EF952F4}" type="parTrans" cxnId="{7D5D5C92-0D3A-472F-AF3F-0D3AF6506E50}">
      <dgm:prSet/>
      <dgm:spPr/>
      <dgm:t>
        <a:bodyPr/>
        <a:lstStyle/>
        <a:p>
          <a:endParaRPr lang="es-MX"/>
        </a:p>
      </dgm:t>
    </dgm:pt>
    <dgm:pt modelId="{CF192C0A-4D6C-4AFB-9B69-4A8075BEAFC2}" type="sibTrans" cxnId="{7D5D5C92-0D3A-472F-AF3F-0D3AF6506E50}">
      <dgm:prSet/>
      <dgm:spPr/>
      <dgm:t>
        <a:bodyPr/>
        <a:lstStyle/>
        <a:p>
          <a:endParaRPr lang="es-MX"/>
        </a:p>
      </dgm:t>
    </dgm:pt>
    <dgm:pt modelId="{E0E687E5-4390-4AE3-A840-353480BC857D}">
      <dgm:prSet phldrT="[Text]"/>
      <dgm:spPr/>
      <dgm:t>
        <a:bodyPr/>
        <a:lstStyle/>
        <a:p>
          <a:r>
            <a:rPr lang="es-MX" dirty="0" err="1" smtClean="0"/>
            <a:t>Age</a:t>
          </a:r>
          <a:r>
            <a:rPr lang="es-MX" dirty="0" smtClean="0"/>
            <a:t>?</a:t>
          </a:r>
          <a:endParaRPr lang="es-MX" dirty="0"/>
        </a:p>
      </dgm:t>
    </dgm:pt>
    <dgm:pt modelId="{80D875C8-606F-4E64-9666-0982483D925A}" type="parTrans" cxnId="{40752069-C735-4E68-A59A-DA7D9A000D38}">
      <dgm:prSet/>
      <dgm:spPr/>
      <dgm:t>
        <a:bodyPr/>
        <a:lstStyle/>
        <a:p>
          <a:endParaRPr lang="es-MX"/>
        </a:p>
      </dgm:t>
    </dgm:pt>
    <dgm:pt modelId="{FD674A5C-8835-422C-AFC9-5C04F8D2E15F}" type="sibTrans" cxnId="{40752069-C735-4E68-A59A-DA7D9A000D38}">
      <dgm:prSet/>
      <dgm:spPr/>
      <dgm:t>
        <a:bodyPr/>
        <a:lstStyle/>
        <a:p>
          <a:endParaRPr lang="es-MX"/>
        </a:p>
      </dgm:t>
    </dgm:pt>
    <dgm:pt modelId="{18EEF6CF-580E-4964-8500-8BD79D7C3FD5}" type="pres">
      <dgm:prSet presAssocID="{E35FFB63-BF3B-4578-9229-A4B570748DA2}" presName="compositeShape" presStyleCnt="0">
        <dgm:presLayoutVars>
          <dgm:chMax val="2"/>
          <dgm:dir/>
          <dgm:resizeHandles val="exact"/>
        </dgm:presLayoutVars>
      </dgm:prSet>
      <dgm:spPr/>
      <dgm:t>
        <a:bodyPr/>
        <a:lstStyle/>
        <a:p>
          <a:endParaRPr lang="es-UY"/>
        </a:p>
      </dgm:t>
    </dgm:pt>
    <dgm:pt modelId="{EFC335E7-2067-4664-BA5C-E75CD4DD19E4}" type="pres">
      <dgm:prSet presAssocID="{E35FFB63-BF3B-4578-9229-A4B570748DA2}" presName="divider" presStyleLbl="fgShp" presStyleIdx="0" presStyleCnt="1"/>
      <dgm:spPr/>
      <dgm:t>
        <a:bodyPr/>
        <a:lstStyle/>
        <a:p>
          <a:endParaRPr lang="es-ES"/>
        </a:p>
      </dgm:t>
    </dgm:pt>
    <dgm:pt modelId="{B35B6242-7529-49B9-B35B-47CE6BAB3020}" type="pres">
      <dgm:prSet presAssocID="{8BDF7FC6-3D08-40E9-A1F5-FA02B54BAD5A}" presName="downArrow" presStyleLbl="node1" presStyleIdx="0" presStyleCnt="2"/>
      <dgm:spPr/>
      <dgm:t>
        <a:bodyPr/>
        <a:lstStyle/>
        <a:p>
          <a:endParaRPr lang="es-ES"/>
        </a:p>
      </dgm:t>
    </dgm:pt>
    <dgm:pt modelId="{089A8492-3E18-4908-88D9-F96036949788}" type="pres">
      <dgm:prSet presAssocID="{8BDF7FC6-3D08-40E9-A1F5-FA02B54BAD5A}" presName="downArrowText" presStyleLbl="revTx" presStyleIdx="0" presStyleCnt="2" custScaleX="115617">
        <dgm:presLayoutVars>
          <dgm:bulletEnabled val="1"/>
        </dgm:presLayoutVars>
      </dgm:prSet>
      <dgm:spPr/>
      <dgm:t>
        <a:bodyPr/>
        <a:lstStyle/>
        <a:p>
          <a:endParaRPr lang="es-UY"/>
        </a:p>
      </dgm:t>
    </dgm:pt>
    <dgm:pt modelId="{6C2671D9-F00D-439A-BD5A-FAB4A42D6AF9}" type="pres">
      <dgm:prSet presAssocID="{E9D4F4FD-DD75-48D8-94A5-1A1FC4C6F438}" presName="upArrow" presStyleLbl="node1" presStyleIdx="1" presStyleCnt="2"/>
      <dgm:spPr/>
      <dgm:t>
        <a:bodyPr/>
        <a:lstStyle/>
        <a:p>
          <a:endParaRPr lang="es-ES"/>
        </a:p>
      </dgm:t>
    </dgm:pt>
    <dgm:pt modelId="{92D9A75D-53D8-490A-9A08-ED7F16E4AF45}" type="pres">
      <dgm:prSet presAssocID="{E9D4F4FD-DD75-48D8-94A5-1A1FC4C6F438}" presName="upArrowText" presStyleLbl="revTx" presStyleIdx="1" presStyleCnt="2" custScaleX="112496">
        <dgm:presLayoutVars>
          <dgm:bulletEnabled val="1"/>
        </dgm:presLayoutVars>
      </dgm:prSet>
      <dgm:spPr/>
      <dgm:t>
        <a:bodyPr/>
        <a:lstStyle/>
        <a:p>
          <a:endParaRPr lang="es-MX"/>
        </a:p>
      </dgm:t>
    </dgm:pt>
  </dgm:ptLst>
  <dgm:cxnLst>
    <dgm:cxn modelId="{5423C549-9C81-4300-A75F-BA980D6D5E93}" type="presOf" srcId="{8BDF7FC6-3D08-40E9-A1F5-FA02B54BAD5A}" destId="{089A8492-3E18-4908-88D9-F96036949788}" srcOrd="0" destOrd="0" presId="urn:microsoft.com/office/officeart/2005/8/layout/arrow3"/>
    <dgm:cxn modelId="{F46B882D-4377-4850-B9E4-47861F40EFE8}" type="presOf" srcId="{7C965FEE-E9C9-40AB-B4D3-AC9A6B3D43BD}" destId="{92D9A75D-53D8-490A-9A08-ED7F16E4AF45}" srcOrd="0" destOrd="3" presId="urn:microsoft.com/office/officeart/2005/8/layout/arrow3"/>
    <dgm:cxn modelId="{DF465A95-F846-456D-B063-C99C2EE24AE3}" type="presOf" srcId="{E0E687E5-4390-4AE3-A840-353480BC857D}" destId="{92D9A75D-53D8-490A-9A08-ED7F16E4AF45}" srcOrd="0" destOrd="4" presId="urn:microsoft.com/office/officeart/2005/8/layout/arrow3"/>
    <dgm:cxn modelId="{55813AFB-6C38-42C1-A9A7-1A8A0054630E}" type="presOf" srcId="{AA015830-D6A2-4CE6-8A5F-4090EBF736BA}" destId="{089A8492-3E18-4908-88D9-F96036949788}" srcOrd="0" destOrd="1" presId="urn:microsoft.com/office/officeart/2005/8/layout/arrow3"/>
    <dgm:cxn modelId="{C43277F6-B9A5-4975-BD2C-CC594702FE19}" type="presOf" srcId="{09F08C19-97E1-4B98-9ADD-1CBFF02303AF}" destId="{92D9A75D-53D8-490A-9A08-ED7F16E4AF45}" srcOrd="0" destOrd="1" presId="urn:microsoft.com/office/officeart/2005/8/layout/arrow3"/>
    <dgm:cxn modelId="{41A7A824-9520-44F9-A557-F7DEBA7C8C42}" type="presOf" srcId="{E9D4F4FD-DD75-48D8-94A5-1A1FC4C6F438}" destId="{92D9A75D-53D8-490A-9A08-ED7F16E4AF45}" srcOrd="0" destOrd="0" presId="urn:microsoft.com/office/officeart/2005/8/layout/arrow3"/>
    <dgm:cxn modelId="{02DC5DF5-DF23-4E85-AC9A-9297FFCA17AA}" type="presOf" srcId="{E35FFB63-BF3B-4578-9229-A4B570748DA2}" destId="{18EEF6CF-580E-4964-8500-8BD79D7C3FD5}" srcOrd="0" destOrd="0" presId="urn:microsoft.com/office/officeart/2005/8/layout/arrow3"/>
    <dgm:cxn modelId="{7D5D5C92-0D3A-472F-AF3F-0D3AF6506E50}" srcId="{E9D4F4FD-DD75-48D8-94A5-1A1FC4C6F438}" destId="{7C965FEE-E9C9-40AB-B4D3-AC9A6B3D43BD}" srcOrd="2" destOrd="0" parTransId="{69AC54C8-DE13-4C14-A31F-D7B68EF952F4}" sibTransId="{CF192C0A-4D6C-4AFB-9B69-4A8075BEAFC2}"/>
    <dgm:cxn modelId="{11731152-4A53-4E2D-BA16-619D3F8C5BBF}" srcId="{E35FFB63-BF3B-4578-9229-A4B570748DA2}" destId="{8BDF7FC6-3D08-40E9-A1F5-FA02B54BAD5A}" srcOrd="0" destOrd="0" parTransId="{5654BE4B-C19A-4935-B07D-25C324F9EA13}" sibTransId="{878DAF5E-FCD0-4B1C-AEA2-98EDC9EA8432}"/>
    <dgm:cxn modelId="{161BCB76-190E-4238-839A-DE6C348AFE00}" type="presOf" srcId="{4634CF1E-EC9E-4D31-A856-E2F5FFDF4E62}" destId="{92D9A75D-53D8-490A-9A08-ED7F16E4AF45}" srcOrd="0" destOrd="2" presId="urn:microsoft.com/office/officeart/2005/8/layout/arrow3"/>
    <dgm:cxn modelId="{31A56BC1-8903-495E-98AD-5997D61DDECF}" srcId="{E9D4F4FD-DD75-48D8-94A5-1A1FC4C6F438}" destId="{09F08C19-97E1-4B98-9ADD-1CBFF02303AF}" srcOrd="0" destOrd="0" parTransId="{3F2AAEB1-7234-407D-A5AF-A2942D90C473}" sibTransId="{A5F3FB22-CEC6-4080-B3D5-157CDCC3E80E}"/>
    <dgm:cxn modelId="{8BD3D6D8-86E3-4CC5-8948-C8A455C67920}" srcId="{E9D4F4FD-DD75-48D8-94A5-1A1FC4C6F438}" destId="{4634CF1E-EC9E-4D31-A856-E2F5FFDF4E62}" srcOrd="1" destOrd="0" parTransId="{0662B266-1FD3-46F4-9F6D-4C0CC3F1824F}" sibTransId="{15D3F421-9D90-4B76-B44C-B3B59072B11F}"/>
    <dgm:cxn modelId="{90D31DE7-946F-48A5-BE8F-44D858C1AEBF}" srcId="{8BDF7FC6-3D08-40E9-A1F5-FA02B54BAD5A}" destId="{AA015830-D6A2-4CE6-8A5F-4090EBF736BA}" srcOrd="0" destOrd="0" parTransId="{0EF07B69-B043-4486-AF72-CA5EA782FB17}" sibTransId="{F6B7BE97-9EA5-4DE5-A5A8-903D12052C92}"/>
    <dgm:cxn modelId="{40752069-C735-4E68-A59A-DA7D9A000D38}" srcId="{E9D4F4FD-DD75-48D8-94A5-1A1FC4C6F438}" destId="{E0E687E5-4390-4AE3-A840-353480BC857D}" srcOrd="3" destOrd="0" parTransId="{80D875C8-606F-4E64-9666-0982483D925A}" sibTransId="{FD674A5C-8835-422C-AFC9-5C04F8D2E15F}"/>
    <dgm:cxn modelId="{8BDD6655-BFC3-4CD1-9284-EC6B7E352761}" srcId="{E35FFB63-BF3B-4578-9229-A4B570748DA2}" destId="{E9D4F4FD-DD75-48D8-94A5-1A1FC4C6F438}" srcOrd="1" destOrd="0" parTransId="{DAE05257-3BEE-4C96-8226-B05349CC0F94}" sibTransId="{43EE1462-91C0-4A1B-AED9-94E9F23F03D5}"/>
    <dgm:cxn modelId="{1882BEB5-53CC-4FB1-81DA-7D678F4EF76A}" type="presParOf" srcId="{18EEF6CF-580E-4964-8500-8BD79D7C3FD5}" destId="{EFC335E7-2067-4664-BA5C-E75CD4DD19E4}" srcOrd="0" destOrd="0" presId="urn:microsoft.com/office/officeart/2005/8/layout/arrow3"/>
    <dgm:cxn modelId="{E0C39C38-810B-428F-B52B-492D90B1F1A4}" type="presParOf" srcId="{18EEF6CF-580E-4964-8500-8BD79D7C3FD5}" destId="{B35B6242-7529-49B9-B35B-47CE6BAB3020}" srcOrd="1" destOrd="0" presId="urn:microsoft.com/office/officeart/2005/8/layout/arrow3"/>
    <dgm:cxn modelId="{DA218B2E-35B3-4AA8-AEF1-23C3E7BFDBE7}" type="presParOf" srcId="{18EEF6CF-580E-4964-8500-8BD79D7C3FD5}" destId="{089A8492-3E18-4908-88D9-F96036949788}" srcOrd="2" destOrd="0" presId="urn:microsoft.com/office/officeart/2005/8/layout/arrow3"/>
    <dgm:cxn modelId="{9D087160-5A23-475B-8FF0-CCE4F6246A50}" type="presParOf" srcId="{18EEF6CF-580E-4964-8500-8BD79D7C3FD5}" destId="{6C2671D9-F00D-439A-BD5A-FAB4A42D6AF9}" srcOrd="3" destOrd="0" presId="urn:microsoft.com/office/officeart/2005/8/layout/arrow3"/>
    <dgm:cxn modelId="{C12AEA74-EF6A-4698-8C6C-901BA1A9898B}" type="presParOf" srcId="{18EEF6CF-580E-4964-8500-8BD79D7C3FD5}" destId="{92D9A75D-53D8-490A-9A08-ED7F16E4AF45}"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72F060-15BD-4402-9C99-5B4C95CDEFBD}" type="doc">
      <dgm:prSet loTypeId="urn:microsoft.com/office/officeart/2005/8/layout/list1" loCatId="list" qsTypeId="urn:microsoft.com/office/officeart/2005/8/quickstyle/3d3" qsCatId="3D" csTypeId="urn:microsoft.com/office/officeart/2005/8/colors/accent4_3" csCatId="accent4" phldr="1"/>
      <dgm:spPr/>
      <dgm:t>
        <a:bodyPr/>
        <a:lstStyle/>
        <a:p>
          <a:endParaRPr lang="es-UY"/>
        </a:p>
      </dgm:t>
    </dgm:pt>
    <dgm:pt modelId="{A492D8B7-38D0-4429-B24A-D266A4116BBE}">
      <dgm:prSet phldrT="[Texto]" custT="1"/>
      <dgm:spPr/>
      <dgm:t>
        <a:bodyPr/>
        <a:lstStyle/>
        <a:p>
          <a:r>
            <a:rPr lang="es-UY" sz="2400" dirty="0" err="1" smtClean="0"/>
            <a:t>Exogenous</a:t>
          </a:r>
          <a:r>
            <a:rPr lang="es-UY" sz="2400" dirty="0" smtClean="0"/>
            <a:t>/</a:t>
          </a:r>
          <a:r>
            <a:rPr lang="es-UY" sz="2400" dirty="0" err="1" smtClean="0"/>
            <a:t>Endogenous</a:t>
          </a:r>
          <a:r>
            <a:rPr lang="es-UY" sz="2400" dirty="0" smtClean="0"/>
            <a:t> </a:t>
          </a:r>
          <a:endParaRPr lang="es-UY" sz="2400" dirty="0"/>
        </a:p>
      </dgm:t>
    </dgm:pt>
    <dgm:pt modelId="{D50084B8-EA33-4221-BC81-CA097FEF1EBD}" type="parTrans" cxnId="{6BD5CB66-DA87-42FE-9BE9-17458FC94F72}">
      <dgm:prSet/>
      <dgm:spPr/>
      <dgm:t>
        <a:bodyPr/>
        <a:lstStyle/>
        <a:p>
          <a:endParaRPr lang="es-UY"/>
        </a:p>
      </dgm:t>
    </dgm:pt>
    <dgm:pt modelId="{623E67A5-CAFB-4934-BE6C-EC36448FAF5D}" type="sibTrans" cxnId="{6BD5CB66-DA87-42FE-9BE9-17458FC94F72}">
      <dgm:prSet/>
      <dgm:spPr/>
      <dgm:t>
        <a:bodyPr/>
        <a:lstStyle/>
        <a:p>
          <a:endParaRPr lang="es-UY"/>
        </a:p>
      </dgm:t>
    </dgm:pt>
    <dgm:pt modelId="{64399F41-4763-45D2-A809-17FF58B65CAD}">
      <dgm:prSet phldrT="[Texto]" custT="1"/>
      <dgm:spPr/>
      <dgm:t>
        <a:bodyPr/>
        <a:lstStyle/>
        <a:p>
          <a:r>
            <a:rPr lang="es-UY" sz="2400" dirty="0" smtClean="0"/>
            <a:t>OCTN2</a:t>
          </a:r>
          <a:endParaRPr lang="es-UY" sz="2400" dirty="0"/>
        </a:p>
      </dgm:t>
    </dgm:pt>
    <dgm:pt modelId="{ADB82016-52D3-440B-B525-4053069D8B0C}" type="parTrans" cxnId="{2C14E6F5-CD78-49F4-B77F-6A0D6F7C9AFF}">
      <dgm:prSet/>
      <dgm:spPr/>
      <dgm:t>
        <a:bodyPr/>
        <a:lstStyle/>
        <a:p>
          <a:endParaRPr lang="es-UY"/>
        </a:p>
      </dgm:t>
    </dgm:pt>
    <dgm:pt modelId="{233B275B-2FAD-4F09-B522-B7AC2DB1A09F}" type="sibTrans" cxnId="{2C14E6F5-CD78-49F4-B77F-6A0D6F7C9AFF}">
      <dgm:prSet/>
      <dgm:spPr/>
      <dgm:t>
        <a:bodyPr/>
        <a:lstStyle/>
        <a:p>
          <a:endParaRPr lang="es-UY"/>
        </a:p>
      </dgm:t>
    </dgm:pt>
    <dgm:pt modelId="{4A2BBAA7-8D6D-4797-9A49-B0214FCA22B6}">
      <dgm:prSet phldrT="[Texto]" custT="1"/>
      <dgm:spPr/>
      <dgm:t>
        <a:bodyPr/>
        <a:lstStyle/>
        <a:p>
          <a:r>
            <a:rPr lang="es-UY" sz="2400" dirty="0" smtClean="0"/>
            <a:t>ACYLCAR/CAR ratio – </a:t>
          </a:r>
          <a:r>
            <a:rPr lang="es-UY" sz="2400" dirty="0" err="1" smtClean="0"/>
            <a:t>biomarker</a:t>
          </a:r>
          <a:r>
            <a:rPr lang="es-UY" sz="2400" dirty="0" smtClean="0"/>
            <a:t> </a:t>
          </a:r>
          <a:endParaRPr lang="es-UY" sz="2400" dirty="0"/>
        </a:p>
      </dgm:t>
    </dgm:pt>
    <dgm:pt modelId="{1D25E519-7857-4B81-A3E6-CBDC2E8EB270}" type="parTrans" cxnId="{11424EFA-A764-4FE3-8395-F4D5834AB441}">
      <dgm:prSet/>
      <dgm:spPr/>
      <dgm:t>
        <a:bodyPr/>
        <a:lstStyle/>
        <a:p>
          <a:endParaRPr lang="es-UY"/>
        </a:p>
      </dgm:t>
    </dgm:pt>
    <dgm:pt modelId="{5905231B-810E-456E-BEF8-FE5F957D10D4}" type="sibTrans" cxnId="{11424EFA-A764-4FE3-8395-F4D5834AB441}">
      <dgm:prSet/>
      <dgm:spPr/>
      <dgm:t>
        <a:bodyPr/>
        <a:lstStyle/>
        <a:p>
          <a:endParaRPr lang="es-UY"/>
        </a:p>
      </dgm:t>
    </dgm:pt>
    <dgm:pt modelId="{F0B1E571-56A2-4985-87E1-23CA2115A3FF}" type="pres">
      <dgm:prSet presAssocID="{AE72F060-15BD-4402-9C99-5B4C95CDEFBD}" presName="linear" presStyleCnt="0">
        <dgm:presLayoutVars>
          <dgm:dir/>
          <dgm:animLvl val="lvl"/>
          <dgm:resizeHandles val="exact"/>
        </dgm:presLayoutVars>
      </dgm:prSet>
      <dgm:spPr/>
      <dgm:t>
        <a:bodyPr/>
        <a:lstStyle/>
        <a:p>
          <a:endParaRPr lang="es-UY"/>
        </a:p>
      </dgm:t>
    </dgm:pt>
    <dgm:pt modelId="{08C26F73-1019-4B2B-A813-67057ECFC5E6}" type="pres">
      <dgm:prSet presAssocID="{A492D8B7-38D0-4429-B24A-D266A4116BBE}" presName="parentLin" presStyleCnt="0"/>
      <dgm:spPr/>
      <dgm:t>
        <a:bodyPr/>
        <a:lstStyle/>
        <a:p>
          <a:endParaRPr lang="es-UY"/>
        </a:p>
      </dgm:t>
    </dgm:pt>
    <dgm:pt modelId="{3C93CD6E-8089-425D-8992-64C682AA9303}" type="pres">
      <dgm:prSet presAssocID="{A492D8B7-38D0-4429-B24A-D266A4116BBE}" presName="parentLeftMargin" presStyleLbl="node1" presStyleIdx="0" presStyleCnt="3"/>
      <dgm:spPr/>
      <dgm:t>
        <a:bodyPr/>
        <a:lstStyle/>
        <a:p>
          <a:endParaRPr lang="es-UY"/>
        </a:p>
      </dgm:t>
    </dgm:pt>
    <dgm:pt modelId="{0F6648D3-B390-4389-B427-FB0E366A326F}" type="pres">
      <dgm:prSet presAssocID="{A492D8B7-38D0-4429-B24A-D266A4116BBE}" presName="parentText" presStyleLbl="node1" presStyleIdx="0" presStyleCnt="3" custScaleX="131070">
        <dgm:presLayoutVars>
          <dgm:chMax val="0"/>
          <dgm:bulletEnabled val="1"/>
        </dgm:presLayoutVars>
      </dgm:prSet>
      <dgm:spPr/>
      <dgm:t>
        <a:bodyPr/>
        <a:lstStyle/>
        <a:p>
          <a:endParaRPr lang="es-UY"/>
        </a:p>
      </dgm:t>
    </dgm:pt>
    <dgm:pt modelId="{F0AD98DC-BDCA-4D6A-A4D4-A41BF5F2B480}" type="pres">
      <dgm:prSet presAssocID="{A492D8B7-38D0-4429-B24A-D266A4116BBE}" presName="negativeSpace" presStyleCnt="0"/>
      <dgm:spPr/>
      <dgm:t>
        <a:bodyPr/>
        <a:lstStyle/>
        <a:p>
          <a:endParaRPr lang="es-UY"/>
        </a:p>
      </dgm:t>
    </dgm:pt>
    <dgm:pt modelId="{803D86EE-A2B0-4EBC-8A05-8AA12A0E90E4}" type="pres">
      <dgm:prSet presAssocID="{A492D8B7-38D0-4429-B24A-D266A4116BBE}" presName="childText" presStyleLbl="conFgAcc1" presStyleIdx="0" presStyleCnt="3">
        <dgm:presLayoutVars>
          <dgm:bulletEnabled val="1"/>
        </dgm:presLayoutVars>
      </dgm:prSet>
      <dgm:spPr/>
      <dgm:t>
        <a:bodyPr/>
        <a:lstStyle/>
        <a:p>
          <a:endParaRPr lang="es-UY"/>
        </a:p>
      </dgm:t>
    </dgm:pt>
    <dgm:pt modelId="{830CC50F-75B1-4AE3-9F74-D613F8F7FB75}" type="pres">
      <dgm:prSet presAssocID="{623E67A5-CAFB-4934-BE6C-EC36448FAF5D}" presName="spaceBetweenRectangles" presStyleCnt="0"/>
      <dgm:spPr/>
      <dgm:t>
        <a:bodyPr/>
        <a:lstStyle/>
        <a:p>
          <a:endParaRPr lang="es-UY"/>
        </a:p>
      </dgm:t>
    </dgm:pt>
    <dgm:pt modelId="{D52A398F-AA4F-4AD7-90B3-6D6527590275}" type="pres">
      <dgm:prSet presAssocID="{64399F41-4763-45D2-A809-17FF58B65CAD}" presName="parentLin" presStyleCnt="0"/>
      <dgm:spPr/>
      <dgm:t>
        <a:bodyPr/>
        <a:lstStyle/>
        <a:p>
          <a:endParaRPr lang="es-UY"/>
        </a:p>
      </dgm:t>
    </dgm:pt>
    <dgm:pt modelId="{EE2DDA50-179B-4ACB-8931-8D1E1F09F2F7}" type="pres">
      <dgm:prSet presAssocID="{64399F41-4763-45D2-A809-17FF58B65CAD}" presName="parentLeftMargin" presStyleLbl="node1" presStyleIdx="0" presStyleCnt="3"/>
      <dgm:spPr/>
      <dgm:t>
        <a:bodyPr/>
        <a:lstStyle/>
        <a:p>
          <a:endParaRPr lang="es-UY"/>
        </a:p>
      </dgm:t>
    </dgm:pt>
    <dgm:pt modelId="{07B64A16-6845-42DA-AB4E-0A842852DA11}" type="pres">
      <dgm:prSet presAssocID="{64399F41-4763-45D2-A809-17FF58B65CAD}" presName="parentText" presStyleLbl="node1" presStyleIdx="1" presStyleCnt="3" custScaleX="131070">
        <dgm:presLayoutVars>
          <dgm:chMax val="0"/>
          <dgm:bulletEnabled val="1"/>
        </dgm:presLayoutVars>
      </dgm:prSet>
      <dgm:spPr/>
      <dgm:t>
        <a:bodyPr/>
        <a:lstStyle/>
        <a:p>
          <a:endParaRPr lang="es-UY"/>
        </a:p>
      </dgm:t>
    </dgm:pt>
    <dgm:pt modelId="{AA67CD12-6B4D-42E6-A71F-B4FC235C2458}" type="pres">
      <dgm:prSet presAssocID="{64399F41-4763-45D2-A809-17FF58B65CAD}" presName="negativeSpace" presStyleCnt="0"/>
      <dgm:spPr/>
      <dgm:t>
        <a:bodyPr/>
        <a:lstStyle/>
        <a:p>
          <a:endParaRPr lang="es-UY"/>
        </a:p>
      </dgm:t>
    </dgm:pt>
    <dgm:pt modelId="{FC7204A5-37DB-4C48-B17D-C032C9C29753}" type="pres">
      <dgm:prSet presAssocID="{64399F41-4763-45D2-A809-17FF58B65CAD}" presName="childText" presStyleLbl="conFgAcc1" presStyleIdx="1" presStyleCnt="3">
        <dgm:presLayoutVars>
          <dgm:bulletEnabled val="1"/>
        </dgm:presLayoutVars>
      </dgm:prSet>
      <dgm:spPr/>
      <dgm:t>
        <a:bodyPr/>
        <a:lstStyle/>
        <a:p>
          <a:endParaRPr lang="es-UY"/>
        </a:p>
      </dgm:t>
    </dgm:pt>
    <dgm:pt modelId="{31C62C85-786D-4481-B937-771D3C6C9F08}" type="pres">
      <dgm:prSet presAssocID="{233B275B-2FAD-4F09-B522-B7AC2DB1A09F}" presName="spaceBetweenRectangles" presStyleCnt="0"/>
      <dgm:spPr/>
      <dgm:t>
        <a:bodyPr/>
        <a:lstStyle/>
        <a:p>
          <a:endParaRPr lang="es-UY"/>
        </a:p>
      </dgm:t>
    </dgm:pt>
    <dgm:pt modelId="{BBDCFA21-48B1-4741-9C12-3E93F2608732}" type="pres">
      <dgm:prSet presAssocID="{4A2BBAA7-8D6D-4797-9A49-B0214FCA22B6}" presName="parentLin" presStyleCnt="0"/>
      <dgm:spPr/>
      <dgm:t>
        <a:bodyPr/>
        <a:lstStyle/>
        <a:p>
          <a:endParaRPr lang="es-UY"/>
        </a:p>
      </dgm:t>
    </dgm:pt>
    <dgm:pt modelId="{1F39C559-7B29-434B-8A0E-0E98B364836D}" type="pres">
      <dgm:prSet presAssocID="{4A2BBAA7-8D6D-4797-9A49-B0214FCA22B6}" presName="parentLeftMargin" presStyleLbl="node1" presStyleIdx="1" presStyleCnt="3"/>
      <dgm:spPr/>
      <dgm:t>
        <a:bodyPr/>
        <a:lstStyle/>
        <a:p>
          <a:endParaRPr lang="es-UY"/>
        </a:p>
      </dgm:t>
    </dgm:pt>
    <dgm:pt modelId="{B24F4B5B-5F5C-4050-9E43-0DC1D1EA4462}" type="pres">
      <dgm:prSet presAssocID="{4A2BBAA7-8D6D-4797-9A49-B0214FCA22B6}" presName="parentText" presStyleLbl="node1" presStyleIdx="2" presStyleCnt="3" custScaleX="131070">
        <dgm:presLayoutVars>
          <dgm:chMax val="0"/>
          <dgm:bulletEnabled val="1"/>
        </dgm:presLayoutVars>
      </dgm:prSet>
      <dgm:spPr/>
      <dgm:t>
        <a:bodyPr/>
        <a:lstStyle/>
        <a:p>
          <a:endParaRPr lang="es-UY"/>
        </a:p>
      </dgm:t>
    </dgm:pt>
    <dgm:pt modelId="{57809CE9-577F-4998-9957-12313CC5C646}" type="pres">
      <dgm:prSet presAssocID="{4A2BBAA7-8D6D-4797-9A49-B0214FCA22B6}" presName="negativeSpace" presStyleCnt="0"/>
      <dgm:spPr/>
      <dgm:t>
        <a:bodyPr/>
        <a:lstStyle/>
        <a:p>
          <a:endParaRPr lang="es-UY"/>
        </a:p>
      </dgm:t>
    </dgm:pt>
    <dgm:pt modelId="{E24D4FE2-14B6-4782-BCC3-D334FB40A6A9}" type="pres">
      <dgm:prSet presAssocID="{4A2BBAA7-8D6D-4797-9A49-B0214FCA22B6}" presName="childText" presStyleLbl="conFgAcc1" presStyleIdx="2" presStyleCnt="3">
        <dgm:presLayoutVars>
          <dgm:bulletEnabled val="1"/>
        </dgm:presLayoutVars>
      </dgm:prSet>
      <dgm:spPr/>
      <dgm:t>
        <a:bodyPr/>
        <a:lstStyle/>
        <a:p>
          <a:endParaRPr lang="es-UY"/>
        </a:p>
      </dgm:t>
    </dgm:pt>
  </dgm:ptLst>
  <dgm:cxnLst>
    <dgm:cxn modelId="{8619C67D-0514-44DB-8FD4-F4EF3E1DF330}" type="presOf" srcId="{4A2BBAA7-8D6D-4797-9A49-B0214FCA22B6}" destId="{1F39C559-7B29-434B-8A0E-0E98B364836D}" srcOrd="0" destOrd="0" presId="urn:microsoft.com/office/officeart/2005/8/layout/list1"/>
    <dgm:cxn modelId="{36E265FD-B02E-4CCC-A924-CA4D06509383}" type="presOf" srcId="{AE72F060-15BD-4402-9C99-5B4C95CDEFBD}" destId="{F0B1E571-56A2-4985-87E1-23CA2115A3FF}" srcOrd="0" destOrd="0" presId="urn:microsoft.com/office/officeart/2005/8/layout/list1"/>
    <dgm:cxn modelId="{22188F27-60B4-4B35-8D9C-CC1E52A5BBA5}" type="presOf" srcId="{A492D8B7-38D0-4429-B24A-D266A4116BBE}" destId="{0F6648D3-B390-4389-B427-FB0E366A326F}" srcOrd="1" destOrd="0" presId="urn:microsoft.com/office/officeart/2005/8/layout/list1"/>
    <dgm:cxn modelId="{11424EFA-A764-4FE3-8395-F4D5834AB441}" srcId="{AE72F060-15BD-4402-9C99-5B4C95CDEFBD}" destId="{4A2BBAA7-8D6D-4797-9A49-B0214FCA22B6}" srcOrd="2" destOrd="0" parTransId="{1D25E519-7857-4B81-A3E6-CBDC2E8EB270}" sibTransId="{5905231B-810E-456E-BEF8-FE5F957D10D4}"/>
    <dgm:cxn modelId="{220B9498-AF76-4E82-BDEB-E3D5A314EC69}" type="presOf" srcId="{64399F41-4763-45D2-A809-17FF58B65CAD}" destId="{07B64A16-6845-42DA-AB4E-0A842852DA11}" srcOrd="1" destOrd="0" presId="urn:microsoft.com/office/officeart/2005/8/layout/list1"/>
    <dgm:cxn modelId="{2C14E6F5-CD78-49F4-B77F-6A0D6F7C9AFF}" srcId="{AE72F060-15BD-4402-9C99-5B4C95CDEFBD}" destId="{64399F41-4763-45D2-A809-17FF58B65CAD}" srcOrd="1" destOrd="0" parTransId="{ADB82016-52D3-440B-B525-4053069D8B0C}" sibTransId="{233B275B-2FAD-4F09-B522-B7AC2DB1A09F}"/>
    <dgm:cxn modelId="{379C5164-D0EF-4833-84E1-9C7234081AD2}" type="presOf" srcId="{64399F41-4763-45D2-A809-17FF58B65CAD}" destId="{EE2DDA50-179B-4ACB-8931-8D1E1F09F2F7}" srcOrd="0" destOrd="0" presId="urn:microsoft.com/office/officeart/2005/8/layout/list1"/>
    <dgm:cxn modelId="{6BD5CB66-DA87-42FE-9BE9-17458FC94F72}" srcId="{AE72F060-15BD-4402-9C99-5B4C95CDEFBD}" destId="{A492D8B7-38D0-4429-B24A-D266A4116BBE}" srcOrd="0" destOrd="0" parTransId="{D50084B8-EA33-4221-BC81-CA097FEF1EBD}" sibTransId="{623E67A5-CAFB-4934-BE6C-EC36448FAF5D}"/>
    <dgm:cxn modelId="{4C1454AF-CF94-46B9-8897-A3B9978435C6}" type="presOf" srcId="{A492D8B7-38D0-4429-B24A-D266A4116BBE}" destId="{3C93CD6E-8089-425D-8992-64C682AA9303}" srcOrd="0" destOrd="0" presId="urn:microsoft.com/office/officeart/2005/8/layout/list1"/>
    <dgm:cxn modelId="{F24B241E-92C2-4027-854F-186E598B0D1D}" type="presOf" srcId="{4A2BBAA7-8D6D-4797-9A49-B0214FCA22B6}" destId="{B24F4B5B-5F5C-4050-9E43-0DC1D1EA4462}" srcOrd="1" destOrd="0" presId="urn:microsoft.com/office/officeart/2005/8/layout/list1"/>
    <dgm:cxn modelId="{160B2B33-2665-4E84-A97E-6CC21044CE08}" type="presParOf" srcId="{F0B1E571-56A2-4985-87E1-23CA2115A3FF}" destId="{08C26F73-1019-4B2B-A813-67057ECFC5E6}" srcOrd="0" destOrd="0" presId="urn:microsoft.com/office/officeart/2005/8/layout/list1"/>
    <dgm:cxn modelId="{29295DAA-A7A3-4C8E-B373-084FD45DB2B0}" type="presParOf" srcId="{08C26F73-1019-4B2B-A813-67057ECFC5E6}" destId="{3C93CD6E-8089-425D-8992-64C682AA9303}" srcOrd="0" destOrd="0" presId="urn:microsoft.com/office/officeart/2005/8/layout/list1"/>
    <dgm:cxn modelId="{BA176909-4F70-46BE-A06E-408D82964E90}" type="presParOf" srcId="{08C26F73-1019-4B2B-A813-67057ECFC5E6}" destId="{0F6648D3-B390-4389-B427-FB0E366A326F}" srcOrd="1" destOrd="0" presId="urn:microsoft.com/office/officeart/2005/8/layout/list1"/>
    <dgm:cxn modelId="{2874EDC3-8960-4055-A511-F93C3ED919F4}" type="presParOf" srcId="{F0B1E571-56A2-4985-87E1-23CA2115A3FF}" destId="{F0AD98DC-BDCA-4D6A-A4D4-A41BF5F2B480}" srcOrd="1" destOrd="0" presId="urn:microsoft.com/office/officeart/2005/8/layout/list1"/>
    <dgm:cxn modelId="{93847E38-0245-4F61-8C83-0331ED09D30A}" type="presParOf" srcId="{F0B1E571-56A2-4985-87E1-23CA2115A3FF}" destId="{803D86EE-A2B0-4EBC-8A05-8AA12A0E90E4}" srcOrd="2" destOrd="0" presId="urn:microsoft.com/office/officeart/2005/8/layout/list1"/>
    <dgm:cxn modelId="{0A127F33-60D6-46EA-8538-74261BE3B8AF}" type="presParOf" srcId="{F0B1E571-56A2-4985-87E1-23CA2115A3FF}" destId="{830CC50F-75B1-4AE3-9F74-D613F8F7FB75}" srcOrd="3" destOrd="0" presId="urn:microsoft.com/office/officeart/2005/8/layout/list1"/>
    <dgm:cxn modelId="{8BA2465B-381B-49C1-9664-BEB9B9749E1F}" type="presParOf" srcId="{F0B1E571-56A2-4985-87E1-23CA2115A3FF}" destId="{D52A398F-AA4F-4AD7-90B3-6D6527590275}" srcOrd="4" destOrd="0" presId="urn:microsoft.com/office/officeart/2005/8/layout/list1"/>
    <dgm:cxn modelId="{2F313A0A-9827-47EF-9D05-44045D6CA11A}" type="presParOf" srcId="{D52A398F-AA4F-4AD7-90B3-6D6527590275}" destId="{EE2DDA50-179B-4ACB-8931-8D1E1F09F2F7}" srcOrd="0" destOrd="0" presId="urn:microsoft.com/office/officeart/2005/8/layout/list1"/>
    <dgm:cxn modelId="{CFF3423C-167C-420C-B175-D94997D68668}" type="presParOf" srcId="{D52A398F-AA4F-4AD7-90B3-6D6527590275}" destId="{07B64A16-6845-42DA-AB4E-0A842852DA11}" srcOrd="1" destOrd="0" presId="urn:microsoft.com/office/officeart/2005/8/layout/list1"/>
    <dgm:cxn modelId="{9CC89637-23CB-4B0C-BB47-4FBBDF09E815}" type="presParOf" srcId="{F0B1E571-56A2-4985-87E1-23CA2115A3FF}" destId="{AA67CD12-6B4D-42E6-A71F-B4FC235C2458}" srcOrd="5" destOrd="0" presId="urn:microsoft.com/office/officeart/2005/8/layout/list1"/>
    <dgm:cxn modelId="{5824AE11-5DCB-4F08-9993-FF814CCB7CB8}" type="presParOf" srcId="{F0B1E571-56A2-4985-87E1-23CA2115A3FF}" destId="{FC7204A5-37DB-4C48-B17D-C032C9C29753}" srcOrd="6" destOrd="0" presId="urn:microsoft.com/office/officeart/2005/8/layout/list1"/>
    <dgm:cxn modelId="{6007E158-04D2-4430-A559-2F1E2A5CE726}" type="presParOf" srcId="{F0B1E571-56A2-4985-87E1-23CA2115A3FF}" destId="{31C62C85-786D-4481-B937-771D3C6C9F08}" srcOrd="7" destOrd="0" presId="urn:microsoft.com/office/officeart/2005/8/layout/list1"/>
    <dgm:cxn modelId="{CB127792-82DD-4E26-BFCD-9FFD4D6CFBF1}" type="presParOf" srcId="{F0B1E571-56A2-4985-87E1-23CA2115A3FF}" destId="{BBDCFA21-48B1-4741-9C12-3E93F2608732}" srcOrd="8" destOrd="0" presId="urn:microsoft.com/office/officeart/2005/8/layout/list1"/>
    <dgm:cxn modelId="{4C06B11B-F26E-4C5F-8BAC-AEB3A2298D0C}" type="presParOf" srcId="{BBDCFA21-48B1-4741-9C12-3E93F2608732}" destId="{1F39C559-7B29-434B-8A0E-0E98B364836D}" srcOrd="0" destOrd="0" presId="urn:microsoft.com/office/officeart/2005/8/layout/list1"/>
    <dgm:cxn modelId="{E9FEF32A-79E4-44A5-986A-D7BD9B2F37D6}" type="presParOf" srcId="{BBDCFA21-48B1-4741-9C12-3E93F2608732}" destId="{B24F4B5B-5F5C-4050-9E43-0DC1D1EA4462}" srcOrd="1" destOrd="0" presId="urn:microsoft.com/office/officeart/2005/8/layout/list1"/>
    <dgm:cxn modelId="{52661648-D8FB-4C65-B438-A4509127A6A8}" type="presParOf" srcId="{F0B1E571-56A2-4985-87E1-23CA2115A3FF}" destId="{57809CE9-577F-4998-9957-12313CC5C646}" srcOrd="9" destOrd="0" presId="urn:microsoft.com/office/officeart/2005/8/layout/list1"/>
    <dgm:cxn modelId="{DDBA8E2E-63E7-40BE-B7A4-E065DECD6D3D}" type="presParOf" srcId="{F0B1E571-56A2-4985-87E1-23CA2115A3FF}" destId="{E24D4FE2-14B6-4782-BCC3-D334FB40A6A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10EC10-1C22-4CF0-AD49-15BC39BBC7D4}" type="doc">
      <dgm:prSet loTypeId="urn:microsoft.com/office/officeart/2005/8/layout/hProcess9" loCatId="process" qsTypeId="urn:microsoft.com/office/officeart/2005/8/quickstyle/3d2" qsCatId="3D" csTypeId="urn:microsoft.com/office/officeart/2005/8/colors/accent4_4" csCatId="accent4" phldr="1"/>
      <dgm:spPr/>
      <dgm:t>
        <a:bodyPr/>
        <a:lstStyle/>
        <a:p>
          <a:endParaRPr lang="es-UY"/>
        </a:p>
      </dgm:t>
    </dgm:pt>
    <dgm:pt modelId="{25951CC9-FF76-4F16-890D-DEB2293CA1D4}">
      <dgm:prSet phldrT="[Texto]"/>
      <dgm:spPr/>
      <dgm:t>
        <a:bodyPr/>
        <a:lstStyle/>
        <a:p>
          <a:r>
            <a:rPr lang="es-UY" dirty="0" smtClean="0"/>
            <a:t>CAR/ACETILCAR</a:t>
          </a:r>
          <a:endParaRPr lang="es-UY" dirty="0"/>
        </a:p>
      </dgm:t>
    </dgm:pt>
    <dgm:pt modelId="{38338A15-D50C-4686-B7B8-DC7B88C66486}" type="parTrans" cxnId="{17DD665B-CE46-4733-87E4-E698EA6FA566}">
      <dgm:prSet/>
      <dgm:spPr/>
      <dgm:t>
        <a:bodyPr/>
        <a:lstStyle/>
        <a:p>
          <a:endParaRPr lang="es-UY"/>
        </a:p>
      </dgm:t>
    </dgm:pt>
    <dgm:pt modelId="{0FDD719C-B26D-4CBB-A5B7-E7ADBFF6FA91}" type="sibTrans" cxnId="{17DD665B-CE46-4733-87E4-E698EA6FA566}">
      <dgm:prSet/>
      <dgm:spPr/>
      <dgm:t>
        <a:bodyPr/>
        <a:lstStyle/>
        <a:p>
          <a:endParaRPr lang="es-UY"/>
        </a:p>
      </dgm:t>
    </dgm:pt>
    <dgm:pt modelId="{EDDAA712-8EC8-40B6-B2F7-EF4C481E7982}">
      <dgm:prSet phldrT="[Texto]"/>
      <dgm:spPr/>
      <dgm:t>
        <a:bodyPr/>
        <a:lstStyle/>
        <a:p>
          <a:r>
            <a:rPr lang="el-GR" dirty="0" smtClean="0">
              <a:latin typeface="Times New Roman"/>
              <a:cs typeface="Times New Roman"/>
            </a:rPr>
            <a:t>β</a:t>
          </a:r>
          <a:r>
            <a:rPr lang="es-MX" dirty="0" smtClean="0"/>
            <a:t>-</a:t>
          </a:r>
          <a:r>
            <a:rPr lang="es-MX" dirty="0" err="1" smtClean="0"/>
            <a:t>oxidation</a:t>
          </a:r>
          <a:r>
            <a:rPr lang="es-MX" dirty="0" smtClean="0"/>
            <a:t> </a:t>
          </a:r>
          <a:endParaRPr lang="es-UY" dirty="0"/>
        </a:p>
      </dgm:t>
    </dgm:pt>
    <dgm:pt modelId="{053B6E6B-E7EB-4229-AF34-D6D7A2E758D4}" type="parTrans" cxnId="{46DC0491-DAD9-4351-9CFC-8C69C4E2CC20}">
      <dgm:prSet/>
      <dgm:spPr/>
      <dgm:t>
        <a:bodyPr/>
        <a:lstStyle/>
        <a:p>
          <a:endParaRPr lang="es-UY"/>
        </a:p>
      </dgm:t>
    </dgm:pt>
    <dgm:pt modelId="{CB32BFC8-9795-49DC-B660-698896D15201}" type="sibTrans" cxnId="{46DC0491-DAD9-4351-9CFC-8C69C4E2CC20}">
      <dgm:prSet/>
      <dgm:spPr/>
      <dgm:t>
        <a:bodyPr/>
        <a:lstStyle/>
        <a:p>
          <a:endParaRPr lang="es-UY"/>
        </a:p>
      </dgm:t>
    </dgm:pt>
    <dgm:pt modelId="{577A2549-D443-4AF8-B7F2-5637AD35FA1D}">
      <dgm:prSet phldrT="[Texto]"/>
      <dgm:spPr>
        <a:blipFill rotWithShape="0">
          <a:blip xmlns:r="http://schemas.openxmlformats.org/officeDocument/2006/relationships" r:embed="rId1"/>
          <a:stretch>
            <a:fillRect/>
          </a:stretch>
        </a:blipFill>
      </dgm:spPr>
      <dgm:t>
        <a:bodyPr/>
        <a:lstStyle/>
        <a:p>
          <a:endParaRPr lang="es-UY" dirty="0"/>
        </a:p>
      </dgm:t>
    </dgm:pt>
    <dgm:pt modelId="{D775A9B7-F450-48DC-86F7-D4D34F50B3C6}" type="parTrans" cxnId="{0C406421-F238-46D0-B78D-E00EA3FD2774}">
      <dgm:prSet/>
      <dgm:spPr/>
      <dgm:t>
        <a:bodyPr/>
        <a:lstStyle/>
        <a:p>
          <a:endParaRPr lang="es-MX"/>
        </a:p>
      </dgm:t>
    </dgm:pt>
    <dgm:pt modelId="{607025CB-B4A3-479B-A403-2B5DC6729F6D}" type="sibTrans" cxnId="{0C406421-F238-46D0-B78D-E00EA3FD2774}">
      <dgm:prSet/>
      <dgm:spPr/>
      <dgm:t>
        <a:bodyPr/>
        <a:lstStyle/>
        <a:p>
          <a:endParaRPr lang="es-MX"/>
        </a:p>
      </dgm:t>
    </dgm:pt>
    <dgm:pt modelId="{26A7E385-024C-4904-A15F-830D757CB056}" type="pres">
      <dgm:prSet presAssocID="{4710EC10-1C22-4CF0-AD49-15BC39BBC7D4}" presName="CompostProcess" presStyleCnt="0">
        <dgm:presLayoutVars>
          <dgm:dir/>
          <dgm:resizeHandles val="exact"/>
        </dgm:presLayoutVars>
      </dgm:prSet>
      <dgm:spPr/>
      <dgm:t>
        <a:bodyPr/>
        <a:lstStyle/>
        <a:p>
          <a:endParaRPr lang="es-UY"/>
        </a:p>
      </dgm:t>
    </dgm:pt>
    <dgm:pt modelId="{ED26EF1B-4C0D-4F3E-B782-1BE38364E057}" type="pres">
      <dgm:prSet presAssocID="{4710EC10-1C22-4CF0-AD49-15BC39BBC7D4}" presName="arrow" presStyleLbl="bgShp" presStyleIdx="0" presStyleCnt="1"/>
      <dgm:spPr/>
      <dgm:t>
        <a:bodyPr/>
        <a:lstStyle/>
        <a:p>
          <a:endParaRPr lang="es-UY"/>
        </a:p>
      </dgm:t>
    </dgm:pt>
    <dgm:pt modelId="{B863AC9B-312C-4CA7-9E8F-C2191B01FCA3}" type="pres">
      <dgm:prSet presAssocID="{4710EC10-1C22-4CF0-AD49-15BC39BBC7D4}" presName="linearProcess" presStyleCnt="0"/>
      <dgm:spPr/>
      <dgm:t>
        <a:bodyPr/>
        <a:lstStyle/>
        <a:p>
          <a:endParaRPr lang="es-UY"/>
        </a:p>
      </dgm:t>
    </dgm:pt>
    <dgm:pt modelId="{DA93FFEB-4738-481A-997C-6FAB46D50598}" type="pres">
      <dgm:prSet presAssocID="{25951CC9-FF76-4F16-890D-DEB2293CA1D4}" presName="textNode" presStyleLbl="node1" presStyleIdx="0" presStyleCnt="3">
        <dgm:presLayoutVars>
          <dgm:bulletEnabled val="1"/>
        </dgm:presLayoutVars>
      </dgm:prSet>
      <dgm:spPr/>
      <dgm:t>
        <a:bodyPr/>
        <a:lstStyle/>
        <a:p>
          <a:endParaRPr lang="es-UY"/>
        </a:p>
      </dgm:t>
    </dgm:pt>
    <dgm:pt modelId="{A91B1D8E-07C8-4FA5-A6DD-99ECF31E4422}" type="pres">
      <dgm:prSet presAssocID="{0FDD719C-B26D-4CBB-A5B7-E7ADBFF6FA91}" presName="sibTrans" presStyleCnt="0"/>
      <dgm:spPr/>
      <dgm:t>
        <a:bodyPr/>
        <a:lstStyle/>
        <a:p>
          <a:endParaRPr lang="es-UY"/>
        </a:p>
      </dgm:t>
    </dgm:pt>
    <dgm:pt modelId="{3E16B833-E564-40D9-9F08-C3EEBEBF7C9F}" type="pres">
      <dgm:prSet presAssocID="{577A2549-D443-4AF8-B7F2-5637AD35FA1D}" presName="textNode" presStyleLbl="node1" presStyleIdx="1" presStyleCnt="3" custScaleY="151501">
        <dgm:presLayoutVars>
          <dgm:bulletEnabled val="1"/>
        </dgm:presLayoutVars>
      </dgm:prSet>
      <dgm:spPr/>
      <dgm:t>
        <a:bodyPr/>
        <a:lstStyle/>
        <a:p>
          <a:endParaRPr lang="es-UY"/>
        </a:p>
      </dgm:t>
    </dgm:pt>
    <dgm:pt modelId="{C1E81712-4D32-4238-A440-8A0E84A73BCA}" type="pres">
      <dgm:prSet presAssocID="{607025CB-B4A3-479B-A403-2B5DC6729F6D}" presName="sibTrans" presStyleCnt="0"/>
      <dgm:spPr/>
      <dgm:t>
        <a:bodyPr/>
        <a:lstStyle/>
        <a:p>
          <a:endParaRPr lang="es-UY"/>
        </a:p>
      </dgm:t>
    </dgm:pt>
    <dgm:pt modelId="{3B682964-C003-446F-80A7-2C6C71E87474}" type="pres">
      <dgm:prSet presAssocID="{EDDAA712-8EC8-40B6-B2F7-EF4C481E7982}" presName="textNode" presStyleLbl="node1" presStyleIdx="2" presStyleCnt="3">
        <dgm:presLayoutVars>
          <dgm:bulletEnabled val="1"/>
        </dgm:presLayoutVars>
      </dgm:prSet>
      <dgm:spPr/>
      <dgm:t>
        <a:bodyPr/>
        <a:lstStyle/>
        <a:p>
          <a:endParaRPr lang="es-UY"/>
        </a:p>
      </dgm:t>
    </dgm:pt>
  </dgm:ptLst>
  <dgm:cxnLst>
    <dgm:cxn modelId="{46DC0491-DAD9-4351-9CFC-8C69C4E2CC20}" srcId="{4710EC10-1C22-4CF0-AD49-15BC39BBC7D4}" destId="{EDDAA712-8EC8-40B6-B2F7-EF4C481E7982}" srcOrd="2" destOrd="0" parTransId="{053B6E6B-E7EB-4229-AF34-D6D7A2E758D4}" sibTransId="{CB32BFC8-9795-49DC-B660-698896D15201}"/>
    <dgm:cxn modelId="{0C406421-F238-46D0-B78D-E00EA3FD2774}" srcId="{4710EC10-1C22-4CF0-AD49-15BC39BBC7D4}" destId="{577A2549-D443-4AF8-B7F2-5637AD35FA1D}" srcOrd="1" destOrd="0" parTransId="{D775A9B7-F450-48DC-86F7-D4D34F50B3C6}" sibTransId="{607025CB-B4A3-479B-A403-2B5DC6729F6D}"/>
    <dgm:cxn modelId="{8F0918D1-258E-446C-B5B4-47F29187976C}" type="presOf" srcId="{25951CC9-FF76-4F16-890D-DEB2293CA1D4}" destId="{DA93FFEB-4738-481A-997C-6FAB46D50598}" srcOrd="0" destOrd="0" presId="urn:microsoft.com/office/officeart/2005/8/layout/hProcess9"/>
    <dgm:cxn modelId="{6CC5CFE4-4BC7-43DC-B611-3DCB9C23203D}" type="presOf" srcId="{4710EC10-1C22-4CF0-AD49-15BC39BBC7D4}" destId="{26A7E385-024C-4904-A15F-830D757CB056}" srcOrd="0" destOrd="0" presId="urn:microsoft.com/office/officeart/2005/8/layout/hProcess9"/>
    <dgm:cxn modelId="{75FCFD0A-FB88-46A5-87C4-E6A3374EC53B}" type="presOf" srcId="{EDDAA712-8EC8-40B6-B2F7-EF4C481E7982}" destId="{3B682964-C003-446F-80A7-2C6C71E87474}" srcOrd="0" destOrd="0" presId="urn:microsoft.com/office/officeart/2005/8/layout/hProcess9"/>
    <dgm:cxn modelId="{BB68712F-0DFB-4047-8870-A8304A5E4F2A}" type="presOf" srcId="{577A2549-D443-4AF8-B7F2-5637AD35FA1D}" destId="{3E16B833-E564-40D9-9F08-C3EEBEBF7C9F}" srcOrd="0" destOrd="0" presId="urn:microsoft.com/office/officeart/2005/8/layout/hProcess9"/>
    <dgm:cxn modelId="{17DD665B-CE46-4733-87E4-E698EA6FA566}" srcId="{4710EC10-1C22-4CF0-AD49-15BC39BBC7D4}" destId="{25951CC9-FF76-4F16-890D-DEB2293CA1D4}" srcOrd="0" destOrd="0" parTransId="{38338A15-D50C-4686-B7B8-DC7B88C66486}" sibTransId="{0FDD719C-B26D-4CBB-A5B7-E7ADBFF6FA91}"/>
    <dgm:cxn modelId="{9E479D6B-339F-491C-8B72-248F33295A71}" type="presParOf" srcId="{26A7E385-024C-4904-A15F-830D757CB056}" destId="{ED26EF1B-4C0D-4F3E-B782-1BE38364E057}" srcOrd="0" destOrd="0" presId="urn:microsoft.com/office/officeart/2005/8/layout/hProcess9"/>
    <dgm:cxn modelId="{E60A2101-54C1-4118-85D7-A180EBDB5CD0}" type="presParOf" srcId="{26A7E385-024C-4904-A15F-830D757CB056}" destId="{B863AC9B-312C-4CA7-9E8F-C2191B01FCA3}" srcOrd="1" destOrd="0" presId="urn:microsoft.com/office/officeart/2005/8/layout/hProcess9"/>
    <dgm:cxn modelId="{0B253EAF-C27E-474C-AF1C-8C48D3151601}" type="presParOf" srcId="{B863AC9B-312C-4CA7-9E8F-C2191B01FCA3}" destId="{DA93FFEB-4738-481A-997C-6FAB46D50598}" srcOrd="0" destOrd="0" presId="urn:microsoft.com/office/officeart/2005/8/layout/hProcess9"/>
    <dgm:cxn modelId="{7C5473F4-63B9-482C-9653-17B35525CBA0}" type="presParOf" srcId="{B863AC9B-312C-4CA7-9E8F-C2191B01FCA3}" destId="{A91B1D8E-07C8-4FA5-A6DD-99ECF31E4422}" srcOrd="1" destOrd="0" presId="urn:microsoft.com/office/officeart/2005/8/layout/hProcess9"/>
    <dgm:cxn modelId="{FB76420C-0FD7-44AE-8389-7AD30E71ECF4}" type="presParOf" srcId="{B863AC9B-312C-4CA7-9E8F-C2191B01FCA3}" destId="{3E16B833-E564-40D9-9F08-C3EEBEBF7C9F}" srcOrd="2" destOrd="0" presId="urn:microsoft.com/office/officeart/2005/8/layout/hProcess9"/>
    <dgm:cxn modelId="{ADF935E5-DEDC-4DD3-B7A5-E2B7E1DAF709}" type="presParOf" srcId="{B863AC9B-312C-4CA7-9E8F-C2191B01FCA3}" destId="{C1E81712-4D32-4238-A440-8A0E84A73BCA}" srcOrd="3" destOrd="0" presId="urn:microsoft.com/office/officeart/2005/8/layout/hProcess9"/>
    <dgm:cxn modelId="{4808DB42-A5C7-4EF5-A751-C40DA8F8AD58}" type="presParOf" srcId="{B863AC9B-312C-4CA7-9E8F-C2191B01FCA3}" destId="{3B682964-C003-446F-80A7-2C6C71E87474}"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710EC10-1C22-4CF0-AD49-15BC39BBC7D4}" type="doc">
      <dgm:prSet loTypeId="urn:microsoft.com/office/officeart/2005/8/layout/chevron1" loCatId="process" qsTypeId="urn:microsoft.com/office/officeart/2005/8/quickstyle/3d2" qsCatId="3D" csTypeId="urn:microsoft.com/office/officeart/2005/8/colors/accent0_2" csCatId="mainScheme" phldr="1"/>
      <dgm:spPr/>
      <dgm:t>
        <a:bodyPr/>
        <a:lstStyle/>
        <a:p>
          <a:endParaRPr lang="es-UY"/>
        </a:p>
      </dgm:t>
    </dgm:pt>
    <dgm:pt modelId="{25951CC9-FF76-4F16-890D-DEB2293CA1D4}">
      <dgm:prSet phldrT="[Texto]" custT="1"/>
      <dgm:spPr/>
      <dgm:t>
        <a:bodyPr/>
        <a:lstStyle/>
        <a:p>
          <a:r>
            <a:rPr lang="es-UY" sz="3200" dirty="0" smtClean="0"/>
            <a:t>CAR</a:t>
          </a:r>
          <a:endParaRPr lang="es-UY" sz="3200" dirty="0"/>
        </a:p>
      </dgm:t>
    </dgm:pt>
    <dgm:pt modelId="{38338A15-D50C-4686-B7B8-DC7B88C66486}" type="parTrans" cxnId="{17DD665B-CE46-4733-87E4-E698EA6FA566}">
      <dgm:prSet/>
      <dgm:spPr/>
      <dgm:t>
        <a:bodyPr/>
        <a:lstStyle/>
        <a:p>
          <a:endParaRPr lang="es-UY"/>
        </a:p>
      </dgm:t>
    </dgm:pt>
    <dgm:pt modelId="{0FDD719C-B26D-4CBB-A5B7-E7ADBFF6FA91}" type="sibTrans" cxnId="{17DD665B-CE46-4733-87E4-E698EA6FA566}">
      <dgm:prSet/>
      <dgm:spPr/>
      <dgm:t>
        <a:bodyPr/>
        <a:lstStyle/>
        <a:p>
          <a:endParaRPr lang="es-UY"/>
        </a:p>
      </dgm:t>
    </dgm:pt>
    <dgm:pt modelId="{EDDAA712-8EC8-40B6-B2F7-EF4C481E7982}">
      <dgm:prSet phldrT="[Texto]" custT="1"/>
      <dgm:spPr/>
      <dgm:t>
        <a:bodyPr/>
        <a:lstStyle/>
        <a:p>
          <a:r>
            <a:rPr lang="es-MX" sz="2000" dirty="0" err="1" smtClean="0"/>
            <a:t>Acyl-CoA</a:t>
          </a:r>
          <a:r>
            <a:rPr lang="es-MX" sz="2000" dirty="0" smtClean="0"/>
            <a:t>/</a:t>
          </a:r>
          <a:r>
            <a:rPr lang="es-MX" sz="2000" dirty="0" err="1" smtClean="0"/>
            <a:t>CoA</a:t>
          </a:r>
          <a:r>
            <a:rPr lang="es-MX" sz="2000" dirty="0" smtClean="0"/>
            <a:t> ratio  </a:t>
          </a:r>
          <a:endParaRPr lang="es-UY" sz="2000" dirty="0"/>
        </a:p>
      </dgm:t>
    </dgm:pt>
    <dgm:pt modelId="{053B6E6B-E7EB-4229-AF34-D6D7A2E758D4}" type="parTrans" cxnId="{46DC0491-DAD9-4351-9CFC-8C69C4E2CC20}">
      <dgm:prSet/>
      <dgm:spPr/>
      <dgm:t>
        <a:bodyPr/>
        <a:lstStyle/>
        <a:p>
          <a:endParaRPr lang="es-UY"/>
        </a:p>
      </dgm:t>
    </dgm:pt>
    <dgm:pt modelId="{CB32BFC8-9795-49DC-B660-698896D15201}" type="sibTrans" cxnId="{46DC0491-DAD9-4351-9CFC-8C69C4E2CC20}">
      <dgm:prSet/>
      <dgm:spPr/>
      <dgm:t>
        <a:bodyPr/>
        <a:lstStyle/>
        <a:p>
          <a:endParaRPr lang="es-UY"/>
        </a:p>
      </dgm:t>
    </dgm:pt>
    <dgm:pt modelId="{5766BB37-4450-49E6-B254-C4DD84E5F18D}" type="pres">
      <dgm:prSet presAssocID="{4710EC10-1C22-4CF0-AD49-15BC39BBC7D4}" presName="Name0" presStyleCnt="0">
        <dgm:presLayoutVars>
          <dgm:dir/>
          <dgm:animLvl val="lvl"/>
          <dgm:resizeHandles val="exact"/>
        </dgm:presLayoutVars>
      </dgm:prSet>
      <dgm:spPr/>
      <dgm:t>
        <a:bodyPr/>
        <a:lstStyle/>
        <a:p>
          <a:endParaRPr lang="es-UY"/>
        </a:p>
      </dgm:t>
    </dgm:pt>
    <dgm:pt modelId="{DA0A2117-38D5-4E30-97C0-8F84175DCEA9}" type="pres">
      <dgm:prSet presAssocID="{25951CC9-FF76-4F16-890D-DEB2293CA1D4}" presName="parTxOnly" presStyleLbl="node1" presStyleIdx="0" presStyleCnt="2">
        <dgm:presLayoutVars>
          <dgm:chMax val="0"/>
          <dgm:chPref val="0"/>
          <dgm:bulletEnabled val="1"/>
        </dgm:presLayoutVars>
      </dgm:prSet>
      <dgm:spPr/>
      <dgm:t>
        <a:bodyPr/>
        <a:lstStyle/>
        <a:p>
          <a:endParaRPr lang="es-UY"/>
        </a:p>
      </dgm:t>
    </dgm:pt>
    <dgm:pt modelId="{0E65B1C4-004F-4D0B-88E5-BD7AED8D719C}" type="pres">
      <dgm:prSet presAssocID="{0FDD719C-B26D-4CBB-A5B7-E7ADBFF6FA91}" presName="parTxOnlySpace" presStyleCnt="0"/>
      <dgm:spPr/>
    </dgm:pt>
    <dgm:pt modelId="{4345757E-5BF3-4963-B1B6-90412CFA9C4E}" type="pres">
      <dgm:prSet presAssocID="{EDDAA712-8EC8-40B6-B2F7-EF4C481E7982}" presName="parTxOnly" presStyleLbl="node1" presStyleIdx="1" presStyleCnt="2">
        <dgm:presLayoutVars>
          <dgm:chMax val="0"/>
          <dgm:chPref val="0"/>
          <dgm:bulletEnabled val="1"/>
        </dgm:presLayoutVars>
      </dgm:prSet>
      <dgm:spPr/>
      <dgm:t>
        <a:bodyPr/>
        <a:lstStyle/>
        <a:p>
          <a:endParaRPr lang="es-UY"/>
        </a:p>
      </dgm:t>
    </dgm:pt>
  </dgm:ptLst>
  <dgm:cxnLst>
    <dgm:cxn modelId="{CF23B74E-97A2-488D-8CDC-AA4F269FD227}" type="presOf" srcId="{4710EC10-1C22-4CF0-AD49-15BC39BBC7D4}" destId="{5766BB37-4450-49E6-B254-C4DD84E5F18D}" srcOrd="0" destOrd="0" presId="urn:microsoft.com/office/officeart/2005/8/layout/chevron1"/>
    <dgm:cxn modelId="{17DD665B-CE46-4733-87E4-E698EA6FA566}" srcId="{4710EC10-1C22-4CF0-AD49-15BC39BBC7D4}" destId="{25951CC9-FF76-4F16-890D-DEB2293CA1D4}" srcOrd="0" destOrd="0" parTransId="{38338A15-D50C-4686-B7B8-DC7B88C66486}" sibTransId="{0FDD719C-B26D-4CBB-A5B7-E7ADBFF6FA91}"/>
    <dgm:cxn modelId="{13F2C90E-D76B-4D1B-9BB5-C36A1D35A09B}" type="presOf" srcId="{EDDAA712-8EC8-40B6-B2F7-EF4C481E7982}" destId="{4345757E-5BF3-4963-B1B6-90412CFA9C4E}" srcOrd="0" destOrd="0" presId="urn:microsoft.com/office/officeart/2005/8/layout/chevron1"/>
    <dgm:cxn modelId="{46DC0491-DAD9-4351-9CFC-8C69C4E2CC20}" srcId="{4710EC10-1C22-4CF0-AD49-15BC39BBC7D4}" destId="{EDDAA712-8EC8-40B6-B2F7-EF4C481E7982}" srcOrd="1" destOrd="0" parTransId="{053B6E6B-E7EB-4229-AF34-D6D7A2E758D4}" sibTransId="{CB32BFC8-9795-49DC-B660-698896D15201}"/>
    <dgm:cxn modelId="{4B34EA9E-3FFC-4AA6-A0DB-8D462AC4BACB}" type="presOf" srcId="{25951CC9-FF76-4F16-890D-DEB2293CA1D4}" destId="{DA0A2117-38D5-4E30-97C0-8F84175DCEA9}" srcOrd="0" destOrd="0" presId="urn:microsoft.com/office/officeart/2005/8/layout/chevron1"/>
    <dgm:cxn modelId="{45D6CB24-C087-40C3-B4A0-3A83B6D571A8}" type="presParOf" srcId="{5766BB37-4450-49E6-B254-C4DD84E5F18D}" destId="{DA0A2117-38D5-4E30-97C0-8F84175DCEA9}" srcOrd="0" destOrd="0" presId="urn:microsoft.com/office/officeart/2005/8/layout/chevron1"/>
    <dgm:cxn modelId="{4B37858E-84F2-49F6-B45B-A7F7352BCD8C}" type="presParOf" srcId="{5766BB37-4450-49E6-B254-C4DD84E5F18D}" destId="{0E65B1C4-004F-4D0B-88E5-BD7AED8D719C}" srcOrd="1" destOrd="0" presId="urn:microsoft.com/office/officeart/2005/8/layout/chevron1"/>
    <dgm:cxn modelId="{54598C6B-F699-40A5-9456-A256F59E788E}" type="presParOf" srcId="{5766BB37-4450-49E6-B254-C4DD84E5F18D}" destId="{4345757E-5BF3-4963-B1B6-90412CFA9C4E}" srcOrd="2"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710EC10-1C22-4CF0-AD49-15BC39BBC7D4}" type="doc">
      <dgm:prSet loTypeId="urn:microsoft.com/office/officeart/2005/8/layout/hProcess9" loCatId="process" qsTypeId="urn:microsoft.com/office/officeart/2005/8/quickstyle/3d2" qsCatId="3D" csTypeId="urn:microsoft.com/office/officeart/2005/8/colors/accent4_4" csCatId="accent4" phldr="1"/>
      <dgm:spPr/>
      <dgm:t>
        <a:bodyPr/>
        <a:lstStyle/>
        <a:p>
          <a:endParaRPr lang="es-UY"/>
        </a:p>
      </dgm:t>
    </dgm:pt>
    <dgm:pt modelId="{25951CC9-FF76-4F16-890D-DEB2293CA1D4}">
      <dgm:prSet phldrT="[Texto]"/>
      <dgm:spPr/>
      <dgm:t>
        <a:bodyPr/>
        <a:lstStyle/>
        <a:p>
          <a:r>
            <a:rPr lang="es-UY" dirty="0" smtClean="0"/>
            <a:t>ACETILCAR</a:t>
          </a:r>
          <a:endParaRPr lang="es-UY" dirty="0"/>
        </a:p>
      </dgm:t>
    </dgm:pt>
    <dgm:pt modelId="{38338A15-D50C-4686-B7B8-DC7B88C66486}" type="parTrans" cxnId="{17DD665B-CE46-4733-87E4-E698EA6FA566}">
      <dgm:prSet/>
      <dgm:spPr/>
      <dgm:t>
        <a:bodyPr/>
        <a:lstStyle/>
        <a:p>
          <a:endParaRPr lang="es-UY"/>
        </a:p>
      </dgm:t>
    </dgm:pt>
    <dgm:pt modelId="{0FDD719C-B26D-4CBB-A5B7-E7ADBFF6FA91}" type="sibTrans" cxnId="{17DD665B-CE46-4733-87E4-E698EA6FA566}">
      <dgm:prSet/>
      <dgm:spPr/>
      <dgm:t>
        <a:bodyPr/>
        <a:lstStyle/>
        <a:p>
          <a:endParaRPr lang="es-UY"/>
        </a:p>
      </dgm:t>
    </dgm:pt>
    <dgm:pt modelId="{EDDAA712-8EC8-40B6-B2F7-EF4C481E7982}">
      <dgm:prSet phldrT="[Texto]"/>
      <dgm:spPr/>
      <dgm:t>
        <a:bodyPr/>
        <a:lstStyle/>
        <a:p>
          <a:r>
            <a:rPr lang="es-MX" dirty="0" err="1" smtClean="0"/>
            <a:t>Acetilcholine</a:t>
          </a:r>
          <a:endParaRPr lang="es-UY" dirty="0"/>
        </a:p>
      </dgm:t>
    </dgm:pt>
    <dgm:pt modelId="{053B6E6B-E7EB-4229-AF34-D6D7A2E758D4}" type="parTrans" cxnId="{46DC0491-DAD9-4351-9CFC-8C69C4E2CC20}">
      <dgm:prSet/>
      <dgm:spPr/>
      <dgm:t>
        <a:bodyPr/>
        <a:lstStyle/>
        <a:p>
          <a:endParaRPr lang="es-UY"/>
        </a:p>
      </dgm:t>
    </dgm:pt>
    <dgm:pt modelId="{CB32BFC8-9795-49DC-B660-698896D15201}" type="sibTrans" cxnId="{46DC0491-DAD9-4351-9CFC-8C69C4E2CC20}">
      <dgm:prSet/>
      <dgm:spPr/>
      <dgm:t>
        <a:bodyPr/>
        <a:lstStyle/>
        <a:p>
          <a:endParaRPr lang="es-UY"/>
        </a:p>
      </dgm:t>
    </dgm:pt>
    <dgm:pt modelId="{4798C742-FD20-46DB-9509-874A8272F77D}">
      <dgm:prSet phldrT="[Texto]"/>
      <dgm:spPr>
        <a:blipFill rotWithShape="0">
          <a:blip xmlns:r="http://schemas.openxmlformats.org/officeDocument/2006/relationships" r:embed="rId1"/>
          <a:stretch>
            <a:fillRect/>
          </a:stretch>
        </a:blipFill>
      </dgm:spPr>
      <dgm:t>
        <a:bodyPr/>
        <a:lstStyle/>
        <a:p>
          <a:endParaRPr lang="es-UY" dirty="0"/>
        </a:p>
      </dgm:t>
    </dgm:pt>
    <dgm:pt modelId="{E01D03E7-11BE-4FC7-846F-BF9ACB8AB8C8}" type="parTrans" cxnId="{873E7365-0F3A-4DFA-9565-6F8AEF37E52F}">
      <dgm:prSet/>
      <dgm:spPr/>
      <dgm:t>
        <a:bodyPr/>
        <a:lstStyle/>
        <a:p>
          <a:endParaRPr lang="es-MX"/>
        </a:p>
      </dgm:t>
    </dgm:pt>
    <dgm:pt modelId="{7A7C3177-BFB3-4047-9496-0824C8459689}" type="sibTrans" cxnId="{873E7365-0F3A-4DFA-9565-6F8AEF37E52F}">
      <dgm:prSet/>
      <dgm:spPr/>
      <dgm:t>
        <a:bodyPr/>
        <a:lstStyle/>
        <a:p>
          <a:endParaRPr lang="es-MX"/>
        </a:p>
      </dgm:t>
    </dgm:pt>
    <dgm:pt modelId="{CB09644C-3E3A-431C-8F86-12EDABC39C1A}" type="pres">
      <dgm:prSet presAssocID="{4710EC10-1C22-4CF0-AD49-15BC39BBC7D4}" presName="CompostProcess" presStyleCnt="0">
        <dgm:presLayoutVars>
          <dgm:dir/>
          <dgm:resizeHandles val="exact"/>
        </dgm:presLayoutVars>
      </dgm:prSet>
      <dgm:spPr/>
      <dgm:t>
        <a:bodyPr/>
        <a:lstStyle/>
        <a:p>
          <a:endParaRPr lang="es-UY"/>
        </a:p>
      </dgm:t>
    </dgm:pt>
    <dgm:pt modelId="{0910ECB5-15BB-4ECE-9592-AACE3F51C533}" type="pres">
      <dgm:prSet presAssocID="{4710EC10-1C22-4CF0-AD49-15BC39BBC7D4}" presName="arrow" presStyleLbl="bgShp" presStyleIdx="0" presStyleCnt="1"/>
      <dgm:spPr/>
      <dgm:t>
        <a:bodyPr/>
        <a:lstStyle/>
        <a:p>
          <a:endParaRPr lang="es-UY"/>
        </a:p>
      </dgm:t>
    </dgm:pt>
    <dgm:pt modelId="{9ECD4298-0714-4C8E-9266-D77DE3FBC779}" type="pres">
      <dgm:prSet presAssocID="{4710EC10-1C22-4CF0-AD49-15BC39BBC7D4}" presName="linearProcess" presStyleCnt="0"/>
      <dgm:spPr/>
      <dgm:t>
        <a:bodyPr/>
        <a:lstStyle/>
        <a:p>
          <a:endParaRPr lang="es-UY"/>
        </a:p>
      </dgm:t>
    </dgm:pt>
    <dgm:pt modelId="{977C4EE5-843D-453D-9171-EA45336D78CC}" type="pres">
      <dgm:prSet presAssocID="{25951CC9-FF76-4F16-890D-DEB2293CA1D4}" presName="textNode" presStyleLbl="node1" presStyleIdx="0" presStyleCnt="3">
        <dgm:presLayoutVars>
          <dgm:bulletEnabled val="1"/>
        </dgm:presLayoutVars>
      </dgm:prSet>
      <dgm:spPr/>
      <dgm:t>
        <a:bodyPr/>
        <a:lstStyle/>
        <a:p>
          <a:endParaRPr lang="es-UY"/>
        </a:p>
      </dgm:t>
    </dgm:pt>
    <dgm:pt modelId="{A32E1592-AE6D-4D4B-970F-FB192D36BBC2}" type="pres">
      <dgm:prSet presAssocID="{0FDD719C-B26D-4CBB-A5B7-E7ADBFF6FA91}" presName="sibTrans" presStyleCnt="0"/>
      <dgm:spPr/>
      <dgm:t>
        <a:bodyPr/>
        <a:lstStyle/>
        <a:p>
          <a:endParaRPr lang="es-UY"/>
        </a:p>
      </dgm:t>
    </dgm:pt>
    <dgm:pt modelId="{4DD59096-DBA5-41E7-99B6-485637477D19}" type="pres">
      <dgm:prSet presAssocID="{4798C742-FD20-46DB-9509-874A8272F77D}" presName="textNode" presStyleLbl="node1" presStyleIdx="1" presStyleCnt="3" custScaleY="151501">
        <dgm:presLayoutVars>
          <dgm:bulletEnabled val="1"/>
        </dgm:presLayoutVars>
      </dgm:prSet>
      <dgm:spPr/>
      <dgm:t>
        <a:bodyPr/>
        <a:lstStyle/>
        <a:p>
          <a:endParaRPr lang="es-UY"/>
        </a:p>
      </dgm:t>
    </dgm:pt>
    <dgm:pt modelId="{2F1C2D03-21FE-4B5F-B9D1-6F2C890EF702}" type="pres">
      <dgm:prSet presAssocID="{7A7C3177-BFB3-4047-9496-0824C8459689}" presName="sibTrans" presStyleCnt="0"/>
      <dgm:spPr/>
      <dgm:t>
        <a:bodyPr/>
        <a:lstStyle/>
        <a:p>
          <a:endParaRPr lang="es-UY"/>
        </a:p>
      </dgm:t>
    </dgm:pt>
    <dgm:pt modelId="{53E82BD7-9AC8-411A-BC9D-F7C80A38C1C1}" type="pres">
      <dgm:prSet presAssocID="{EDDAA712-8EC8-40B6-B2F7-EF4C481E7982}" presName="textNode" presStyleLbl="node1" presStyleIdx="2" presStyleCnt="3">
        <dgm:presLayoutVars>
          <dgm:bulletEnabled val="1"/>
        </dgm:presLayoutVars>
      </dgm:prSet>
      <dgm:spPr/>
      <dgm:t>
        <a:bodyPr/>
        <a:lstStyle/>
        <a:p>
          <a:endParaRPr lang="es-UY"/>
        </a:p>
      </dgm:t>
    </dgm:pt>
  </dgm:ptLst>
  <dgm:cxnLst>
    <dgm:cxn modelId="{873E7365-0F3A-4DFA-9565-6F8AEF37E52F}" srcId="{4710EC10-1C22-4CF0-AD49-15BC39BBC7D4}" destId="{4798C742-FD20-46DB-9509-874A8272F77D}" srcOrd="1" destOrd="0" parTransId="{E01D03E7-11BE-4FC7-846F-BF9ACB8AB8C8}" sibTransId="{7A7C3177-BFB3-4047-9496-0824C8459689}"/>
    <dgm:cxn modelId="{62619F47-E2CA-4809-A7D6-430D89685462}" type="presOf" srcId="{25951CC9-FF76-4F16-890D-DEB2293CA1D4}" destId="{977C4EE5-843D-453D-9171-EA45336D78CC}" srcOrd="0" destOrd="0" presId="urn:microsoft.com/office/officeart/2005/8/layout/hProcess9"/>
    <dgm:cxn modelId="{46DC0491-DAD9-4351-9CFC-8C69C4E2CC20}" srcId="{4710EC10-1C22-4CF0-AD49-15BC39BBC7D4}" destId="{EDDAA712-8EC8-40B6-B2F7-EF4C481E7982}" srcOrd="2" destOrd="0" parTransId="{053B6E6B-E7EB-4229-AF34-D6D7A2E758D4}" sibTransId="{CB32BFC8-9795-49DC-B660-698896D15201}"/>
    <dgm:cxn modelId="{3126FE86-EF7B-4BEA-A80B-6409306E1180}" type="presOf" srcId="{4798C742-FD20-46DB-9509-874A8272F77D}" destId="{4DD59096-DBA5-41E7-99B6-485637477D19}" srcOrd="0" destOrd="0" presId="urn:microsoft.com/office/officeart/2005/8/layout/hProcess9"/>
    <dgm:cxn modelId="{FF80E3FB-8286-4161-A9B7-619575C564F6}" type="presOf" srcId="{EDDAA712-8EC8-40B6-B2F7-EF4C481E7982}" destId="{53E82BD7-9AC8-411A-BC9D-F7C80A38C1C1}" srcOrd="0" destOrd="0" presId="urn:microsoft.com/office/officeart/2005/8/layout/hProcess9"/>
    <dgm:cxn modelId="{F707536F-CC46-4492-A730-F1DB43392089}" type="presOf" srcId="{4710EC10-1C22-4CF0-AD49-15BC39BBC7D4}" destId="{CB09644C-3E3A-431C-8F86-12EDABC39C1A}" srcOrd="0" destOrd="0" presId="urn:microsoft.com/office/officeart/2005/8/layout/hProcess9"/>
    <dgm:cxn modelId="{17DD665B-CE46-4733-87E4-E698EA6FA566}" srcId="{4710EC10-1C22-4CF0-AD49-15BC39BBC7D4}" destId="{25951CC9-FF76-4F16-890D-DEB2293CA1D4}" srcOrd="0" destOrd="0" parTransId="{38338A15-D50C-4686-B7B8-DC7B88C66486}" sibTransId="{0FDD719C-B26D-4CBB-A5B7-E7ADBFF6FA91}"/>
    <dgm:cxn modelId="{82786C5E-ECAB-42B5-A1C4-EB0615108F97}" type="presParOf" srcId="{CB09644C-3E3A-431C-8F86-12EDABC39C1A}" destId="{0910ECB5-15BB-4ECE-9592-AACE3F51C533}" srcOrd="0" destOrd="0" presId="urn:microsoft.com/office/officeart/2005/8/layout/hProcess9"/>
    <dgm:cxn modelId="{0778CB06-890D-4526-BE3D-4EE2734EBD19}" type="presParOf" srcId="{CB09644C-3E3A-431C-8F86-12EDABC39C1A}" destId="{9ECD4298-0714-4C8E-9266-D77DE3FBC779}" srcOrd="1" destOrd="0" presId="urn:microsoft.com/office/officeart/2005/8/layout/hProcess9"/>
    <dgm:cxn modelId="{6CD6DD39-D528-4BEC-A47C-A46804E11CC4}" type="presParOf" srcId="{9ECD4298-0714-4C8E-9266-D77DE3FBC779}" destId="{977C4EE5-843D-453D-9171-EA45336D78CC}" srcOrd="0" destOrd="0" presId="urn:microsoft.com/office/officeart/2005/8/layout/hProcess9"/>
    <dgm:cxn modelId="{F42BAEEB-5D66-4F40-896F-7AE885F650E3}" type="presParOf" srcId="{9ECD4298-0714-4C8E-9266-D77DE3FBC779}" destId="{A32E1592-AE6D-4D4B-970F-FB192D36BBC2}" srcOrd="1" destOrd="0" presId="urn:microsoft.com/office/officeart/2005/8/layout/hProcess9"/>
    <dgm:cxn modelId="{44880D53-B7F7-40FD-BB4D-ECE656CAFD9C}" type="presParOf" srcId="{9ECD4298-0714-4C8E-9266-D77DE3FBC779}" destId="{4DD59096-DBA5-41E7-99B6-485637477D19}" srcOrd="2" destOrd="0" presId="urn:microsoft.com/office/officeart/2005/8/layout/hProcess9"/>
    <dgm:cxn modelId="{30337076-AFE7-4022-AB1F-D3869EBC408C}" type="presParOf" srcId="{9ECD4298-0714-4C8E-9266-D77DE3FBC779}" destId="{2F1C2D03-21FE-4B5F-B9D1-6F2C890EF702}" srcOrd="3" destOrd="0" presId="urn:microsoft.com/office/officeart/2005/8/layout/hProcess9"/>
    <dgm:cxn modelId="{6FAFEFBF-0095-498F-9C3B-5A72155F076E}" type="presParOf" srcId="{9ECD4298-0714-4C8E-9266-D77DE3FBC779}" destId="{53E82BD7-9AC8-411A-BC9D-F7C80A38C1C1}" srcOrd="4" destOrd="0" presId="urn:microsoft.com/office/officeart/2005/8/layout/hProcess9"/>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8636481-10AC-4170-8C81-70EB35AA4AF8}" type="doc">
      <dgm:prSet loTypeId="urn:microsoft.com/office/officeart/2008/layout/PictureAccentBlocks" loCatId="picture" qsTypeId="urn:microsoft.com/office/officeart/2005/8/quickstyle/simple1" qsCatId="simple" csTypeId="urn:microsoft.com/office/officeart/2005/8/colors/accent4_3" csCatId="accent4" phldr="1"/>
      <dgm:spPr/>
      <dgm:t>
        <a:bodyPr/>
        <a:lstStyle/>
        <a:p>
          <a:endParaRPr lang="es-UY"/>
        </a:p>
      </dgm:t>
    </dgm:pt>
    <dgm:pt modelId="{74D88643-7D6A-4EA7-96C3-CC646558FC86}">
      <dgm:prSet phldrT="[Texto]"/>
      <dgm:spPr/>
      <dgm:t>
        <a:bodyPr/>
        <a:lstStyle/>
        <a:p>
          <a:r>
            <a:rPr lang="es-UY" dirty="0" smtClean="0"/>
            <a:t>VPA - CAR</a:t>
          </a:r>
          <a:endParaRPr lang="es-UY" dirty="0"/>
        </a:p>
      </dgm:t>
    </dgm:pt>
    <dgm:pt modelId="{7E9811D9-4CFE-4036-B06E-AC30669B4E08}" type="parTrans" cxnId="{9CDDA2DA-3D82-497C-9BB0-E2E66EDE2E91}">
      <dgm:prSet/>
      <dgm:spPr/>
      <dgm:t>
        <a:bodyPr/>
        <a:lstStyle/>
        <a:p>
          <a:endParaRPr lang="es-UY"/>
        </a:p>
      </dgm:t>
    </dgm:pt>
    <dgm:pt modelId="{76BE79AD-218C-42E1-A89E-518D524BC8A5}" type="sibTrans" cxnId="{9CDDA2DA-3D82-497C-9BB0-E2E66EDE2E91}">
      <dgm:prSet/>
      <dgm:spPr/>
      <dgm:t>
        <a:bodyPr/>
        <a:lstStyle/>
        <a:p>
          <a:endParaRPr lang="es-UY"/>
        </a:p>
      </dgm:t>
    </dgm:pt>
    <dgm:pt modelId="{30A70E9F-B82B-42D3-9AD0-A3E9575460A2}">
      <dgm:prSet phldrT="[Texto]"/>
      <dgm:spPr/>
      <dgm:t>
        <a:bodyPr/>
        <a:lstStyle/>
        <a:p>
          <a:r>
            <a:rPr lang="es-UY" dirty="0" smtClean="0"/>
            <a:t>VPA - ACETYLCAR</a:t>
          </a:r>
          <a:endParaRPr lang="es-UY" dirty="0"/>
        </a:p>
      </dgm:t>
    </dgm:pt>
    <dgm:pt modelId="{DCBEFEB5-B205-489D-B6E6-0055E06D2C2B}" type="parTrans" cxnId="{9EC241BB-3693-4A4E-893E-3F6B8BBA3F36}">
      <dgm:prSet/>
      <dgm:spPr/>
      <dgm:t>
        <a:bodyPr/>
        <a:lstStyle/>
        <a:p>
          <a:endParaRPr lang="es-UY"/>
        </a:p>
      </dgm:t>
    </dgm:pt>
    <dgm:pt modelId="{0ABFB374-9300-4B91-8403-C6FBE039DA00}" type="sibTrans" cxnId="{9EC241BB-3693-4A4E-893E-3F6B8BBA3F36}">
      <dgm:prSet/>
      <dgm:spPr/>
      <dgm:t>
        <a:bodyPr/>
        <a:lstStyle/>
        <a:p>
          <a:endParaRPr lang="es-UY"/>
        </a:p>
      </dgm:t>
    </dgm:pt>
    <dgm:pt modelId="{06982103-FA84-42FE-A90E-FE8562AEA658}">
      <dgm:prSet phldrT="[Texto]"/>
      <dgm:spPr/>
      <dgm:t>
        <a:bodyPr/>
        <a:lstStyle/>
        <a:p>
          <a:r>
            <a:rPr lang="es-UY" dirty="0" smtClean="0"/>
            <a:t>VPA – NH</a:t>
          </a:r>
          <a:r>
            <a:rPr lang="es-UY" baseline="-25000" dirty="0" smtClean="0"/>
            <a:t>4</a:t>
          </a:r>
          <a:r>
            <a:rPr lang="es-UY" baseline="30000" dirty="0" smtClean="0"/>
            <a:t>+</a:t>
          </a:r>
          <a:endParaRPr lang="es-UY" baseline="30000" dirty="0"/>
        </a:p>
      </dgm:t>
    </dgm:pt>
    <dgm:pt modelId="{1AD87CC8-2C80-44F1-A0C6-745545535E46}" type="parTrans" cxnId="{2E261508-9546-4372-96B2-92EAD8950176}">
      <dgm:prSet/>
      <dgm:spPr/>
      <dgm:t>
        <a:bodyPr/>
        <a:lstStyle/>
        <a:p>
          <a:endParaRPr lang="es-UY"/>
        </a:p>
      </dgm:t>
    </dgm:pt>
    <dgm:pt modelId="{C8DB5AD1-E08E-4D60-8574-6EE13E2B2801}" type="sibTrans" cxnId="{2E261508-9546-4372-96B2-92EAD8950176}">
      <dgm:prSet/>
      <dgm:spPr/>
      <dgm:t>
        <a:bodyPr/>
        <a:lstStyle/>
        <a:p>
          <a:endParaRPr lang="es-UY"/>
        </a:p>
      </dgm:t>
    </dgm:pt>
    <dgm:pt modelId="{BDDE39EC-F3C4-496C-A20F-9AD1F72F1A98}" type="pres">
      <dgm:prSet presAssocID="{98636481-10AC-4170-8C81-70EB35AA4AF8}" presName="Name0" presStyleCnt="0">
        <dgm:presLayoutVars>
          <dgm:dir/>
        </dgm:presLayoutVars>
      </dgm:prSet>
      <dgm:spPr/>
      <dgm:t>
        <a:bodyPr/>
        <a:lstStyle/>
        <a:p>
          <a:endParaRPr lang="es-ES"/>
        </a:p>
      </dgm:t>
    </dgm:pt>
    <dgm:pt modelId="{80E594FB-FCF3-4A3C-B1BC-35106001951E}" type="pres">
      <dgm:prSet presAssocID="{74D88643-7D6A-4EA7-96C3-CC646558FC86}" presName="composite" presStyleCnt="0"/>
      <dgm:spPr/>
    </dgm:pt>
    <dgm:pt modelId="{7E6C70C4-0726-4D0E-B3B3-44FB6AA7C168}" type="pres">
      <dgm:prSet presAssocID="{74D88643-7D6A-4EA7-96C3-CC646558FC86}" presName="Image" presStyleLbl="alignNode1" presStyleIdx="0" presStyleCnt="3"/>
      <dgm:spPr>
        <a:blipFill rotWithShape="1">
          <a:blip xmlns:r="http://schemas.openxmlformats.org/officeDocument/2006/relationships" r:embed="rId1"/>
          <a:stretch>
            <a:fillRect/>
          </a:stretch>
        </a:blipFill>
      </dgm:spPr>
    </dgm:pt>
    <dgm:pt modelId="{CBE22B4F-EA2A-4D71-825F-5428F0E07B34}" type="pres">
      <dgm:prSet presAssocID="{74D88643-7D6A-4EA7-96C3-CC646558FC86}" presName="Parent" presStyleLbl="revTx" presStyleIdx="0" presStyleCnt="3">
        <dgm:presLayoutVars>
          <dgm:bulletEnabled val="1"/>
        </dgm:presLayoutVars>
      </dgm:prSet>
      <dgm:spPr/>
      <dgm:t>
        <a:bodyPr/>
        <a:lstStyle/>
        <a:p>
          <a:endParaRPr lang="es-ES"/>
        </a:p>
      </dgm:t>
    </dgm:pt>
    <dgm:pt modelId="{5FB1A8D1-FDA5-4CA5-BD82-722123C57E03}" type="pres">
      <dgm:prSet presAssocID="{76BE79AD-218C-42E1-A89E-518D524BC8A5}" presName="sibTrans" presStyleCnt="0"/>
      <dgm:spPr/>
    </dgm:pt>
    <dgm:pt modelId="{6851ECA2-FF82-4F5A-A6D7-7EAC1C0A4AD3}" type="pres">
      <dgm:prSet presAssocID="{30A70E9F-B82B-42D3-9AD0-A3E9575460A2}" presName="composite" presStyleCnt="0"/>
      <dgm:spPr/>
    </dgm:pt>
    <dgm:pt modelId="{859D5ECB-9494-4B27-9E66-942F4124EE42}" type="pres">
      <dgm:prSet presAssocID="{30A70E9F-B82B-42D3-9AD0-A3E9575460A2}" presName="Image" presStyleLbl="alignNode1" presStyleIdx="1" presStyleCnt="3"/>
      <dgm:spPr>
        <a:blipFill rotWithShape="1">
          <a:blip xmlns:r="http://schemas.openxmlformats.org/officeDocument/2006/relationships" r:embed="rId2"/>
          <a:stretch>
            <a:fillRect/>
          </a:stretch>
        </a:blipFill>
      </dgm:spPr>
    </dgm:pt>
    <dgm:pt modelId="{9DA0BF20-E241-4AC0-8733-F76FD067E4D9}" type="pres">
      <dgm:prSet presAssocID="{30A70E9F-B82B-42D3-9AD0-A3E9575460A2}" presName="Parent" presStyleLbl="revTx" presStyleIdx="1" presStyleCnt="3">
        <dgm:presLayoutVars>
          <dgm:bulletEnabled val="1"/>
        </dgm:presLayoutVars>
      </dgm:prSet>
      <dgm:spPr/>
      <dgm:t>
        <a:bodyPr/>
        <a:lstStyle/>
        <a:p>
          <a:endParaRPr lang="es-ES"/>
        </a:p>
      </dgm:t>
    </dgm:pt>
    <dgm:pt modelId="{0AB8C797-90FC-4CE4-B3A0-5E41AFFA7AF3}" type="pres">
      <dgm:prSet presAssocID="{0ABFB374-9300-4B91-8403-C6FBE039DA00}" presName="sibTrans" presStyleCnt="0"/>
      <dgm:spPr/>
    </dgm:pt>
    <dgm:pt modelId="{7C60D8C9-FF44-4858-B1AD-404E739FA95F}" type="pres">
      <dgm:prSet presAssocID="{06982103-FA84-42FE-A90E-FE8562AEA658}" presName="composite" presStyleCnt="0"/>
      <dgm:spPr/>
    </dgm:pt>
    <dgm:pt modelId="{E1B9789D-D5FD-4A52-B363-72EEAB01C5DA}" type="pres">
      <dgm:prSet presAssocID="{06982103-FA84-42FE-A90E-FE8562AEA658}" presName="Image" presStyleLbl="alignNode1" presStyleIdx="2" presStyleCnt="3"/>
      <dgm:spPr>
        <a:blipFill rotWithShape="1">
          <a:blip xmlns:r="http://schemas.openxmlformats.org/officeDocument/2006/relationships" r:embed="rId3"/>
          <a:stretch>
            <a:fillRect/>
          </a:stretch>
        </a:blipFill>
      </dgm:spPr>
    </dgm:pt>
    <dgm:pt modelId="{26DBFBD5-A3CB-414A-9AB6-E3668959B567}" type="pres">
      <dgm:prSet presAssocID="{06982103-FA84-42FE-A90E-FE8562AEA658}" presName="Parent" presStyleLbl="revTx" presStyleIdx="2" presStyleCnt="3">
        <dgm:presLayoutVars>
          <dgm:bulletEnabled val="1"/>
        </dgm:presLayoutVars>
      </dgm:prSet>
      <dgm:spPr/>
      <dgm:t>
        <a:bodyPr/>
        <a:lstStyle/>
        <a:p>
          <a:endParaRPr lang="es-UY"/>
        </a:p>
      </dgm:t>
    </dgm:pt>
  </dgm:ptLst>
  <dgm:cxnLst>
    <dgm:cxn modelId="{F05AF045-4137-4FBE-A79D-49D5D8CE6B58}" type="presOf" srcId="{30A70E9F-B82B-42D3-9AD0-A3E9575460A2}" destId="{9DA0BF20-E241-4AC0-8733-F76FD067E4D9}" srcOrd="0" destOrd="0" presId="urn:microsoft.com/office/officeart/2008/layout/PictureAccentBlocks"/>
    <dgm:cxn modelId="{9480F34B-AF9D-4E9D-B843-6BD4B755FF27}" type="presOf" srcId="{74D88643-7D6A-4EA7-96C3-CC646558FC86}" destId="{CBE22B4F-EA2A-4D71-825F-5428F0E07B34}" srcOrd="0" destOrd="0" presId="urn:microsoft.com/office/officeart/2008/layout/PictureAccentBlocks"/>
    <dgm:cxn modelId="{2E261508-9546-4372-96B2-92EAD8950176}" srcId="{98636481-10AC-4170-8C81-70EB35AA4AF8}" destId="{06982103-FA84-42FE-A90E-FE8562AEA658}" srcOrd="2" destOrd="0" parTransId="{1AD87CC8-2C80-44F1-A0C6-745545535E46}" sibTransId="{C8DB5AD1-E08E-4D60-8574-6EE13E2B2801}"/>
    <dgm:cxn modelId="{9EC241BB-3693-4A4E-893E-3F6B8BBA3F36}" srcId="{98636481-10AC-4170-8C81-70EB35AA4AF8}" destId="{30A70E9F-B82B-42D3-9AD0-A3E9575460A2}" srcOrd="1" destOrd="0" parTransId="{DCBEFEB5-B205-489D-B6E6-0055E06D2C2B}" sibTransId="{0ABFB374-9300-4B91-8403-C6FBE039DA00}"/>
    <dgm:cxn modelId="{9CDDA2DA-3D82-497C-9BB0-E2E66EDE2E91}" srcId="{98636481-10AC-4170-8C81-70EB35AA4AF8}" destId="{74D88643-7D6A-4EA7-96C3-CC646558FC86}" srcOrd="0" destOrd="0" parTransId="{7E9811D9-4CFE-4036-B06E-AC30669B4E08}" sibTransId="{76BE79AD-218C-42E1-A89E-518D524BC8A5}"/>
    <dgm:cxn modelId="{96076F81-4574-46EB-BB76-4DD805A6C363}" type="presOf" srcId="{98636481-10AC-4170-8C81-70EB35AA4AF8}" destId="{BDDE39EC-F3C4-496C-A20F-9AD1F72F1A98}" srcOrd="0" destOrd="0" presId="urn:microsoft.com/office/officeart/2008/layout/PictureAccentBlocks"/>
    <dgm:cxn modelId="{00F91720-1021-4AAE-86D6-D8DE1EDEAF86}" type="presOf" srcId="{06982103-FA84-42FE-A90E-FE8562AEA658}" destId="{26DBFBD5-A3CB-414A-9AB6-E3668959B567}" srcOrd="0" destOrd="0" presId="urn:microsoft.com/office/officeart/2008/layout/PictureAccentBlocks"/>
    <dgm:cxn modelId="{2C9F563E-BDF1-4204-B194-EB663D65112D}" type="presParOf" srcId="{BDDE39EC-F3C4-496C-A20F-9AD1F72F1A98}" destId="{80E594FB-FCF3-4A3C-B1BC-35106001951E}" srcOrd="0" destOrd="0" presId="urn:microsoft.com/office/officeart/2008/layout/PictureAccentBlocks"/>
    <dgm:cxn modelId="{54003790-10F7-4937-8A30-A6CB7DFCAB23}" type="presParOf" srcId="{80E594FB-FCF3-4A3C-B1BC-35106001951E}" destId="{7E6C70C4-0726-4D0E-B3B3-44FB6AA7C168}" srcOrd="0" destOrd="0" presId="urn:microsoft.com/office/officeart/2008/layout/PictureAccentBlocks"/>
    <dgm:cxn modelId="{8CD7DBD7-9F99-444B-A5CC-3334C1ADD53A}" type="presParOf" srcId="{80E594FB-FCF3-4A3C-B1BC-35106001951E}" destId="{CBE22B4F-EA2A-4D71-825F-5428F0E07B34}" srcOrd="1" destOrd="0" presId="urn:microsoft.com/office/officeart/2008/layout/PictureAccentBlocks"/>
    <dgm:cxn modelId="{981304A2-A6B6-461A-81DC-5E0AF9A260C3}" type="presParOf" srcId="{BDDE39EC-F3C4-496C-A20F-9AD1F72F1A98}" destId="{5FB1A8D1-FDA5-4CA5-BD82-722123C57E03}" srcOrd="1" destOrd="0" presId="urn:microsoft.com/office/officeart/2008/layout/PictureAccentBlocks"/>
    <dgm:cxn modelId="{B204040C-0426-4F50-A9CB-45125593AB21}" type="presParOf" srcId="{BDDE39EC-F3C4-496C-A20F-9AD1F72F1A98}" destId="{6851ECA2-FF82-4F5A-A6D7-7EAC1C0A4AD3}" srcOrd="2" destOrd="0" presId="urn:microsoft.com/office/officeart/2008/layout/PictureAccentBlocks"/>
    <dgm:cxn modelId="{613B8C08-EE33-4E27-A2B7-22C1B0F7BF94}" type="presParOf" srcId="{6851ECA2-FF82-4F5A-A6D7-7EAC1C0A4AD3}" destId="{859D5ECB-9494-4B27-9E66-942F4124EE42}" srcOrd="0" destOrd="0" presId="urn:microsoft.com/office/officeart/2008/layout/PictureAccentBlocks"/>
    <dgm:cxn modelId="{2BD138DB-D6C5-4743-B3F2-485CA891FA1B}" type="presParOf" srcId="{6851ECA2-FF82-4F5A-A6D7-7EAC1C0A4AD3}" destId="{9DA0BF20-E241-4AC0-8733-F76FD067E4D9}" srcOrd="1" destOrd="0" presId="urn:microsoft.com/office/officeart/2008/layout/PictureAccentBlocks"/>
    <dgm:cxn modelId="{40591C86-0C66-4B13-8C27-D07CBE33F04C}" type="presParOf" srcId="{BDDE39EC-F3C4-496C-A20F-9AD1F72F1A98}" destId="{0AB8C797-90FC-4CE4-B3A0-5E41AFFA7AF3}" srcOrd="3" destOrd="0" presId="urn:microsoft.com/office/officeart/2008/layout/PictureAccentBlocks"/>
    <dgm:cxn modelId="{247CAF0D-B6C1-4224-87D0-829C25874464}" type="presParOf" srcId="{BDDE39EC-F3C4-496C-A20F-9AD1F72F1A98}" destId="{7C60D8C9-FF44-4858-B1AD-404E739FA95F}" srcOrd="4" destOrd="0" presId="urn:microsoft.com/office/officeart/2008/layout/PictureAccentBlocks"/>
    <dgm:cxn modelId="{D7FF5746-1C29-489F-9D0F-C0E901C65D76}" type="presParOf" srcId="{7C60D8C9-FF44-4858-B1AD-404E739FA95F}" destId="{E1B9789D-D5FD-4A52-B363-72EEAB01C5DA}" srcOrd="0" destOrd="0" presId="urn:microsoft.com/office/officeart/2008/layout/PictureAccentBlocks"/>
    <dgm:cxn modelId="{47B3F5B4-086D-4E9C-A871-701E3E82303D}" type="presParOf" srcId="{7C60D8C9-FF44-4858-B1AD-404E739FA95F}" destId="{26DBFBD5-A3CB-414A-9AB6-E3668959B567}" srcOrd="1" destOrd="0" presId="urn:microsoft.com/office/officeart/2008/layout/PictureAccent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41A9D9-013E-4F91-974A-A025A9D1C49E}"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es-UY"/>
        </a:p>
      </dgm:t>
    </dgm:pt>
    <dgm:pt modelId="{D3E5E5CC-EB10-4537-9644-E90593D8F047}">
      <dgm:prSet phldrT="[Texto]" custT="1"/>
      <dgm:spPr/>
      <dgm:t>
        <a:bodyPr/>
        <a:lstStyle/>
        <a:p>
          <a:r>
            <a:rPr lang="es-UY" sz="2400" b="1" dirty="0" smtClean="0">
              <a:solidFill>
                <a:srgbClr val="00B0F0"/>
              </a:solidFill>
              <a:latin typeface="Dosis" charset="0"/>
            </a:rPr>
            <a:t>MEAN COMPARISONS BETWEEN GROUPS</a:t>
          </a:r>
          <a:endParaRPr lang="es-UY" sz="1400" b="1" dirty="0">
            <a:solidFill>
              <a:srgbClr val="00B0F0"/>
            </a:solidFill>
            <a:latin typeface="Dosis" charset="0"/>
          </a:endParaRPr>
        </a:p>
      </dgm:t>
    </dgm:pt>
    <dgm:pt modelId="{33B43987-4059-41D1-98D5-76DA5D442FD6}" type="parTrans" cxnId="{39BED69D-BAA3-4347-8530-BD044ED6F3A3}">
      <dgm:prSet/>
      <dgm:spPr/>
      <dgm:t>
        <a:bodyPr/>
        <a:lstStyle/>
        <a:p>
          <a:endParaRPr lang="es-UY"/>
        </a:p>
      </dgm:t>
    </dgm:pt>
    <dgm:pt modelId="{2496147A-E9AC-4766-843B-24EDC5F1668A}" type="sibTrans" cxnId="{39BED69D-BAA3-4347-8530-BD044ED6F3A3}">
      <dgm:prSet/>
      <dgm:spPr/>
      <dgm:t>
        <a:bodyPr/>
        <a:lstStyle/>
        <a:p>
          <a:endParaRPr lang="es-UY"/>
        </a:p>
      </dgm:t>
    </dgm:pt>
    <dgm:pt modelId="{FD794EE4-5606-4AD9-8EFE-3AEF117220A9}">
      <dgm:prSet phldrT="[Texto]"/>
      <dgm:spPr/>
      <dgm:t>
        <a:bodyPr/>
        <a:lstStyle/>
        <a:p>
          <a:endParaRPr lang="es-UY" dirty="0"/>
        </a:p>
      </dgm:t>
    </dgm:pt>
    <dgm:pt modelId="{59585818-90A2-4AA8-958C-794F448242BA}" type="parTrans" cxnId="{5F83DEB3-2F44-4795-81BC-5BD49AC611C8}">
      <dgm:prSet/>
      <dgm:spPr/>
      <dgm:t>
        <a:bodyPr/>
        <a:lstStyle/>
        <a:p>
          <a:endParaRPr lang="es-UY"/>
        </a:p>
      </dgm:t>
    </dgm:pt>
    <dgm:pt modelId="{26322637-0BBF-44C5-BBC5-4EAF13F9F7BA}" type="sibTrans" cxnId="{5F83DEB3-2F44-4795-81BC-5BD49AC611C8}">
      <dgm:prSet/>
      <dgm:spPr/>
      <dgm:t>
        <a:bodyPr/>
        <a:lstStyle/>
        <a:p>
          <a:endParaRPr lang="es-UY"/>
        </a:p>
      </dgm:t>
    </dgm:pt>
    <dgm:pt modelId="{79383865-87D3-4FE2-83DF-98608959AE4B}" type="pres">
      <dgm:prSet presAssocID="{4A41A9D9-013E-4F91-974A-A025A9D1C49E}" presName="Name0" presStyleCnt="0">
        <dgm:presLayoutVars>
          <dgm:chMax/>
          <dgm:chPref/>
          <dgm:dir/>
          <dgm:animLvl val="lvl"/>
        </dgm:presLayoutVars>
      </dgm:prSet>
      <dgm:spPr/>
      <dgm:t>
        <a:bodyPr/>
        <a:lstStyle/>
        <a:p>
          <a:endParaRPr lang="es-ES"/>
        </a:p>
      </dgm:t>
    </dgm:pt>
    <dgm:pt modelId="{52862F1D-AA7E-48BC-9CD9-C4628DABB6F2}" type="pres">
      <dgm:prSet presAssocID="{D3E5E5CC-EB10-4537-9644-E90593D8F047}" presName="composite" presStyleCnt="0"/>
      <dgm:spPr/>
    </dgm:pt>
    <dgm:pt modelId="{C498E50C-1524-4E27-834C-853CED06604E}" type="pres">
      <dgm:prSet presAssocID="{D3E5E5CC-EB10-4537-9644-E90593D8F047}" presName="ParentAccentShape" presStyleLbl="trBgShp" presStyleIdx="0" presStyleCnt="2" custScaleX="169244"/>
      <dgm:spPr/>
      <dgm:t>
        <a:bodyPr/>
        <a:lstStyle/>
        <a:p>
          <a:endParaRPr lang="es-ES"/>
        </a:p>
      </dgm:t>
    </dgm:pt>
    <dgm:pt modelId="{F6DAB790-6103-4840-BA98-62B84EDCEF0D}" type="pres">
      <dgm:prSet presAssocID="{D3E5E5CC-EB10-4537-9644-E90593D8F047}" presName="ParentText" presStyleLbl="revTx" presStyleIdx="0" presStyleCnt="2" custScaleX="170199" custLinFactY="-500000" custLinFactNeighborX="-13030" custLinFactNeighborY="-588343">
        <dgm:presLayoutVars>
          <dgm:chMax val="1"/>
          <dgm:chPref val="1"/>
          <dgm:bulletEnabled val="1"/>
        </dgm:presLayoutVars>
      </dgm:prSet>
      <dgm:spPr/>
      <dgm:t>
        <a:bodyPr/>
        <a:lstStyle/>
        <a:p>
          <a:endParaRPr lang="es-ES"/>
        </a:p>
      </dgm:t>
    </dgm:pt>
    <dgm:pt modelId="{F8329A09-B10E-469A-ABF1-4067AA2E812C}" type="pres">
      <dgm:prSet presAssocID="{D3E5E5CC-EB10-4537-9644-E90593D8F047}" presName="ChildText" presStyleLbl="revTx" presStyleIdx="1" presStyleCnt="2" custScaleX="50971" custLinFactNeighborX="33475" custLinFactNeighborY="-742">
        <dgm:presLayoutVars>
          <dgm:chMax val="0"/>
          <dgm:chPref val="0"/>
        </dgm:presLayoutVars>
      </dgm:prSet>
      <dgm:spPr/>
      <dgm:t>
        <a:bodyPr/>
        <a:lstStyle/>
        <a:p>
          <a:endParaRPr lang="es-ES"/>
        </a:p>
      </dgm:t>
    </dgm:pt>
    <dgm:pt modelId="{7CAD8C6F-D252-4AB4-84B0-9785329ED5EE}" type="pres">
      <dgm:prSet presAssocID="{D3E5E5CC-EB10-4537-9644-E90593D8F047}" presName="ChildAccentShape" presStyleLbl="trBgShp" presStyleIdx="1" presStyleCnt="2"/>
      <dgm:spPr/>
    </dgm:pt>
    <dgm:pt modelId="{B022A7C6-B951-4029-B653-4B9B92B6ACF4}" type="pres">
      <dgm:prSet presAssocID="{D3E5E5CC-EB10-4537-9644-E90593D8F047}" presName="Image" presStyleLbl="alignImgPlace1" presStyleIdx="0" presStyleCnt="1" custScaleX="160283" custLinFactNeighborX="5766" custLinFactNeighborY="6186"/>
      <dgm:spPr>
        <a:blipFill rotWithShape="1">
          <a:blip xmlns:r="http://schemas.openxmlformats.org/officeDocument/2006/relationships" r:embed="rId1"/>
          <a:stretch>
            <a:fillRect/>
          </a:stretch>
        </a:blipFill>
      </dgm:spPr>
      <dgm:t>
        <a:bodyPr/>
        <a:lstStyle/>
        <a:p>
          <a:endParaRPr lang="es-ES"/>
        </a:p>
      </dgm:t>
    </dgm:pt>
  </dgm:ptLst>
  <dgm:cxnLst>
    <dgm:cxn modelId="{F9742675-1F33-4E21-9717-DD4E46E47DE3}" type="presOf" srcId="{D3E5E5CC-EB10-4537-9644-E90593D8F047}" destId="{F6DAB790-6103-4840-BA98-62B84EDCEF0D}" srcOrd="0" destOrd="0" presId="urn:microsoft.com/office/officeart/2009/3/layout/SnapshotPictureList"/>
    <dgm:cxn modelId="{5F83DEB3-2F44-4795-81BC-5BD49AC611C8}" srcId="{D3E5E5CC-EB10-4537-9644-E90593D8F047}" destId="{FD794EE4-5606-4AD9-8EFE-3AEF117220A9}" srcOrd="0" destOrd="0" parTransId="{59585818-90A2-4AA8-958C-794F448242BA}" sibTransId="{26322637-0BBF-44C5-BBC5-4EAF13F9F7BA}"/>
    <dgm:cxn modelId="{F8B0719A-0067-4CDB-B7C8-74C45C86F366}" type="presOf" srcId="{4A41A9D9-013E-4F91-974A-A025A9D1C49E}" destId="{79383865-87D3-4FE2-83DF-98608959AE4B}" srcOrd="0" destOrd="0" presId="urn:microsoft.com/office/officeart/2009/3/layout/SnapshotPictureList"/>
    <dgm:cxn modelId="{39BED69D-BAA3-4347-8530-BD044ED6F3A3}" srcId="{4A41A9D9-013E-4F91-974A-A025A9D1C49E}" destId="{D3E5E5CC-EB10-4537-9644-E90593D8F047}" srcOrd="0" destOrd="0" parTransId="{33B43987-4059-41D1-98D5-76DA5D442FD6}" sibTransId="{2496147A-E9AC-4766-843B-24EDC5F1668A}"/>
    <dgm:cxn modelId="{B586EF10-E18B-49E8-8278-59536D117109}" type="presOf" srcId="{FD794EE4-5606-4AD9-8EFE-3AEF117220A9}" destId="{F8329A09-B10E-469A-ABF1-4067AA2E812C}" srcOrd="0" destOrd="0" presId="urn:microsoft.com/office/officeart/2009/3/layout/SnapshotPictureList"/>
    <dgm:cxn modelId="{8346097C-A708-4FC0-89A3-DF27AC749AC1}" type="presParOf" srcId="{79383865-87D3-4FE2-83DF-98608959AE4B}" destId="{52862F1D-AA7E-48BC-9CD9-C4628DABB6F2}" srcOrd="0" destOrd="0" presId="urn:microsoft.com/office/officeart/2009/3/layout/SnapshotPictureList"/>
    <dgm:cxn modelId="{BA556A20-9B29-4E18-946C-FD9E65967039}" type="presParOf" srcId="{52862F1D-AA7E-48BC-9CD9-C4628DABB6F2}" destId="{C498E50C-1524-4E27-834C-853CED06604E}" srcOrd="0" destOrd="0" presId="urn:microsoft.com/office/officeart/2009/3/layout/SnapshotPictureList"/>
    <dgm:cxn modelId="{20578345-67DD-41F1-9AC2-46C04C262088}" type="presParOf" srcId="{52862F1D-AA7E-48BC-9CD9-C4628DABB6F2}" destId="{F6DAB790-6103-4840-BA98-62B84EDCEF0D}" srcOrd="1" destOrd="0" presId="urn:microsoft.com/office/officeart/2009/3/layout/SnapshotPictureList"/>
    <dgm:cxn modelId="{BF3D34C8-CE46-4E13-AC74-62CA52271119}" type="presParOf" srcId="{52862F1D-AA7E-48BC-9CD9-C4628DABB6F2}" destId="{F8329A09-B10E-469A-ABF1-4067AA2E812C}" srcOrd="2" destOrd="0" presId="urn:microsoft.com/office/officeart/2009/3/layout/SnapshotPictureList"/>
    <dgm:cxn modelId="{5852740F-B4C6-43C4-A19C-44A1FCCCE324}" type="presParOf" srcId="{52862F1D-AA7E-48BC-9CD9-C4628DABB6F2}" destId="{7CAD8C6F-D252-4AB4-84B0-9785329ED5EE}" srcOrd="3" destOrd="0" presId="urn:microsoft.com/office/officeart/2009/3/layout/SnapshotPictureList"/>
    <dgm:cxn modelId="{5F2AC261-9046-46DB-9FEA-1484AF78C30E}" type="presParOf" srcId="{52862F1D-AA7E-48BC-9CD9-C4628DABB6F2}" destId="{B022A7C6-B951-4029-B653-4B9B92B6ACF4}" srcOrd="4" destOrd="0" presId="urn:microsoft.com/office/officeart/2009/3/layout/Snapshot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ABE165D-5DA8-42FA-9E6F-DBFED522D32F}" type="doc">
      <dgm:prSet loTypeId="urn:microsoft.com/office/officeart/2009/3/layout/DescendingProcess" loCatId="process" qsTypeId="urn:microsoft.com/office/officeart/2005/8/quickstyle/3d2" qsCatId="3D" csTypeId="urn:microsoft.com/office/officeart/2005/8/colors/accent1_2" csCatId="accent1" phldr="1"/>
      <dgm:spPr/>
      <dgm:t>
        <a:bodyPr/>
        <a:lstStyle/>
        <a:p>
          <a:endParaRPr lang="es-UY"/>
        </a:p>
      </dgm:t>
    </dgm:pt>
    <dgm:pt modelId="{E727691C-8CEA-4DF4-80BE-967BD8BF3B93}">
      <dgm:prSet phldrT="[Texto]" custT="1"/>
      <dgm:spPr/>
      <dgm:t>
        <a:bodyPr/>
        <a:lstStyle/>
        <a:p>
          <a:r>
            <a:rPr lang="es-UY" sz="1600" b="1" dirty="0" err="1" smtClean="0">
              <a:effectLst>
                <a:outerShdw blurRad="38100" dist="38100" dir="2700000" algn="tl">
                  <a:srgbClr val="000000">
                    <a:alpha val="43137"/>
                  </a:srgbClr>
                </a:outerShdw>
              </a:effectLst>
            </a:rPr>
            <a:t>Valproil</a:t>
          </a:r>
          <a:r>
            <a:rPr lang="es-UY" sz="1600" b="1" dirty="0" smtClean="0">
              <a:effectLst>
                <a:outerShdw blurRad="38100" dist="38100" dir="2700000" algn="tl">
                  <a:srgbClr val="000000">
                    <a:alpha val="43137"/>
                  </a:srgbClr>
                </a:outerShdw>
              </a:effectLst>
            </a:rPr>
            <a:t> </a:t>
          </a:r>
          <a:r>
            <a:rPr lang="es-UY" sz="1600" b="1" dirty="0" err="1" smtClean="0">
              <a:effectLst>
                <a:outerShdw blurRad="38100" dist="38100" dir="2700000" algn="tl">
                  <a:srgbClr val="000000">
                    <a:alpha val="43137"/>
                  </a:srgbClr>
                </a:outerShdw>
              </a:effectLst>
            </a:rPr>
            <a:t>carnitine</a:t>
          </a:r>
          <a:r>
            <a:rPr lang="es-UY" sz="1600" b="1" dirty="0" smtClean="0">
              <a:effectLst>
                <a:outerShdw blurRad="38100" dist="38100" dir="2700000" algn="tl">
                  <a:srgbClr val="000000">
                    <a:alpha val="43137"/>
                  </a:srgbClr>
                </a:outerShdw>
              </a:effectLst>
            </a:rPr>
            <a:t> </a:t>
          </a:r>
          <a:r>
            <a:rPr lang="es-UY" sz="1600" b="1" dirty="0" err="1" smtClean="0">
              <a:effectLst>
                <a:outerShdw blurRad="38100" dist="38100" dir="2700000" algn="tl">
                  <a:srgbClr val="000000">
                    <a:alpha val="43137"/>
                  </a:srgbClr>
                </a:outerShdw>
              </a:effectLst>
            </a:rPr>
            <a:t>formation</a:t>
          </a:r>
          <a:endParaRPr lang="es-UY" sz="1600" b="1" dirty="0">
            <a:effectLst>
              <a:outerShdw blurRad="38100" dist="38100" dir="2700000" algn="tl">
                <a:srgbClr val="000000">
                  <a:alpha val="43137"/>
                </a:srgbClr>
              </a:outerShdw>
            </a:effectLst>
          </a:endParaRPr>
        </a:p>
      </dgm:t>
    </dgm:pt>
    <dgm:pt modelId="{3F818E47-86F7-4415-9F22-9CD2BA448ADB}" type="parTrans" cxnId="{40609196-0295-4D0C-B1B3-81E05BC58406}">
      <dgm:prSet/>
      <dgm:spPr/>
      <dgm:t>
        <a:bodyPr/>
        <a:lstStyle/>
        <a:p>
          <a:endParaRPr lang="es-UY"/>
        </a:p>
      </dgm:t>
    </dgm:pt>
    <dgm:pt modelId="{5979E698-A259-4B87-A8D3-E619DA8A6837}" type="sibTrans" cxnId="{40609196-0295-4D0C-B1B3-81E05BC58406}">
      <dgm:prSet/>
      <dgm:spPr/>
      <dgm:t>
        <a:bodyPr/>
        <a:lstStyle/>
        <a:p>
          <a:endParaRPr lang="es-UY"/>
        </a:p>
      </dgm:t>
    </dgm:pt>
    <dgm:pt modelId="{5D1448A3-CA3F-4BBB-BF2C-CCB76B7BBC3C}">
      <dgm:prSet phldrT="[Texto]" custT="1"/>
      <dgm:spPr/>
      <dgm:t>
        <a:bodyPr/>
        <a:lstStyle/>
        <a:p>
          <a:r>
            <a:rPr lang="es-UY" sz="2400" b="1" dirty="0" err="1" smtClean="0">
              <a:effectLst>
                <a:outerShdw blurRad="38100" dist="38100" dir="2700000" algn="tl">
                  <a:srgbClr val="000000">
                    <a:alpha val="43137"/>
                  </a:srgbClr>
                </a:outerShdw>
              </a:effectLst>
            </a:rPr>
            <a:t>Carnitine</a:t>
          </a:r>
          <a:r>
            <a:rPr lang="es-UY" sz="2400" b="1" dirty="0" smtClean="0">
              <a:effectLst>
                <a:outerShdw blurRad="38100" dist="38100" dir="2700000" algn="tl">
                  <a:srgbClr val="000000">
                    <a:alpha val="43137"/>
                  </a:srgbClr>
                </a:outerShdw>
              </a:effectLst>
            </a:rPr>
            <a:t> </a:t>
          </a:r>
          <a:r>
            <a:rPr lang="es-UY" sz="2400" b="1" dirty="0" err="1" smtClean="0">
              <a:effectLst>
                <a:outerShdw blurRad="38100" dist="38100" dir="2700000" algn="tl">
                  <a:srgbClr val="000000">
                    <a:alpha val="43137"/>
                  </a:srgbClr>
                </a:outerShdw>
              </a:effectLst>
            </a:rPr>
            <a:t>depletion</a:t>
          </a:r>
          <a:r>
            <a:rPr lang="es-UY" sz="2400" b="1" dirty="0" smtClean="0">
              <a:effectLst>
                <a:outerShdw blurRad="38100" dist="38100" dir="2700000" algn="tl">
                  <a:srgbClr val="000000">
                    <a:alpha val="43137"/>
                  </a:srgbClr>
                </a:outerShdw>
              </a:effectLst>
            </a:rPr>
            <a:t> </a:t>
          </a:r>
          <a:endParaRPr lang="es-UY" sz="2400" b="1" dirty="0">
            <a:effectLst>
              <a:outerShdw blurRad="38100" dist="38100" dir="2700000" algn="tl">
                <a:srgbClr val="000000">
                  <a:alpha val="43137"/>
                </a:srgbClr>
              </a:outerShdw>
            </a:effectLst>
          </a:endParaRPr>
        </a:p>
      </dgm:t>
    </dgm:pt>
    <dgm:pt modelId="{8BAF77D4-2049-4E57-80B4-08A2A9411D10}" type="parTrans" cxnId="{F41CB436-A574-4376-B95A-F2B143DD9744}">
      <dgm:prSet/>
      <dgm:spPr/>
      <dgm:t>
        <a:bodyPr/>
        <a:lstStyle/>
        <a:p>
          <a:endParaRPr lang="es-MX"/>
        </a:p>
      </dgm:t>
    </dgm:pt>
    <dgm:pt modelId="{9E263DFE-D83C-4C78-B53E-DF91CAC77ABD}" type="sibTrans" cxnId="{F41CB436-A574-4376-B95A-F2B143DD9744}">
      <dgm:prSet/>
      <dgm:spPr/>
      <dgm:t>
        <a:bodyPr/>
        <a:lstStyle/>
        <a:p>
          <a:endParaRPr lang="es-MX"/>
        </a:p>
      </dgm:t>
    </dgm:pt>
    <dgm:pt modelId="{7D57D6D9-B6EC-4F75-81C2-6C82E265FD20}">
      <dgm:prSet phldrT="[Texto]" custT="1"/>
      <dgm:spPr/>
      <dgm:t>
        <a:bodyPr/>
        <a:lstStyle/>
        <a:p>
          <a:pPr algn="ctr"/>
          <a:r>
            <a:rPr lang="es-UY" sz="1600" b="1" dirty="0" smtClean="0">
              <a:effectLst>
                <a:outerShdw blurRad="38100" dist="38100" dir="2700000" algn="tl">
                  <a:srgbClr val="000000">
                    <a:alpha val="43137"/>
                  </a:srgbClr>
                </a:outerShdw>
              </a:effectLst>
            </a:rPr>
            <a:t>OCTN2 </a:t>
          </a:r>
          <a:r>
            <a:rPr lang="es-UY" sz="1600" b="1" dirty="0" err="1" smtClean="0">
              <a:effectLst>
                <a:outerShdw blurRad="38100" dist="38100" dir="2700000" algn="tl">
                  <a:srgbClr val="000000">
                    <a:alpha val="43137"/>
                  </a:srgbClr>
                </a:outerShdw>
              </a:effectLst>
            </a:rPr>
            <a:t>inhibition</a:t>
          </a:r>
          <a:r>
            <a:rPr lang="es-UY" sz="1600" b="1" dirty="0" smtClean="0">
              <a:effectLst>
                <a:outerShdw blurRad="38100" dist="38100" dir="2700000" algn="tl">
                  <a:srgbClr val="000000">
                    <a:alpha val="43137"/>
                  </a:srgbClr>
                </a:outerShdw>
              </a:effectLst>
            </a:rPr>
            <a:t> </a:t>
          </a:r>
          <a:endParaRPr lang="es-UY" sz="1600" b="1" dirty="0">
            <a:effectLst>
              <a:outerShdw blurRad="38100" dist="38100" dir="2700000" algn="tl">
                <a:srgbClr val="000000">
                  <a:alpha val="43137"/>
                </a:srgbClr>
              </a:outerShdw>
            </a:effectLst>
          </a:endParaRPr>
        </a:p>
      </dgm:t>
    </dgm:pt>
    <dgm:pt modelId="{E0528CF2-DED4-439C-95CB-A2DA84BA6720}" type="parTrans" cxnId="{667F0A06-622F-4617-BE65-86496BDE07CA}">
      <dgm:prSet/>
      <dgm:spPr/>
      <dgm:t>
        <a:bodyPr/>
        <a:lstStyle/>
        <a:p>
          <a:endParaRPr lang="es-MX"/>
        </a:p>
      </dgm:t>
    </dgm:pt>
    <dgm:pt modelId="{6FAE2BA2-0DAB-4A5C-A5AF-216FB3F7D735}" type="sibTrans" cxnId="{667F0A06-622F-4617-BE65-86496BDE07CA}">
      <dgm:prSet/>
      <dgm:spPr/>
      <dgm:t>
        <a:bodyPr/>
        <a:lstStyle/>
        <a:p>
          <a:endParaRPr lang="es-MX"/>
        </a:p>
      </dgm:t>
    </dgm:pt>
    <dgm:pt modelId="{67913127-1BFC-4EC4-ABE1-92A82807B527}">
      <dgm:prSet phldrT="[Texto]" custT="1"/>
      <dgm:spPr/>
      <dgm:t>
        <a:bodyPr/>
        <a:lstStyle/>
        <a:p>
          <a:pPr algn="ctr"/>
          <a:r>
            <a:rPr lang="es-UY" sz="1600" b="1" dirty="0" err="1" smtClean="0">
              <a:solidFill>
                <a:schemeClr val="tx2">
                  <a:lumMod val="10000"/>
                </a:schemeClr>
              </a:solidFill>
              <a:effectLst>
                <a:outerShdw blurRad="38100" dist="38100" dir="2700000" algn="tl">
                  <a:srgbClr val="000000">
                    <a:alpha val="43137"/>
                  </a:srgbClr>
                </a:outerShdw>
              </a:effectLst>
            </a:rPr>
            <a:t>Butirobetaine</a:t>
          </a:r>
          <a:r>
            <a:rPr lang="es-UY" sz="1600" b="1" dirty="0" smtClean="0">
              <a:solidFill>
                <a:schemeClr val="tx2">
                  <a:lumMod val="10000"/>
                </a:schemeClr>
              </a:solidFill>
              <a:effectLst>
                <a:outerShdw blurRad="38100" dist="38100" dir="2700000" algn="tl">
                  <a:srgbClr val="000000">
                    <a:alpha val="43137"/>
                  </a:srgbClr>
                </a:outerShdw>
              </a:effectLst>
            </a:rPr>
            <a:t> </a:t>
          </a:r>
          <a:r>
            <a:rPr lang="es-UY" sz="1600" b="1" dirty="0" err="1" smtClean="0">
              <a:solidFill>
                <a:schemeClr val="tx2">
                  <a:lumMod val="10000"/>
                </a:schemeClr>
              </a:solidFill>
              <a:effectLst>
                <a:outerShdw blurRad="38100" dist="38100" dir="2700000" algn="tl">
                  <a:srgbClr val="000000">
                    <a:alpha val="43137"/>
                  </a:srgbClr>
                </a:outerShdw>
              </a:effectLst>
            </a:rPr>
            <a:t>hydroxylase</a:t>
          </a:r>
          <a:r>
            <a:rPr lang="es-UY" sz="1600" b="1" dirty="0" smtClean="0">
              <a:solidFill>
                <a:schemeClr val="tx2">
                  <a:lumMod val="10000"/>
                </a:schemeClr>
              </a:solidFill>
              <a:effectLst>
                <a:outerShdw blurRad="38100" dist="38100" dir="2700000" algn="tl">
                  <a:srgbClr val="000000">
                    <a:alpha val="43137"/>
                  </a:srgbClr>
                </a:outerShdw>
              </a:effectLst>
            </a:rPr>
            <a:t> </a:t>
          </a:r>
          <a:r>
            <a:rPr lang="es-UY" sz="1600" b="1" dirty="0" err="1" smtClean="0">
              <a:solidFill>
                <a:schemeClr val="tx2">
                  <a:lumMod val="10000"/>
                </a:schemeClr>
              </a:solidFill>
              <a:effectLst>
                <a:outerShdw blurRad="38100" dist="38100" dir="2700000" algn="tl">
                  <a:srgbClr val="000000">
                    <a:alpha val="43137"/>
                  </a:srgbClr>
                </a:outerShdw>
              </a:effectLst>
            </a:rPr>
            <a:t>inhibition</a:t>
          </a:r>
          <a:r>
            <a:rPr lang="es-UY" sz="1600" b="1" dirty="0" smtClean="0">
              <a:solidFill>
                <a:schemeClr val="tx2">
                  <a:lumMod val="10000"/>
                </a:schemeClr>
              </a:solidFill>
              <a:effectLst>
                <a:outerShdw blurRad="38100" dist="38100" dir="2700000" algn="tl">
                  <a:srgbClr val="000000">
                    <a:alpha val="43137"/>
                  </a:srgbClr>
                </a:outerShdw>
              </a:effectLst>
            </a:rPr>
            <a:t> </a:t>
          </a:r>
          <a:endParaRPr lang="es-UY" sz="1600" b="1" dirty="0">
            <a:solidFill>
              <a:schemeClr val="tx2">
                <a:lumMod val="10000"/>
              </a:schemeClr>
            </a:solidFill>
            <a:effectLst>
              <a:outerShdw blurRad="38100" dist="38100" dir="2700000" algn="tl">
                <a:srgbClr val="000000">
                  <a:alpha val="43137"/>
                </a:srgbClr>
              </a:outerShdw>
            </a:effectLst>
          </a:endParaRPr>
        </a:p>
      </dgm:t>
    </dgm:pt>
    <dgm:pt modelId="{61DC4122-D723-4C06-8048-49616597454C}" type="parTrans" cxnId="{5A0D7BEC-F64D-4635-9DAF-AE45BC1CA2AB}">
      <dgm:prSet/>
      <dgm:spPr/>
      <dgm:t>
        <a:bodyPr/>
        <a:lstStyle/>
        <a:p>
          <a:endParaRPr lang="es-MX"/>
        </a:p>
      </dgm:t>
    </dgm:pt>
    <dgm:pt modelId="{FD6B1480-08B0-46A8-9EDD-EE2D69767D94}" type="sibTrans" cxnId="{5A0D7BEC-F64D-4635-9DAF-AE45BC1CA2AB}">
      <dgm:prSet/>
      <dgm:spPr/>
      <dgm:t>
        <a:bodyPr/>
        <a:lstStyle/>
        <a:p>
          <a:endParaRPr lang="es-MX"/>
        </a:p>
      </dgm:t>
    </dgm:pt>
    <dgm:pt modelId="{5E9CC196-DCF4-4260-8EB2-96166E1CBEB8}" type="pres">
      <dgm:prSet presAssocID="{7ABE165D-5DA8-42FA-9E6F-DBFED522D32F}" presName="Name0" presStyleCnt="0">
        <dgm:presLayoutVars>
          <dgm:chMax val="7"/>
          <dgm:chPref val="5"/>
        </dgm:presLayoutVars>
      </dgm:prSet>
      <dgm:spPr/>
      <dgm:t>
        <a:bodyPr/>
        <a:lstStyle/>
        <a:p>
          <a:endParaRPr lang="es-MX"/>
        </a:p>
      </dgm:t>
    </dgm:pt>
    <dgm:pt modelId="{91D39AEB-92D9-457F-B37A-36B95B549725}" type="pres">
      <dgm:prSet presAssocID="{7ABE165D-5DA8-42FA-9E6F-DBFED522D32F}" presName="arrowNode" presStyleLbl="node1" presStyleIdx="0" presStyleCnt="1" custLinFactNeighborX="12896" custLinFactNeighborY="-989"/>
      <dgm:spPr>
        <a:solidFill>
          <a:schemeClr val="accent4">
            <a:lumMod val="75000"/>
          </a:schemeClr>
        </a:solidFill>
      </dgm:spPr>
      <dgm:t>
        <a:bodyPr/>
        <a:lstStyle/>
        <a:p>
          <a:endParaRPr lang="es-UY"/>
        </a:p>
      </dgm:t>
    </dgm:pt>
    <dgm:pt modelId="{0CEF217C-6FC8-4126-A0C9-A417FC94C67E}" type="pres">
      <dgm:prSet presAssocID="{E727691C-8CEA-4DF4-80BE-967BD8BF3B93}" presName="txNode1" presStyleLbl="revTx" presStyleIdx="0" presStyleCnt="4" custScaleX="132105" custLinFactNeighborX="59868">
        <dgm:presLayoutVars>
          <dgm:bulletEnabled val="1"/>
        </dgm:presLayoutVars>
      </dgm:prSet>
      <dgm:spPr/>
      <dgm:t>
        <a:bodyPr/>
        <a:lstStyle/>
        <a:p>
          <a:endParaRPr lang="es-MX"/>
        </a:p>
      </dgm:t>
    </dgm:pt>
    <dgm:pt modelId="{86C82E5A-15A6-45B0-AAD6-A3536FDECA70}" type="pres">
      <dgm:prSet presAssocID="{7D57D6D9-B6EC-4F75-81C2-6C82E265FD20}" presName="txNode2" presStyleLbl="revTx" presStyleIdx="1" presStyleCnt="4" custLinFactNeighborX="45505" custLinFactNeighborY="42793">
        <dgm:presLayoutVars>
          <dgm:bulletEnabled val="1"/>
        </dgm:presLayoutVars>
      </dgm:prSet>
      <dgm:spPr/>
      <dgm:t>
        <a:bodyPr/>
        <a:lstStyle/>
        <a:p>
          <a:endParaRPr lang="es-MX"/>
        </a:p>
      </dgm:t>
    </dgm:pt>
    <dgm:pt modelId="{1B825434-F7EB-475F-8D66-B2EEA77A75FC}" type="pres">
      <dgm:prSet presAssocID="{6FAE2BA2-0DAB-4A5C-A5AF-216FB3F7D735}" presName="dotNode2" presStyleCnt="0"/>
      <dgm:spPr/>
    </dgm:pt>
    <dgm:pt modelId="{F8AD9CA3-8BD3-46A4-B7C2-3F2D42FC81FB}" type="pres">
      <dgm:prSet presAssocID="{6FAE2BA2-0DAB-4A5C-A5AF-216FB3F7D735}" presName="dotRepeatNode" presStyleLbl="fgShp" presStyleIdx="0" presStyleCnt="2" custLinFactX="282007" custLinFactNeighborX="300000"/>
      <dgm:spPr/>
      <dgm:t>
        <a:bodyPr/>
        <a:lstStyle/>
        <a:p>
          <a:endParaRPr lang="es-MX"/>
        </a:p>
      </dgm:t>
    </dgm:pt>
    <dgm:pt modelId="{C23DA372-B166-40CD-BE71-9503D86B0958}" type="pres">
      <dgm:prSet presAssocID="{67913127-1BFC-4EC4-ABE1-92A82807B527}" presName="txNode3" presStyleLbl="revTx" presStyleIdx="2" presStyleCnt="4" custScaleX="124402" custLinFactNeighborX="4424" custLinFactNeighborY="-52135">
        <dgm:presLayoutVars>
          <dgm:bulletEnabled val="1"/>
        </dgm:presLayoutVars>
      </dgm:prSet>
      <dgm:spPr/>
      <dgm:t>
        <a:bodyPr/>
        <a:lstStyle/>
        <a:p>
          <a:endParaRPr lang="es-MX"/>
        </a:p>
      </dgm:t>
    </dgm:pt>
    <dgm:pt modelId="{14DD20FB-EEF3-452F-9DD6-C12B70FD5D60}" type="pres">
      <dgm:prSet presAssocID="{FD6B1480-08B0-46A8-9EDD-EE2D69767D94}" presName="dotNode3" presStyleCnt="0"/>
      <dgm:spPr/>
    </dgm:pt>
    <dgm:pt modelId="{08D92D84-014E-4068-B308-A553AF8A0313}" type="pres">
      <dgm:prSet presAssocID="{FD6B1480-08B0-46A8-9EDD-EE2D69767D94}" presName="dotRepeatNode" presStyleLbl="fgShp" presStyleIdx="1" presStyleCnt="2" custLinFactX="257621" custLinFactNeighborX="300000"/>
      <dgm:spPr/>
      <dgm:t>
        <a:bodyPr/>
        <a:lstStyle/>
        <a:p>
          <a:endParaRPr lang="es-UY"/>
        </a:p>
      </dgm:t>
    </dgm:pt>
    <dgm:pt modelId="{77AC91C6-352C-4EC9-BA4D-28FA9921FA43}" type="pres">
      <dgm:prSet presAssocID="{5D1448A3-CA3F-4BBB-BF2C-CCB76B7BBC3C}" presName="txNode4" presStyleLbl="revTx" presStyleIdx="3" presStyleCnt="4" custLinFactNeighborX="34214" custLinFactNeighborY="10486">
        <dgm:presLayoutVars>
          <dgm:bulletEnabled val="1"/>
        </dgm:presLayoutVars>
      </dgm:prSet>
      <dgm:spPr/>
      <dgm:t>
        <a:bodyPr/>
        <a:lstStyle/>
        <a:p>
          <a:endParaRPr lang="es-MX"/>
        </a:p>
      </dgm:t>
    </dgm:pt>
  </dgm:ptLst>
  <dgm:cxnLst>
    <dgm:cxn modelId="{D05560E3-9E13-4CC1-BC6F-C9484335C031}" type="presOf" srcId="{7D57D6D9-B6EC-4F75-81C2-6C82E265FD20}" destId="{86C82E5A-15A6-45B0-AAD6-A3536FDECA70}" srcOrd="0" destOrd="0" presId="urn:microsoft.com/office/officeart/2009/3/layout/DescendingProcess"/>
    <dgm:cxn modelId="{62B15D70-3B3C-4432-A7E9-782A91D8E895}" type="presOf" srcId="{FD6B1480-08B0-46A8-9EDD-EE2D69767D94}" destId="{08D92D84-014E-4068-B308-A553AF8A0313}" srcOrd="0" destOrd="0" presId="urn:microsoft.com/office/officeart/2009/3/layout/DescendingProcess"/>
    <dgm:cxn modelId="{923246D4-A62A-4F85-B231-9A02230094B8}" type="presOf" srcId="{E727691C-8CEA-4DF4-80BE-967BD8BF3B93}" destId="{0CEF217C-6FC8-4126-A0C9-A417FC94C67E}" srcOrd="0" destOrd="0" presId="urn:microsoft.com/office/officeart/2009/3/layout/DescendingProcess"/>
    <dgm:cxn modelId="{40609196-0295-4D0C-B1B3-81E05BC58406}" srcId="{7ABE165D-5DA8-42FA-9E6F-DBFED522D32F}" destId="{E727691C-8CEA-4DF4-80BE-967BD8BF3B93}" srcOrd="0" destOrd="0" parTransId="{3F818E47-86F7-4415-9F22-9CD2BA448ADB}" sibTransId="{5979E698-A259-4B87-A8D3-E619DA8A6837}"/>
    <dgm:cxn modelId="{5A0D7BEC-F64D-4635-9DAF-AE45BC1CA2AB}" srcId="{7ABE165D-5DA8-42FA-9E6F-DBFED522D32F}" destId="{67913127-1BFC-4EC4-ABE1-92A82807B527}" srcOrd="2" destOrd="0" parTransId="{61DC4122-D723-4C06-8048-49616597454C}" sibTransId="{FD6B1480-08B0-46A8-9EDD-EE2D69767D94}"/>
    <dgm:cxn modelId="{F41CB436-A574-4376-B95A-F2B143DD9744}" srcId="{7ABE165D-5DA8-42FA-9E6F-DBFED522D32F}" destId="{5D1448A3-CA3F-4BBB-BF2C-CCB76B7BBC3C}" srcOrd="3" destOrd="0" parTransId="{8BAF77D4-2049-4E57-80B4-08A2A9411D10}" sibTransId="{9E263DFE-D83C-4C78-B53E-DF91CAC77ABD}"/>
    <dgm:cxn modelId="{667F0A06-622F-4617-BE65-86496BDE07CA}" srcId="{7ABE165D-5DA8-42FA-9E6F-DBFED522D32F}" destId="{7D57D6D9-B6EC-4F75-81C2-6C82E265FD20}" srcOrd="1" destOrd="0" parTransId="{E0528CF2-DED4-439C-95CB-A2DA84BA6720}" sibTransId="{6FAE2BA2-0DAB-4A5C-A5AF-216FB3F7D735}"/>
    <dgm:cxn modelId="{63BE951C-E50F-4040-8DCE-76F041CC6141}" type="presOf" srcId="{67913127-1BFC-4EC4-ABE1-92A82807B527}" destId="{C23DA372-B166-40CD-BE71-9503D86B0958}" srcOrd="0" destOrd="0" presId="urn:microsoft.com/office/officeart/2009/3/layout/DescendingProcess"/>
    <dgm:cxn modelId="{5BC67D2C-7FC3-4C6C-8354-5CE4ADDE64E4}" type="presOf" srcId="{7ABE165D-5DA8-42FA-9E6F-DBFED522D32F}" destId="{5E9CC196-DCF4-4260-8EB2-96166E1CBEB8}" srcOrd="0" destOrd="0" presId="urn:microsoft.com/office/officeart/2009/3/layout/DescendingProcess"/>
    <dgm:cxn modelId="{F21A01D5-4F10-4997-BC8A-C1E56C5DA8FB}" type="presOf" srcId="{6FAE2BA2-0DAB-4A5C-A5AF-216FB3F7D735}" destId="{F8AD9CA3-8BD3-46A4-B7C2-3F2D42FC81FB}" srcOrd="0" destOrd="0" presId="urn:microsoft.com/office/officeart/2009/3/layout/DescendingProcess"/>
    <dgm:cxn modelId="{488359F2-2142-4B0F-9667-A36255BF9ED4}" type="presOf" srcId="{5D1448A3-CA3F-4BBB-BF2C-CCB76B7BBC3C}" destId="{77AC91C6-352C-4EC9-BA4D-28FA9921FA43}" srcOrd="0" destOrd="0" presId="urn:microsoft.com/office/officeart/2009/3/layout/DescendingProcess"/>
    <dgm:cxn modelId="{2441904E-5466-440C-BC11-A474EEC1895E}" type="presParOf" srcId="{5E9CC196-DCF4-4260-8EB2-96166E1CBEB8}" destId="{91D39AEB-92D9-457F-B37A-36B95B549725}" srcOrd="0" destOrd="0" presId="urn:microsoft.com/office/officeart/2009/3/layout/DescendingProcess"/>
    <dgm:cxn modelId="{02B7143C-F4EF-409E-B36A-D8DD478DEABD}" type="presParOf" srcId="{5E9CC196-DCF4-4260-8EB2-96166E1CBEB8}" destId="{0CEF217C-6FC8-4126-A0C9-A417FC94C67E}" srcOrd="1" destOrd="0" presId="urn:microsoft.com/office/officeart/2009/3/layout/DescendingProcess"/>
    <dgm:cxn modelId="{7D110982-36E7-4F8B-8D7A-DFC26F0142DD}" type="presParOf" srcId="{5E9CC196-DCF4-4260-8EB2-96166E1CBEB8}" destId="{86C82E5A-15A6-45B0-AAD6-A3536FDECA70}" srcOrd="2" destOrd="0" presId="urn:microsoft.com/office/officeart/2009/3/layout/DescendingProcess"/>
    <dgm:cxn modelId="{4559FAE5-F6BF-4F30-888A-968A10A433C1}" type="presParOf" srcId="{5E9CC196-DCF4-4260-8EB2-96166E1CBEB8}" destId="{1B825434-F7EB-475F-8D66-B2EEA77A75FC}" srcOrd="3" destOrd="0" presId="urn:microsoft.com/office/officeart/2009/3/layout/DescendingProcess"/>
    <dgm:cxn modelId="{36DA7119-FC7D-4194-BD36-5345536F7835}" type="presParOf" srcId="{1B825434-F7EB-475F-8D66-B2EEA77A75FC}" destId="{F8AD9CA3-8BD3-46A4-B7C2-3F2D42FC81FB}" srcOrd="0" destOrd="0" presId="urn:microsoft.com/office/officeart/2009/3/layout/DescendingProcess"/>
    <dgm:cxn modelId="{547BC0AF-8991-4919-85F8-99F8EFEF498F}" type="presParOf" srcId="{5E9CC196-DCF4-4260-8EB2-96166E1CBEB8}" destId="{C23DA372-B166-40CD-BE71-9503D86B0958}" srcOrd="4" destOrd="0" presId="urn:microsoft.com/office/officeart/2009/3/layout/DescendingProcess"/>
    <dgm:cxn modelId="{DE0F9931-A65D-4C60-8D31-2AE6AE49F4C5}" type="presParOf" srcId="{5E9CC196-DCF4-4260-8EB2-96166E1CBEB8}" destId="{14DD20FB-EEF3-452F-9DD6-C12B70FD5D60}" srcOrd="5" destOrd="0" presId="urn:microsoft.com/office/officeart/2009/3/layout/DescendingProcess"/>
    <dgm:cxn modelId="{3262D22A-95AC-4F8A-A38C-AAE70222F699}" type="presParOf" srcId="{14DD20FB-EEF3-452F-9DD6-C12B70FD5D60}" destId="{08D92D84-014E-4068-B308-A553AF8A0313}" srcOrd="0" destOrd="0" presId="urn:microsoft.com/office/officeart/2009/3/layout/DescendingProcess"/>
    <dgm:cxn modelId="{428BA780-E6B1-4DAD-8E31-89A5A6473753}" type="presParOf" srcId="{5E9CC196-DCF4-4260-8EB2-96166E1CBEB8}" destId="{77AC91C6-352C-4EC9-BA4D-28FA9921FA43}" srcOrd="6" destOrd="0" presId="urn:microsoft.com/office/officeart/2009/3/layout/Descending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4A7D02-2142-4CFF-9F7D-154426B7B9A7}" type="doc">
      <dgm:prSet loTypeId="urn:microsoft.com/office/officeart/2005/8/layout/arrow5" loCatId="process" qsTypeId="urn:microsoft.com/office/officeart/2005/8/quickstyle/3d3" qsCatId="3D" csTypeId="urn:microsoft.com/office/officeart/2005/8/colors/accent0_3" csCatId="mainScheme" phldr="1"/>
      <dgm:spPr/>
      <dgm:t>
        <a:bodyPr/>
        <a:lstStyle/>
        <a:p>
          <a:endParaRPr lang="es-MX"/>
        </a:p>
      </dgm:t>
    </dgm:pt>
    <dgm:pt modelId="{E8231386-E123-44FA-8C08-CE786CE1CB15}">
      <dgm:prSet phldrT="[Text]" custT="1"/>
      <dgm:spPr>
        <a:solidFill>
          <a:schemeClr val="accent4">
            <a:lumMod val="75000"/>
          </a:schemeClr>
        </a:solidFill>
      </dgm:spPr>
      <dgm:t>
        <a:bodyPr/>
        <a:lstStyle/>
        <a:p>
          <a:r>
            <a:rPr lang="es-MX" sz="1800" b="1" dirty="0" smtClean="0">
              <a:effectLst>
                <a:outerShdw blurRad="38100" dist="38100" dir="2700000" algn="tl">
                  <a:srgbClr val="000000">
                    <a:alpha val="43137"/>
                  </a:srgbClr>
                </a:outerShdw>
              </a:effectLst>
            </a:rPr>
            <a:t>CPS-1 INHIBITION</a:t>
          </a:r>
          <a:endParaRPr lang="es-MX" sz="1800" b="1" dirty="0">
            <a:effectLst>
              <a:outerShdw blurRad="38100" dist="38100" dir="2700000" algn="tl">
                <a:srgbClr val="000000">
                  <a:alpha val="43137"/>
                </a:srgbClr>
              </a:outerShdw>
            </a:effectLst>
          </a:endParaRPr>
        </a:p>
      </dgm:t>
    </dgm:pt>
    <dgm:pt modelId="{5F2D32EC-70AA-44BB-AA73-20B9B8B2A01F}" type="parTrans" cxnId="{22338CAF-BF40-422A-B12B-25F9A8491FD1}">
      <dgm:prSet/>
      <dgm:spPr/>
      <dgm:t>
        <a:bodyPr/>
        <a:lstStyle/>
        <a:p>
          <a:endParaRPr lang="es-MX"/>
        </a:p>
      </dgm:t>
    </dgm:pt>
    <dgm:pt modelId="{90B17C58-99BC-415C-84A7-842412701C2F}" type="sibTrans" cxnId="{22338CAF-BF40-422A-B12B-25F9A8491FD1}">
      <dgm:prSet/>
      <dgm:spPr/>
      <dgm:t>
        <a:bodyPr/>
        <a:lstStyle/>
        <a:p>
          <a:endParaRPr lang="es-MX"/>
        </a:p>
      </dgm:t>
    </dgm:pt>
    <dgm:pt modelId="{2448FD30-9F92-4E6E-A61C-0C5A5D6162F4}">
      <dgm:prSet phldrT="[Text]" custT="1"/>
      <dgm:spPr>
        <a:solidFill>
          <a:schemeClr val="accent4">
            <a:lumMod val="75000"/>
          </a:schemeClr>
        </a:solidFill>
      </dgm:spPr>
      <dgm:t>
        <a:bodyPr/>
        <a:lstStyle/>
        <a:p>
          <a:r>
            <a:rPr lang="es-MX" sz="1600" b="1" dirty="0" smtClean="0">
              <a:effectLst>
                <a:outerShdw blurRad="38100" dist="38100" dir="2700000" algn="tl">
                  <a:srgbClr val="000000">
                    <a:alpha val="43137"/>
                  </a:srgbClr>
                </a:outerShdw>
              </a:effectLst>
            </a:rPr>
            <a:t>CPS-1 ALLOSTERIC REGULATION </a:t>
          </a:r>
          <a:endParaRPr lang="es-MX" sz="1600" b="1" dirty="0">
            <a:effectLst>
              <a:outerShdw blurRad="38100" dist="38100" dir="2700000" algn="tl">
                <a:srgbClr val="000000">
                  <a:alpha val="43137"/>
                </a:srgbClr>
              </a:outerShdw>
            </a:effectLst>
          </a:endParaRPr>
        </a:p>
      </dgm:t>
    </dgm:pt>
    <dgm:pt modelId="{697D471C-E545-4C40-ACE8-79DD91AC7A4B}" type="parTrans" cxnId="{EDF453B8-60C8-4A95-8F44-86DA81F27C07}">
      <dgm:prSet/>
      <dgm:spPr/>
      <dgm:t>
        <a:bodyPr/>
        <a:lstStyle/>
        <a:p>
          <a:endParaRPr lang="es-MX"/>
        </a:p>
      </dgm:t>
    </dgm:pt>
    <dgm:pt modelId="{B08A0ABC-2187-40EC-837F-2B5131C39340}" type="sibTrans" cxnId="{EDF453B8-60C8-4A95-8F44-86DA81F27C07}">
      <dgm:prSet/>
      <dgm:spPr/>
      <dgm:t>
        <a:bodyPr/>
        <a:lstStyle/>
        <a:p>
          <a:endParaRPr lang="es-MX"/>
        </a:p>
      </dgm:t>
    </dgm:pt>
    <dgm:pt modelId="{E2F0E9D9-3B6E-4124-9A8C-BBF1F7055BB1}" type="pres">
      <dgm:prSet presAssocID="{274A7D02-2142-4CFF-9F7D-154426B7B9A7}" presName="diagram" presStyleCnt="0">
        <dgm:presLayoutVars>
          <dgm:dir/>
          <dgm:resizeHandles val="exact"/>
        </dgm:presLayoutVars>
      </dgm:prSet>
      <dgm:spPr/>
      <dgm:t>
        <a:bodyPr/>
        <a:lstStyle/>
        <a:p>
          <a:endParaRPr lang="es-UY"/>
        </a:p>
      </dgm:t>
    </dgm:pt>
    <dgm:pt modelId="{9ABB817B-7864-4CB1-A285-32F9CADA31E1}" type="pres">
      <dgm:prSet presAssocID="{E8231386-E123-44FA-8C08-CE786CE1CB15}" presName="arrow" presStyleLbl="node1" presStyleIdx="0" presStyleCnt="2" custScaleX="28666" custRadScaleRad="121302" custRadScaleInc="-19136">
        <dgm:presLayoutVars>
          <dgm:bulletEnabled val="1"/>
        </dgm:presLayoutVars>
      </dgm:prSet>
      <dgm:spPr/>
      <dgm:t>
        <a:bodyPr/>
        <a:lstStyle/>
        <a:p>
          <a:endParaRPr lang="es-UY"/>
        </a:p>
      </dgm:t>
    </dgm:pt>
    <dgm:pt modelId="{9B5E16FA-4E8A-40E9-9CD8-2009358A7C5D}" type="pres">
      <dgm:prSet presAssocID="{2448FD30-9F92-4E6E-A61C-0C5A5D6162F4}" presName="arrow" presStyleLbl="node1" presStyleIdx="1" presStyleCnt="2" custScaleX="28666" custRadScaleRad="122256" custRadScaleInc="19509">
        <dgm:presLayoutVars>
          <dgm:bulletEnabled val="1"/>
        </dgm:presLayoutVars>
      </dgm:prSet>
      <dgm:spPr/>
      <dgm:t>
        <a:bodyPr/>
        <a:lstStyle/>
        <a:p>
          <a:endParaRPr lang="es-MX"/>
        </a:p>
      </dgm:t>
    </dgm:pt>
  </dgm:ptLst>
  <dgm:cxnLst>
    <dgm:cxn modelId="{EDF453B8-60C8-4A95-8F44-86DA81F27C07}" srcId="{274A7D02-2142-4CFF-9F7D-154426B7B9A7}" destId="{2448FD30-9F92-4E6E-A61C-0C5A5D6162F4}" srcOrd="1" destOrd="0" parTransId="{697D471C-E545-4C40-ACE8-79DD91AC7A4B}" sibTransId="{B08A0ABC-2187-40EC-837F-2B5131C39340}"/>
    <dgm:cxn modelId="{2901D986-8CC3-4A40-A585-90F37389FB7A}" type="presOf" srcId="{274A7D02-2142-4CFF-9F7D-154426B7B9A7}" destId="{E2F0E9D9-3B6E-4124-9A8C-BBF1F7055BB1}" srcOrd="0" destOrd="0" presId="urn:microsoft.com/office/officeart/2005/8/layout/arrow5"/>
    <dgm:cxn modelId="{22338CAF-BF40-422A-B12B-25F9A8491FD1}" srcId="{274A7D02-2142-4CFF-9F7D-154426B7B9A7}" destId="{E8231386-E123-44FA-8C08-CE786CE1CB15}" srcOrd="0" destOrd="0" parTransId="{5F2D32EC-70AA-44BB-AA73-20B9B8B2A01F}" sibTransId="{90B17C58-99BC-415C-84A7-842412701C2F}"/>
    <dgm:cxn modelId="{A470A745-3DA3-49CB-9E58-D2C0028C0947}" type="presOf" srcId="{E8231386-E123-44FA-8C08-CE786CE1CB15}" destId="{9ABB817B-7864-4CB1-A285-32F9CADA31E1}" srcOrd="0" destOrd="0" presId="urn:microsoft.com/office/officeart/2005/8/layout/arrow5"/>
    <dgm:cxn modelId="{83164DBB-D51B-4596-A894-8641A80F8E0B}" type="presOf" srcId="{2448FD30-9F92-4E6E-A61C-0C5A5D6162F4}" destId="{9B5E16FA-4E8A-40E9-9CD8-2009358A7C5D}" srcOrd="0" destOrd="0" presId="urn:microsoft.com/office/officeart/2005/8/layout/arrow5"/>
    <dgm:cxn modelId="{0C1B9B24-A718-4899-9D2B-D8B5B31F0A82}" type="presParOf" srcId="{E2F0E9D9-3B6E-4124-9A8C-BBF1F7055BB1}" destId="{9ABB817B-7864-4CB1-A285-32F9CADA31E1}" srcOrd="0" destOrd="0" presId="urn:microsoft.com/office/officeart/2005/8/layout/arrow5"/>
    <dgm:cxn modelId="{011DD453-4CE1-4629-B0D7-B13EDE06A308}" type="presParOf" srcId="{E2F0E9D9-3B6E-4124-9A8C-BBF1F7055BB1}" destId="{9B5E16FA-4E8A-40E9-9CD8-2009358A7C5D}"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79EC71D-2836-4072-9E5A-7D1B338A1FF9}"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es-MX"/>
        </a:p>
      </dgm:t>
    </dgm:pt>
    <dgm:pt modelId="{0BDCD8A6-DF75-4ED5-A644-BF90BCC35ADD}">
      <dgm:prSet phldrT="[Text]" custT="1"/>
      <dgm:spPr>
        <a:solidFill>
          <a:schemeClr val="accent4">
            <a:lumMod val="50000"/>
          </a:schemeClr>
        </a:solidFill>
      </dgm:spPr>
      <dgm:t>
        <a:bodyPr/>
        <a:lstStyle/>
        <a:p>
          <a:r>
            <a:rPr lang="es-MX" sz="2000" dirty="0" smtClean="0">
              <a:latin typeface="Times New Roman"/>
              <a:cs typeface="Times New Roman"/>
            </a:rPr>
            <a:t>↓ Acetil-</a:t>
          </a:r>
          <a:r>
            <a:rPr lang="es-MX" sz="2000" dirty="0" err="1" smtClean="0">
              <a:latin typeface="Times New Roman"/>
              <a:cs typeface="Times New Roman"/>
            </a:rPr>
            <a:t>CoA</a:t>
          </a:r>
          <a:endParaRPr lang="es-MX" sz="2000" dirty="0"/>
        </a:p>
      </dgm:t>
    </dgm:pt>
    <dgm:pt modelId="{714717F3-EC95-41E6-A033-4DC48E72B941}" type="parTrans" cxnId="{42B396FE-692C-4CBC-9EF8-A1D25B26D316}">
      <dgm:prSet/>
      <dgm:spPr/>
      <dgm:t>
        <a:bodyPr/>
        <a:lstStyle/>
        <a:p>
          <a:endParaRPr lang="es-MX"/>
        </a:p>
      </dgm:t>
    </dgm:pt>
    <dgm:pt modelId="{0DCAC111-FF39-4074-A070-93689F4EE42C}" type="sibTrans" cxnId="{42B396FE-692C-4CBC-9EF8-A1D25B26D316}">
      <dgm:prSet/>
      <dgm:spPr/>
      <dgm:t>
        <a:bodyPr/>
        <a:lstStyle/>
        <a:p>
          <a:endParaRPr lang="es-MX"/>
        </a:p>
      </dgm:t>
    </dgm:pt>
    <dgm:pt modelId="{C039A45A-174F-4E7C-B8E0-F8781B4D36AC}" type="pres">
      <dgm:prSet presAssocID="{C79EC71D-2836-4072-9E5A-7D1B338A1FF9}" presName="rootNode" presStyleCnt="0">
        <dgm:presLayoutVars>
          <dgm:chMax/>
          <dgm:chPref/>
          <dgm:dir/>
          <dgm:animLvl val="lvl"/>
        </dgm:presLayoutVars>
      </dgm:prSet>
      <dgm:spPr/>
      <dgm:t>
        <a:bodyPr/>
        <a:lstStyle/>
        <a:p>
          <a:endParaRPr lang="es-UY"/>
        </a:p>
      </dgm:t>
    </dgm:pt>
    <dgm:pt modelId="{B3962F60-7859-4E54-B180-19B28F4D2B7B}" type="pres">
      <dgm:prSet presAssocID="{0BDCD8A6-DF75-4ED5-A644-BF90BCC35ADD}" presName="composite" presStyleCnt="0"/>
      <dgm:spPr/>
    </dgm:pt>
    <dgm:pt modelId="{F4CB525A-696E-44B2-A8D7-93BE00BF1C55}" type="pres">
      <dgm:prSet presAssocID="{0BDCD8A6-DF75-4ED5-A644-BF90BCC35ADD}" presName="ParentText" presStyleLbl="node1" presStyleIdx="0" presStyleCnt="1" custScaleX="60791" custScaleY="63212" custLinFactY="100000" custLinFactNeighborX="-20046" custLinFactNeighborY="100717">
        <dgm:presLayoutVars>
          <dgm:chMax val="1"/>
          <dgm:chPref val="1"/>
          <dgm:bulletEnabled val="1"/>
        </dgm:presLayoutVars>
      </dgm:prSet>
      <dgm:spPr/>
      <dgm:t>
        <a:bodyPr/>
        <a:lstStyle/>
        <a:p>
          <a:endParaRPr lang="es-MX"/>
        </a:p>
      </dgm:t>
    </dgm:pt>
    <dgm:pt modelId="{4BE9960F-826E-436B-89A1-5BCAFACC9FEC}" type="pres">
      <dgm:prSet presAssocID="{0BDCD8A6-DF75-4ED5-A644-BF90BCC35ADD}" presName="Image" presStyleLbl="bgImgPlace1" presStyleIdx="0" presStyleCnt="1" custScaleX="56232" custScaleY="33842" custLinFactNeighborX="-13808" custLinFactNeighborY="489"/>
      <dgm:spPr>
        <a:blipFill rotWithShape="1">
          <a:blip xmlns:r="http://schemas.openxmlformats.org/officeDocument/2006/relationships" r:embed="rId1"/>
          <a:stretch>
            <a:fillRect/>
          </a:stretch>
        </a:blipFill>
      </dgm:spPr>
      <dgm:t>
        <a:bodyPr/>
        <a:lstStyle/>
        <a:p>
          <a:endParaRPr lang="es-MX"/>
        </a:p>
      </dgm:t>
    </dgm:pt>
    <dgm:pt modelId="{485D22D0-4B6E-4CFC-ADD2-9427111D2344}" type="pres">
      <dgm:prSet presAssocID="{0BDCD8A6-DF75-4ED5-A644-BF90BCC35ADD}" presName="ChildText" presStyleLbl="fgAcc1" presStyleIdx="0" presStyleCnt="0">
        <dgm:presLayoutVars>
          <dgm:chMax val="0"/>
          <dgm:chPref val="0"/>
          <dgm:bulletEnabled val="1"/>
        </dgm:presLayoutVars>
      </dgm:prSet>
      <dgm:spPr/>
      <dgm:t>
        <a:bodyPr/>
        <a:lstStyle/>
        <a:p>
          <a:endParaRPr lang="es-MX"/>
        </a:p>
      </dgm:t>
    </dgm:pt>
  </dgm:ptLst>
  <dgm:cxnLst>
    <dgm:cxn modelId="{AF5E2143-14C9-4F52-A2DB-E1AD4D711861}" type="presOf" srcId="{C79EC71D-2836-4072-9E5A-7D1B338A1FF9}" destId="{C039A45A-174F-4E7C-B8E0-F8781B4D36AC}" srcOrd="0" destOrd="0" presId="urn:microsoft.com/office/officeart/2008/layout/TitledPictureBlocks"/>
    <dgm:cxn modelId="{42B396FE-692C-4CBC-9EF8-A1D25B26D316}" srcId="{C79EC71D-2836-4072-9E5A-7D1B338A1FF9}" destId="{0BDCD8A6-DF75-4ED5-A644-BF90BCC35ADD}" srcOrd="0" destOrd="0" parTransId="{714717F3-EC95-41E6-A033-4DC48E72B941}" sibTransId="{0DCAC111-FF39-4074-A070-93689F4EE42C}"/>
    <dgm:cxn modelId="{3C094777-049D-4457-BE14-5088CE50EF18}" type="presOf" srcId="{0BDCD8A6-DF75-4ED5-A644-BF90BCC35ADD}" destId="{F4CB525A-696E-44B2-A8D7-93BE00BF1C55}" srcOrd="0" destOrd="0" presId="urn:microsoft.com/office/officeart/2008/layout/TitledPictureBlocks"/>
    <dgm:cxn modelId="{FB6BE86B-187C-4EAF-BC54-0895995305D8}" type="presParOf" srcId="{C039A45A-174F-4E7C-B8E0-F8781B4D36AC}" destId="{B3962F60-7859-4E54-B180-19B28F4D2B7B}" srcOrd="0" destOrd="0" presId="urn:microsoft.com/office/officeart/2008/layout/TitledPictureBlocks"/>
    <dgm:cxn modelId="{0CDEE498-DFCA-4B32-B028-DA22AF6A32FD}" type="presParOf" srcId="{B3962F60-7859-4E54-B180-19B28F4D2B7B}" destId="{F4CB525A-696E-44B2-A8D7-93BE00BF1C55}" srcOrd="0" destOrd="0" presId="urn:microsoft.com/office/officeart/2008/layout/TitledPictureBlocks"/>
    <dgm:cxn modelId="{9C3FA7F7-833D-4988-9122-551406D4F562}" type="presParOf" srcId="{B3962F60-7859-4E54-B180-19B28F4D2B7B}" destId="{4BE9960F-826E-436B-89A1-5BCAFACC9FEC}" srcOrd="1" destOrd="0" presId="urn:microsoft.com/office/officeart/2008/layout/TitledPictureBlocks"/>
    <dgm:cxn modelId="{A41E1F26-659C-4DD8-9199-DA32C6FDFE11}" type="presParOf" srcId="{B3962F60-7859-4E54-B180-19B28F4D2B7B}" destId="{485D22D0-4B6E-4CFC-ADD2-9427111D2344}" srcOrd="2" destOrd="0" presId="urn:microsoft.com/office/officeart/2008/layout/TitledPictureBlock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79EC71D-2836-4072-9E5A-7D1B338A1FF9}"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es-MX"/>
        </a:p>
      </dgm:t>
    </dgm:pt>
    <dgm:pt modelId="{0BDCD8A6-DF75-4ED5-A644-BF90BCC35ADD}">
      <dgm:prSet phldrT="[Text]"/>
      <dgm:spPr>
        <a:solidFill>
          <a:schemeClr val="accent4">
            <a:lumMod val="50000"/>
          </a:schemeClr>
        </a:solidFill>
      </dgm:spPr>
      <dgm:t>
        <a:bodyPr/>
        <a:lstStyle/>
        <a:p>
          <a:r>
            <a:rPr lang="es-MX" dirty="0" smtClean="0"/>
            <a:t>UREA CYCLE</a:t>
          </a:r>
          <a:endParaRPr lang="es-MX" dirty="0"/>
        </a:p>
      </dgm:t>
    </dgm:pt>
    <dgm:pt modelId="{714717F3-EC95-41E6-A033-4DC48E72B941}" type="parTrans" cxnId="{42B396FE-692C-4CBC-9EF8-A1D25B26D316}">
      <dgm:prSet/>
      <dgm:spPr/>
      <dgm:t>
        <a:bodyPr/>
        <a:lstStyle/>
        <a:p>
          <a:endParaRPr lang="es-MX"/>
        </a:p>
      </dgm:t>
    </dgm:pt>
    <dgm:pt modelId="{0DCAC111-FF39-4074-A070-93689F4EE42C}" type="sibTrans" cxnId="{42B396FE-692C-4CBC-9EF8-A1D25B26D316}">
      <dgm:prSet/>
      <dgm:spPr/>
      <dgm:t>
        <a:bodyPr/>
        <a:lstStyle/>
        <a:p>
          <a:endParaRPr lang="es-MX"/>
        </a:p>
      </dgm:t>
    </dgm:pt>
    <dgm:pt modelId="{C039A45A-174F-4E7C-B8E0-F8781B4D36AC}" type="pres">
      <dgm:prSet presAssocID="{C79EC71D-2836-4072-9E5A-7D1B338A1FF9}" presName="rootNode" presStyleCnt="0">
        <dgm:presLayoutVars>
          <dgm:chMax/>
          <dgm:chPref/>
          <dgm:dir/>
          <dgm:animLvl val="lvl"/>
        </dgm:presLayoutVars>
      </dgm:prSet>
      <dgm:spPr/>
      <dgm:t>
        <a:bodyPr/>
        <a:lstStyle/>
        <a:p>
          <a:endParaRPr lang="es-UY"/>
        </a:p>
      </dgm:t>
    </dgm:pt>
    <dgm:pt modelId="{B3962F60-7859-4E54-B180-19B28F4D2B7B}" type="pres">
      <dgm:prSet presAssocID="{0BDCD8A6-DF75-4ED5-A644-BF90BCC35ADD}" presName="composite" presStyleCnt="0"/>
      <dgm:spPr/>
    </dgm:pt>
    <dgm:pt modelId="{F4CB525A-696E-44B2-A8D7-93BE00BF1C55}" type="pres">
      <dgm:prSet presAssocID="{0BDCD8A6-DF75-4ED5-A644-BF90BCC35ADD}" presName="ParentText" presStyleLbl="node1" presStyleIdx="0" presStyleCnt="1" custScaleX="89674" custLinFactY="23799" custLinFactNeighborX="-29360" custLinFactNeighborY="100000">
        <dgm:presLayoutVars>
          <dgm:chMax val="1"/>
          <dgm:chPref val="1"/>
          <dgm:bulletEnabled val="1"/>
        </dgm:presLayoutVars>
      </dgm:prSet>
      <dgm:spPr/>
      <dgm:t>
        <a:bodyPr/>
        <a:lstStyle/>
        <a:p>
          <a:endParaRPr lang="es-MX"/>
        </a:p>
      </dgm:t>
    </dgm:pt>
    <dgm:pt modelId="{4BE9960F-826E-436B-89A1-5BCAFACC9FEC}" type="pres">
      <dgm:prSet presAssocID="{0BDCD8A6-DF75-4ED5-A644-BF90BCC35ADD}" presName="Image" presStyleLbl="bgImgPlace1" presStyleIdx="0" presStyleCnt="1" custScaleX="88770" custScaleY="75407" custLinFactNeighborX="-30205" custLinFactNeighborY="6577"/>
      <dgm:spPr>
        <a:blipFill rotWithShape="1">
          <a:blip xmlns:r="http://schemas.openxmlformats.org/officeDocument/2006/relationships" r:embed="rId1"/>
          <a:stretch>
            <a:fillRect/>
          </a:stretch>
        </a:blipFill>
      </dgm:spPr>
      <dgm:t>
        <a:bodyPr/>
        <a:lstStyle/>
        <a:p>
          <a:endParaRPr lang="es-MX"/>
        </a:p>
      </dgm:t>
    </dgm:pt>
    <dgm:pt modelId="{485D22D0-4B6E-4CFC-ADD2-9427111D2344}" type="pres">
      <dgm:prSet presAssocID="{0BDCD8A6-DF75-4ED5-A644-BF90BCC35ADD}" presName="ChildText" presStyleLbl="fgAcc1" presStyleIdx="0" presStyleCnt="0">
        <dgm:presLayoutVars>
          <dgm:chMax val="0"/>
          <dgm:chPref val="0"/>
          <dgm:bulletEnabled val="1"/>
        </dgm:presLayoutVars>
      </dgm:prSet>
      <dgm:spPr/>
      <dgm:t>
        <a:bodyPr/>
        <a:lstStyle/>
        <a:p>
          <a:endParaRPr lang="es-MX"/>
        </a:p>
      </dgm:t>
    </dgm:pt>
  </dgm:ptLst>
  <dgm:cxnLst>
    <dgm:cxn modelId="{C68400B7-1209-4580-92A2-EAAEF75D6BD1}" type="presOf" srcId="{C79EC71D-2836-4072-9E5A-7D1B338A1FF9}" destId="{C039A45A-174F-4E7C-B8E0-F8781B4D36AC}" srcOrd="0" destOrd="0" presId="urn:microsoft.com/office/officeart/2008/layout/TitledPictureBlocks"/>
    <dgm:cxn modelId="{42B396FE-692C-4CBC-9EF8-A1D25B26D316}" srcId="{C79EC71D-2836-4072-9E5A-7D1B338A1FF9}" destId="{0BDCD8A6-DF75-4ED5-A644-BF90BCC35ADD}" srcOrd="0" destOrd="0" parTransId="{714717F3-EC95-41E6-A033-4DC48E72B941}" sibTransId="{0DCAC111-FF39-4074-A070-93689F4EE42C}"/>
    <dgm:cxn modelId="{386953A3-B635-4AA0-818A-6196AF3FC3A1}" type="presOf" srcId="{0BDCD8A6-DF75-4ED5-A644-BF90BCC35ADD}" destId="{F4CB525A-696E-44B2-A8D7-93BE00BF1C55}" srcOrd="0" destOrd="0" presId="urn:microsoft.com/office/officeart/2008/layout/TitledPictureBlocks"/>
    <dgm:cxn modelId="{8BE27F63-9A8D-4B51-8A61-BB8B566EC9DB}" type="presParOf" srcId="{C039A45A-174F-4E7C-B8E0-F8781B4D36AC}" destId="{B3962F60-7859-4E54-B180-19B28F4D2B7B}" srcOrd="0" destOrd="0" presId="urn:microsoft.com/office/officeart/2008/layout/TitledPictureBlocks"/>
    <dgm:cxn modelId="{876394AD-61C9-40CE-8490-0D027F5D7917}" type="presParOf" srcId="{B3962F60-7859-4E54-B180-19B28F4D2B7B}" destId="{F4CB525A-696E-44B2-A8D7-93BE00BF1C55}" srcOrd="0" destOrd="0" presId="urn:microsoft.com/office/officeart/2008/layout/TitledPictureBlocks"/>
    <dgm:cxn modelId="{C455AFB0-34BB-4BA2-B091-E4143AECFAEB}" type="presParOf" srcId="{B3962F60-7859-4E54-B180-19B28F4D2B7B}" destId="{4BE9960F-826E-436B-89A1-5BCAFACC9FEC}" srcOrd="1" destOrd="0" presId="urn:microsoft.com/office/officeart/2008/layout/TitledPictureBlocks"/>
    <dgm:cxn modelId="{0F1F6850-670C-4B6F-BCCF-914E359E5BC9}" type="presParOf" srcId="{B3962F60-7859-4E54-B180-19B28F4D2B7B}" destId="{485D22D0-4B6E-4CFC-ADD2-9427111D2344}" srcOrd="2" destOrd="0" presId="urn:microsoft.com/office/officeart/2008/layout/TitledPictureBlocks"/>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79EC71D-2836-4072-9E5A-7D1B338A1FF9}"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es-MX"/>
        </a:p>
      </dgm:t>
    </dgm:pt>
    <dgm:pt modelId="{0BDCD8A6-DF75-4ED5-A644-BF90BCC35ADD}">
      <dgm:prSet phldrT="[Text]"/>
      <dgm:spPr>
        <a:solidFill>
          <a:schemeClr val="accent4">
            <a:lumMod val="50000"/>
          </a:schemeClr>
        </a:solidFill>
      </dgm:spPr>
      <dgm:t>
        <a:bodyPr/>
        <a:lstStyle/>
        <a:p>
          <a:r>
            <a:rPr lang="es-ES" dirty="0" smtClean="0">
              <a:latin typeface="Times New Roman"/>
              <a:cs typeface="Times New Roman"/>
            </a:rPr>
            <a:t>VPA </a:t>
          </a:r>
          <a:r>
            <a:rPr lang="el-GR" dirty="0" smtClean="0">
              <a:latin typeface="Times New Roman"/>
              <a:cs typeface="Times New Roman"/>
            </a:rPr>
            <a:t>ω</a:t>
          </a:r>
          <a:r>
            <a:rPr lang="es-MX" dirty="0" smtClean="0">
              <a:latin typeface="Times New Roman"/>
              <a:cs typeface="Times New Roman"/>
            </a:rPr>
            <a:t>-</a:t>
          </a:r>
          <a:r>
            <a:rPr lang="es-MX" dirty="0" err="1" smtClean="0">
              <a:latin typeface="Times New Roman"/>
              <a:cs typeface="Times New Roman"/>
            </a:rPr>
            <a:t>oxidation</a:t>
          </a:r>
          <a:r>
            <a:rPr lang="es-MX" dirty="0" smtClean="0">
              <a:latin typeface="Times New Roman"/>
              <a:cs typeface="Times New Roman"/>
            </a:rPr>
            <a:t> ↑</a:t>
          </a:r>
          <a:endParaRPr lang="es-MX" dirty="0"/>
        </a:p>
      </dgm:t>
    </dgm:pt>
    <dgm:pt modelId="{714717F3-EC95-41E6-A033-4DC48E72B941}" type="parTrans" cxnId="{42B396FE-692C-4CBC-9EF8-A1D25B26D316}">
      <dgm:prSet/>
      <dgm:spPr/>
      <dgm:t>
        <a:bodyPr/>
        <a:lstStyle/>
        <a:p>
          <a:endParaRPr lang="es-MX"/>
        </a:p>
      </dgm:t>
    </dgm:pt>
    <dgm:pt modelId="{0DCAC111-FF39-4074-A070-93689F4EE42C}" type="sibTrans" cxnId="{42B396FE-692C-4CBC-9EF8-A1D25B26D316}">
      <dgm:prSet/>
      <dgm:spPr/>
      <dgm:t>
        <a:bodyPr/>
        <a:lstStyle/>
        <a:p>
          <a:endParaRPr lang="es-MX"/>
        </a:p>
      </dgm:t>
    </dgm:pt>
    <dgm:pt modelId="{C039A45A-174F-4E7C-B8E0-F8781B4D36AC}" type="pres">
      <dgm:prSet presAssocID="{C79EC71D-2836-4072-9E5A-7D1B338A1FF9}" presName="rootNode" presStyleCnt="0">
        <dgm:presLayoutVars>
          <dgm:chMax/>
          <dgm:chPref/>
          <dgm:dir/>
          <dgm:animLvl val="lvl"/>
        </dgm:presLayoutVars>
      </dgm:prSet>
      <dgm:spPr/>
      <dgm:t>
        <a:bodyPr/>
        <a:lstStyle/>
        <a:p>
          <a:endParaRPr lang="es-UY"/>
        </a:p>
      </dgm:t>
    </dgm:pt>
    <dgm:pt modelId="{B3962F60-7859-4E54-B180-19B28F4D2B7B}" type="pres">
      <dgm:prSet presAssocID="{0BDCD8A6-DF75-4ED5-A644-BF90BCC35ADD}" presName="composite" presStyleCnt="0"/>
      <dgm:spPr/>
    </dgm:pt>
    <dgm:pt modelId="{F4CB525A-696E-44B2-A8D7-93BE00BF1C55}" type="pres">
      <dgm:prSet presAssocID="{0BDCD8A6-DF75-4ED5-A644-BF90BCC35ADD}" presName="ParentText" presStyleLbl="node1" presStyleIdx="0" presStyleCnt="1" custLinFactY="100000" custLinFactNeighborX="-41903" custLinFactNeighborY="102442">
        <dgm:presLayoutVars>
          <dgm:chMax val="1"/>
          <dgm:chPref val="1"/>
          <dgm:bulletEnabled val="1"/>
        </dgm:presLayoutVars>
      </dgm:prSet>
      <dgm:spPr/>
      <dgm:t>
        <a:bodyPr/>
        <a:lstStyle/>
        <a:p>
          <a:endParaRPr lang="es-MX"/>
        </a:p>
      </dgm:t>
    </dgm:pt>
    <dgm:pt modelId="{4BE9960F-826E-436B-89A1-5BCAFACC9FEC}" type="pres">
      <dgm:prSet presAssocID="{0BDCD8A6-DF75-4ED5-A644-BF90BCC35ADD}" presName="Image" presStyleLbl="bgImgPlace1" presStyleIdx="0" presStyleCnt="1" custScaleX="85743" custScaleY="39490" custLinFactNeighborX="-38277" custLinFactNeighborY="13192"/>
      <dgm:spPr>
        <a:blipFill rotWithShape="1">
          <a:blip xmlns:r="http://schemas.openxmlformats.org/officeDocument/2006/relationships" r:embed="rId1"/>
          <a:stretch>
            <a:fillRect/>
          </a:stretch>
        </a:blipFill>
      </dgm:spPr>
      <dgm:t>
        <a:bodyPr/>
        <a:lstStyle/>
        <a:p>
          <a:endParaRPr lang="es-MX"/>
        </a:p>
      </dgm:t>
    </dgm:pt>
    <dgm:pt modelId="{485D22D0-4B6E-4CFC-ADD2-9427111D2344}" type="pres">
      <dgm:prSet presAssocID="{0BDCD8A6-DF75-4ED5-A644-BF90BCC35ADD}" presName="ChildText" presStyleLbl="fgAcc1" presStyleIdx="0" presStyleCnt="0">
        <dgm:presLayoutVars>
          <dgm:chMax val="0"/>
          <dgm:chPref val="0"/>
          <dgm:bulletEnabled val="1"/>
        </dgm:presLayoutVars>
      </dgm:prSet>
      <dgm:spPr/>
      <dgm:t>
        <a:bodyPr/>
        <a:lstStyle/>
        <a:p>
          <a:endParaRPr lang="es-MX"/>
        </a:p>
      </dgm:t>
    </dgm:pt>
  </dgm:ptLst>
  <dgm:cxnLst>
    <dgm:cxn modelId="{A6CC9CC6-EE9C-4918-8B2B-335A716C919A}" type="presOf" srcId="{C79EC71D-2836-4072-9E5A-7D1B338A1FF9}" destId="{C039A45A-174F-4E7C-B8E0-F8781B4D36AC}" srcOrd="0" destOrd="0" presId="urn:microsoft.com/office/officeart/2008/layout/TitledPictureBlocks"/>
    <dgm:cxn modelId="{42B396FE-692C-4CBC-9EF8-A1D25B26D316}" srcId="{C79EC71D-2836-4072-9E5A-7D1B338A1FF9}" destId="{0BDCD8A6-DF75-4ED5-A644-BF90BCC35ADD}" srcOrd="0" destOrd="0" parTransId="{714717F3-EC95-41E6-A033-4DC48E72B941}" sibTransId="{0DCAC111-FF39-4074-A070-93689F4EE42C}"/>
    <dgm:cxn modelId="{096C3937-CA6A-4FA4-8DBC-B41F0AA8E829}" type="presOf" srcId="{0BDCD8A6-DF75-4ED5-A644-BF90BCC35ADD}" destId="{F4CB525A-696E-44B2-A8D7-93BE00BF1C55}" srcOrd="0" destOrd="0" presId="urn:microsoft.com/office/officeart/2008/layout/TitledPictureBlocks"/>
    <dgm:cxn modelId="{DEB96A9F-E634-4EFB-AA76-B65E671CA283}" type="presParOf" srcId="{C039A45A-174F-4E7C-B8E0-F8781B4D36AC}" destId="{B3962F60-7859-4E54-B180-19B28F4D2B7B}" srcOrd="0" destOrd="0" presId="urn:microsoft.com/office/officeart/2008/layout/TitledPictureBlocks"/>
    <dgm:cxn modelId="{A8B880BB-8754-4AF1-A7E3-845D2A51F014}" type="presParOf" srcId="{B3962F60-7859-4E54-B180-19B28F4D2B7B}" destId="{F4CB525A-696E-44B2-A8D7-93BE00BF1C55}" srcOrd="0" destOrd="0" presId="urn:microsoft.com/office/officeart/2008/layout/TitledPictureBlocks"/>
    <dgm:cxn modelId="{481A3C74-22F7-49BE-A292-D23023932D56}" type="presParOf" srcId="{B3962F60-7859-4E54-B180-19B28F4D2B7B}" destId="{4BE9960F-826E-436B-89A1-5BCAFACC9FEC}" srcOrd="1" destOrd="0" presId="urn:microsoft.com/office/officeart/2008/layout/TitledPictureBlocks"/>
    <dgm:cxn modelId="{7E5736D4-894D-4948-B03A-B913FDE2982C}" type="presParOf" srcId="{B3962F60-7859-4E54-B180-19B28F4D2B7B}" destId="{485D22D0-4B6E-4CFC-ADD2-9427111D2344}" srcOrd="2" destOrd="0" presId="urn:microsoft.com/office/officeart/2008/layout/TitledPictureBlocks"/>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8636481-10AC-4170-8C81-70EB35AA4AF8}" type="doc">
      <dgm:prSet loTypeId="urn:microsoft.com/office/officeart/2008/layout/PictureAccentBlocks" loCatId="picture" qsTypeId="urn:microsoft.com/office/officeart/2005/8/quickstyle/simple1" qsCatId="simple" csTypeId="urn:microsoft.com/office/officeart/2005/8/colors/accent4_3" csCatId="accent4" phldr="1"/>
      <dgm:spPr/>
      <dgm:t>
        <a:bodyPr/>
        <a:lstStyle/>
        <a:p>
          <a:endParaRPr lang="es-UY"/>
        </a:p>
      </dgm:t>
    </dgm:pt>
    <dgm:pt modelId="{74D88643-7D6A-4EA7-96C3-CC646558FC86}">
      <dgm:prSet phldrT="[Texto]"/>
      <dgm:spPr/>
      <dgm:t>
        <a:bodyPr/>
        <a:lstStyle/>
        <a:p>
          <a:r>
            <a:rPr lang="es-UY" dirty="0" err="1" smtClean="0"/>
            <a:t>Age</a:t>
          </a:r>
          <a:r>
            <a:rPr lang="es-UY" dirty="0" smtClean="0"/>
            <a:t> - CAR</a:t>
          </a:r>
          <a:endParaRPr lang="es-UY" dirty="0"/>
        </a:p>
      </dgm:t>
    </dgm:pt>
    <dgm:pt modelId="{7E9811D9-4CFE-4036-B06E-AC30669B4E08}" type="parTrans" cxnId="{9CDDA2DA-3D82-497C-9BB0-E2E66EDE2E91}">
      <dgm:prSet/>
      <dgm:spPr/>
      <dgm:t>
        <a:bodyPr/>
        <a:lstStyle/>
        <a:p>
          <a:endParaRPr lang="es-UY"/>
        </a:p>
      </dgm:t>
    </dgm:pt>
    <dgm:pt modelId="{76BE79AD-218C-42E1-A89E-518D524BC8A5}" type="sibTrans" cxnId="{9CDDA2DA-3D82-497C-9BB0-E2E66EDE2E91}">
      <dgm:prSet/>
      <dgm:spPr/>
      <dgm:t>
        <a:bodyPr/>
        <a:lstStyle/>
        <a:p>
          <a:endParaRPr lang="es-UY"/>
        </a:p>
      </dgm:t>
    </dgm:pt>
    <dgm:pt modelId="{30A70E9F-B82B-42D3-9AD0-A3E9575460A2}">
      <dgm:prSet phldrT="[Texto]"/>
      <dgm:spPr/>
      <dgm:t>
        <a:bodyPr/>
        <a:lstStyle/>
        <a:p>
          <a:r>
            <a:rPr lang="es-UY" dirty="0" err="1" smtClean="0"/>
            <a:t>Age</a:t>
          </a:r>
          <a:r>
            <a:rPr lang="es-UY" dirty="0" smtClean="0"/>
            <a:t> - ACETYLCAR</a:t>
          </a:r>
          <a:endParaRPr lang="es-UY" dirty="0"/>
        </a:p>
      </dgm:t>
    </dgm:pt>
    <dgm:pt modelId="{DCBEFEB5-B205-489D-B6E6-0055E06D2C2B}" type="parTrans" cxnId="{9EC241BB-3693-4A4E-893E-3F6B8BBA3F36}">
      <dgm:prSet/>
      <dgm:spPr/>
      <dgm:t>
        <a:bodyPr/>
        <a:lstStyle/>
        <a:p>
          <a:endParaRPr lang="es-UY"/>
        </a:p>
      </dgm:t>
    </dgm:pt>
    <dgm:pt modelId="{0ABFB374-9300-4B91-8403-C6FBE039DA00}" type="sibTrans" cxnId="{9EC241BB-3693-4A4E-893E-3F6B8BBA3F36}">
      <dgm:prSet/>
      <dgm:spPr/>
      <dgm:t>
        <a:bodyPr/>
        <a:lstStyle/>
        <a:p>
          <a:endParaRPr lang="es-UY"/>
        </a:p>
      </dgm:t>
    </dgm:pt>
    <dgm:pt modelId="{06982103-FA84-42FE-A90E-FE8562AEA658}">
      <dgm:prSet phldrT="[Texto]"/>
      <dgm:spPr/>
      <dgm:t>
        <a:bodyPr/>
        <a:lstStyle/>
        <a:p>
          <a:r>
            <a:rPr lang="es-UY" dirty="0" err="1" smtClean="0"/>
            <a:t>Age</a:t>
          </a:r>
          <a:r>
            <a:rPr lang="es-UY" dirty="0" smtClean="0"/>
            <a:t> – NH</a:t>
          </a:r>
          <a:r>
            <a:rPr lang="es-UY" baseline="-25000" dirty="0" smtClean="0"/>
            <a:t>4</a:t>
          </a:r>
          <a:r>
            <a:rPr lang="es-UY" baseline="30000" dirty="0" smtClean="0"/>
            <a:t>+</a:t>
          </a:r>
          <a:endParaRPr lang="es-UY" baseline="30000" dirty="0"/>
        </a:p>
      </dgm:t>
    </dgm:pt>
    <dgm:pt modelId="{1AD87CC8-2C80-44F1-A0C6-745545535E46}" type="parTrans" cxnId="{2E261508-9546-4372-96B2-92EAD8950176}">
      <dgm:prSet/>
      <dgm:spPr/>
      <dgm:t>
        <a:bodyPr/>
        <a:lstStyle/>
        <a:p>
          <a:endParaRPr lang="es-UY"/>
        </a:p>
      </dgm:t>
    </dgm:pt>
    <dgm:pt modelId="{C8DB5AD1-E08E-4D60-8574-6EE13E2B2801}" type="sibTrans" cxnId="{2E261508-9546-4372-96B2-92EAD8950176}">
      <dgm:prSet/>
      <dgm:spPr/>
      <dgm:t>
        <a:bodyPr/>
        <a:lstStyle/>
        <a:p>
          <a:endParaRPr lang="es-UY"/>
        </a:p>
      </dgm:t>
    </dgm:pt>
    <dgm:pt modelId="{BDDE39EC-F3C4-496C-A20F-9AD1F72F1A98}" type="pres">
      <dgm:prSet presAssocID="{98636481-10AC-4170-8C81-70EB35AA4AF8}" presName="Name0" presStyleCnt="0">
        <dgm:presLayoutVars>
          <dgm:dir/>
        </dgm:presLayoutVars>
      </dgm:prSet>
      <dgm:spPr/>
      <dgm:t>
        <a:bodyPr/>
        <a:lstStyle/>
        <a:p>
          <a:endParaRPr lang="es-ES"/>
        </a:p>
      </dgm:t>
    </dgm:pt>
    <dgm:pt modelId="{80E594FB-FCF3-4A3C-B1BC-35106001951E}" type="pres">
      <dgm:prSet presAssocID="{74D88643-7D6A-4EA7-96C3-CC646558FC86}" presName="composite" presStyleCnt="0"/>
      <dgm:spPr/>
    </dgm:pt>
    <dgm:pt modelId="{7E6C70C4-0726-4D0E-B3B3-44FB6AA7C168}" type="pres">
      <dgm:prSet presAssocID="{74D88643-7D6A-4EA7-96C3-CC646558FC86}" presName="Image" presStyleLbl="alignNode1" presStyleIdx="0" presStyleCnt="3"/>
      <dgm:spPr>
        <a:blipFill rotWithShape="1">
          <a:blip xmlns:r="http://schemas.openxmlformats.org/officeDocument/2006/relationships" r:embed="rId1"/>
          <a:stretch>
            <a:fillRect/>
          </a:stretch>
        </a:blipFill>
      </dgm:spPr>
    </dgm:pt>
    <dgm:pt modelId="{CBE22B4F-EA2A-4D71-825F-5428F0E07B34}" type="pres">
      <dgm:prSet presAssocID="{74D88643-7D6A-4EA7-96C3-CC646558FC86}" presName="Parent" presStyleLbl="revTx" presStyleIdx="0" presStyleCnt="3">
        <dgm:presLayoutVars>
          <dgm:bulletEnabled val="1"/>
        </dgm:presLayoutVars>
      </dgm:prSet>
      <dgm:spPr/>
      <dgm:t>
        <a:bodyPr/>
        <a:lstStyle/>
        <a:p>
          <a:endParaRPr lang="es-UY"/>
        </a:p>
      </dgm:t>
    </dgm:pt>
    <dgm:pt modelId="{5FB1A8D1-FDA5-4CA5-BD82-722123C57E03}" type="pres">
      <dgm:prSet presAssocID="{76BE79AD-218C-42E1-A89E-518D524BC8A5}" presName="sibTrans" presStyleCnt="0"/>
      <dgm:spPr/>
    </dgm:pt>
    <dgm:pt modelId="{6851ECA2-FF82-4F5A-A6D7-7EAC1C0A4AD3}" type="pres">
      <dgm:prSet presAssocID="{30A70E9F-B82B-42D3-9AD0-A3E9575460A2}" presName="composite" presStyleCnt="0"/>
      <dgm:spPr/>
    </dgm:pt>
    <dgm:pt modelId="{859D5ECB-9494-4B27-9E66-942F4124EE42}" type="pres">
      <dgm:prSet presAssocID="{30A70E9F-B82B-42D3-9AD0-A3E9575460A2}" presName="Image" presStyleLbl="alignNode1" presStyleIdx="1" presStyleCnt="3"/>
      <dgm:spPr>
        <a:blipFill rotWithShape="1">
          <a:blip xmlns:r="http://schemas.openxmlformats.org/officeDocument/2006/relationships" r:embed="rId2"/>
          <a:stretch>
            <a:fillRect/>
          </a:stretch>
        </a:blipFill>
      </dgm:spPr>
    </dgm:pt>
    <dgm:pt modelId="{9DA0BF20-E241-4AC0-8733-F76FD067E4D9}" type="pres">
      <dgm:prSet presAssocID="{30A70E9F-B82B-42D3-9AD0-A3E9575460A2}" presName="Parent" presStyleLbl="revTx" presStyleIdx="1" presStyleCnt="3">
        <dgm:presLayoutVars>
          <dgm:bulletEnabled val="1"/>
        </dgm:presLayoutVars>
      </dgm:prSet>
      <dgm:spPr/>
      <dgm:t>
        <a:bodyPr/>
        <a:lstStyle/>
        <a:p>
          <a:endParaRPr lang="es-UY"/>
        </a:p>
      </dgm:t>
    </dgm:pt>
    <dgm:pt modelId="{0AB8C797-90FC-4CE4-B3A0-5E41AFFA7AF3}" type="pres">
      <dgm:prSet presAssocID="{0ABFB374-9300-4B91-8403-C6FBE039DA00}" presName="sibTrans" presStyleCnt="0"/>
      <dgm:spPr/>
    </dgm:pt>
    <dgm:pt modelId="{7C60D8C9-FF44-4858-B1AD-404E739FA95F}" type="pres">
      <dgm:prSet presAssocID="{06982103-FA84-42FE-A90E-FE8562AEA658}" presName="composite" presStyleCnt="0"/>
      <dgm:spPr/>
    </dgm:pt>
    <dgm:pt modelId="{E1B9789D-D5FD-4A52-B363-72EEAB01C5DA}" type="pres">
      <dgm:prSet presAssocID="{06982103-FA84-42FE-A90E-FE8562AEA658}" presName="Image" presStyleLbl="alignNode1" presStyleIdx="2" presStyleCnt="3"/>
      <dgm:spPr>
        <a:blipFill rotWithShape="1">
          <a:blip xmlns:r="http://schemas.openxmlformats.org/officeDocument/2006/relationships" r:embed="rId3"/>
          <a:stretch>
            <a:fillRect/>
          </a:stretch>
        </a:blipFill>
      </dgm:spPr>
    </dgm:pt>
    <dgm:pt modelId="{26DBFBD5-A3CB-414A-9AB6-E3668959B567}" type="pres">
      <dgm:prSet presAssocID="{06982103-FA84-42FE-A90E-FE8562AEA658}" presName="Parent" presStyleLbl="revTx" presStyleIdx="2" presStyleCnt="3">
        <dgm:presLayoutVars>
          <dgm:bulletEnabled val="1"/>
        </dgm:presLayoutVars>
      </dgm:prSet>
      <dgm:spPr/>
      <dgm:t>
        <a:bodyPr/>
        <a:lstStyle/>
        <a:p>
          <a:endParaRPr lang="es-UY"/>
        </a:p>
      </dgm:t>
    </dgm:pt>
  </dgm:ptLst>
  <dgm:cxnLst>
    <dgm:cxn modelId="{9CDDA2DA-3D82-497C-9BB0-E2E66EDE2E91}" srcId="{98636481-10AC-4170-8C81-70EB35AA4AF8}" destId="{74D88643-7D6A-4EA7-96C3-CC646558FC86}" srcOrd="0" destOrd="0" parTransId="{7E9811D9-4CFE-4036-B06E-AC30669B4E08}" sibTransId="{76BE79AD-218C-42E1-A89E-518D524BC8A5}"/>
    <dgm:cxn modelId="{0600BC56-ED25-4AC3-917C-35296B711B86}" type="presOf" srcId="{06982103-FA84-42FE-A90E-FE8562AEA658}" destId="{26DBFBD5-A3CB-414A-9AB6-E3668959B567}" srcOrd="0" destOrd="0" presId="urn:microsoft.com/office/officeart/2008/layout/PictureAccentBlocks"/>
    <dgm:cxn modelId="{2E261508-9546-4372-96B2-92EAD8950176}" srcId="{98636481-10AC-4170-8C81-70EB35AA4AF8}" destId="{06982103-FA84-42FE-A90E-FE8562AEA658}" srcOrd="2" destOrd="0" parTransId="{1AD87CC8-2C80-44F1-A0C6-745545535E46}" sibTransId="{C8DB5AD1-E08E-4D60-8574-6EE13E2B2801}"/>
    <dgm:cxn modelId="{F611C314-F64E-4C84-976B-A69F13FFFDB0}" type="presOf" srcId="{74D88643-7D6A-4EA7-96C3-CC646558FC86}" destId="{CBE22B4F-EA2A-4D71-825F-5428F0E07B34}" srcOrd="0" destOrd="0" presId="urn:microsoft.com/office/officeart/2008/layout/PictureAccentBlocks"/>
    <dgm:cxn modelId="{8EE205D4-503B-44B2-A5AF-FDE6D62CD4EE}" type="presOf" srcId="{98636481-10AC-4170-8C81-70EB35AA4AF8}" destId="{BDDE39EC-F3C4-496C-A20F-9AD1F72F1A98}" srcOrd="0" destOrd="0" presId="urn:microsoft.com/office/officeart/2008/layout/PictureAccentBlocks"/>
    <dgm:cxn modelId="{C28BAB3D-C140-4B38-96AB-36D8CF167FDC}" type="presOf" srcId="{30A70E9F-B82B-42D3-9AD0-A3E9575460A2}" destId="{9DA0BF20-E241-4AC0-8733-F76FD067E4D9}" srcOrd="0" destOrd="0" presId="urn:microsoft.com/office/officeart/2008/layout/PictureAccentBlocks"/>
    <dgm:cxn modelId="{9EC241BB-3693-4A4E-893E-3F6B8BBA3F36}" srcId="{98636481-10AC-4170-8C81-70EB35AA4AF8}" destId="{30A70E9F-B82B-42D3-9AD0-A3E9575460A2}" srcOrd="1" destOrd="0" parTransId="{DCBEFEB5-B205-489D-B6E6-0055E06D2C2B}" sibTransId="{0ABFB374-9300-4B91-8403-C6FBE039DA00}"/>
    <dgm:cxn modelId="{91820B44-3EED-470E-A861-A898711DC6AA}" type="presParOf" srcId="{BDDE39EC-F3C4-496C-A20F-9AD1F72F1A98}" destId="{80E594FB-FCF3-4A3C-B1BC-35106001951E}" srcOrd="0" destOrd="0" presId="urn:microsoft.com/office/officeart/2008/layout/PictureAccentBlocks"/>
    <dgm:cxn modelId="{0E6389E4-3490-4B6A-BB95-523656DA9A91}" type="presParOf" srcId="{80E594FB-FCF3-4A3C-B1BC-35106001951E}" destId="{7E6C70C4-0726-4D0E-B3B3-44FB6AA7C168}" srcOrd="0" destOrd="0" presId="urn:microsoft.com/office/officeart/2008/layout/PictureAccentBlocks"/>
    <dgm:cxn modelId="{AEB0D04F-C360-4D88-A41C-0DD7D9A4BF87}" type="presParOf" srcId="{80E594FB-FCF3-4A3C-B1BC-35106001951E}" destId="{CBE22B4F-EA2A-4D71-825F-5428F0E07B34}" srcOrd="1" destOrd="0" presId="urn:microsoft.com/office/officeart/2008/layout/PictureAccentBlocks"/>
    <dgm:cxn modelId="{D50C95E2-26F5-490C-B4EF-1BF868861278}" type="presParOf" srcId="{BDDE39EC-F3C4-496C-A20F-9AD1F72F1A98}" destId="{5FB1A8D1-FDA5-4CA5-BD82-722123C57E03}" srcOrd="1" destOrd="0" presId="urn:microsoft.com/office/officeart/2008/layout/PictureAccentBlocks"/>
    <dgm:cxn modelId="{FA90FB55-BE44-4129-8B28-AE67FA95DE89}" type="presParOf" srcId="{BDDE39EC-F3C4-496C-A20F-9AD1F72F1A98}" destId="{6851ECA2-FF82-4F5A-A6D7-7EAC1C0A4AD3}" srcOrd="2" destOrd="0" presId="urn:microsoft.com/office/officeart/2008/layout/PictureAccentBlocks"/>
    <dgm:cxn modelId="{EB279CCD-436D-4889-B250-865599422F07}" type="presParOf" srcId="{6851ECA2-FF82-4F5A-A6D7-7EAC1C0A4AD3}" destId="{859D5ECB-9494-4B27-9E66-942F4124EE42}" srcOrd="0" destOrd="0" presId="urn:microsoft.com/office/officeart/2008/layout/PictureAccentBlocks"/>
    <dgm:cxn modelId="{3E2A18A3-7593-4A3C-8D8A-79851B03E0C9}" type="presParOf" srcId="{6851ECA2-FF82-4F5A-A6D7-7EAC1C0A4AD3}" destId="{9DA0BF20-E241-4AC0-8733-F76FD067E4D9}" srcOrd="1" destOrd="0" presId="urn:microsoft.com/office/officeart/2008/layout/PictureAccentBlocks"/>
    <dgm:cxn modelId="{B9145E29-8271-4F47-953F-95EFF4F54CBC}" type="presParOf" srcId="{BDDE39EC-F3C4-496C-A20F-9AD1F72F1A98}" destId="{0AB8C797-90FC-4CE4-B3A0-5E41AFFA7AF3}" srcOrd="3" destOrd="0" presId="urn:microsoft.com/office/officeart/2008/layout/PictureAccentBlocks"/>
    <dgm:cxn modelId="{E7737CE4-C96F-4506-9AA7-7F273C34B0CF}" type="presParOf" srcId="{BDDE39EC-F3C4-496C-A20F-9AD1F72F1A98}" destId="{7C60D8C9-FF44-4858-B1AD-404E739FA95F}" srcOrd="4" destOrd="0" presId="urn:microsoft.com/office/officeart/2008/layout/PictureAccentBlocks"/>
    <dgm:cxn modelId="{B4F9B937-5642-43EE-8842-37CB12846C52}" type="presParOf" srcId="{7C60D8C9-FF44-4858-B1AD-404E739FA95F}" destId="{E1B9789D-D5FD-4A52-B363-72EEAB01C5DA}" srcOrd="0" destOrd="0" presId="urn:microsoft.com/office/officeart/2008/layout/PictureAccentBlocks"/>
    <dgm:cxn modelId="{74FF92D5-74A7-4903-9094-59AE483DAC91}" type="presParOf" srcId="{7C60D8C9-FF44-4858-B1AD-404E739FA95F}" destId="{26DBFBD5-A3CB-414A-9AB6-E3668959B567}" srcOrd="1" destOrd="0" presId="urn:microsoft.com/office/officeart/2008/layout/PictureAccent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A41A9D9-013E-4F91-974A-A025A9D1C49E}"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es-UY"/>
        </a:p>
      </dgm:t>
    </dgm:pt>
    <dgm:pt modelId="{D3E5E5CC-EB10-4537-9644-E90593D8F047}">
      <dgm:prSet phldrT="[Texto]" custT="1"/>
      <dgm:spPr/>
      <dgm:t>
        <a:bodyPr/>
        <a:lstStyle/>
        <a:p>
          <a:r>
            <a:rPr lang="es-UY" sz="2400" b="1" dirty="0" smtClean="0">
              <a:solidFill>
                <a:srgbClr val="00B0F0"/>
              </a:solidFill>
              <a:latin typeface="Dosis" charset="0"/>
            </a:rPr>
            <a:t>MEAN COMPARISONS BETWEEN GROUPS</a:t>
          </a:r>
          <a:endParaRPr lang="es-UY" sz="2400" b="1" dirty="0">
            <a:solidFill>
              <a:srgbClr val="00B0F0"/>
            </a:solidFill>
            <a:latin typeface="Dosis" charset="0"/>
          </a:endParaRPr>
        </a:p>
      </dgm:t>
    </dgm:pt>
    <dgm:pt modelId="{33B43987-4059-41D1-98D5-76DA5D442FD6}" type="parTrans" cxnId="{39BED69D-BAA3-4347-8530-BD044ED6F3A3}">
      <dgm:prSet/>
      <dgm:spPr/>
      <dgm:t>
        <a:bodyPr/>
        <a:lstStyle/>
        <a:p>
          <a:endParaRPr lang="es-UY"/>
        </a:p>
      </dgm:t>
    </dgm:pt>
    <dgm:pt modelId="{2496147A-E9AC-4766-843B-24EDC5F1668A}" type="sibTrans" cxnId="{39BED69D-BAA3-4347-8530-BD044ED6F3A3}">
      <dgm:prSet/>
      <dgm:spPr/>
      <dgm:t>
        <a:bodyPr/>
        <a:lstStyle/>
        <a:p>
          <a:endParaRPr lang="es-UY"/>
        </a:p>
      </dgm:t>
    </dgm:pt>
    <dgm:pt modelId="{FD794EE4-5606-4AD9-8EFE-3AEF117220A9}">
      <dgm:prSet phldrT="[Texto]" phldr="1"/>
      <dgm:spPr/>
      <dgm:t>
        <a:bodyPr/>
        <a:lstStyle/>
        <a:p>
          <a:endParaRPr lang="es-UY" dirty="0"/>
        </a:p>
      </dgm:t>
    </dgm:pt>
    <dgm:pt modelId="{59585818-90A2-4AA8-958C-794F448242BA}" type="parTrans" cxnId="{5F83DEB3-2F44-4795-81BC-5BD49AC611C8}">
      <dgm:prSet/>
      <dgm:spPr/>
      <dgm:t>
        <a:bodyPr/>
        <a:lstStyle/>
        <a:p>
          <a:endParaRPr lang="es-UY"/>
        </a:p>
      </dgm:t>
    </dgm:pt>
    <dgm:pt modelId="{26322637-0BBF-44C5-BBC5-4EAF13F9F7BA}" type="sibTrans" cxnId="{5F83DEB3-2F44-4795-81BC-5BD49AC611C8}">
      <dgm:prSet/>
      <dgm:spPr/>
      <dgm:t>
        <a:bodyPr/>
        <a:lstStyle/>
        <a:p>
          <a:endParaRPr lang="es-UY"/>
        </a:p>
      </dgm:t>
    </dgm:pt>
    <dgm:pt modelId="{79383865-87D3-4FE2-83DF-98608959AE4B}" type="pres">
      <dgm:prSet presAssocID="{4A41A9D9-013E-4F91-974A-A025A9D1C49E}" presName="Name0" presStyleCnt="0">
        <dgm:presLayoutVars>
          <dgm:chMax/>
          <dgm:chPref/>
          <dgm:dir/>
          <dgm:animLvl val="lvl"/>
        </dgm:presLayoutVars>
      </dgm:prSet>
      <dgm:spPr/>
      <dgm:t>
        <a:bodyPr/>
        <a:lstStyle/>
        <a:p>
          <a:endParaRPr lang="es-ES"/>
        </a:p>
      </dgm:t>
    </dgm:pt>
    <dgm:pt modelId="{52862F1D-AA7E-48BC-9CD9-C4628DABB6F2}" type="pres">
      <dgm:prSet presAssocID="{D3E5E5CC-EB10-4537-9644-E90593D8F047}" presName="composite" presStyleCnt="0"/>
      <dgm:spPr/>
    </dgm:pt>
    <dgm:pt modelId="{C498E50C-1524-4E27-834C-853CED06604E}" type="pres">
      <dgm:prSet presAssocID="{D3E5E5CC-EB10-4537-9644-E90593D8F047}" presName="ParentAccentShape" presStyleLbl="trBgShp" presStyleIdx="0" presStyleCnt="2" custScaleX="169244"/>
      <dgm:spPr/>
    </dgm:pt>
    <dgm:pt modelId="{F6DAB790-6103-4840-BA98-62B84EDCEF0D}" type="pres">
      <dgm:prSet presAssocID="{D3E5E5CC-EB10-4537-9644-E90593D8F047}" presName="ParentText" presStyleLbl="revTx" presStyleIdx="0" presStyleCnt="2" custScaleX="166043" custLinFactY="-400000" custLinFactNeighborX="-6795" custLinFactNeighborY="-456287">
        <dgm:presLayoutVars>
          <dgm:chMax val="1"/>
          <dgm:chPref val="1"/>
          <dgm:bulletEnabled val="1"/>
        </dgm:presLayoutVars>
      </dgm:prSet>
      <dgm:spPr/>
      <dgm:t>
        <a:bodyPr/>
        <a:lstStyle/>
        <a:p>
          <a:endParaRPr lang="es-ES"/>
        </a:p>
      </dgm:t>
    </dgm:pt>
    <dgm:pt modelId="{F8329A09-B10E-469A-ABF1-4067AA2E812C}" type="pres">
      <dgm:prSet presAssocID="{D3E5E5CC-EB10-4537-9644-E90593D8F047}" presName="ChildText" presStyleLbl="revTx" presStyleIdx="1" presStyleCnt="2" custScaleX="50971" custLinFactNeighborX="33475" custLinFactNeighborY="-742">
        <dgm:presLayoutVars>
          <dgm:chMax val="0"/>
          <dgm:chPref val="0"/>
        </dgm:presLayoutVars>
      </dgm:prSet>
      <dgm:spPr/>
      <dgm:t>
        <a:bodyPr/>
        <a:lstStyle/>
        <a:p>
          <a:endParaRPr lang="es-ES"/>
        </a:p>
      </dgm:t>
    </dgm:pt>
    <dgm:pt modelId="{7CAD8C6F-D252-4AB4-84B0-9785329ED5EE}" type="pres">
      <dgm:prSet presAssocID="{D3E5E5CC-EB10-4537-9644-E90593D8F047}" presName="ChildAccentShape" presStyleLbl="trBgShp" presStyleIdx="1" presStyleCnt="2"/>
      <dgm:spPr/>
    </dgm:pt>
    <dgm:pt modelId="{B022A7C6-B951-4029-B653-4B9B92B6ACF4}" type="pres">
      <dgm:prSet presAssocID="{D3E5E5CC-EB10-4537-9644-E90593D8F047}" presName="Image" presStyleLbl="alignImgPlace1" presStyleIdx="0" presStyleCnt="1" custScaleX="160283" custScaleY="65204" custLinFactNeighborX="5766" custLinFactNeighborY="6186"/>
      <dgm:spPr>
        <a:blipFill rotWithShape="1">
          <a:blip xmlns:r="http://schemas.openxmlformats.org/officeDocument/2006/relationships" r:embed="rId1"/>
          <a:stretch>
            <a:fillRect/>
          </a:stretch>
        </a:blipFill>
      </dgm:spPr>
    </dgm:pt>
  </dgm:ptLst>
  <dgm:cxnLst>
    <dgm:cxn modelId="{9B2673E2-8784-4D87-ACFE-4A008395DF16}" type="presOf" srcId="{4A41A9D9-013E-4F91-974A-A025A9D1C49E}" destId="{79383865-87D3-4FE2-83DF-98608959AE4B}" srcOrd="0" destOrd="0" presId="urn:microsoft.com/office/officeart/2009/3/layout/SnapshotPictureList"/>
    <dgm:cxn modelId="{39BED69D-BAA3-4347-8530-BD044ED6F3A3}" srcId="{4A41A9D9-013E-4F91-974A-A025A9D1C49E}" destId="{D3E5E5CC-EB10-4537-9644-E90593D8F047}" srcOrd="0" destOrd="0" parTransId="{33B43987-4059-41D1-98D5-76DA5D442FD6}" sibTransId="{2496147A-E9AC-4766-843B-24EDC5F1668A}"/>
    <dgm:cxn modelId="{5F83DEB3-2F44-4795-81BC-5BD49AC611C8}" srcId="{D3E5E5CC-EB10-4537-9644-E90593D8F047}" destId="{FD794EE4-5606-4AD9-8EFE-3AEF117220A9}" srcOrd="0" destOrd="0" parTransId="{59585818-90A2-4AA8-958C-794F448242BA}" sibTransId="{26322637-0BBF-44C5-BBC5-4EAF13F9F7BA}"/>
    <dgm:cxn modelId="{5210B4BF-3C8F-4802-80DE-7892B2AB4056}" type="presOf" srcId="{D3E5E5CC-EB10-4537-9644-E90593D8F047}" destId="{F6DAB790-6103-4840-BA98-62B84EDCEF0D}" srcOrd="0" destOrd="0" presId="urn:microsoft.com/office/officeart/2009/3/layout/SnapshotPictureList"/>
    <dgm:cxn modelId="{525A2C63-7B8E-492C-B0AF-70884C78EC99}" type="presOf" srcId="{FD794EE4-5606-4AD9-8EFE-3AEF117220A9}" destId="{F8329A09-B10E-469A-ABF1-4067AA2E812C}" srcOrd="0" destOrd="0" presId="urn:microsoft.com/office/officeart/2009/3/layout/SnapshotPictureList"/>
    <dgm:cxn modelId="{3D0ADDE0-4DB7-4F39-B8E9-90B5039D2D8D}" type="presParOf" srcId="{79383865-87D3-4FE2-83DF-98608959AE4B}" destId="{52862F1D-AA7E-48BC-9CD9-C4628DABB6F2}" srcOrd="0" destOrd="0" presId="urn:microsoft.com/office/officeart/2009/3/layout/SnapshotPictureList"/>
    <dgm:cxn modelId="{FDBA38B1-F3A2-4E86-BB42-5566C601C362}" type="presParOf" srcId="{52862F1D-AA7E-48BC-9CD9-C4628DABB6F2}" destId="{C498E50C-1524-4E27-834C-853CED06604E}" srcOrd="0" destOrd="0" presId="urn:microsoft.com/office/officeart/2009/3/layout/SnapshotPictureList"/>
    <dgm:cxn modelId="{60F43DCF-CB19-4546-B718-1A287E2F54C4}" type="presParOf" srcId="{52862F1D-AA7E-48BC-9CD9-C4628DABB6F2}" destId="{F6DAB790-6103-4840-BA98-62B84EDCEF0D}" srcOrd="1" destOrd="0" presId="urn:microsoft.com/office/officeart/2009/3/layout/SnapshotPictureList"/>
    <dgm:cxn modelId="{0C508349-EEB8-4D05-8DAF-6372AD70DF22}" type="presParOf" srcId="{52862F1D-AA7E-48BC-9CD9-C4628DABB6F2}" destId="{F8329A09-B10E-469A-ABF1-4067AA2E812C}" srcOrd="2" destOrd="0" presId="urn:microsoft.com/office/officeart/2009/3/layout/SnapshotPictureList"/>
    <dgm:cxn modelId="{35E597C3-7C56-4D51-90AE-657DF06016CE}" type="presParOf" srcId="{52862F1D-AA7E-48BC-9CD9-C4628DABB6F2}" destId="{7CAD8C6F-D252-4AB4-84B0-9785329ED5EE}" srcOrd="3" destOrd="0" presId="urn:microsoft.com/office/officeart/2009/3/layout/SnapshotPictureList"/>
    <dgm:cxn modelId="{F1188833-F05F-493F-99A0-8E2C7944F256}" type="presParOf" srcId="{52862F1D-AA7E-48BC-9CD9-C4628DABB6F2}" destId="{B022A7C6-B951-4029-B653-4B9B92B6ACF4}" srcOrd="4" destOrd="0" presId="urn:microsoft.com/office/officeart/2009/3/layout/Snapshot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2B20B4B-C990-4D2D-91C1-06FDF5A71283}" type="doc">
      <dgm:prSet loTypeId="urn:microsoft.com/office/officeart/2009/3/layout/OpposingIdeas" loCatId="relationship" qsTypeId="urn:microsoft.com/office/officeart/2005/8/quickstyle/3d1" qsCatId="3D" csTypeId="urn:microsoft.com/office/officeart/2005/8/colors/accent4_1" csCatId="accent4" phldr="1"/>
      <dgm:spPr/>
      <dgm:t>
        <a:bodyPr/>
        <a:lstStyle/>
        <a:p>
          <a:endParaRPr lang="es-UY"/>
        </a:p>
      </dgm:t>
    </dgm:pt>
    <dgm:pt modelId="{34542376-3A5F-4CFE-9759-121D086A4BAE}">
      <dgm:prSet phldrT="[Texto]" custT="1"/>
      <dgm:spPr/>
      <dgm:t>
        <a:bodyPr/>
        <a:lstStyle/>
        <a:p>
          <a:r>
            <a:rPr lang="es-UY" sz="1100" b="1" smtClean="0"/>
            <a:t>CARNITINE</a:t>
          </a:r>
          <a:endParaRPr lang="es-UY" sz="1100" b="1" dirty="0"/>
        </a:p>
      </dgm:t>
    </dgm:pt>
    <dgm:pt modelId="{8AFFF8E6-1070-4F0B-A689-48A3445A63C1}" type="parTrans" cxnId="{203E27FE-ECD9-4351-908F-0BEC0DAB615D}">
      <dgm:prSet/>
      <dgm:spPr/>
      <dgm:t>
        <a:bodyPr/>
        <a:lstStyle/>
        <a:p>
          <a:endParaRPr lang="es-UY"/>
        </a:p>
      </dgm:t>
    </dgm:pt>
    <dgm:pt modelId="{CAA0D9B0-374B-4437-BDCD-D7A888537931}" type="sibTrans" cxnId="{203E27FE-ECD9-4351-908F-0BEC0DAB615D}">
      <dgm:prSet/>
      <dgm:spPr/>
      <dgm:t>
        <a:bodyPr/>
        <a:lstStyle/>
        <a:p>
          <a:endParaRPr lang="es-UY"/>
        </a:p>
      </dgm:t>
    </dgm:pt>
    <dgm:pt modelId="{C84CDC77-8C15-428B-B661-88A37E1A4261}">
      <dgm:prSet phldrT="[Texto]" custT="1"/>
      <dgm:spPr/>
      <dgm:t>
        <a:bodyPr/>
        <a:lstStyle/>
        <a:p>
          <a:pPr algn="ctr"/>
          <a:r>
            <a:rPr lang="es-UY" sz="1600" b="1" dirty="0" smtClean="0"/>
            <a:t>Sexual hormones </a:t>
          </a:r>
        </a:p>
      </dgm:t>
    </dgm:pt>
    <dgm:pt modelId="{BEC209CD-F76A-49E1-B771-92AA7BA6897D}" type="parTrans" cxnId="{9764350F-1404-4483-9161-266C5D5FB64D}">
      <dgm:prSet/>
      <dgm:spPr/>
      <dgm:t>
        <a:bodyPr/>
        <a:lstStyle/>
        <a:p>
          <a:endParaRPr lang="es-UY"/>
        </a:p>
      </dgm:t>
    </dgm:pt>
    <dgm:pt modelId="{D03ECA28-9749-4B87-B5CB-5276460ECD57}" type="sibTrans" cxnId="{9764350F-1404-4483-9161-266C5D5FB64D}">
      <dgm:prSet/>
      <dgm:spPr/>
      <dgm:t>
        <a:bodyPr/>
        <a:lstStyle/>
        <a:p>
          <a:endParaRPr lang="es-UY"/>
        </a:p>
      </dgm:t>
    </dgm:pt>
    <dgm:pt modelId="{A3852C1D-C595-4966-876E-B15F3A991E64}">
      <dgm:prSet phldrT="[Texto]"/>
      <dgm:spPr/>
      <dgm:t>
        <a:bodyPr/>
        <a:lstStyle/>
        <a:p>
          <a:r>
            <a:rPr lang="es-UY" b="1" dirty="0" smtClean="0"/>
            <a:t>ACETYLCARNITINE</a:t>
          </a:r>
          <a:endParaRPr lang="es-UY" b="1" dirty="0"/>
        </a:p>
      </dgm:t>
    </dgm:pt>
    <dgm:pt modelId="{C4D84F00-C312-4947-9F81-6F81D33142E8}" type="parTrans" cxnId="{4537E24B-44A8-4925-A963-6A511EF1853E}">
      <dgm:prSet/>
      <dgm:spPr/>
      <dgm:t>
        <a:bodyPr/>
        <a:lstStyle/>
        <a:p>
          <a:endParaRPr lang="es-UY"/>
        </a:p>
      </dgm:t>
    </dgm:pt>
    <dgm:pt modelId="{77A1F308-C70E-44A9-B076-036B92A5EC92}" type="sibTrans" cxnId="{4537E24B-44A8-4925-A963-6A511EF1853E}">
      <dgm:prSet/>
      <dgm:spPr/>
      <dgm:t>
        <a:bodyPr/>
        <a:lstStyle/>
        <a:p>
          <a:endParaRPr lang="es-UY"/>
        </a:p>
      </dgm:t>
    </dgm:pt>
    <dgm:pt modelId="{3E1584A0-0FC9-425E-A339-45B2A5FD9D1A}">
      <dgm:prSet phldrT="[Texto]" custT="1"/>
      <dgm:spPr/>
      <dgm:t>
        <a:bodyPr/>
        <a:lstStyle/>
        <a:p>
          <a:pPr algn="ctr"/>
          <a:r>
            <a:rPr lang="es-UY" sz="1600" b="1" dirty="0" smtClean="0"/>
            <a:t>OCTN2</a:t>
          </a:r>
          <a:endParaRPr lang="es-UY" sz="1600" b="1" dirty="0"/>
        </a:p>
      </dgm:t>
    </dgm:pt>
    <dgm:pt modelId="{A76021B1-EAFE-46CD-B1EB-A417DDB2704A}" type="parTrans" cxnId="{7F5D9616-EE3C-400F-8BEE-9D0CAAA8129B}">
      <dgm:prSet/>
      <dgm:spPr/>
      <dgm:t>
        <a:bodyPr/>
        <a:lstStyle/>
        <a:p>
          <a:endParaRPr lang="es-UY"/>
        </a:p>
      </dgm:t>
    </dgm:pt>
    <dgm:pt modelId="{96A33613-9DF7-4023-A291-C0513AE9E457}" type="sibTrans" cxnId="{7F5D9616-EE3C-400F-8BEE-9D0CAAA8129B}">
      <dgm:prSet/>
      <dgm:spPr/>
      <dgm:t>
        <a:bodyPr/>
        <a:lstStyle/>
        <a:p>
          <a:endParaRPr lang="es-UY"/>
        </a:p>
      </dgm:t>
    </dgm:pt>
    <dgm:pt modelId="{104A552B-23A8-4627-8F3E-FB5FA2E5B3FD}" type="pres">
      <dgm:prSet presAssocID="{92B20B4B-C990-4D2D-91C1-06FDF5A71283}" presName="Name0" presStyleCnt="0">
        <dgm:presLayoutVars>
          <dgm:chMax val="2"/>
          <dgm:dir/>
          <dgm:animOne val="branch"/>
          <dgm:animLvl val="lvl"/>
          <dgm:resizeHandles val="exact"/>
        </dgm:presLayoutVars>
      </dgm:prSet>
      <dgm:spPr/>
      <dgm:t>
        <a:bodyPr/>
        <a:lstStyle/>
        <a:p>
          <a:endParaRPr lang="es-UY"/>
        </a:p>
      </dgm:t>
    </dgm:pt>
    <dgm:pt modelId="{9502F0A2-CDBE-45C3-8BCF-F743C69C4773}" type="pres">
      <dgm:prSet presAssocID="{92B20B4B-C990-4D2D-91C1-06FDF5A71283}" presName="Background" presStyleLbl="node1" presStyleIdx="0" presStyleCnt="1" custScaleX="100001" custLinFactNeighborX="-1753" custLinFactNeighborY="1067"/>
      <dgm:spPr/>
      <dgm:t>
        <a:bodyPr/>
        <a:lstStyle/>
        <a:p>
          <a:endParaRPr lang="es-UY"/>
        </a:p>
      </dgm:t>
    </dgm:pt>
    <dgm:pt modelId="{862AE3B7-CAFD-4F16-A90C-CF02C958A6D7}" type="pres">
      <dgm:prSet presAssocID="{92B20B4B-C990-4D2D-91C1-06FDF5A71283}" presName="Divider" presStyleLbl="callout" presStyleIdx="0" presStyleCnt="1"/>
      <dgm:spPr/>
      <dgm:t>
        <a:bodyPr/>
        <a:lstStyle/>
        <a:p>
          <a:endParaRPr lang="es-UY"/>
        </a:p>
      </dgm:t>
    </dgm:pt>
    <dgm:pt modelId="{873D9C7C-3FC3-49FD-8883-E9B951CAC42A}" type="pres">
      <dgm:prSet presAssocID="{92B20B4B-C990-4D2D-91C1-06FDF5A71283}" presName="ChildText1" presStyleLbl="revTx" presStyleIdx="0" presStyleCnt="0">
        <dgm:presLayoutVars>
          <dgm:chMax val="0"/>
          <dgm:chPref val="0"/>
          <dgm:bulletEnabled val="1"/>
        </dgm:presLayoutVars>
      </dgm:prSet>
      <dgm:spPr/>
      <dgm:t>
        <a:bodyPr/>
        <a:lstStyle/>
        <a:p>
          <a:endParaRPr lang="es-UY"/>
        </a:p>
      </dgm:t>
    </dgm:pt>
    <dgm:pt modelId="{87B64151-5223-41CD-93B8-A7A905EFE7D4}" type="pres">
      <dgm:prSet presAssocID="{92B20B4B-C990-4D2D-91C1-06FDF5A71283}" presName="ChildText2" presStyleLbl="revTx" presStyleIdx="0" presStyleCnt="0" custScaleX="96919" custScaleY="23147" custLinFactNeighborX="1132" custLinFactNeighborY="-30741">
        <dgm:presLayoutVars>
          <dgm:chMax val="0"/>
          <dgm:chPref val="0"/>
          <dgm:bulletEnabled val="1"/>
        </dgm:presLayoutVars>
      </dgm:prSet>
      <dgm:spPr/>
      <dgm:t>
        <a:bodyPr/>
        <a:lstStyle/>
        <a:p>
          <a:endParaRPr lang="es-UY"/>
        </a:p>
      </dgm:t>
    </dgm:pt>
    <dgm:pt modelId="{DB55878F-512B-4DA7-9A89-895668CE999D}" type="pres">
      <dgm:prSet presAssocID="{92B20B4B-C990-4D2D-91C1-06FDF5A71283}" presName="ParentText1" presStyleLbl="revTx" presStyleIdx="0" presStyleCnt="0">
        <dgm:presLayoutVars>
          <dgm:chMax val="1"/>
          <dgm:chPref val="1"/>
        </dgm:presLayoutVars>
      </dgm:prSet>
      <dgm:spPr/>
      <dgm:t>
        <a:bodyPr/>
        <a:lstStyle/>
        <a:p>
          <a:endParaRPr lang="es-UY"/>
        </a:p>
      </dgm:t>
    </dgm:pt>
    <dgm:pt modelId="{31FCF16B-04C0-43C2-897B-095E0FC1C260}" type="pres">
      <dgm:prSet presAssocID="{92B20B4B-C990-4D2D-91C1-06FDF5A71283}" presName="ParentShape1" presStyleLbl="alignImgPlace1" presStyleIdx="0" presStyleCnt="2">
        <dgm:presLayoutVars/>
      </dgm:prSet>
      <dgm:spPr/>
      <dgm:t>
        <a:bodyPr/>
        <a:lstStyle/>
        <a:p>
          <a:endParaRPr lang="es-UY"/>
        </a:p>
      </dgm:t>
    </dgm:pt>
    <dgm:pt modelId="{F8BE5084-10AF-4520-8E9A-D33032243CFC}" type="pres">
      <dgm:prSet presAssocID="{92B20B4B-C990-4D2D-91C1-06FDF5A71283}" presName="ParentText2" presStyleLbl="revTx" presStyleIdx="0" presStyleCnt="0">
        <dgm:presLayoutVars>
          <dgm:chMax val="1"/>
          <dgm:chPref val="1"/>
        </dgm:presLayoutVars>
      </dgm:prSet>
      <dgm:spPr/>
      <dgm:t>
        <a:bodyPr/>
        <a:lstStyle/>
        <a:p>
          <a:endParaRPr lang="es-UY"/>
        </a:p>
      </dgm:t>
    </dgm:pt>
    <dgm:pt modelId="{FD1B246D-2024-45DD-BEE1-93DB61B1D787}" type="pres">
      <dgm:prSet presAssocID="{92B20B4B-C990-4D2D-91C1-06FDF5A71283}" presName="ParentShape2" presStyleLbl="alignImgPlace1" presStyleIdx="1" presStyleCnt="2">
        <dgm:presLayoutVars/>
      </dgm:prSet>
      <dgm:spPr/>
      <dgm:t>
        <a:bodyPr/>
        <a:lstStyle/>
        <a:p>
          <a:endParaRPr lang="es-UY"/>
        </a:p>
      </dgm:t>
    </dgm:pt>
  </dgm:ptLst>
  <dgm:cxnLst>
    <dgm:cxn modelId="{2DDEEF24-AC30-4D32-B007-ECDC038C8B20}" type="presOf" srcId="{A3852C1D-C595-4966-876E-B15F3A991E64}" destId="{F8BE5084-10AF-4520-8E9A-D33032243CFC}" srcOrd="0" destOrd="0" presId="urn:microsoft.com/office/officeart/2009/3/layout/OpposingIdeas"/>
    <dgm:cxn modelId="{9764350F-1404-4483-9161-266C5D5FB64D}" srcId="{34542376-3A5F-4CFE-9759-121D086A4BAE}" destId="{C84CDC77-8C15-428B-B661-88A37E1A4261}" srcOrd="0" destOrd="0" parTransId="{BEC209CD-F76A-49E1-B771-92AA7BA6897D}" sibTransId="{D03ECA28-9749-4B87-B5CB-5276460ECD57}"/>
    <dgm:cxn modelId="{01BD4A33-422D-49BA-9228-D7BE9048DA72}" type="presOf" srcId="{92B20B4B-C990-4D2D-91C1-06FDF5A71283}" destId="{104A552B-23A8-4627-8F3E-FB5FA2E5B3FD}" srcOrd="0" destOrd="0" presId="urn:microsoft.com/office/officeart/2009/3/layout/OpposingIdeas"/>
    <dgm:cxn modelId="{4537E24B-44A8-4925-A963-6A511EF1853E}" srcId="{92B20B4B-C990-4D2D-91C1-06FDF5A71283}" destId="{A3852C1D-C595-4966-876E-B15F3A991E64}" srcOrd="1" destOrd="0" parTransId="{C4D84F00-C312-4947-9F81-6F81D33142E8}" sibTransId="{77A1F308-C70E-44A9-B076-036B92A5EC92}"/>
    <dgm:cxn modelId="{217D9682-C27A-4CD7-AA79-C1E916EA3CD5}" type="presOf" srcId="{A3852C1D-C595-4966-876E-B15F3A991E64}" destId="{FD1B246D-2024-45DD-BEE1-93DB61B1D787}" srcOrd="1" destOrd="0" presId="urn:microsoft.com/office/officeart/2009/3/layout/OpposingIdeas"/>
    <dgm:cxn modelId="{7F5D9616-EE3C-400F-8BEE-9D0CAAA8129B}" srcId="{A3852C1D-C595-4966-876E-B15F3A991E64}" destId="{3E1584A0-0FC9-425E-A339-45B2A5FD9D1A}" srcOrd="0" destOrd="0" parTransId="{A76021B1-EAFE-46CD-B1EB-A417DDB2704A}" sibTransId="{96A33613-9DF7-4023-A291-C0513AE9E457}"/>
    <dgm:cxn modelId="{416BDF06-852B-43B9-8963-1B53AE79F35A}" type="presOf" srcId="{34542376-3A5F-4CFE-9759-121D086A4BAE}" destId="{31FCF16B-04C0-43C2-897B-095E0FC1C260}" srcOrd="1" destOrd="0" presId="urn:microsoft.com/office/officeart/2009/3/layout/OpposingIdeas"/>
    <dgm:cxn modelId="{0BFD35F3-C950-428F-A378-4CF06CEBCA76}" type="presOf" srcId="{3E1584A0-0FC9-425E-A339-45B2A5FD9D1A}" destId="{87B64151-5223-41CD-93B8-A7A905EFE7D4}" srcOrd="0" destOrd="0" presId="urn:microsoft.com/office/officeart/2009/3/layout/OpposingIdeas"/>
    <dgm:cxn modelId="{AA251C34-E016-4B31-AD36-B5D644281954}" type="presOf" srcId="{C84CDC77-8C15-428B-B661-88A37E1A4261}" destId="{873D9C7C-3FC3-49FD-8883-E9B951CAC42A}" srcOrd="0" destOrd="0" presId="urn:microsoft.com/office/officeart/2009/3/layout/OpposingIdeas"/>
    <dgm:cxn modelId="{4CC14532-4AC7-4708-9C09-AA76E3D699A6}" type="presOf" srcId="{34542376-3A5F-4CFE-9759-121D086A4BAE}" destId="{DB55878F-512B-4DA7-9A89-895668CE999D}" srcOrd="0" destOrd="0" presId="urn:microsoft.com/office/officeart/2009/3/layout/OpposingIdeas"/>
    <dgm:cxn modelId="{203E27FE-ECD9-4351-908F-0BEC0DAB615D}" srcId="{92B20B4B-C990-4D2D-91C1-06FDF5A71283}" destId="{34542376-3A5F-4CFE-9759-121D086A4BAE}" srcOrd="0" destOrd="0" parTransId="{8AFFF8E6-1070-4F0B-A689-48A3445A63C1}" sibTransId="{CAA0D9B0-374B-4437-BDCD-D7A888537931}"/>
    <dgm:cxn modelId="{ADD15839-2CFC-471C-B0AA-A9FDAB27E503}" type="presParOf" srcId="{104A552B-23A8-4627-8F3E-FB5FA2E5B3FD}" destId="{9502F0A2-CDBE-45C3-8BCF-F743C69C4773}" srcOrd="0" destOrd="0" presId="urn:microsoft.com/office/officeart/2009/3/layout/OpposingIdeas"/>
    <dgm:cxn modelId="{DB68EF93-7B7E-4A8F-955D-4F9AB830BDAA}" type="presParOf" srcId="{104A552B-23A8-4627-8F3E-FB5FA2E5B3FD}" destId="{862AE3B7-CAFD-4F16-A90C-CF02C958A6D7}" srcOrd="1" destOrd="0" presId="urn:microsoft.com/office/officeart/2009/3/layout/OpposingIdeas"/>
    <dgm:cxn modelId="{5D38EFD1-1102-492A-A68B-84B82E46E9A8}" type="presParOf" srcId="{104A552B-23A8-4627-8F3E-FB5FA2E5B3FD}" destId="{873D9C7C-3FC3-49FD-8883-E9B951CAC42A}" srcOrd="2" destOrd="0" presId="urn:microsoft.com/office/officeart/2009/3/layout/OpposingIdeas"/>
    <dgm:cxn modelId="{8DB3C47B-A045-4532-B73B-3619C5C1B339}" type="presParOf" srcId="{104A552B-23A8-4627-8F3E-FB5FA2E5B3FD}" destId="{87B64151-5223-41CD-93B8-A7A905EFE7D4}" srcOrd="3" destOrd="0" presId="urn:microsoft.com/office/officeart/2009/3/layout/OpposingIdeas"/>
    <dgm:cxn modelId="{14EAA84B-F846-4711-B4FB-C0C2FF040A58}" type="presParOf" srcId="{104A552B-23A8-4627-8F3E-FB5FA2E5B3FD}" destId="{DB55878F-512B-4DA7-9A89-895668CE999D}" srcOrd="4" destOrd="0" presId="urn:microsoft.com/office/officeart/2009/3/layout/OpposingIdeas"/>
    <dgm:cxn modelId="{AC31E2BF-9B82-4EAE-9C3F-E2A71D2FEBB3}" type="presParOf" srcId="{104A552B-23A8-4627-8F3E-FB5FA2E5B3FD}" destId="{31FCF16B-04C0-43C2-897B-095E0FC1C260}" srcOrd="5" destOrd="0" presId="urn:microsoft.com/office/officeart/2009/3/layout/OpposingIdeas"/>
    <dgm:cxn modelId="{89D9D301-F497-497E-9444-0F5D9779887A}" type="presParOf" srcId="{104A552B-23A8-4627-8F3E-FB5FA2E5B3FD}" destId="{F8BE5084-10AF-4520-8E9A-D33032243CFC}" srcOrd="6" destOrd="0" presId="urn:microsoft.com/office/officeart/2009/3/layout/OpposingIdeas"/>
    <dgm:cxn modelId="{01EF262C-D20D-4160-9F96-19B52A57CFFA}" type="presParOf" srcId="{104A552B-23A8-4627-8F3E-FB5FA2E5B3FD}" destId="{FD1B246D-2024-45DD-BEE1-93DB61B1D787}"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94AEB3F-3997-49EF-8142-A1BA8FF42529}" type="doc">
      <dgm:prSet loTypeId="urn:microsoft.com/office/officeart/2008/layout/AscendingPictureAccentProcess" loCatId="process" qsTypeId="urn:microsoft.com/office/officeart/2005/8/quickstyle/3d1" qsCatId="3D" csTypeId="urn:microsoft.com/office/officeart/2005/8/colors/accent4_2" csCatId="accent4" phldr="1"/>
      <dgm:spPr/>
      <dgm:t>
        <a:bodyPr/>
        <a:lstStyle/>
        <a:p>
          <a:endParaRPr lang="es-UY"/>
        </a:p>
      </dgm:t>
    </dgm:pt>
    <dgm:pt modelId="{838B0FC6-911C-4770-8FDC-31D116B8AB63}">
      <dgm:prSet phldrT="[Texto]"/>
      <dgm:spPr>
        <a:solidFill>
          <a:schemeClr val="accent4">
            <a:lumMod val="50000"/>
          </a:schemeClr>
        </a:solidFill>
      </dgm:spPr>
      <dgm:t>
        <a:bodyPr/>
        <a:lstStyle/>
        <a:p>
          <a:r>
            <a:rPr lang="es-UY" dirty="0" smtClean="0"/>
            <a:t>SIRT5</a:t>
          </a:r>
          <a:endParaRPr lang="es-UY" dirty="0"/>
        </a:p>
      </dgm:t>
    </dgm:pt>
    <dgm:pt modelId="{318A461E-92E0-43CA-BB28-BB1FE4E08F42}" type="parTrans" cxnId="{EF33E282-8278-44E2-B86A-3B464CA86A20}">
      <dgm:prSet/>
      <dgm:spPr/>
      <dgm:t>
        <a:bodyPr/>
        <a:lstStyle/>
        <a:p>
          <a:endParaRPr lang="es-UY"/>
        </a:p>
      </dgm:t>
    </dgm:pt>
    <dgm:pt modelId="{3265E128-418D-4E20-936B-27230627F1C3}" type="sibTrans" cxnId="{EF33E282-8278-44E2-B86A-3B464CA86A20}">
      <dgm:prSet/>
      <dgm:spPr>
        <a:noFill/>
        <a:ln>
          <a:solidFill>
            <a:schemeClr val="accent1">
              <a:shade val="50000"/>
            </a:schemeClr>
          </a:solidFill>
        </a:ln>
      </dgm:spPr>
      <dgm:t>
        <a:bodyPr/>
        <a:lstStyle/>
        <a:p>
          <a:endParaRPr lang="es-UY"/>
        </a:p>
      </dgm:t>
    </dgm:pt>
    <dgm:pt modelId="{07CA32B1-7CAD-49FF-8415-D8C4869D3B52}">
      <dgm:prSet phldrT="[Texto]"/>
      <dgm:spPr>
        <a:solidFill>
          <a:schemeClr val="accent4">
            <a:lumMod val="50000"/>
          </a:schemeClr>
        </a:solidFill>
      </dgm:spPr>
      <dgm:t>
        <a:bodyPr/>
        <a:lstStyle/>
        <a:p>
          <a:r>
            <a:rPr lang="es-UY" dirty="0" smtClean="0"/>
            <a:t>CPS-1</a:t>
          </a:r>
          <a:endParaRPr lang="es-UY" dirty="0"/>
        </a:p>
      </dgm:t>
    </dgm:pt>
    <dgm:pt modelId="{5F77504F-9E9E-4482-BDE8-341A1A416DA6}" type="parTrans" cxnId="{BCAD8687-69C8-4C2E-BAF8-9C06DC41FB46}">
      <dgm:prSet/>
      <dgm:spPr/>
      <dgm:t>
        <a:bodyPr/>
        <a:lstStyle/>
        <a:p>
          <a:endParaRPr lang="es-UY"/>
        </a:p>
      </dgm:t>
    </dgm:pt>
    <dgm:pt modelId="{453E35D0-9515-4C6D-BB54-DCD92CEA5CE7}" type="sibTrans" cxnId="{BCAD8687-69C8-4C2E-BAF8-9C06DC41FB46}">
      <dgm:prSet/>
      <dgm:spPr>
        <a:noFill/>
        <a:ln>
          <a:solidFill>
            <a:schemeClr val="accent1">
              <a:shade val="50000"/>
            </a:schemeClr>
          </a:solidFill>
        </a:ln>
      </dgm:spPr>
      <dgm:t>
        <a:bodyPr/>
        <a:lstStyle/>
        <a:p>
          <a:endParaRPr lang="es-UY"/>
        </a:p>
      </dgm:t>
    </dgm:pt>
    <dgm:pt modelId="{6AA4A596-AC03-4B9E-B836-4E3DCA1F2F41}" type="pres">
      <dgm:prSet presAssocID="{D94AEB3F-3997-49EF-8142-A1BA8FF42529}" presName="Name0" presStyleCnt="0">
        <dgm:presLayoutVars>
          <dgm:chMax val="7"/>
          <dgm:chPref val="7"/>
          <dgm:dir/>
        </dgm:presLayoutVars>
      </dgm:prSet>
      <dgm:spPr/>
      <dgm:t>
        <a:bodyPr/>
        <a:lstStyle/>
        <a:p>
          <a:endParaRPr lang="es-MX"/>
        </a:p>
      </dgm:t>
    </dgm:pt>
    <dgm:pt modelId="{2D5FDAE0-3EF4-4434-9B37-B03DDF3795C4}" type="pres">
      <dgm:prSet presAssocID="{D94AEB3F-3997-49EF-8142-A1BA8FF42529}" presName="dot1" presStyleLbl="alignNode1" presStyleIdx="0" presStyleCnt="10"/>
      <dgm:spPr/>
      <dgm:t>
        <a:bodyPr/>
        <a:lstStyle/>
        <a:p>
          <a:endParaRPr lang="es-UY"/>
        </a:p>
      </dgm:t>
    </dgm:pt>
    <dgm:pt modelId="{CF567FAD-6588-419D-B046-EA09083397EA}" type="pres">
      <dgm:prSet presAssocID="{D94AEB3F-3997-49EF-8142-A1BA8FF42529}" presName="dot2" presStyleLbl="alignNode1" presStyleIdx="1" presStyleCnt="10"/>
      <dgm:spPr/>
      <dgm:t>
        <a:bodyPr/>
        <a:lstStyle/>
        <a:p>
          <a:endParaRPr lang="es-UY"/>
        </a:p>
      </dgm:t>
    </dgm:pt>
    <dgm:pt modelId="{219499C1-4F06-4A57-83C4-EEB8472D8439}" type="pres">
      <dgm:prSet presAssocID="{D94AEB3F-3997-49EF-8142-A1BA8FF42529}" presName="dot3" presStyleLbl="alignNode1" presStyleIdx="2" presStyleCnt="10"/>
      <dgm:spPr/>
      <dgm:t>
        <a:bodyPr/>
        <a:lstStyle/>
        <a:p>
          <a:endParaRPr lang="es-UY"/>
        </a:p>
      </dgm:t>
    </dgm:pt>
    <dgm:pt modelId="{18417027-78DA-4196-AF9D-BC4A06E62301}" type="pres">
      <dgm:prSet presAssocID="{D94AEB3F-3997-49EF-8142-A1BA8FF42529}" presName="dotArrow1" presStyleLbl="alignNode1" presStyleIdx="3" presStyleCnt="10"/>
      <dgm:spPr/>
      <dgm:t>
        <a:bodyPr/>
        <a:lstStyle/>
        <a:p>
          <a:endParaRPr lang="es-UY"/>
        </a:p>
      </dgm:t>
    </dgm:pt>
    <dgm:pt modelId="{2332688B-C329-4C7F-8957-340DD3F35129}" type="pres">
      <dgm:prSet presAssocID="{D94AEB3F-3997-49EF-8142-A1BA8FF42529}" presName="dotArrow2" presStyleLbl="alignNode1" presStyleIdx="4" presStyleCnt="10"/>
      <dgm:spPr/>
      <dgm:t>
        <a:bodyPr/>
        <a:lstStyle/>
        <a:p>
          <a:endParaRPr lang="es-UY"/>
        </a:p>
      </dgm:t>
    </dgm:pt>
    <dgm:pt modelId="{166CAFCF-B6EF-4CA9-A4BF-F402AE8ABE09}" type="pres">
      <dgm:prSet presAssocID="{D94AEB3F-3997-49EF-8142-A1BA8FF42529}" presName="dotArrow3" presStyleLbl="alignNode1" presStyleIdx="5" presStyleCnt="10"/>
      <dgm:spPr/>
      <dgm:t>
        <a:bodyPr/>
        <a:lstStyle/>
        <a:p>
          <a:endParaRPr lang="es-UY"/>
        </a:p>
      </dgm:t>
    </dgm:pt>
    <dgm:pt modelId="{9A08292C-5789-4737-ACC0-6DAD27453AC2}" type="pres">
      <dgm:prSet presAssocID="{D94AEB3F-3997-49EF-8142-A1BA8FF42529}" presName="dotArrow4" presStyleLbl="alignNode1" presStyleIdx="6" presStyleCnt="10"/>
      <dgm:spPr/>
      <dgm:t>
        <a:bodyPr/>
        <a:lstStyle/>
        <a:p>
          <a:endParaRPr lang="es-UY"/>
        </a:p>
      </dgm:t>
    </dgm:pt>
    <dgm:pt modelId="{F6C911EE-4CEA-4E4B-98DA-C1C359E6B942}" type="pres">
      <dgm:prSet presAssocID="{D94AEB3F-3997-49EF-8142-A1BA8FF42529}" presName="dotArrow5" presStyleLbl="alignNode1" presStyleIdx="7" presStyleCnt="10"/>
      <dgm:spPr/>
      <dgm:t>
        <a:bodyPr/>
        <a:lstStyle/>
        <a:p>
          <a:endParaRPr lang="es-UY"/>
        </a:p>
      </dgm:t>
    </dgm:pt>
    <dgm:pt modelId="{5519CEEE-6328-4F9D-B7C9-AF2BB7EB87E9}" type="pres">
      <dgm:prSet presAssocID="{D94AEB3F-3997-49EF-8142-A1BA8FF42529}" presName="dotArrow6" presStyleLbl="alignNode1" presStyleIdx="8" presStyleCnt="10"/>
      <dgm:spPr/>
      <dgm:t>
        <a:bodyPr/>
        <a:lstStyle/>
        <a:p>
          <a:endParaRPr lang="es-UY"/>
        </a:p>
      </dgm:t>
    </dgm:pt>
    <dgm:pt modelId="{70D61C5F-D79F-4A73-B5A7-E6F3B4082875}" type="pres">
      <dgm:prSet presAssocID="{D94AEB3F-3997-49EF-8142-A1BA8FF42529}" presName="dotArrow7" presStyleLbl="alignNode1" presStyleIdx="9" presStyleCnt="10"/>
      <dgm:spPr/>
      <dgm:t>
        <a:bodyPr/>
        <a:lstStyle/>
        <a:p>
          <a:endParaRPr lang="es-UY"/>
        </a:p>
      </dgm:t>
    </dgm:pt>
    <dgm:pt modelId="{55B9360E-9EBF-4176-AACA-147F02410ACF}" type="pres">
      <dgm:prSet presAssocID="{838B0FC6-911C-4770-8FDC-31D116B8AB63}" presName="parTx1" presStyleLbl="node1" presStyleIdx="0" presStyleCnt="2"/>
      <dgm:spPr/>
      <dgm:t>
        <a:bodyPr/>
        <a:lstStyle/>
        <a:p>
          <a:endParaRPr lang="es-UY"/>
        </a:p>
      </dgm:t>
    </dgm:pt>
    <dgm:pt modelId="{7640C29E-856A-439C-B725-C56AA9E9DC9F}" type="pres">
      <dgm:prSet presAssocID="{3265E128-418D-4E20-936B-27230627F1C3}" presName="picture1" presStyleCnt="0"/>
      <dgm:spPr/>
      <dgm:t>
        <a:bodyPr/>
        <a:lstStyle/>
        <a:p>
          <a:endParaRPr lang="es-UY"/>
        </a:p>
      </dgm:t>
    </dgm:pt>
    <dgm:pt modelId="{BF707F0C-5272-4DE3-9402-65129F00F9D5}" type="pres">
      <dgm:prSet presAssocID="{3265E128-418D-4E20-936B-27230627F1C3}" presName="imageRepeatNode" presStyleLbl="fgImgPlace1" presStyleIdx="0" presStyleCnt="2" custLinFactNeighborX="-10226" custLinFactNeighborY="-5975"/>
      <dgm:spPr/>
      <dgm:t>
        <a:bodyPr/>
        <a:lstStyle/>
        <a:p>
          <a:endParaRPr lang="es-MX"/>
        </a:p>
      </dgm:t>
    </dgm:pt>
    <dgm:pt modelId="{482CF166-DE12-4B00-B928-8F515901C3E5}" type="pres">
      <dgm:prSet presAssocID="{07CA32B1-7CAD-49FF-8415-D8C4869D3B52}" presName="parTx2" presStyleLbl="node1" presStyleIdx="1" presStyleCnt="2" custLinFactNeighborX="672" custLinFactNeighborY="-2673"/>
      <dgm:spPr/>
      <dgm:t>
        <a:bodyPr/>
        <a:lstStyle/>
        <a:p>
          <a:endParaRPr lang="es-MX"/>
        </a:p>
      </dgm:t>
    </dgm:pt>
    <dgm:pt modelId="{0DFE8454-D189-4F43-BA94-1A0B2626C95C}" type="pres">
      <dgm:prSet presAssocID="{453E35D0-9515-4C6D-BB54-DCD92CEA5CE7}" presName="picture2" presStyleCnt="0"/>
      <dgm:spPr/>
      <dgm:t>
        <a:bodyPr/>
        <a:lstStyle/>
        <a:p>
          <a:endParaRPr lang="es-UY"/>
        </a:p>
      </dgm:t>
    </dgm:pt>
    <dgm:pt modelId="{0C714CD7-8809-4660-A97B-B333B74B385C}" type="pres">
      <dgm:prSet presAssocID="{453E35D0-9515-4C6D-BB54-DCD92CEA5CE7}" presName="imageRepeatNode" presStyleLbl="fgImgPlace1" presStyleIdx="1" presStyleCnt="2" custLinFactNeighborX="-3804" custLinFactNeighborY="-3412"/>
      <dgm:spPr/>
      <dgm:t>
        <a:bodyPr/>
        <a:lstStyle/>
        <a:p>
          <a:endParaRPr lang="es-MX"/>
        </a:p>
      </dgm:t>
    </dgm:pt>
  </dgm:ptLst>
  <dgm:cxnLst>
    <dgm:cxn modelId="{037BD559-3D76-4B44-8F39-62B54C11F5AF}" type="presOf" srcId="{D94AEB3F-3997-49EF-8142-A1BA8FF42529}" destId="{6AA4A596-AC03-4B9E-B836-4E3DCA1F2F41}" srcOrd="0" destOrd="0" presId="urn:microsoft.com/office/officeart/2008/layout/AscendingPictureAccentProcess"/>
    <dgm:cxn modelId="{BCAD8687-69C8-4C2E-BAF8-9C06DC41FB46}" srcId="{D94AEB3F-3997-49EF-8142-A1BA8FF42529}" destId="{07CA32B1-7CAD-49FF-8415-D8C4869D3B52}" srcOrd="1" destOrd="0" parTransId="{5F77504F-9E9E-4482-BDE8-341A1A416DA6}" sibTransId="{453E35D0-9515-4C6D-BB54-DCD92CEA5CE7}"/>
    <dgm:cxn modelId="{C6F1E511-9AD5-45C7-9B7B-ED7A21D5FC2D}" type="presOf" srcId="{838B0FC6-911C-4770-8FDC-31D116B8AB63}" destId="{55B9360E-9EBF-4176-AACA-147F02410ACF}" srcOrd="0" destOrd="0" presId="urn:microsoft.com/office/officeart/2008/layout/AscendingPictureAccentProcess"/>
    <dgm:cxn modelId="{A5538695-AC61-40D3-89F4-5F06B58270C4}" type="presOf" srcId="{07CA32B1-7CAD-49FF-8415-D8C4869D3B52}" destId="{482CF166-DE12-4B00-B928-8F515901C3E5}" srcOrd="0" destOrd="0" presId="urn:microsoft.com/office/officeart/2008/layout/AscendingPictureAccentProcess"/>
    <dgm:cxn modelId="{BA9F585E-38FB-41DB-951A-45A5EC282382}" type="presOf" srcId="{453E35D0-9515-4C6D-BB54-DCD92CEA5CE7}" destId="{0C714CD7-8809-4660-A97B-B333B74B385C}" srcOrd="0" destOrd="0" presId="urn:microsoft.com/office/officeart/2008/layout/AscendingPictureAccentProcess"/>
    <dgm:cxn modelId="{EF33E282-8278-44E2-B86A-3B464CA86A20}" srcId="{D94AEB3F-3997-49EF-8142-A1BA8FF42529}" destId="{838B0FC6-911C-4770-8FDC-31D116B8AB63}" srcOrd="0" destOrd="0" parTransId="{318A461E-92E0-43CA-BB28-BB1FE4E08F42}" sibTransId="{3265E128-418D-4E20-936B-27230627F1C3}"/>
    <dgm:cxn modelId="{C066D70F-2351-43DF-A87F-C6BCBE84CB48}" type="presOf" srcId="{3265E128-418D-4E20-936B-27230627F1C3}" destId="{BF707F0C-5272-4DE3-9402-65129F00F9D5}" srcOrd="0" destOrd="0" presId="urn:microsoft.com/office/officeart/2008/layout/AscendingPictureAccentProcess"/>
    <dgm:cxn modelId="{35F48273-F031-4749-A8B1-80B5A7BF1BF0}" type="presParOf" srcId="{6AA4A596-AC03-4B9E-B836-4E3DCA1F2F41}" destId="{2D5FDAE0-3EF4-4434-9B37-B03DDF3795C4}" srcOrd="0" destOrd="0" presId="urn:microsoft.com/office/officeart/2008/layout/AscendingPictureAccentProcess"/>
    <dgm:cxn modelId="{ECB3F76E-F226-40D3-83C5-69B81F57D937}" type="presParOf" srcId="{6AA4A596-AC03-4B9E-B836-4E3DCA1F2F41}" destId="{CF567FAD-6588-419D-B046-EA09083397EA}" srcOrd="1" destOrd="0" presId="urn:microsoft.com/office/officeart/2008/layout/AscendingPictureAccentProcess"/>
    <dgm:cxn modelId="{6943F17F-38C9-4075-BE7B-80E472FAF2D0}" type="presParOf" srcId="{6AA4A596-AC03-4B9E-B836-4E3DCA1F2F41}" destId="{219499C1-4F06-4A57-83C4-EEB8472D8439}" srcOrd="2" destOrd="0" presId="urn:microsoft.com/office/officeart/2008/layout/AscendingPictureAccentProcess"/>
    <dgm:cxn modelId="{9155EA0B-5673-4696-BC75-884C3FD3A28E}" type="presParOf" srcId="{6AA4A596-AC03-4B9E-B836-4E3DCA1F2F41}" destId="{18417027-78DA-4196-AF9D-BC4A06E62301}" srcOrd="3" destOrd="0" presId="urn:microsoft.com/office/officeart/2008/layout/AscendingPictureAccentProcess"/>
    <dgm:cxn modelId="{62756BAB-6524-4CAF-A304-A8335DC05569}" type="presParOf" srcId="{6AA4A596-AC03-4B9E-B836-4E3DCA1F2F41}" destId="{2332688B-C329-4C7F-8957-340DD3F35129}" srcOrd="4" destOrd="0" presId="urn:microsoft.com/office/officeart/2008/layout/AscendingPictureAccentProcess"/>
    <dgm:cxn modelId="{6A05E72B-8C88-4031-804F-98F55DC1A3F2}" type="presParOf" srcId="{6AA4A596-AC03-4B9E-B836-4E3DCA1F2F41}" destId="{166CAFCF-B6EF-4CA9-A4BF-F402AE8ABE09}" srcOrd="5" destOrd="0" presId="urn:microsoft.com/office/officeart/2008/layout/AscendingPictureAccentProcess"/>
    <dgm:cxn modelId="{343E3C1B-FD59-4C97-8CE4-38EDE9F3974D}" type="presParOf" srcId="{6AA4A596-AC03-4B9E-B836-4E3DCA1F2F41}" destId="{9A08292C-5789-4737-ACC0-6DAD27453AC2}" srcOrd="6" destOrd="0" presId="urn:microsoft.com/office/officeart/2008/layout/AscendingPictureAccentProcess"/>
    <dgm:cxn modelId="{B1FB7C8A-529C-483C-83FB-DD2789C7D2D1}" type="presParOf" srcId="{6AA4A596-AC03-4B9E-B836-4E3DCA1F2F41}" destId="{F6C911EE-4CEA-4E4B-98DA-C1C359E6B942}" srcOrd="7" destOrd="0" presId="urn:microsoft.com/office/officeart/2008/layout/AscendingPictureAccentProcess"/>
    <dgm:cxn modelId="{852EE2F2-FF1E-4D0C-A8DA-53F05145787E}" type="presParOf" srcId="{6AA4A596-AC03-4B9E-B836-4E3DCA1F2F41}" destId="{5519CEEE-6328-4F9D-B7C9-AF2BB7EB87E9}" srcOrd="8" destOrd="0" presId="urn:microsoft.com/office/officeart/2008/layout/AscendingPictureAccentProcess"/>
    <dgm:cxn modelId="{E13CC566-E6CF-4A49-AFA2-82679840EBE4}" type="presParOf" srcId="{6AA4A596-AC03-4B9E-B836-4E3DCA1F2F41}" destId="{70D61C5F-D79F-4A73-B5A7-E6F3B4082875}" srcOrd="9" destOrd="0" presId="urn:microsoft.com/office/officeart/2008/layout/AscendingPictureAccentProcess"/>
    <dgm:cxn modelId="{F4AD90CB-4DB0-4692-9EC8-365FDD5AF9B2}" type="presParOf" srcId="{6AA4A596-AC03-4B9E-B836-4E3DCA1F2F41}" destId="{55B9360E-9EBF-4176-AACA-147F02410ACF}" srcOrd="10" destOrd="0" presId="urn:microsoft.com/office/officeart/2008/layout/AscendingPictureAccentProcess"/>
    <dgm:cxn modelId="{33BD4831-4D58-43E3-BBA9-CFDE08D95F00}" type="presParOf" srcId="{6AA4A596-AC03-4B9E-B836-4E3DCA1F2F41}" destId="{7640C29E-856A-439C-B725-C56AA9E9DC9F}" srcOrd="11" destOrd="0" presId="urn:microsoft.com/office/officeart/2008/layout/AscendingPictureAccentProcess"/>
    <dgm:cxn modelId="{B46AD72A-4249-4024-AC36-FE32F68F2F97}" type="presParOf" srcId="{7640C29E-856A-439C-B725-C56AA9E9DC9F}" destId="{BF707F0C-5272-4DE3-9402-65129F00F9D5}" srcOrd="0" destOrd="0" presId="urn:microsoft.com/office/officeart/2008/layout/AscendingPictureAccentProcess"/>
    <dgm:cxn modelId="{292EEF63-751B-497C-AC41-C288D1716F9C}" type="presParOf" srcId="{6AA4A596-AC03-4B9E-B836-4E3DCA1F2F41}" destId="{482CF166-DE12-4B00-B928-8F515901C3E5}" srcOrd="12" destOrd="0" presId="urn:microsoft.com/office/officeart/2008/layout/AscendingPictureAccentProcess"/>
    <dgm:cxn modelId="{A094CD02-28EB-4C71-BD2B-869E55FFFE7B}" type="presParOf" srcId="{6AA4A596-AC03-4B9E-B836-4E3DCA1F2F41}" destId="{0DFE8454-D189-4F43-BA94-1A0B2626C95C}" srcOrd="13" destOrd="0" presId="urn:microsoft.com/office/officeart/2008/layout/AscendingPictureAccentProcess"/>
    <dgm:cxn modelId="{D024B551-03D1-448C-8E98-758DB96154C5}" type="presParOf" srcId="{0DFE8454-D189-4F43-BA94-1A0B2626C95C}" destId="{0C714CD7-8809-4660-A97B-B333B74B385C}" srcOrd="0" destOrd="0" presId="urn:microsoft.com/office/officeart/2008/layout/AscendingPictureAccent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C6E9081-4B36-419B-B128-C8C6187236E6}" type="doc">
      <dgm:prSet loTypeId="urn:microsoft.com/office/officeart/2008/layout/SquareAccentList" loCatId="list" qsTypeId="urn:microsoft.com/office/officeart/2005/8/quickstyle/3d1" qsCatId="3D" csTypeId="urn:microsoft.com/office/officeart/2005/8/colors/accent4_2" csCatId="accent4" phldr="1"/>
      <dgm:spPr/>
      <dgm:t>
        <a:bodyPr/>
        <a:lstStyle/>
        <a:p>
          <a:endParaRPr lang="es-MX"/>
        </a:p>
      </dgm:t>
    </dgm:pt>
    <dgm:pt modelId="{07E2EF61-9BF2-4016-97BE-4C01ABAF12D5}">
      <dgm:prSet phldrT="[Text]"/>
      <dgm:spPr/>
      <dgm:t>
        <a:bodyPr/>
        <a:lstStyle/>
        <a:p>
          <a:r>
            <a:rPr lang="es-MX" b="1" dirty="0" err="1" smtClean="0">
              <a:effectLst>
                <a:outerShdw blurRad="38100" dist="38100" dir="2700000" algn="tl">
                  <a:srgbClr val="000000">
                    <a:alpha val="43137"/>
                  </a:srgbClr>
                </a:outerShdw>
              </a:effectLst>
            </a:rPr>
            <a:t>Patients</a:t>
          </a:r>
          <a:r>
            <a:rPr lang="es-MX" b="1" dirty="0" smtClean="0">
              <a:effectLst>
                <a:outerShdw blurRad="38100" dist="38100" dir="2700000" algn="tl">
                  <a:srgbClr val="000000">
                    <a:alpha val="43137"/>
                  </a:srgbClr>
                </a:outerShdw>
              </a:effectLst>
            </a:rPr>
            <a:t> </a:t>
          </a:r>
          <a:r>
            <a:rPr lang="es-MX" b="1" dirty="0" err="1" smtClean="0">
              <a:effectLst>
                <a:outerShdw blurRad="38100" dist="38100" dir="2700000" algn="tl">
                  <a:srgbClr val="000000">
                    <a:alpha val="43137"/>
                  </a:srgbClr>
                </a:outerShdw>
              </a:effectLst>
            </a:rPr>
            <a:t>with</a:t>
          </a:r>
          <a:r>
            <a:rPr lang="es-MX" b="1" dirty="0" smtClean="0">
              <a:effectLst>
                <a:outerShdw blurRad="38100" dist="38100" dir="2700000" algn="tl">
                  <a:srgbClr val="000000">
                    <a:alpha val="43137"/>
                  </a:srgbClr>
                </a:outerShdw>
              </a:effectLst>
            </a:rPr>
            <a:t> VPA </a:t>
          </a:r>
          <a:endParaRPr lang="es-MX" b="1" dirty="0">
            <a:effectLst>
              <a:outerShdw blurRad="38100" dist="38100" dir="2700000" algn="tl">
                <a:srgbClr val="000000">
                  <a:alpha val="43137"/>
                </a:srgbClr>
              </a:outerShdw>
            </a:effectLst>
          </a:endParaRPr>
        </a:p>
      </dgm:t>
    </dgm:pt>
    <dgm:pt modelId="{C9EF0670-0886-4F51-BAA2-ED05607290A6}" type="parTrans" cxnId="{8A21BB36-55C5-4594-9EB9-AF9A8E2AF346}">
      <dgm:prSet/>
      <dgm:spPr/>
      <dgm:t>
        <a:bodyPr/>
        <a:lstStyle/>
        <a:p>
          <a:endParaRPr lang="es-MX"/>
        </a:p>
      </dgm:t>
    </dgm:pt>
    <dgm:pt modelId="{B10490BA-5C41-41E6-A26E-8CEDC573389D}" type="sibTrans" cxnId="{8A21BB36-55C5-4594-9EB9-AF9A8E2AF346}">
      <dgm:prSet/>
      <dgm:spPr/>
      <dgm:t>
        <a:bodyPr/>
        <a:lstStyle/>
        <a:p>
          <a:endParaRPr lang="es-MX"/>
        </a:p>
      </dgm:t>
    </dgm:pt>
    <dgm:pt modelId="{8364913D-CE5A-4935-9E66-72E0B014DAC4}">
      <dgm:prSet phldrT="[Text]" custT="1"/>
      <dgm:spPr/>
      <dgm:t>
        <a:bodyPr/>
        <a:lstStyle/>
        <a:p>
          <a:r>
            <a:rPr lang="es-MX" sz="2000" dirty="0" smtClean="0"/>
            <a:t>CAR </a:t>
          </a:r>
          <a:r>
            <a:rPr lang="es-MX" sz="2000" dirty="0" err="1" smtClean="0"/>
            <a:t>deficiency</a:t>
          </a:r>
          <a:r>
            <a:rPr lang="es-MX" sz="2000" dirty="0" smtClean="0"/>
            <a:t> </a:t>
          </a:r>
          <a:endParaRPr lang="es-MX" sz="2000" dirty="0"/>
        </a:p>
      </dgm:t>
    </dgm:pt>
    <dgm:pt modelId="{93643918-66B4-49FD-874A-9275B02421E2}" type="parTrans" cxnId="{B4D6522E-6E98-4DD2-8306-256FB46823E3}">
      <dgm:prSet/>
      <dgm:spPr/>
      <dgm:t>
        <a:bodyPr/>
        <a:lstStyle/>
        <a:p>
          <a:endParaRPr lang="es-MX"/>
        </a:p>
      </dgm:t>
    </dgm:pt>
    <dgm:pt modelId="{B7EE6E85-C5EC-4AFD-ACB2-3511B90D6616}" type="sibTrans" cxnId="{B4D6522E-6E98-4DD2-8306-256FB46823E3}">
      <dgm:prSet/>
      <dgm:spPr/>
      <dgm:t>
        <a:bodyPr/>
        <a:lstStyle/>
        <a:p>
          <a:endParaRPr lang="es-MX"/>
        </a:p>
      </dgm:t>
    </dgm:pt>
    <dgm:pt modelId="{C8D28B29-8418-4F27-8570-77C88C740162}">
      <dgm:prSet phldrT="[Text]" custT="1"/>
      <dgm:spPr/>
      <dgm:t>
        <a:bodyPr/>
        <a:lstStyle/>
        <a:p>
          <a:r>
            <a:rPr lang="es-MX" sz="2000" dirty="0" err="1" smtClean="0"/>
            <a:t>ACETYLCARdeficiency</a:t>
          </a:r>
          <a:r>
            <a:rPr lang="es-MX" sz="2000" dirty="0" smtClean="0"/>
            <a:t> </a:t>
          </a:r>
          <a:endParaRPr lang="es-MX" sz="2000" dirty="0"/>
        </a:p>
      </dgm:t>
    </dgm:pt>
    <dgm:pt modelId="{E7EA1EF5-7270-47A9-83FA-509E30315146}" type="parTrans" cxnId="{ECC73425-0BA9-4B35-9F37-E692F9A6A2D9}">
      <dgm:prSet/>
      <dgm:spPr/>
      <dgm:t>
        <a:bodyPr/>
        <a:lstStyle/>
        <a:p>
          <a:endParaRPr lang="es-MX"/>
        </a:p>
      </dgm:t>
    </dgm:pt>
    <dgm:pt modelId="{0D9C1A97-D99F-4703-A4C6-C0CA43D71F75}" type="sibTrans" cxnId="{ECC73425-0BA9-4B35-9F37-E692F9A6A2D9}">
      <dgm:prSet/>
      <dgm:spPr/>
      <dgm:t>
        <a:bodyPr/>
        <a:lstStyle/>
        <a:p>
          <a:endParaRPr lang="es-MX"/>
        </a:p>
      </dgm:t>
    </dgm:pt>
    <dgm:pt modelId="{135CB3FF-B8D3-4FF7-A237-00FEAE30FB11}">
      <dgm:prSet phldrT="[Text]" custT="1"/>
      <dgm:spPr/>
      <dgm:t>
        <a:bodyPr/>
        <a:lstStyle/>
        <a:p>
          <a:r>
            <a:rPr lang="es-MX" sz="2000" baseline="0" dirty="0" err="1" smtClean="0"/>
            <a:t>Ammonia</a:t>
          </a:r>
          <a:r>
            <a:rPr lang="es-MX" sz="2000" baseline="0" dirty="0" smtClean="0"/>
            <a:t> </a:t>
          </a:r>
          <a:r>
            <a:rPr lang="es-MX" sz="2000" baseline="0" dirty="0" err="1" smtClean="0"/>
            <a:t>increase</a:t>
          </a:r>
          <a:endParaRPr lang="es-MX" sz="2000" baseline="0" dirty="0"/>
        </a:p>
      </dgm:t>
    </dgm:pt>
    <dgm:pt modelId="{28677DB4-7AA0-4BFB-A986-220C6C067C73}" type="parTrans" cxnId="{E897FDD5-6AAC-4FBC-A34E-18C8474BFAE7}">
      <dgm:prSet/>
      <dgm:spPr/>
      <dgm:t>
        <a:bodyPr/>
        <a:lstStyle/>
        <a:p>
          <a:endParaRPr lang="es-MX"/>
        </a:p>
      </dgm:t>
    </dgm:pt>
    <dgm:pt modelId="{2965B369-185E-4BD5-BE66-5388496BA4FC}" type="sibTrans" cxnId="{E897FDD5-6AAC-4FBC-A34E-18C8474BFAE7}">
      <dgm:prSet/>
      <dgm:spPr/>
      <dgm:t>
        <a:bodyPr/>
        <a:lstStyle/>
        <a:p>
          <a:endParaRPr lang="es-MX"/>
        </a:p>
      </dgm:t>
    </dgm:pt>
    <dgm:pt modelId="{B420EBFF-A553-494C-ABE3-EA31CB97580E}">
      <dgm:prSet phldrT="[Text]"/>
      <dgm:spPr/>
      <dgm:t>
        <a:bodyPr/>
        <a:lstStyle/>
        <a:p>
          <a:r>
            <a:rPr lang="es-MX" b="1" dirty="0" err="1" smtClean="0">
              <a:effectLst>
                <a:outerShdw blurRad="38100" dist="38100" dir="2700000" algn="tl">
                  <a:srgbClr val="000000">
                    <a:alpha val="43137"/>
                  </a:srgbClr>
                </a:outerShdw>
              </a:effectLst>
            </a:rPr>
            <a:t>Elderly</a:t>
          </a:r>
          <a:r>
            <a:rPr lang="es-MX" b="1" dirty="0" smtClean="0">
              <a:effectLst>
                <a:outerShdw blurRad="38100" dist="38100" dir="2700000" algn="tl">
                  <a:srgbClr val="000000">
                    <a:alpha val="43137"/>
                  </a:srgbClr>
                </a:outerShdw>
              </a:effectLst>
            </a:rPr>
            <a:t> </a:t>
          </a:r>
          <a:r>
            <a:rPr lang="es-MX" b="1" dirty="0" err="1" smtClean="0">
              <a:effectLst>
                <a:outerShdw blurRad="38100" dist="38100" dir="2700000" algn="tl">
                  <a:srgbClr val="000000">
                    <a:alpha val="43137"/>
                  </a:srgbClr>
                </a:outerShdw>
              </a:effectLst>
            </a:rPr>
            <a:t>patients</a:t>
          </a:r>
          <a:r>
            <a:rPr lang="es-MX" b="1" dirty="0" smtClean="0">
              <a:effectLst>
                <a:outerShdw blurRad="38100" dist="38100" dir="2700000" algn="tl">
                  <a:srgbClr val="000000">
                    <a:alpha val="43137"/>
                  </a:srgbClr>
                </a:outerShdw>
              </a:effectLst>
            </a:rPr>
            <a:t> </a:t>
          </a:r>
          <a:endParaRPr lang="es-MX" b="1" dirty="0">
            <a:effectLst>
              <a:outerShdw blurRad="38100" dist="38100" dir="2700000" algn="tl">
                <a:srgbClr val="000000">
                  <a:alpha val="43137"/>
                </a:srgbClr>
              </a:outerShdw>
            </a:effectLst>
          </a:endParaRPr>
        </a:p>
      </dgm:t>
    </dgm:pt>
    <dgm:pt modelId="{E14F1185-5522-4D94-97E0-9C6845871B40}" type="parTrans" cxnId="{B01F151E-C659-4504-B1E1-BABE3A6990CC}">
      <dgm:prSet/>
      <dgm:spPr/>
      <dgm:t>
        <a:bodyPr/>
        <a:lstStyle/>
        <a:p>
          <a:endParaRPr lang="es-MX"/>
        </a:p>
      </dgm:t>
    </dgm:pt>
    <dgm:pt modelId="{B88881E1-A861-4D59-90C3-6E976F5B2232}" type="sibTrans" cxnId="{B01F151E-C659-4504-B1E1-BABE3A6990CC}">
      <dgm:prSet/>
      <dgm:spPr/>
      <dgm:t>
        <a:bodyPr/>
        <a:lstStyle/>
        <a:p>
          <a:endParaRPr lang="es-MX"/>
        </a:p>
      </dgm:t>
    </dgm:pt>
    <dgm:pt modelId="{79E05317-F97C-4C90-A24B-309C06EDFBA2}">
      <dgm:prSet phldrT="[Text]" custT="1"/>
      <dgm:spPr/>
      <dgm:t>
        <a:bodyPr/>
        <a:lstStyle/>
        <a:p>
          <a:r>
            <a:rPr lang="es-MX" sz="2000" dirty="0" smtClean="0"/>
            <a:t>No CAR </a:t>
          </a:r>
          <a:r>
            <a:rPr lang="es-MX" sz="2000" dirty="0" err="1" smtClean="0"/>
            <a:t>depletion</a:t>
          </a:r>
          <a:endParaRPr lang="es-MX" sz="2000" dirty="0"/>
        </a:p>
      </dgm:t>
    </dgm:pt>
    <dgm:pt modelId="{36777646-38FA-4A8D-9740-46D84FC08BF6}" type="parTrans" cxnId="{813FEDBC-9979-4F18-8508-061F8EB11C20}">
      <dgm:prSet/>
      <dgm:spPr/>
      <dgm:t>
        <a:bodyPr/>
        <a:lstStyle/>
        <a:p>
          <a:endParaRPr lang="es-MX"/>
        </a:p>
      </dgm:t>
    </dgm:pt>
    <dgm:pt modelId="{CE5E8894-FDF3-4207-A735-CD1C231AE54D}" type="sibTrans" cxnId="{813FEDBC-9979-4F18-8508-061F8EB11C20}">
      <dgm:prSet/>
      <dgm:spPr/>
      <dgm:t>
        <a:bodyPr/>
        <a:lstStyle/>
        <a:p>
          <a:endParaRPr lang="es-MX"/>
        </a:p>
      </dgm:t>
    </dgm:pt>
    <dgm:pt modelId="{36AFD10B-CEC1-444A-BC93-19B6903B22B1}">
      <dgm:prSet phldrT="[Text]" custT="1"/>
      <dgm:spPr/>
      <dgm:t>
        <a:bodyPr/>
        <a:lstStyle/>
        <a:p>
          <a:r>
            <a:rPr lang="es-MX" sz="2000" dirty="0" smtClean="0"/>
            <a:t>ACETILCAR </a:t>
          </a:r>
          <a:r>
            <a:rPr lang="es-MX" sz="2000" dirty="0" err="1" smtClean="0"/>
            <a:t>deficiency</a:t>
          </a:r>
          <a:r>
            <a:rPr lang="es-MX" sz="2000" dirty="0" smtClean="0"/>
            <a:t> </a:t>
          </a:r>
          <a:endParaRPr lang="es-MX" sz="2000" dirty="0"/>
        </a:p>
      </dgm:t>
    </dgm:pt>
    <dgm:pt modelId="{DD06C7CE-4AFB-4B06-91FE-B76B559CB319}" type="parTrans" cxnId="{8CC2F7CD-6B18-4265-ADFD-44E8DFDBF3A5}">
      <dgm:prSet/>
      <dgm:spPr/>
      <dgm:t>
        <a:bodyPr/>
        <a:lstStyle/>
        <a:p>
          <a:endParaRPr lang="es-MX"/>
        </a:p>
      </dgm:t>
    </dgm:pt>
    <dgm:pt modelId="{D7934269-A3D0-4117-95AC-11E7A14E3C43}" type="sibTrans" cxnId="{8CC2F7CD-6B18-4265-ADFD-44E8DFDBF3A5}">
      <dgm:prSet/>
      <dgm:spPr/>
      <dgm:t>
        <a:bodyPr/>
        <a:lstStyle/>
        <a:p>
          <a:endParaRPr lang="es-MX"/>
        </a:p>
      </dgm:t>
    </dgm:pt>
    <dgm:pt modelId="{D23A7A97-7A5E-43BC-A7C9-CF47EDFC5685}">
      <dgm:prSet phldrT="[Text]" custT="1"/>
      <dgm:spPr/>
      <dgm:t>
        <a:bodyPr/>
        <a:lstStyle/>
        <a:p>
          <a:r>
            <a:rPr lang="es-MX" sz="2000" dirty="0" err="1" smtClean="0"/>
            <a:t>Ammonia</a:t>
          </a:r>
          <a:r>
            <a:rPr lang="es-MX" sz="2000" dirty="0" smtClean="0"/>
            <a:t> </a:t>
          </a:r>
          <a:r>
            <a:rPr lang="es-MX" sz="2000" dirty="0" err="1" smtClean="0"/>
            <a:t>increase</a:t>
          </a:r>
          <a:r>
            <a:rPr lang="es-MX" sz="2000" dirty="0" smtClean="0"/>
            <a:t> </a:t>
          </a:r>
          <a:endParaRPr lang="es-MX" sz="2000" baseline="30000" dirty="0"/>
        </a:p>
      </dgm:t>
    </dgm:pt>
    <dgm:pt modelId="{4DD8A9BC-2DE3-4A2E-B286-754D6F21897D}" type="parTrans" cxnId="{594B0E90-8B9B-411C-9C75-C67FBAF19D7C}">
      <dgm:prSet/>
      <dgm:spPr/>
      <dgm:t>
        <a:bodyPr/>
        <a:lstStyle/>
        <a:p>
          <a:endParaRPr lang="es-MX"/>
        </a:p>
      </dgm:t>
    </dgm:pt>
    <dgm:pt modelId="{D879D2F7-15C7-4AF7-B017-315A5DEA02A8}" type="sibTrans" cxnId="{594B0E90-8B9B-411C-9C75-C67FBAF19D7C}">
      <dgm:prSet/>
      <dgm:spPr/>
      <dgm:t>
        <a:bodyPr/>
        <a:lstStyle/>
        <a:p>
          <a:endParaRPr lang="es-MX"/>
        </a:p>
      </dgm:t>
    </dgm:pt>
    <dgm:pt modelId="{6AC15924-BCB8-447C-AE2C-E2334751DE67}" type="pres">
      <dgm:prSet presAssocID="{CC6E9081-4B36-419B-B128-C8C6187236E6}" presName="layout" presStyleCnt="0">
        <dgm:presLayoutVars>
          <dgm:chMax/>
          <dgm:chPref/>
          <dgm:dir/>
          <dgm:resizeHandles/>
        </dgm:presLayoutVars>
      </dgm:prSet>
      <dgm:spPr/>
      <dgm:t>
        <a:bodyPr/>
        <a:lstStyle/>
        <a:p>
          <a:endParaRPr lang="es-UY"/>
        </a:p>
      </dgm:t>
    </dgm:pt>
    <dgm:pt modelId="{3589CAED-979A-4A86-8A55-19F8E70ED36F}" type="pres">
      <dgm:prSet presAssocID="{07E2EF61-9BF2-4016-97BE-4C01ABAF12D5}" presName="root" presStyleCnt="0">
        <dgm:presLayoutVars>
          <dgm:chMax/>
          <dgm:chPref/>
        </dgm:presLayoutVars>
      </dgm:prSet>
      <dgm:spPr/>
      <dgm:t>
        <a:bodyPr/>
        <a:lstStyle/>
        <a:p>
          <a:endParaRPr lang="es-UY"/>
        </a:p>
      </dgm:t>
    </dgm:pt>
    <dgm:pt modelId="{7445F7D5-7755-4F49-8692-562C145E92F5}" type="pres">
      <dgm:prSet presAssocID="{07E2EF61-9BF2-4016-97BE-4C01ABAF12D5}" presName="rootComposite" presStyleCnt="0">
        <dgm:presLayoutVars/>
      </dgm:prSet>
      <dgm:spPr/>
      <dgm:t>
        <a:bodyPr/>
        <a:lstStyle/>
        <a:p>
          <a:endParaRPr lang="es-UY"/>
        </a:p>
      </dgm:t>
    </dgm:pt>
    <dgm:pt modelId="{4C3AFB17-3F1F-4884-8937-0DEC7B0BF075}" type="pres">
      <dgm:prSet presAssocID="{07E2EF61-9BF2-4016-97BE-4C01ABAF12D5}" presName="ParentAccent" presStyleLbl="alignNode1" presStyleIdx="0" presStyleCnt="2"/>
      <dgm:spPr/>
      <dgm:t>
        <a:bodyPr/>
        <a:lstStyle/>
        <a:p>
          <a:endParaRPr lang="es-UY"/>
        </a:p>
      </dgm:t>
    </dgm:pt>
    <dgm:pt modelId="{38B2C936-90B4-4CD2-AE1F-1B4994861BB0}" type="pres">
      <dgm:prSet presAssocID="{07E2EF61-9BF2-4016-97BE-4C01ABAF12D5}" presName="ParentSmallAccent" presStyleLbl="fgAcc1" presStyleIdx="0" presStyleCnt="2"/>
      <dgm:spPr/>
      <dgm:t>
        <a:bodyPr/>
        <a:lstStyle/>
        <a:p>
          <a:endParaRPr lang="es-UY"/>
        </a:p>
      </dgm:t>
    </dgm:pt>
    <dgm:pt modelId="{8BB9D4DE-6C90-4E80-B513-0A4887BD7531}" type="pres">
      <dgm:prSet presAssocID="{07E2EF61-9BF2-4016-97BE-4C01ABAF12D5}" presName="Parent" presStyleLbl="revTx" presStyleIdx="0" presStyleCnt="8" custScaleX="120645">
        <dgm:presLayoutVars>
          <dgm:chMax/>
          <dgm:chPref val="4"/>
          <dgm:bulletEnabled val="1"/>
        </dgm:presLayoutVars>
      </dgm:prSet>
      <dgm:spPr/>
      <dgm:t>
        <a:bodyPr/>
        <a:lstStyle/>
        <a:p>
          <a:endParaRPr lang="es-UY"/>
        </a:p>
      </dgm:t>
    </dgm:pt>
    <dgm:pt modelId="{8FD5A607-15B2-463F-9E8C-8F6B96BFB8B5}" type="pres">
      <dgm:prSet presAssocID="{07E2EF61-9BF2-4016-97BE-4C01ABAF12D5}" presName="childShape" presStyleCnt="0">
        <dgm:presLayoutVars>
          <dgm:chMax val="0"/>
          <dgm:chPref val="0"/>
        </dgm:presLayoutVars>
      </dgm:prSet>
      <dgm:spPr/>
      <dgm:t>
        <a:bodyPr/>
        <a:lstStyle/>
        <a:p>
          <a:endParaRPr lang="es-UY"/>
        </a:p>
      </dgm:t>
    </dgm:pt>
    <dgm:pt modelId="{1888914A-BD4D-48D5-B0B3-E627167D1CD8}" type="pres">
      <dgm:prSet presAssocID="{8364913D-CE5A-4935-9E66-72E0B014DAC4}" presName="childComposite" presStyleCnt="0">
        <dgm:presLayoutVars>
          <dgm:chMax val="0"/>
          <dgm:chPref val="0"/>
        </dgm:presLayoutVars>
      </dgm:prSet>
      <dgm:spPr/>
      <dgm:t>
        <a:bodyPr/>
        <a:lstStyle/>
        <a:p>
          <a:endParaRPr lang="es-UY"/>
        </a:p>
      </dgm:t>
    </dgm:pt>
    <dgm:pt modelId="{9491B7B2-DFB9-46AD-8E8D-B4C7FE908F90}" type="pres">
      <dgm:prSet presAssocID="{8364913D-CE5A-4935-9E66-72E0B014DAC4}" presName="ChildAccent" presStyleLbl="solidFgAcc1" presStyleIdx="0" presStyleCnt="6"/>
      <dgm:spPr/>
      <dgm:t>
        <a:bodyPr/>
        <a:lstStyle/>
        <a:p>
          <a:endParaRPr lang="es-UY"/>
        </a:p>
      </dgm:t>
    </dgm:pt>
    <dgm:pt modelId="{09A2AE16-2282-400F-A19C-A3B18AA6CB2E}" type="pres">
      <dgm:prSet presAssocID="{8364913D-CE5A-4935-9E66-72E0B014DAC4}" presName="Child" presStyleLbl="revTx" presStyleIdx="1" presStyleCnt="8" custScaleX="120645">
        <dgm:presLayoutVars>
          <dgm:chMax val="0"/>
          <dgm:chPref val="0"/>
          <dgm:bulletEnabled val="1"/>
        </dgm:presLayoutVars>
      </dgm:prSet>
      <dgm:spPr/>
      <dgm:t>
        <a:bodyPr/>
        <a:lstStyle/>
        <a:p>
          <a:endParaRPr lang="es-MX"/>
        </a:p>
      </dgm:t>
    </dgm:pt>
    <dgm:pt modelId="{1B55EF0E-F2A9-48D4-BB56-F93B0A810ECB}" type="pres">
      <dgm:prSet presAssocID="{C8D28B29-8418-4F27-8570-77C88C740162}" presName="childComposite" presStyleCnt="0">
        <dgm:presLayoutVars>
          <dgm:chMax val="0"/>
          <dgm:chPref val="0"/>
        </dgm:presLayoutVars>
      </dgm:prSet>
      <dgm:spPr/>
      <dgm:t>
        <a:bodyPr/>
        <a:lstStyle/>
        <a:p>
          <a:endParaRPr lang="es-UY"/>
        </a:p>
      </dgm:t>
    </dgm:pt>
    <dgm:pt modelId="{06E04A58-A934-4B79-ACBB-135E6567DEF3}" type="pres">
      <dgm:prSet presAssocID="{C8D28B29-8418-4F27-8570-77C88C740162}" presName="ChildAccent" presStyleLbl="solidFgAcc1" presStyleIdx="1" presStyleCnt="6"/>
      <dgm:spPr/>
      <dgm:t>
        <a:bodyPr/>
        <a:lstStyle/>
        <a:p>
          <a:endParaRPr lang="es-UY"/>
        </a:p>
      </dgm:t>
    </dgm:pt>
    <dgm:pt modelId="{8D7AB905-EB1F-45AB-9227-DB2195BB26D8}" type="pres">
      <dgm:prSet presAssocID="{C8D28B29-8418-4F27-8570-77C88C740162}" presName="Child" presStyleLbl="revTx" presStyleIdx="2" presStyleCnt="8" custScaleX="120645">
        <dgm:presLayoutVars>
          <dgm:chMax val="0"/>
          <dgm:chPref val="0"/>
          <dgm:bulletEnabled val="1"/>
        </dgm:presLayoutVars>
      </dgm:prSet>
      <dgm:spPr/>
      <dgm:t>
        <a:bodyPr/>
        <a:lstStyle/>
        <a:p>
          <a:endParaRPr lang="es-MX"/>
        </a:p>
      </dgm:t>
    </dgm:pt>
    <dgm:pt modelId="{E9D583AA-3EAA-4B87-9E5A-E3A67146D24B}" type="pres">
      <dgm:prSet presAssocID="{135CB3FF-B8D3-4FF7-A237-00FEAE30FB11}" presName="childComposite" presStyleCnt="0">
        <dgm:presLayoutVars>
          <dgm:chMax val="0"/>
          <dgm:chPref val="0"/>
        </dgm:presLayoutVars>
      </dgm:prSet>
      <dgm:spPr/>
      <dgm:t>
        <a:bodyPr/>
        <a:lstStyle/>
        <a:p>
          <a:endParaRPr lang="es-UY"/>
        </a:p>
      </dgm:t>
    </dgm:pt>
    <dgm:pt modelId="{464E37E8-723D-4DA4-8435-E4C23DB762DF}" type="pres">
      <dgm:prSet presAssocID="{135CB3FF-B8D3-4FF7-A237-00FEAE30FB11}" presName="ChildAccent" presStyleLbl="solidFgAcc1" presStyleIdx="2" presStyleCnt="6"/>
      <dgm:spPr/>
      <dgm:t>
        <a:bodyPr/>
        <a:lstStyle/>
        <a:p>
          <a:endParaRPr lang="es-UY"/>
        </a:p>
      </dgm:t>
    </dgm:pt>
    <dgm:pt modelId="{7239C403-533A-4733-99FD-E22A00DE1449}" type="pres">
      <dgm:prSet presAssocID="{135CB3FF-B8D3-4FF7-A237-00FEAE30FB11}" presName="Child" presStyleLbl="revTx" presStyleIdx="3" presStyleCnt="8" custScaleX="120645">
        <dgm:presLayoutVars>
          <dgm:chMax val="0"/>
          <dgm:chPref val="0"/>
          <dgm:bulletEnabled val="1"/>
        </dgm:presLayoutVars>
      </dgm:prSet>
      <dgm:spPr/>
      <dgm:t>
        <a:bodyPr/>
        <a:lstStyle/>
        <a:p>
          <a:endParaRPr lang="es-UY"/>
        </a:p>
      </dgm:t>
    </dgm:pt>
    <dgm:pt modelId="{733A7A8E-DABE-4DC0-9CA3-83522173AEF9}" type="pres">
      <dgm:prSet presAssocID="{B420EBFF-A553-494C-ABE3-EA31CB97580E}" presName="root" presStyleCnt="0">
        <dgm:presLayoutVars>
          <dgm:chMax/>
          <dgm:chPref/>
        </dgm:presLayoutVars>
      </dgm:prSet>
      <dgm:spPr/>
      <dgm:t>
        <a:bodyPr/>
        <a:lstStyle/>
        <a:p>
          <a:endParaRPr lang="es-UY"/>
        </a:p>
      </dgm:t>
    </dgm:pt>
    <dgm:pt modelId="{2B74B9F7-5B54-4DAC-93E8-F1B3148D2F04}" type="pres">
      <dgm:prSet presAssocID="{B420EBFF-A553-494C-ABE3-EA31CB97580E}" presName="rootComposite" presStyleCnt="0">
        <dgm:presLayoutVars/>
      </dgm:prSet>
      <dgm:spPr/>
      <dgm:t>
        <a:bodyPr/>
        <a:lstStyle/>
        <a:p>
          <a:endParaRPr lang="es-UY"/>
        </a:p>
      </dgm:t>
    </dgm:pt>
    <dgm:pt modelId="{483BDF97-3A71-4FFE-8785-6C178077F606}" type="pres">
      <dgm:prSet presAssocID="{B420EBFF-A553-494C-ABE3-EA31CB97580E}" presName="ParentAccent" presStyleLbl="alignNode1" presStyleIdx="1" presStyleCnt="2" custLinFactNeighborX="20258" custLinFactNeighborY="-8967"/>
      <dgm:spPr/>
      <dgm:t>
        <a:bodyPr/>
        <a:lstStyle/>
        <a:p>
          <a:endParaRPr lang="es-UY"/>
        </a:p>
      </dgm:t>
    </dgm:pt>
    <dgm:pt modelId="{63C3503F-3DAD-4D84-BF65-4434F62EF118}" type="pres">
      <dgm:prSet presAssocID="{B420EBFF-A553-494C-ABE3-EA31CB97580E}" presName="ParentSmallAccent" presStyleLbl="fgAcc1" presStyleIdx="1" presStyleCnt="2" custLinFactX="87015" custLinFactNeighborX="100000" custLinFactNeighborY="-12535"/>
      <dgm:spPr/>
      <dgm:t>
        <a:bodyPr/>
        <a:lstStyle/>
        <a:p>
          <a:endParaRPr lang="es-UY"/>
        </a:p>
      </dgm:t>
    </dgm:pt>
    <dgm:pt modelId="{0C3D3F91-9636-428C-A35F-777C57ECCAEC}" type="pres">
      <dgm:prSet presAssocID="{B420EBFF-A553-494C-ABE3-EA31CB97580E}" presName="Parent" presStyleLbl="revTx" presStyleIdx="4" presStyleCnt="8" custScaleX="120645" custLinFactNeighborX="20258" custLinFactNeighborY="-3519">
        <dgm:presLayoutVars>
          <dgm:chMax/>
          <dgm:chPref val="4"/>
          <dgm:bulletEnabled val="1"/>
        </dgm:presLayoutVars>
      </dgm:prSet>
      <dgm:spPr/>
      <dgm:t>
        <a:bodyPr/>
        <a:lstStyle/>
        <a:p>
          <a:endParaRPr lang="es-MX"/>
        </a:p>
      </dgm:t>
    </dgm:pt>
    <dgm:pt modelId="{8FCA0D69-4FE7-4266-B768-0B4AB209F94F}" type="pres">
      <dgm:prSet presAssocID="{B420EBFF-A553-494C-ABE3-EA31CB97580E}" presName="childShape" presStyleCnt="0">
        <dgm:presLayoutVars>
          <dgm:chMax val="0"/>
          <dgm:chPref val="0"/>
        </dgm:presLayoutVars>
      </dgm:prSet>
      <dgm:spPr/>
      <dgm:t>
        <a:bodyPr/>
        <a:lstStyle/>
        <a:p>
          <a:endParaRPr lang="es-UY"/>
        </a:p>
      </dgm:t>
    </dgm:pt>
    <dgm:pt modelId="{665477F2-1D18-4495-8CCB-2F3FF7559D08}" type="pres">
      <dgm:prSet presAssocID="{79E05317-F97C-4C90-A24B-309C06EDFBA2}" presName="childComposite" presStyleCnt="0">
        <dgm:presLayoutVars>
          <dgm:chMax val="0"/>
          <dgm:chPref val="0"/>
        </dgm:presLayoutVars>
      </dgm:prSet>
      <dgm:spPr/>
      <dgm:t>
        <a:bodyPr/>
        <a:lstStyle/>
        <a:p>
          <a:endParaRPr lang="es-UY"/>
        </a:p>
      </dgm:t>
    </dgm:pt>
    <dgm:pt modelId="{5C619075-BADA-46DA-A765-D819A9531B77}" type="pres">
      <dgm:prSet presAssocID="{79E05317-F97C-4C90-A24B-309C06EDFBA2}" presName="ChildAccent" presStyleLbl="solidFgAcc1" presStyleIdx="3" presStyleCnt="6" custLinFactX="87020" custLinFactNeighborX="100000"/>
      <dgm:spPr/>
      <dgm:t>
        <a:bodyPr/>
        <a:lstStyle/>
        <a:p>
          <a:endParaRPr lang="es-UY"/>
        </a:p>
      </dgm:t>
    </dgm:pt>
    <dgm:pt modelId="{5A0904DA-3865-4497-A5AE-638E9D993205}" type="pres">
      <dgm:prSet presAssocID="{79E05317-F97C-4C90-A24B-309C06EDFBA2}" presName="Child" presStyleLbl="revTx" presStyleIdx="5" presStyleCnt="8" custScaleX="135447" custLinFactNeighborX="22976" custLinFactNeighborY="816">
        <dgm:presLayoutVars>
          <dgm:chMax val="0"/>
          <dgm:chPref val="0"/>
          <dgm:bulletEnabled val="1"/>
        </dgm:presLayoutVars>
      </dgm:prSet>
      <dgm:spPr/>
      <dgm:t>
        <a:bodyPr/>
        <a:lstStyle/>
        <a:p>
          <a:endParaRPr lang="es-UY"/>
        </a:p>
      </dgm:t>
    </dgm:pt>
    <dgm:pt modelId="{98086F20-66F7-4A95-AABA-2D34B2B59358}" type="pres">
      <dgm:prSet presAssocID="{36AFD10B-CEC1-444A-BC93-19B6903B22B1}" presName="childComposite" presStyleCnt="0">
        <dgm:presLayoutVars>
          <dgm:chMax val="0"/>
          <dgm:chPref val="0"/>
        </dgm:presLayoutVars>
      </dgm:prSet>
      <dgm:spPr/>
      <dgm:t>
        <a:bodyPr/>
        <a:lstStyle/>
        <a:p>
          <a:endParaRPr lang="es-UY"/>
        </a:p>
      </dgm:t>
    </dgm:pt>
    <dgm:pt modelId="{0C87A09E-25F7-4D52-BDDB-EDD7C094F4C1}" type="pres">
      <dgm:prSet presAssocID="{36AFD10B-CEC1-444A-BC93-19B6903B22B1}" presName="ChildAccent" presStyleLbl="solidFgAcc1" presStyleIdx="4" presStyleCnt="6" custLinFactX="87020" custLinFactNeighborX="100000"/>
      <dgm:spPr/>
      <dgm:t>
        <a:bodyPr/>
        <a:lstStyle/>
        <a:p>
          <a:endParaRPr lang="es-UY"/>
        </a:p>
      </dgm:t>
    </dgm:pt>
    <dgm:pt modelId="{067967C3-F215-45B9-B0A5-7DE4553F08B8}" type="pres">
      <dgm:prSet presAssocID="{36AFD10B-CEC1-444A-BC93-19B6903B22B1}" presName="Child" presStyleLbl="revTx" presStyleIdx="6" presStyleCnt="8" custScaleX="135447" custLinFactNeighborX="22976" custLinFactNeighborY="5046">
        <dgm:presLayoutVars>
          <dgm:chMax val="0"/>
          <dgm:chPref val="0"/>
          <dgm:bulletEnabled val="1"/>
        </dgm:presLayoutVars>
      </dgm:prSet>
      <dgm:spPr/>
      <dgm:t>
        <a:bodyPr/>
        <a:lstStyle/>
        <a:p>
          <a:endParaRPr lang="es-MX"/>
        </a:p>
      </dgm:t>
    </dgm:pt>
    <dgm:pt modelId="{E297FD29-1262-4824-88FD-95F99F8F2F41}" type="pres">
      <dgm:prSet presAssocID="{D23A7A97-7A5E-43BC-A7C9-CF47EDFC5685}" presName="childComposite" presStyleCnt="0">
        <dgm:presLayoutVars>
          <dgm:chMax val="0"/>
          <dgm:chPref val="0"/>
        </dgm:presLayoutVars>
      </dgm:prSet>
      <dgm:spPr/>
      <dgm:t>
        <a:bodyPr/>
        <a:lstStyle/>
        <a:p>
          <a:endParaRPr lang="es-UY"/>
        </a:p>
      </dgm:t>
    </dgm:pt>
    <dgm:pt modelId="{702FDF63-3587-460C-B722-CB9992D7E5F3}" type="pres">
      <dgm:prSet presAssocID="{D23A7A97-7A5E-43BC-A7C9-CF47EDFC5685}" presName="ChildAccent" presStyleLbl="solidFgAcc1" presStyleIdx="5" presStyleCnt="6" custLinFactX="87020" custLinFactNeighborX="100000"/>
      <dgm:spPr/>
      <dgm:t>
        <a:bodyPr/>
        <a:lstStyle/>
        <a:p>
          <a:endParaRPr lang="es-UY"/>
        </a:p>
      </dgm:t>
    </dgm:pt>
    <dgm:pt modelId="{36C2A980-4DC5-45E1-BD84-A675D1A2503C}" type="pres">
      <dgm:prSet presAssocID="{D23A7A97-7A5E-43BC-A7C9-CF47EDFC5685}" presName="Child" presStyleLbl="revTx" presStyleIdx="7" presStyleCnt="8" custScaleX="135447" custLinFactNeighborX="22976" custLinFactNeighborY="9275">
        <dgm:presLayoutVars>
          <dgm:chMax val="0"/>
          <dgm:chPref val="0"/>
          <dgm:bulletEnabled val="1"/>
        </dgm:presLayoutVars>
      </dgm:prSet>
      <dgm:spPr/>
      <dgm:t>
        <a:bodyPr/>
        <a:lstStyle/>
        <a:p>
          <a:endParaRPr lang="es-MX"/>
        </a:p>
      </dgm:t>
    </dgm:pt>
  </dgm:ptLst>
  <dgm:cxnLst>
    <dgm:cxn modelId="{6DCEFD05-47BA-4B9F-AAFC-E54D1EE654F3}" type="presOf" srcId="{36AFD10B-CEC1-444A-BC93-19B6903B22B1}" destId="{067967C3-F215-45B9-B0A5-7DE4553F08B8}" srcOrd="0" destOrd="0" presId="urn:microsoft.com/office/officeart/2008/layout/SquareAccentList"/>
    <dgm:cxn modelId="{8CC2F7CD-6B18-4265-ADFD-44E8DFDBF3A5}" srcId="{B420EBFF-A553-494C-ABE3-EA31CB97580E}" destId="{36AFD10B-CEC1-444A-BC93-19B6903B22B1}" srcOrd="1" destOrd="0" parTransId="{DD06C7CE-4AFB-4B06-91FE-B76B559CB319}" sibTransId="{D7934269-A3D0-4117-95AC-11E7A14E3C43}"/>
    <dgm:cxn modelId="{FA7D8D53-A13A-4F23-841D-C7FD90BDD045}" type="presOf" srcId="{07E2EF61-9BF2-4016-97BE-4C01ABAF12D5}" destId="{8BB9D4DE-6C90-4E80-B513-0A4887BD7531}" srcOrd="0" destOrd="0" presId="urn:microsoft.com/office/officeart/2008/layout/SquareAccentList"/>
    <dgm:cxn modelId="{BDD2C5F8-DAC7-4529-81A2-601855E4E894}" type="presOf" srcId="{D23A7A97-7A5E-43BC-A7C9-CF47EDFC5685}" destId="{36C2A980-4DC5-45E1-BD84-A675D1A2503C}" srcOrd="0" destOrd="0" presId="urn:microsoft.com/office/officeart/2008/layout/SquareAccentList"/>
    <dgm:cxn modelId="{AB2FF285-D539-4B03-976C-31A48098BF85}" type="presOf" srcId="{C8D28B29-8418-4F27-8570-77C88C740162}" destId="{8D7AB905-EB1F-45AB-9227-DB2195BB26D8}" srcOrd="0" destOrd="0" presId="urn:microsoft.com/office/officeart/2008/layout/SquareAccentList"/>
    <dgm:cxn modelId="{E897FDD5-6AAC-4FBC-A34E-18C8474BFAE7}" srcId="{07E2EF61-9BF2-4016-97BE-4C01ABAF12D5}" destId="{135CB3FF-B8D3-4FF7-A237-00FEAE30FB11}" srcOrd="2" destOrd="0" parTransId="{28677DB4-7AA0-4BFB-A986-220C6C067C73}" sibTransId="{2965B369-185E-4BD5-BE66-5388496BA4FC}"/>
    <dgm:cxn modelId="{8A21BB36-55C5-4594-9EB9-AF9A8E2AF346}" srcId="{CC6E9081-4B36-419B-B128-C8C6187236E6}" destId="{07E2EF61-9BF2-4016-97BE-4C01ABAF12D5}" srcOrd="0" destOrd="0" parTransId="{C9EF0670-0886-4F51-BAA2-ED05607290A6}" sibTransId="{B10490BA-5C41-41E6-A26E-8CEDC573389D}"/>
    <dgm:cxn modelId="{ECC73425-0BA9-4B35-9F37-E692F9A6A2D9}" srcId="{07E2EF61-9BF2-4016-97BE-4C01ABAF12D5}" destId="{C8D28B29-8418-4F27-8570-77C88C740162}" srcOrd="1" destOrd="0" parTransId="{E7EA1EF5-7270-47A9-83FA-509E30315146}" sibTransId="{0D9C1A97-D99F-4703-A4C6-C0CA43D71F75}"/>
    <dgm:cxn modelId="{813FEDBC-9979-4F18-8508-061F8EB11C20}" srcId="{B420EBFF-A553-494C-ABE3-EA31CB97580E}" destId="{79E05317-F97C-4C90-A24B-309C06EDFBA2}" srcOrd="0" destOrd="0" parTransId="{36777646-38FA-4A8D-9740-46D84FC08BF6}" sibTransId="{CE5E8894-FDF3-4207-A735-CD1C231AE54D}"/>
    <dgm:cxn modelId="{B01F151E-C659-4504-B1E1-BABE3A6990CC}" srcId="{CC6E9081-4B36-419B-B128-C8C6187236E6}" destId="{B420EBFF-A553-494C-ABE3-EA31CB97580E}" srcOrd="1" destOrd="0" parTransId="{E14F1185-5522-4D94-97E0-9C6845871B40}" sibTransId="{B88881E1-A861-4D59-90C3-6E976F5B2232}"/>
    <dgm:cxn modelId="{4348D3C3-20B6-40D0-B394-97D097CD9B1B}" type="presOf" srcId="{135CB3FF-B8D3-4FF7-A237-00FEAE30FB11}" destId="{7239C403-533A-4733-99FD-E22A00DE1449}" srcOrd="0" destOrd="0" presId="urn:microsoft.com/office/officeart/2008/layout/SquareAccentList"/>
    <dgm:cxn modelId="{594B0E90-8B9B-411C-9C75-C67FBAF19D7C}" srcId="{B420EBFF-A553-494C-ABE3-EA31CB97580E}" destId="{D23A7A97-7A5E-43BC-A7C9-CF47EDFC5685}" srcOrd="2" destOrd="0" parTransId="{4DD8A9BC-2DE3-4A2E-B286-754D6F21897D}" sibTransId="{D879D2F7-15C7-4AF7-B017-315A5DEA02A8}"/>
    <dgm:cxn modelId="{B4D6522E-6E98-4DD2-8306-256FB46823E3}" srcId="{07E2EF61-9BF2-4016-97BE-4C01ABAF12D5}" destId="{8364913D-CE5A-4935-9E66-72E0B014DAC4}" srcOrd="0" destOrd="0" parTransId="{93643918-66B4-49FD-874A-9275B02421E2}" sibTransId="{B7EE6E85-C5EC-4AFD-ACB2-3511B90D6616}"/>
    <dgm:cxn modelId="{66483E24-DC1B-40AF-8755-30142BB10792}" type="presOf" srcId="{79E05317-F97C-4C90-A24B-309C06EDFBA2}" destId="{5A0904DA-3865-4497-A5AE-638E9D993205}" srcOrd="0" destOrd="0" presId="urn:microsoft.com/office/officeart/2008/layout/SquareAccentList"/>
    <dgm:cxn modelId="{BFFDA53F-5C71-4696-8CB3-562DD9B5B986}" type="presOf" srcId="{CC6E9081-4B36-419B-B128-C8C6187236E6}" destId="{6AC15924-BCB8-447C-AE2C-E2334751DE67}" srcOrd="0" destOrd="0" presId="urn:microsoft.com/office/officeart/2008/layout/SquareAccentList"/>
    <dgm:cxn modelId="{84BA68D0-6AA9-49E7-ABC2-822AEA97A313}" type="presOf" srcId="{B420EBFF-A553-494C-ABE3-EA31CB97580E}" destId="{0C3D3F91-9636-428C-A35F-777C57ECCAEC}" srcOrd="0" destOrd="0" presId="urn:microsoft.com/office/officeart/2008/layout/SquareAccentList"/>
    <dgm:cxn modelId="{C50115E3-2963-46A2-8A55-79F5DC1411B0}" type="presOf" srcId="{8364913D-CE5A-4935-9E66-72E0B014DAC4}" destId="{09A2AE16-2282-400F-A19C-A3B18AA6CB2E}" srcOrd="0" destOrd="0" presId="urn:microsoft.com/office/officeart/2008/layout/SquareAccentList"/>
    <dgm:cxn modelId="{DB74278F-130B-4150-B7B0-17FFDD426592}" type="presParOf" srcId="{6AC15924-BCB8-447C-AE2C-E2334751DE67}" destId="{3589CAED-979A-4A86-8A55-19F8E70ED36F}" srcOrd="0" destOrd="0" presId="urn:microsoft.com/office/officeart/2008/layout/SquareAccentList"/>
    <dgm:cxn modelId="{AE5EE3D2-F413-4C58-978C-AA3AE31D6DA7}" type="presParOf" srcId="{3589CAED-979A-4A86-8A55-19F8E70ED36F}" destId="{7445F7D5-7755-4F49-8692-562C145E92F5}" srcOrd="0" destOrd="0" presId="urn:microsoft.com/office/officeart/2008/layout/SquareAccentList"/>
    <dgm:cxn modelId="{2BC169C7-6FF7-44C9-902B-EEC34F223A0D}" type="presParOf" srcId="{7445F7D5-7755-4F49-8692-562C145E92F5}" destId="{4C3AFB17-3F1F-4884-8937-0DEC7B0BF075}" srcOrd="0" destOrd="0" presId="urn:microsoft.com/office/officeart/2008/layout/SquareAccentList"/>
    <dgm:cxn modelId="{9B6A662B-0BD0-4500-8DC8-46FEBA6A51E4}" type="presParOf" srcId="{7445F7D5-7755-4F49-8692-562C145E92F5}" destId="{38B2C936-90B4-4CD2-AE1F-1B4994861BB0}" srcOrd="1" destOrd="0" presId="urn:microsoft.com/office/officeart/2008/layout/SquareAccentList"/>
    <dgm:cxn modelId="{F4DA37D7-57CF-4C7E-8C24-C5E3B9E1DE55}" type="presParOf" srcId="{7445F7D5-7755-4F49-8692-562C145E92F5}" destId="{8BB9D4DE-6C90-4E80-B513-0A4887BD7531}" srcOrd="2" destOrd="0" presId="urn:microsoft.com/office/officeart/2008/layout/SquareAccentList"/>
    <dgm:cxn modelId="{9CC48202-BBCB-4CDC-8234-A4E2CFEAB7CC}" type="presParOf" srcId="{3589CAED-979A-4A86-8A55-19F8E70ED36F}" destId="{8FD5A607-15B2-463F-9E8C-8F6B96BFB8B5}" srcOrd="1" destOrd="0" presId="urn:microsoft.com/office/officeart/2008/layout/SquareAccentList"/>
    <dgm:cxn modelId="{4E669DAA-4FB7-4A94-849E-2755D349D19A}" type="presParOf" srcId="{8FD5A607-15B2-463F-9E8C-8F6B96BFB8B5}" destId="{1888914A-BD4D-48D5-B0B3-E627167D1CD8}" srcOrd="0" destOrd="0" presId="urn:microsoft.com/office/officeart/2008/layout/SquareAccentList"/>
    <dgm:cxn modelId="{154C2371-7C89-4EA0-92C6-07980288B2E0}" type="presParOf" srcId="{1888914A-BD4D-48D5-B0B3-E627167D1CD8}" destId="{9491B7B2-DFB9-46AD-8E8D-B4C7FE908F90}" srcOrd="0" destOrd="0" presId="urn:microsoft.com/office/officeart/2008/layout/SquareAccentList"/>
    <dgm:cxn modelId="{1897D2CD-77EC-46CF-AE55-769A4899F45B}" type="presParOf" srcId="{1888914A-BD4D-48D5-B0B3-E627167D1CD8}" destId="{09A2AE16-2282-400F-A19C-A3B18AA6CB2E}" srcOrd="1" destOrd="0" presId="urn:microsoft.com/office/officeart/2008/layout/SquareAccentList"/>
    <dgm:cxn modelId="{262252F7-76B2-4CEE-AE5A-5ADA7987FDAD}" type="presParOf" srcId="{8FD5A607-15B2-463F-9E8C-8F6B96BFB8B5}" destId="{1B55EF0E-F2A9-48D4-BB56-F93B0A810ECB}" srcOrd="1" destOrd="0" presId="urn:microsoft.com/office/officeart/2008/layout/SquareAccentList"/>
    <dgm:cxn modelId="{96760DAC-3ADA-4920-B983-50AF24403781}" type="presParOf" srcId="{1B55EF0E-F2A9-48D4-BB56-F93B0A810ECB}" destId="{06E04A58-A934-4B79-ACBB-135E6567DEF3}" srcOrd="0" destOrd="0" presId="urn:microsoft.com/office/officeart/2008/layout/SquareAccentList"/>
    <dgm:cxn modelId="{3E5B4238-9648-4DDD-B6D2-A61E337E033B}" type="presParOf" srcId="{1B55EF0E-F2A9-48D4-BB56-F93B0A810ECB}" destId="{8D7AB905-EB1F-45AB-9227-DB2195BB26D8}" srcOrd="1" destOrd="0" presId="urn:microsoft.com/office/officeart/2008/layout/SquareAccentList"/>
    <dgm:cxn modelId="{F1260391-7AAA-4CA5-9A2C-B53555A0BC2C}" type="presParOf" srcId="{8FD5A607-15B2-463F-9E8C-8F6B96BFB8B5}" destId="{E9D583AA-3EAA-4B87-9E5A-E3A67146D24B}" srcOrd="2" destOrd="0" presId="urn:microsoft.com/office/officeart/2008/layout/SquareAccentList"/>
    <dgm:cxn modelId="{C2360907-5529-49D9-AA48-AE939FA16BDD}" type="presParOf" srcId="{E9D583AA-3EAA-4B87-9E5A-E3A67146D24B}" destId="{464E37E8-723D-4DA4-8435-E4C23DB762DF}" srcOrd="0" destOrd="0" presId="urn:microsoft.com/office/officeart/2008/layout/SquareAccentList"/>
    <dgm:cxn modelId="{86AC9C6E-9552-4ADC-90D3-CBCE21990B7E}" type="presParOf" srcId="{E9D583AA-3EAA-4B87-9E5A-E3A67146D24B}" destId="{7239C403-533A-4733-99FD-E22A00DE1449}" srcOrd="1" destOrd="0" presId="urn:microsoft.com/office/officeart/2008/layout/SquareAccentList"/>
    <dgm:cxn modelId="{35B04D8D-1B87-4C14-B1F6-CB6286F9A17F}" type="presParOf" srcId="{6AC15924-BCB8-447C-AE2C-E2334751DE67}" destId="{733A7A8E-DABE-4DC0-9CA3-83522173AEF9}" srcOrd="1" destOrd="0" presId="urn:microsoft.com/office/officeart/2008/layout/SquareAccentList"/>
    <dgm:cxn modelId="{44C031A8-AEA2-4A35-89C8-A39DC8E3CEC9}" type="presParOf" srcId="{733A7A8E-DABE-4DC0-9CA3-83522173AEF9}" destId="{2B74B9F7-5B54-4DAC-93E8-F1B3148D2F04}" srcOrd="0" destOrd="0" presId="urn:microsoft.com/office/officeart/2008/layout/SquareAccentList"/>
    <dgm:cxn modelId="{06B29048-776A-4755-B181-4C1B10F52026}" type="presParOf" srcId="{2B74B9F7-5B54-4DAC-93E8-F1B3148D2F04}" destId="{483BDF97-3A71-4FFE-8785-6C178077F606}" srcOrd="0" destOrd="0" presId="urn:microsoft.com/office/officeart/2008/layout/SquareAccentList"/>
    <dgm:cxn modelId="{03EF77EC-3FD8-40EE-803B-0C26F7FC7E75}" type="presParOf" srcId="{2B74B9F7-5B54-4DAC-93E8-F1B3148D2F04}" destId="{63C3503F-3DAD-4D84-BF65-4434F62EF118}" srcOrd="1" destOrd="0" presId="urn:microsoft.com/office/officeart/2008/layout/SquareAccentList"/>
    <dgm:cxn modelId="{88222E04-40B3-4BDD-BF22-AB1D51E59E38}" type="presParOf" srcId="{2B74B9F7-5B54-4DAC-93E8-F1B3148D2F04}" destId="{0C3D3F91-9636-428C-A35F-777C57ECCAEC}" srcOrd="2" destOrd="0" presId="urn:microsoft.com/office/officeart/2008/layout/SquareAccentList"/>
    <dgm:cxn modelId="{69CBF374-1E55-472E-959A-24244C5AB437}" type="presParOf" srcId="{733A7A8E-DABE-4DC0-9CA3-83522173AEF9}" destId="{8FCA0D69-4FE7-4266-B768-0B4AB209F94F}" srcOrd="1" destOrd="0" presId="urn:microsoft.com/office/officeart/2008/layout/SquareAccentList"/>
    <dgm:cxn modelId="{941D97E8-A560-4D59-9B05-9D4A0CB22196}" type="presParOf" srcId="{8FCA0D69-4FE7-4266-B768-0B4AB209F94F}" destId="{665477F2-1D18-4495-8CCB-2F3FF7559D08}" srcOrd="0" destOrd="0" presId="urn:microsoft.com/office/officeart/2008/layout/SquareAccentList"/>
    <dgm:cxn modelId="{5AD4D3D4-514A-4F4C-B2BF-DC13006D7D70}" type="presParOf" srcId="{665477F2-1D18-4495-8CCB-2F3FF7559D08}" destId="{5C619075-BADA-46DA-A765-D819A9531B77}" srcOrd="0" destOrd="0" presId="urn:microsoft.com/office/officeart/2008/layout/SquareAccentList"/>
    <dgm:cxn modelId="{3191F894-BCFE-495B-A12A-236207B112A7}" type="presParOf" srcId="{665477F2-1D18-4495-8CCB-2F3FF7559D08}" destId="{5A0904DA-3865-4497-A5AE-638E9D993205}" srcOrd="1" destOrd="0" presId="urn:microsoft.com/office/officeart/2008/layout/SquareAccentList"/>
    <dgm:cxn modelId="{F3C45AC6-C9C2-4CC2-930E-08EBEA057287}" type="presParOf" srcId="{8FCA0D69-4FE7-4266-B768-0B4AB209F94F}" destId="{98086F20-66F7-4A95-AABA-2D34B2B59358}" srcOrd="1" destOrd="0" presId="urn:microsoft.com/office/officeart/2008/layout/SquareAccentList"/>
    <dgm:cxn modelId="{C9AD1361-5081-4C98-8DFF-9863DBD728F0}" type="presParOf" srcId="{98086F20-66F7-4A95-AABA-2D34B2B59358}" destId="{0C87A09E-25F7-4D52-BDDB-EDD7C094F4C1}" srcOrd="0" destOrd="0" presId="urn:microsoft.com/office/officeart/2008/layout/SquareAccentList"/>
    <dgm:cxn modelId="{CD8ED4CB-CC4E-4A6D-8295-102833E62E70}" type="presParOf" srcId="{98086F20-66F7-4A95-AABA-2D34B2B59358}" destId="{067967C3-F215-45B9-B0A5-7DE4553F08B8}" srcOrd="1" destOrd="0" presId="urn:microsoft.com/office/officeart/2008/layout/SquareAccentList"/>
    <dgm:cxn modelId="{0B8FB39B-1015-4E36-9E6F-512C47F296FE}" type="presParOf" srcId="{8FCA0D69-4FE7-4266-B768-0B4AB209F94F}" destId="{E297FD29-1262-4824-88FD-95F99F8F2F41}" srcOrd="2" destOrd="0" presId="urn:microsoft.com/office/officeart/2008/layout/SquareAccentList"/>
    <dgm:cxn modelId="{0DAF6CC8-D83E-4F59-A83F-F0834C2CC2FE}" type="presParOf" srcId="{E297FD29-1262-4824-88FD-95F99F8F2F41}" destId="{702FDF63-3587-460C-B722-CB9992D7E5F3}" srcOrd="0" destOrd="0" presId="urn:microsoft.com/office/officeart/2008/layout/SquareAccentList"/>
    <dgm:cxn modelId="{CCB34846-FF39-48D3-A6E4-FBB3C829D8DA}" type="presParOf" srcId="{E297FD29-1262-4824-88FD-95F99F8F2F41}" destId="{36C2A980-4DC5-45E1-BD84-A675D1A2503C}" srcOrd="1" destOrd="0" presId="urn:microsoft.com/office/officeart/2008/layout/Squa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335E7-2067-4664-BA5C-E75CD4DD19E4}">
      <dsp:nvSpPr>
        <dsp:cNvPr id="0" name=""/>
        <dsp:cNvSpPr/>
      </dsp:nvSpPr>
      <dsp:spPr>
        <a:xfrm rot="21300000">
          <a:off x="17161" y="1452982"/>
          <a:ext cx="8195276" cy="751634"/>
        </a:xfrm>
        <a:prstGeom prst="mathMinus">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B35B6242-7529-49B9-B35B-47CE6BAB3020}">
      <dsp:nvSpPr>
        <dsp:cNvPr id="0" name=""/>
        <dsp:cNvSpPr/>
      </dsp:nvSpPr>
      <dsp:spPr>
        <a:xfrm>
          <a:off x="987552" y="182880"/>
          <a:ext cx="2468880" cy="1463040"/>
        </a:xfrm>
        <a:prstGeom prst="downArrow">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89A8492-3E18-4908-88D9-F96036949788}">
      <dsp:nvSpPr>
        <dsp:cNvPr id="0" name=""/>
        <dsp:cNvSpPr/>
      </dsp:nvSpPr>
      <dsp:spPr>
        <a:xfrm>
          <a:off x="4156053" y="0"/>
          <a:ext cx="3044741" cy="153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es-MX" sz="1900" kern="1200" dirty="0" smtClean="0"/>
            <a:t>NH</a:t>
          </a:r>
          <a:r>
            <a:rPr lang="es-MX" sz="1900" kern="1200" baseline="-25000" dirty="0" smtClean="0"/>
            <a:t>4</a:t>
          </a:r>
          <a:r>
            <a:rPr lang="es-MX" sz="1900" kern="1200" baseline="30000" dirty="0" smtClean="0"/>
            <a:t>+  </a:t>
          </a:r>
          <a:r>
            <a:rPr lang="es-MX" sz="1900" kern="1200" dirty="0" err="1" smtClean="0"/>
            <a:t>production</a:t>
          </a:r>
          <a:endParaRPr lang="es-MX" sz="1900" kern="1200" dirty="0"/>
        </a:p>
        <a:p>
          <a:pPr marL="114300" lvl="1" indent="-114300" algn="l" defTabSz="666750">
            <a:lnSpc>
              <a:spcPct val="90000"/>
            </a:lnSpc>
            <a:spcBef>
              <a:spcPct val="0"/>
            </a:spcBef>
            <a:spcAft>
              <a:spcPct val="15000"/>
            </a:spcAft>
            <a:buChar char="••"/>
          </a:pPr>
          <a:r>
            <a:rPr lang="es-MX" sz="1500" kern="1200" dirty="0" err="1" smtClean="0"/>
            <a:t>Protein</a:t>
          </a:r>
          <a:r>
            <a:rPr lang="es-MX" sz="1500" kern="1200" dirty="0" smtClean="0"/>
            <a:t> </a:t>
          </a:r>
          <a:r>
            <a:rPr lang="es-MX" sz="1500" kern="1200" dirty="0" err="1" smtClean="0"/>
            <a:t>catabolism</a:t>
          </a:r>
          <a:r>
            <a:rPr lang="es-MX" sz="1500" kern="1200" dirty="0" smtClean="0"/>
            <a:t> </a:t>
          </a:r>
          <a:endParaRPr lang="es-MX" sz="1500" kern="1200" dirty="0"/>
        </a:p>
      </dsp:txBody>
      <dsp:txXfrm>
        <a:off x="4156053" y="0"/>
        <a:ext cx="3044741" cy="1536192"/>
      </dsp:txXfrm>
    </dsp:sp>
    <dsp:sp modelId="{6C2671D9-F00D-439A-BD5A-FAB4A42D6AF9}">
      <dsp:nvSpPr>
        <dsp:cNvPr id="0" name=""/>
        <dsp:cNvSpPr/>
      </dsp:nvSpPr>
      <dsp:spPr>
        <a:xfrm>
          <a:off x="4773168" y="2011680"/>
          <a:ext cx="2468880" cy="1463040"/>
        </a:xfrm>
        <a:prstGeom prst="upArrow">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2D9A75D-53D8-490A-9A08-ED7F16E4AF45}">
      <dsp:nvSpPr>
        <dsp:cNvPr id="0" name=""/>
        <dsp:cNvSpPr/>
      </dsp:nvSpPr>
      <dsp:spPr>
        <a:xfrm>
          <a:off x="1069900" y="2121407"/>
          <a:ext cx="2962550" cy="1536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es-MX" sz="1900" kern="1200" dirty="0" smtClean="0"/>
            <a:t>NH</a:t>
          </a:r>
          <a:r>
            <a:rPr lang="es-MX" sz="1900" kern="1200" baseline="-25000" dirty="0" smtClean="0"/>
            <a:t>4</a:t>
          </a:r>
          <a:r>
            <a:rPr lang="es-MX" sz="1900" kern="1200" baseline="30000" dirty="0" smtClean="0"/>
            <a:t>+</a:t>
          </a:r>
          <a:r>
            <a:rPr lang="es-MX" sz="1900" kern="1200" baseline="0" dirty="0" smtClean="0"/>
            <a:t> </a:t>
          </a:r>
          <a:r>
            <a:rPr lang="es-MX" sz="1900" kern="1200" baseline="0" dirty="0" err="1" smtClean="0"/>
            <a:t>elimination</a:t>
          </a:r>
          <a:r>
            <a:rPr lang="es-MX" sz="1900" kern="1200" baseline="0" dirty="0" smtClean="0"/>
            <a:t> </a:t>
          </a:r>
          <a:endParaRPr lang="es-MX" sz="1900" kern="1200" dirty="0"/>
        </a:p>
        <a:p>
          <a:pPr marL="114300" lvl="1" indent="-114300" algn="l" defTabSz="666750">
            <a:lnSpc>
              <a:spcPct val="90000"/>
            </a:lnSpc>
            <a:spcBef>
              <a:spcPct val="0"/>
            </a:spcBef>
            <a:spcAft>
              <a:spcPct val="15000"/>
            </a:spcAft>
            <a:buChar char="••"/>
          </a:pPr>
          <a:r>
            <a:rPr lang="es-MX" sz="1500" kern="1200" dirty="0" err="1" smtClean="0"/>
            <a:t>Hepatic</a:t>
          </a:r>
          <a:r>
            <a:rPr lang="es-MX" sz="1500" kern="1200" dirty="0" smtClean="0"/>
            <a:t> </a:t>
          </a:r>
          <a:r>
            <a:rPr lang="es-MX" sz="1500" kern="1200" dirty="0" err="1" smtClean="0"/>
            <a:t>disease</a:t>
          </a:r>
          <a:r>
            <a:rPr lang="es-MX" sz="1500" kern="1200" dirty="0" smtClean="0"/>
            <a:t> </a:t>
          </a:r>
          <a:endParaRPr lang="es-MX" sz="1500" kern="1200" dirty="0"/>
        </a:p>
        <a:p>
          <a:pPr marL="114300" lvl="1" indent="-114300" algn="l" defTabSz="666750">
            <a:lnSpc>
              <a:spcPct val="90000"/>
            </a:lnSpc>
            <a:spcBef>
              <a:spcPct val="0"/>
            </a:spcBef>
            <a:spcAft>
              <a:spcPct val="15000"/>
            </a:spcAft>
            <a:buChar char="••"/>
          </a:pPr>
          <a:r>
            <a:rPr lang="es-MX" sz="1500" kern="1200" dirty="0" smtClean="0"/>
            <a:t>Renal </a:t>
          </a:r>
          <a:r>
            <a:rPr lang="es-MX" sz="1500" kern="1200" dirty="0" err="1" smtClean="0"/>
            <a:t>disease</a:t>
          </a:r>
          <a:r>
            <a:rPr lang="es-MX" sz="1500" kern="1200" dirty="0" smtClean="0"/>
            <a:t>   </a:t>
          </a:r>
          <a:endParaRPr lang="es-MX" sz="1500" kern="1200" dirty="0"/>
        </a:p>
        <a:p>
          <a:pPr marL="114300" lvl="1" indent="-114300" algn="l" defTabSz="666750">
            <a:lnSpc>
              <a:spcPct val="90000"/>
            </a:lnSpc>
            <a:spcBef>
              <a:spcPct val="0"/>
            </a:spcBef>
            <a:spcAft>
              <a:spcPct val="15000"/>
            </a:spcAft>
            <a:buChar char="••"/>
          </a:pPr>
          <a:r>
            <a:rPr lang="es-MX" sz="1500" kern="1200" dirty="0" smtClean="0"/>
            <a:t>Medicines</a:t>
          </a:r>
          <a:endParaRPr lang="es-MX" sz="1500" kern="1200" dirty="0"/>
        </a:p>
        <a:p>
          <a:pPr marL="114300" lvl="1" indent="-114300" algn="l" defTabSz="666750">
            <a:lnSpc>
              <a:spcPct val="90000"/>
            </a:lnSpc>
            <a:spcBef>
              <a:spcPct val="0"/>
            </a:spcBef>
            <a:spcAft>
              <a:spcPct val="15000"/>
            </a:spcAft>
            <a:buChar char="••"/>
          </a:pPr>
          <a:r>
            <a:rPr lang="es-MX" sz="1500" kern="1200" dirty="0" err="1" smtClean="0"/>
            <a:t>Age</a:t>
          </a:r>
          <a:r>
            <a:rPr lang="es-MX" sz="1500" kern="1200" dirty="0" smtClean="0"/>
            <a:t>?</a:t>
          </a:r>
          <a:endParaRPr lang="es-MX" sz="1500" kern="1200" dirty="0"/>
        </a:p>
      </dsp:txBody>
      <dsp:txXfrm>
        <a:off x="1069900" y="2121407"/>
        <a:ext cx="2962550" cy="15361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D86EE-A2B0-4EBC-8A05-8AA12A0E90E4}">
      <dsp:nvSpPr>
        <dsp:cNvPr id="0" name=""/>
        <dsp:cNvSpPr/>
      </dsp:nvSpPr>
      <dsp:spPr>
        <a:xfrm>
          <a:off x="0" y="404536"/>
          <a:ext cx="5516562" cy="604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F6648D3-B390-4389-B427-FB0E366A326F}">
      <dsp:nvSpPr>
        <dsp:cNvPr id="0" name=""/>
        <dsp:cNvSpPr/>
      </dsp:nvSpPr>
      <dsp:spPr>
        <a:xfrm>
          <a:off x="275828" y="50296"/>
          <a:ext cx="5061390" cy="708480"/>
        </a:xfrm>
        <a:prstGeom prst="roundRect">
          <a:avLst/>
        </a:prstGeom>
        <a:solidFill>
          <a:schemeClr val="accent4">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5959" tIns="0" rIns="145959" bIns="0" numCol="1" spcCol="1270" anchor="ctr" anchorCtr="0">
          <a:noAutofit/>
        </a:bodyPr>
        <a:lstStyle/>
        <a:p>
          <a:pPr lvl="0" algn="l" defTabSz="1066800">
            <a:lnSpc>
              <a:spcPct val="90000"/>
            </a:lnSpc>
            <a:spcBef>
              <a:spcPct val="0"/>
            </a:spcBef>
            <a:spcAft>
              <a:spcPct val="35000"/>
            </a:spcAft>
          </a:pPr>
          <a:r>
            <a:rPr lang="es-UY" sz="2400" kern="1200" dirty="0" err="1" smtClean="0"/>
            <a:t>Exogenous</a:t>
          </a:r>
          <a:r>
            <a:rPr lang="es-UY" sz="2400" kern="1200" dirty="0" smtClean="0"/>
            <a:t>/</a:t>
          </a:r>
          <a:r>
            <a:rPr lang="es-UY" sz="2400" kern="1200" dirty="0" err="1" smtClean="0"/>
            <a:t>Endogenous</a:t>
          </a:r>
          <a:r>
            <a:rPr lang="es-UY" sz="2400" kern="1200" dirty="0" smtClean="0"/>
            <a:t> </a:t>
          </a:r>
          <a:endParaRPr lang="es-UY" sz="2400" kern="1200" dirty="0"/>
        </a:p>
      </dsp:txBody>
      <dsp:txXfrm>
        <a:off x="310413" y="84881"/>
        <a:ext cx="4992220" cy="639310"/>
      </dsp:txXfrm>
    </dsp:sp>
    <dsp:sp modelId="{FC7204A5-37DB-4C48-B17D-C032C9C29753}">
      <dsp:nvSpPr>
        <dsp:cNvPr id="0" name=""/>
        <dsp:cNvSpPr/>
      </dsp:nvSpPr>
      <dsp:spPr>
        <a:xfrm>
          <a:off x="0" y="1493176"/>
          <a:ext cx="5516562" cy="604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7B64A16-6845-42DA-AB4E-0A842852DA11}">
      <dsp:nvSpPr>
        <dsp:cNvPr id="0" name=""/>
        <dsp:cNvSpPr/>
      </dsp:nvSpPr>
      <dsp:spPr>
        <a:xfrm>
          <a:off x="275828" y="1138936"/>
          <a:ext cx="5061390" cy="708480"/>
        </a:xfrm>
        <a:prstGeom prst="roundRect">
          <a:avLst/>
        </a:prstGeom>
        <a:solidFill>
          <a:schemeClr val="accent4">
            <a:shade val="80000"/>
            <a:hueOff val="61379"/>
            <a:satOff val="-2061"/>
            <a:lumOff val="12579"/>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5959" tIns="0" rIns="145959" bIns="0" numCol="1" spcCol="1270" anchor="ctr" anchorCtr="0">
          <a:noAutofit/>
        </a:bodyPr>
        <a:lstStyle/>
        <a:p>
          <a:pPr lvl="0" algn="l" defTabSz="1066800">
            <a:lnSpc>
              <a:spcPct val="90000"/>
            </a:lnSpc>
            <a:spcBef>
              <a:spcPct val="0"/>
            </a:spcBef>
            <a:spcAft>
              <a:spcPct val="35000"/>
            </a:spcAft>
          </a:pPr>
          <a:r>
            <a:rPr lang="es-UY" sz="2400" kern="1200" dirty="0" smtClean="0"/>
            <a:t>OCTN2</a:t>
          </a:r>
          <a:endParaRPr lang="es-UY" sz="2400" kern="1200" dirty="0"/>
        </a:p>
      </dsp:txBody>
      <dsp:txXfrm>
        <a:off x="310413" y="1173521"/>
        <a:ext cx="4992220" cy="639310"/>
      </dsp:txXfrm>
    </dsp:sp>
    <dsp:sp modelId="{E24D4FE2-14B6-4782-BCC3-D334FB40A6A9}">
      <dsp:nvSpPr>
        <dsp:cNvPr id="0" name=""/>
        <dsp:cNvSpPr/>
      </dsp:nvSpPr>
      <dsp:spPr>
        <a:xfrm>
          <a:off x="0" y="2581816"/>
          <a:ext cx="5516562" cy="6048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B24F4B5B-5F5C-4050-9E43-0DC1D1EA4462}">
      <dsp:nvSpPr>
        <dsp:cNvPr id="0" name=""/>
        <dsp:cNvSpPr/>
      </dsp:nvSpPr>
      <dsp:spPr>
        <a:xfrm>
          <a:off x="275828" y="2227576"/>
          <a:ext cx="5061390" cy="708480"/>
        </a:xfrm>
        <a:prstGeom prst="roundRect">
          <a:avLst/>
        </a:prstGeom>
        <a:solidFill>
          <a:schemeClr val="accent4">
            <a:shade val="80000"/>
            <a:hueOff val="122758"/>
            <a:satOff val="-4122"/>
            <a:lumOff val="2515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5959" tIns="0" rIns="145959" bIns="0" numCol="1" spcCol="1270" anchor="ctr" anchorCtr="0">
          <a:noAutofit/>
        </a:bodyPr>
        <a:lstStyle/>
        <a:p>
          <a:pPr lvl="0" algn="l" defTabSz="1066800">
            <a:lnSpc>
              <a:spcPct val="90000"/>
            </a:lnSpc>
            <a:spcBef>
              <a:spcPct val="0"/>
            </a:spcBef>
            <a:spcAft>
              <a:spcPct val="35000"/>
            </a:spcAft>
          </a:pPr>
          <a:r>
            <a:rPr lang="es-UY" sz="2400" kern="1200" dirty="0" smtClean="0"/>
            <a:t>ACYLCAR/CAR ratio – </a:t>
          </a:r>
          <a:r>
            <a:rPr lang="es-UY" sz="2400" kern="1200" dirty="0" err="1" smtClean="0"/>
            <a:t>biomarker</a:t>
          </a:r>
          <a:r>
            <a:rPr lang="es-UY" sz="2400" kern="1200" dirty="0" smtClean="0"/>
            <a:t> </a:t>
          </a:r>
          <a:endParaRPr lang="es-UY" sz="2400" kern="1200" dirty="0"/>
        </a:p>
      </dsp:txBody>
      <dsp:txXfrm>
        <a:off x="310413" y="2262161"/>
        <a:ext cx="4992220" cy="639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26EF1B-4C0D-4F3E-B782-1BE38364E057}">
      <dsp:nvSpPr>
        <dsp:cNvPr id="0" name=""/>
        <dsp:cNvSpPr/>
      </dsp:nvSpPr>
      <dsp:spPr>
        <a:xfrm>
          <a:off x="584360" y="0"/>
          <a:ext cx="6622756" cy="1411300"/>
        </a:xfrm>
        <a:prstGeom prst="rightArrow">
          <a:avLst/>
        </a:prstGeom>
        <a:gradFill rotWithShape="0">
          <a:gsLst>
            <a:gs pos="0">
              <a:schemeClr val="accent4">
                <a:tint val="55000"/>
                <a:hueOff val="0"/>
                <a:satOff val="0"/>
                <a:lumOff val="0"/>
                <a:alphaOff val="0"/>
                <a:tint val="100000"/>
                <a:shade val="100000"/>
                <a:satMod val="130000"/>
              </a:schemeClr>
            </a:gs>
            <a:gs pos="100000">
              <a:schemeClr val="accent4">
                <a:tint val="55000"/>
                <a:hueOff val="0"/>
                <a:satOff val="0"/>
                <a:lumOff val="0"/>
                <a:alphaOff val="0"/>
                <a:tint val="50000"/>
                <a:shade val="100000"/>
                <a:satMod val="350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A93FFEB-4738-481A-997C-6FAB46D50598}">
      <dsp:nvSpPr>
        <dsp:cNvPr id="0" name=""/>
        <dsp:cNvSpPr/>
      </dsp:nvSpPr>
      <dsp:spPr>
        <a:xfrm>
          <a:off x="2466" y="423390"/>
          <a:ext cx="2506110" cy="564520"/>
        </a:xfrm>
        <a:prstGeom prst="roundRect">
          <a:avLst/>
        </a:prstGeom>
        <a:gradFill rotWithShape="0">
          <a:gsLst>
            <a:gs pos="0">
              <a:schemeClr val="accent4">
                <a:shade val="50000"/>
                <a:hueOff val="0"/>
                <a:satOff val="0"/>
                <a:lumOff val="0"/>
                <a:alphaOff val="0"/>
                <a:tint val="100000"/>
                <a:shade val="100000"/>
                <a:satMod val="130000"/>
              </a:schemeClr>
            </a:gs>
            <a:gs pos="100000">
              <a:schemeClr val="accent4">
                <a:shade val="5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UY" sz="2200" kern="1200" dirty="0" smtClean="0"/>
            <a:t>CAR/ACETILCAR</a:t>
          </a:r>
          <a:endParaRPr lang="es-UY" sz="2200" kern="1200" dirty="0"/>
        </a:p>
      </dsp:txBody>
      <dsp:txXfrm>
        <a:off x="30024" y="450948"/>
        <a:ext cx="2450994" cy="509404"/>
      </dsp:txXfrm>
    </dsp:sp>
    <dsp:sp modelId="{3E16B833-E564-40D9-9F08-C3EEBEBF7C9F}">
      <dsp:nvSpPr>
        <dsp:cNvPr id="0" name=""/>
        <dsp:cNvSpPr/>
      </dsp:nvSpPr>
      <dsp:spPr>
        <a:xfrm>
          <a:off x="2642683" y="278023"/>
          <a:ext cx="2506110" cy="855253"/>
        </a:xfrm>
        <a:prstGeom prst="round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endParaRPr lang="es-UY" sz="2200" kern="1200" dirty="0"/>
        </a:p>
      </dsp:txBody>
      <dsp:txXfrm>
        <a:off x="2684433" y="319773"/>
        <a:ext cx="2422610" cy="771753"/>
      </dsp:txXfrm>
    </dsp:sp>
    <dsp:sp modelId="{3B682964-C003-446F-80A7-2C6C71E87474}">
      <dsp:nvSpPr>
        <dsp:cNvPr id="0" name=""/>
        <dsp:cNvSpPr/>
      </dsp:nvSpPr>
      <dsp:spPr>
        <a:xfrm>
          <a:off x="5282900" y="423390"/>
          <a:ext cx="2506110" cy="564520"/>
        </a:xfrm>
        <a:prstGeom prst="roundRect">
          <a:avLst/>
        </a:prstGeom>
        <a:gradFill rotWithShape="0">
          <a:gsLst>
            <a:gs pos="0">
              <a:schemeClr val="accent4">
                <a:shade val="50000"/>
                <a:hueOff val="100784"/>
                <a:satOff val="-4617"/>
                <a:lumOff val="27791"/>
                <a:alphaOff val="0"/>
                <a:tint val="100000"/>
                <a:shade val="100000"/>
                <a:satMod val="130000"/>
              </a:schemeClr>
            </a:gs>
            <a:gs pos="100000">
              <a:schemeClr val="accent4">
                <a:shade val="50000"/>
                <a:hueOff val="100784"/>
                <a:satOff val="-4617"/>
                <a:lumOff val="27791"/>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l-GR" sz="2200" kern="1200" dirty="0" smtClean="0">
              <a:latin typeface="Times New Roman"/>
              <a:cs typeface="Times New Roman"/>
            </a:rPr>
            <a:t>β</a:t>
          </a:r>
          <a:r>
            <a:rPr lang="es-MX" sz="2200" kern="1200" dirty="0" smtClean="0"/>
            <a:t>-</a:t>
          </a:r>
          <a:r>
            <a:rPr lang="es-MX" sz="2200" kern="1200" dirty="0" err="1" smtClean="0"/>
            <a:t>oxidation</a:t>
          </a:r>
          <a:r>
            <a:rPr lang="es-MX" sz="2200" kern="1200" dirty="0" smtClean="0"/>
            <a:t> </a:t>
          </a:r>
          <a:endParaRPr lang="es-UY" sz="2200" kern="1200" dirty="0"/>
        </a:p>
      </dsp:txBody>
      <dsp:txXfrm>
        <a:off x="5310458" y="450948"/>
        <a:ext cx="2450994" cy="5094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0A2117-38D5-4E30-97C0-8F84175DCEA9}">
      <dsp:nvSpPr>
        <dsp:cNvPr id="0" name=""/>
        <dsp:cNvSpPr/>
      </dsp:nvSpPr>
      <dsp:spPr>
        <a:xfrm>
          <a:off x="7024" y="0"/>
          <a:ext cx="4199388" cy="831540"/>
        </a:xfrm>
        <a:prstGeom prst="chevron">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s-UY" sz="3200" kern="1200" dirty="0" smtClean="0"/>
            <a:t>CAR</a:t>
          </a:r>
          <a:endParaRPr lang="es-UY" sz="3200" kern="1200" dirty="0"/>
        </a:p>
      </dsp:txBody>
      <dsp:txXfrm>
        <a:off x="422794" y="0"/>
        <a:ext cx="3367848" cy="831540"/>
      </dsp:txXfrm>
    </dsp:sp>
    <dsp:sp modelId="{4345757E-5BF3-4963-B1B6-90412CFA9C4E}">
      <dsp:nvSpPr>
        <dsp:cNvPr id="0" name=""/>
        <dsp:cNvSpPr/>
      </dsp:nvSpPr>
      <dsp:spPr>
        <a:xfrm>
          <a:off x="3786474" y="0"/>
          <a:ext cx="4199388" cy="831540"/>
        </a:xfrm>
        <a:prstGeom prst="chevron">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s-MX" sz="2000" kern="1200" dirty="0" err="1" smtClean="0"/>
            <a:t>Acyl-CoA</a:t>
          </a:r>
          <a:r>
            <a:rPr lang="es-MX" sz="2000" kern="1200" dirty="0" smtClean="0"/>
            <a:t>/</a:t>
          </a:r>
          <a:r>
            <a:rPr lang="es-MX" sz="2000" kern="1200" dirty="0" err="1" smtClean="0"/>
            <a:t>CoA</a:t>
          </a:r>
          <a:r>
            <a:rPr lang="es-MX" sz="2000" kern="1200" dirty="0" smtClean="0"/>
            <a:t> ratio  </a:t>
          </a:r>
          <a:endParaRPr lang="es-UY" sz="2000" kern="1200" dirty="0"/>
        </a:p>
      </dsp:txBody>
      <dsp:txXfrm>
        <a:off x="4202244" y="0"/>
        <a:ext cx="3367848" cy="8315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0ECB5-15BB-4ECE-9592-AACE3F51C533}">
      <dsp:nvSpPr>
        <dsp:cNvPr id="0" name=""/>
        <dsp:cNvSpPr/>
      </dsp:nvSpPr>
      <dsp:spPr>
        <a:xfrm>
          <a:off x="621844" y="0"/>
          <a:ext cx="7047574" cy="1479612"/>
        </a:xfrm>
        <a:prstGeom prst="rightArrow">
          <a:avLst/>
        </a:prstGeom>
        <a:gradFill rotWithShape="0">
          <a:gsLst>
            <a:gs pos="0">
              <a:schemeClr val="accent4">
                <a:tint val="55000"/>
                <a:hueOff val="0"/>
                <a:satOff val="0"/>
                <a:lumOff val="0"/>
                <a:alphaOff val="0"/>
                <a:tint val="100000"/>
                <a:shade val="100000"/>
                <a:satMod val="130000"/>
              </a:schemeClr>
            </a:gs>
            <a:gs pos="100000">
              <a:schemeClr val="accent4">
                <a:tint val="55000"/>
                <a:hueOff val="0"/>
                <a:satOff val="0"/>
                <a:lumOff val="0"/>
                <a:alphaOff val="0"/>
                <a:tint val="50000"/>
                <a:shade val="100000"/>
                <a:satMod val="350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977C4EE5-843D-453D-9171-EA45336D78CC}">
      <dsp:nvSpPr>
        <dsp:cNvPr id="0" name=""/>
        <dsp:cNvSpPr/>
      </dsp:nvSpPr>
      <dsp:spPr>
        <a:xfrm>
          <a:off x="205662" y="443883"/>
          <a:ext cx="2487379" cy="591844"/>
        </a:xfrm>
        <a:prstGeom prst="roundRect">
          <a:avLst/>
        </a:prstGeom>
        <a:gradFill rotWithShape="0">
          <a:gsLst>
            <a:gs pos="0">
              <a:schemeClr val="accent4">
                <a:shade val="50000"/>
                <a:hueOff val="0"/>
                <a:satOff val="0"/>
                <a:lumOff val="0"/>
                <a:alphaOff val="0"/>
                <a:tint val="100000"/>
                <a:shade val="100000"/>
                <a:satMod val="130000"/>
              </a:schemeClr>
            </a:gs>
            <a:gs pos="100000">
              <a:schemeClr val="accent4">
                <a:shade val="5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s-UY" sz="2500" kern="1200" dirty="0" smtClean="0"/>
            <a:t>ACETILCAR</a:t>
          </a:r>
          <a:endParaRPr lang="es-UY" sz="2500" kern="1200" dirty="0"/>
        </a:p>
      </dsp:txBody>
      <dsp:txXfrm>
        <a:off x="234553" y="472774"/>
        <a:ext cx="2429597" cy="534062"/>
      </dsp:txXfrm>
    </dsp:sp>
    <dsp:sp modelId="{4DD59096-DBA5-41E7-99B6-485637477D19}">
      <dsp:nvSpPr>
        <dsp:cNvPr id="0" name=""/>
        <dsp:cNvSpPr/>
      </dsp:nvSpPr>
      <dsp:spPr>
        <a:xfrm>
          <a:off x="2901942" y="291480"/>
          <a:ext cx="2487379" cy="896650"/>
        </a:xfrm>
        <a:prstGeom prst="roundRect">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endParaRPr lang="es-UY" sz="2500" kern="1200" dirty="0"/>
        </a:p>
      </dsp:txBody>
      <dsp:txXfrm>
        <a:off x="2945713" y="335251"/>
        <a:ext cx="2399837" cy="809108"/>
      </dsp:txXfrm>
    </dsp:sp>
    <dsp:sp modelId="{53E82BD7-9AC8-411A-BC9D-F7C80A38C1C1}">
      <dsp:nvSpPr>
        <dsp:cNvPr id="0" name=""/>
        <dsp:cNvSpPr/>
      </dsp:nvSpPr>
      <dsp:spPr>
        <a:xfrm>
          <a:off x="5598222" y="443883"/>
          <a:ext cx="2487379" cy="591844"/>
        </a:xfrm>
        <a:prstGeom prst="roundRect">
          <a:avLst/>
        </a:prstGeom>
        <a:gradFill rotWithShape="0">
          <a:gsLst>
            <a:gs pos="0">
              <a:schemeClr val="accent4">
                <a:shade val="50000"/>
                <a:hueOff val="100784"/>
                <a:satOff val="-4617"/>
                <a:lumOff val="27791"/>
                <a:alphaOff val="0"/>
                <a:tint val="100000"/>
                <a:shade val="100000"/>
                <a:satMod val="130000"/>
              </a:schemeClr>
            </a:gs>
            <a:gs pos="100000">
              <a:schemeClr val="accent4">
                <a:shade val="50000"/>
                <a:hueOff val="100784"/>
                <a:satOff val="-4617"/>
                <a:lumOff val="27791"/>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s-MX" sz="2500" kern="1200" dirty="0" err="1" smtClean="0"/>
            <a:t>Acetilcholine</a:t>
          </a:r>
          <a:endParaRPr lang="es-UY" sz="2500" kern="1200" dirty="0"/>
        </a:p>
      </dsp:txBody>
      <dsp:txXfrm>
        <a:off x="5627113" y="472774"/>
        <a:ext cx="2429597" cy="5340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C70C4-0726-4D0E-B3B3-44FB6AA7C168}">
      <dsp:nvSpPr>
        <dsp:cNvPr id="0" name=""/>
        <dsp:cNvSpPr/>
      </dsp:nvSpPr>
      <dsp:spPr>
        <a:xfrm>
          <a:off x="2172241" y="2662456"/>
          <a:ext cx="2285557" cy="2285557"/>
        </a:xfrm>
        <a:prstGeom prst="rect">
          <a:avLst/>
        </a:prstGeom>
        <a:blipFill rotWithShape="1">
          <a:blip xmlns:r="http://schemas.openxmlformats.org/officeDocument/2006/relationships" r:embed="rId1"/>
          <a:stretch>
            <a:fillRect/>
          </a:stretch>
        </a:blip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E22B4F-EA2A-4D71-825F-5428F0E07B34}">
      <dsp:nvSpPr>
        <dsp:cNvPr id="0" name=""/>
        <dsp:cNvSpPr/>
      </dsp:nvSpPr>
      <dsp:spPr>
        <a:xfrm rot="16200000">
          <a:off x="800907" y="3576679"/>
          <a:ext cx="2285557" cy="457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b" anchorCtr="0">
          <a:noAutofit/>
        </a:bodyPr>
        <a:lstStyle/>
        <a:p>
          <a:pPr lvl="0" algn="l" defTabSz="889000">
            <a:lnSpc>
              <a:spcPct val="90000"/>
            </a:lnSpc>
            <a:spcBef>
              <a:spcPct val="0"/>
            </a:spcBef>
            <a:spcAft>
              <a:spcPct val="35000"/>
            </a:spcAft>
          </a:pPr>
          <a:r>
            <a:rPr lang="es-UY" sz="2000" kern="1200" dirty="0" smtClean="0"/>
            <a:t>VPA - CAR</a:t>
          </a:r>
          <a:endParaRPr lang="es-UY" sz="2000" kern="1200" dirty="0"/>
        </a:p>
      </dsp:txBody>
      <dsp:txXfrm>
        <a:off x="800907" y="3576679"/>
        <a:ext cx="2285557" cy="457111"/>
      </dsp:txXfrm>
    </dsp:sp>
    <dsp:sp modelId="{859D5ECB-9494-4B27-9E66-942F4124EE42}">
      <dsp:nvSpPr>
        <dsp:cNvPr id="0" name=""/>
        <dsp:cNvSpPr/>
      </dsp:nvSpPr>
      <dsp:spPr>
        <a:xfrm>
          <a:off x="4915242" y="2662456"/>
          <a:ext cx="2285557" cy="2285557"/>
        </a:xfrm>
        <a:prstGeom prst="rect">
          <a:avLst/>
        </a:prstGeom>
        <a:blipFill rotWithShape="1">
          <a:blip xmlns:r="http://schemas.openxmlformats.org/officeDocument/2006/relationships" r:embed="rId2"/>
          <a:stretch>
            <a:fillRect/>
          </a:stretch>
        </a:blipFill>
        <a:ln w="25400" cap="flat" cmpd="sng" algn="ctr">
          <a:solidFill>
            <a:schemeClr val="accent4">
              <a:shade val="80000"/>
              <a:hueOff val="61379"/>
              <a:satOff val="-2061"/>
              <a:lumOff val="1257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A0BF20-E241-4AC0-8733-F76FD067E4D9}">
      <dsp:nvSpPr>
        <dsp:cNvPr id="0" name=""/>
        <dsp:cNvSpPr/>
      </dsp:nvSpPr>
      <dsp:spPr>
        <a:xfrm rot="16200000">
          <a:off x="3543908" y="3576679"/>
          <a:ext cx="2285557" cy="457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b" anchorCtr="0">
          <a:noAutofit/>
        </a:bodyPr>
        <a:lstStyle/>
        <a:p>
          <a:pPr lvl="0" algn="l" defTabSz="889000">
            <a:lnSpc>
              <a:spcPct val="90000"/>
            </a:lnSpc>
            <a:spcBef>
              <a:spcPct val="0"/>
            </a:spcBef>
            <a:spcAft>
              <a:spcPct val="35000"/>
            </a:spcAft>
          </a:pPr>
          <a:r>
            <a:rPr lang="es-UY" sz="2000" kern="1200" dirty="0" smtClean="0"/>
            <a:t>VPA - ACETYLCAR</a:t>
          </a:r>
          <a:endParaRPr lang="es-UY" sz="2000" kern="1200" dirty="0"/>
        </a:p>
      </dsp:txBody>
      <dsp:txXfrm>
        <a:off x="3543908" y="3576679"/>
        <a:ext cx="2285557" cy="457111"/>
      </dsp:txXfrm>
    </dsp:sp>
    <dsp:sp modelId="{E1B9789D-D5FD-4A52-B363-72EEAB01C5DA}">
      <dsp:nvSpPr>
        <dsp:cNvPr id="0" name=""/>
        <dsp:cNvSpPr/>
      </dsp:nvSpPr>
      <dsp:spPr>
        <a:xfrm>
          <a:off x="4915242" y="66977"/>
          <a:ext cx="2285557" cy="2285557"/>
        </a:xfrm>
        <a:prstGeom prst="rect">
          <a:avLst/>
        </a:prstGeom>
        <a:blipFill rotWithShape="1">
          <a:blip xmlns:r="http://schemas.openxmlformats.org/officeDocument/2006/relationships" r:embed="rId3"/>
          <a:stretch>
            <a:fillRect/>
          </a:stretch>
        </a:blipFill>
        <a:ln w="25400" cap="flat" cmpd="sng" algn="ctr">
          <a:solidFill>
            <a:schemeClr val="accent4">
              <a:shade val="80000"/>
              <a:hueOff val="122758"/>
              <a:satOff val="-4122"/>
              <a:lumOff val="251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DBFBD5-A3CB-414A-9AB6-E3668959B567}">
      <dsp:nvSpPr>
        <dsp:cNvPr id="0" name=""/>
        <dsp:cNvSpPr/>
      </dsp:nvSpPr>
      <dsp:spPr>
        <a:xfrm rot="16200000">
          <a:off x="3543908" y="981200"/>
          <a:ext cx="2285557" cy="457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b" anchorCtr="0">
          <a:noAutofit/>
        </a:bodyPr>
        <a:lstStyle/>
        <a:p>
          <a:pPr lvl="0" algn="l" defTabSz="889000">
            <a:lnSpc>
              <a:spcPct val="90000"/>
            </a:lnSpc>
            <a:spcBef>
              <a:spcPct val="0"/>
            </a:spcBef>
            <a:spcAft>
              <a:spcPct val="35000"/>
            </a:spcAft>
          </a:pPr>
          <a:r>
            <a:rPr lang="es-UY" sz="2000" kern="1200" dirty="0" smtClean="0"/>
            <a:t>VPA – NH</a:t>
          </a:r>
          <a:r>
            <a:rPr lang="es-UY" sz="2000" kern="1200" baseline="-25000" dirty="0" smtClean="0"/>
            <a:t>4</a:t>
          </a:r>
          <a:r>
            <a:rPr lang="es-UY" sz="2000" kern="1200" baseline="30000" dirty="0" smtClean="0"/>
            <a:t>+</a:t>
          </a:r>
          <a:endParaRPr lang="es-UY" sz="2000" kern="1200" baseline="30000" dirty="0"/>
        </a:p>
      </dsp:txBody>
      <dsp:txXfrm>
        <a:off x="3543908" y="981200"/>
        <a:ext cx="2285557" cy="4571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D8C6F-D252-4AB4-84B0-9785329ED5EE}">
      <dsp:nvSpPr>
        <dsp:cNvPr id="0" name=""/>
        <dsp:cNvSpPr/>
      </dsp:nvSpPr>
      <dsp:spPr>
        <a:xfrm>
          <a:off x="7079490" y="811914"/>
          <a:ext cx="144404" cy="2672622"/>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98E50C-1524-4E27-834C-853CED06604E}">
      <dsp:nvSpPr>
        <dsp:cNvPr id="0" name=""/>
        <dsp:cNvSpPr/>
      </dsp:nvSpPr>
      <dsp:spPr>
        <a:xfrm>
          <a:off x="568" y="811914"/>
          <a:ext cx="6356353" cy="2672622"/>
        </a:xfrm>
        <a:prstGeom prst="frame">
          <a:avLst>
            <a:gd name="adj1" fmla="val 5450"/>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22A7C6-B951-4029-B653-4B9B92B6ACF4}">
      <dsp:nvSpPr>
        <dsp:cNvPr id="0" name=""/>
        <dsp:cNvSpPr/>
      </dsp:nvSpPr>
      <dsp:spPr>
        <a:xfrm>
          <a:off x="276194" y="648065"/>
          <a:ext cx="5788346" cy="2528067"/>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DAB790-6103-4840-BA98-62B84EDCEF0D}">
      <dsp:nvSpPr>
        <dsp:cNvPr id="0" name=""/>
        <dsp:cNvSpPr/>
      </dsp:nvSpPr>
      <dsp:spPr>
        <a:xfrm>
          <a:off x="0" y="0"/>
          <a:ext cx="5896539" cy="317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3840" tIns="91440" rIns="243840" bIns="91440" numCol="1" spcCol="1270" anchor="ctr" anchorCtr="0">
          <a:noAutofit/>
        </a:bodyPr>
        <a:lstStyle/>
        <a:p>
          <a:pPr lvl="0" algn="l" defTabSz="1066800">
            <a:lnSpc>
              <a:spcPct val="90000"/>
            </a:lnSpc>
            <a:spcBef>
              <a:spcPct val="0"/>
            </a:spcBef>
            <a:spcAft>
              <a:spcPct val="35000"/>
            </a:spcAft>
          </a:pPr>
          <a:r>
            <a:rPr lang="es-UY" sz="2400" b="1" kern="1200" dirty="0" smtClean="0">
              <a:solidFill>
                <a:srgbClr val="00B0F0"/>
              </a:solidFill>
              <a:latin typeface="Dosis" charset="0"/>
            </a:rPr>
            <a:t>MEAN COMPARISONS BETWEEN GROUPS</a:t>
          </a:r>
          <a:endParaRPr lang="es-UY" sz="1400" b="1" kern="1200" dirty="0">
            <a:solidFill>
              <a:srgbClr val="00B0F0"/>
            </a:solidFill>
            <a:latin typeface="Dosis" charset="0"/>
          </a:endParaRPr>
        </a:p>
      </dsp:txBody>
      <dsp:txXfrm>
        <a:off x="0" y="0"/>
        <a:ext cx="5896539" cy="317242"/>
      </dsp:txXfrm>
    </dsp:sp>
    <dsp:sp modelId="{F8329A09-B10E-469A-ABF1-4067AA2E812C}">
      <dsp:nvSpPr>
        <dsp:cNvPr id="0" name=""/>
        <dsp:cNvSpPr/>
      </dsp:nvSpPr>
      <dsp:spPr>
        <a:xfrm>
          <a:off x="6205237" y="792083"/>
          <a:ext cx="875212" cy="2672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1600200">
            <a:lnSpc>
              <a:spcPct val="90000"/>
            </a:lnSpc>
            <a:spcBef>
              <a:spcPct val="0"/>
            </a:spcBef>
            <a:spcAft>
              <a:spcPct val="35000"/>
            </a:spcAft>
          </a:pPr>
          <a:endParaRPr lang="es-UY" sz="3600" kern="1200" dirty="0"/>
        </a:p>
      </dsp:txBody>
      <dsp:txXfrm>
        <a:off x="6205237" y="792083"/>
        <a:ext cx="875212" cy="26726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39AEB-92D9-457F-B37A-36B95B549725}">
      <dsp:nvSpPr>
        <dsp:cNvPr id="0" name=""/>
        <dsp:cNvSpPr/>
      </dsp:nvSpPr>
      <dsp:spPr>
        <a:xfrm rot="4396374">
          <a:off x="2826719" y="640576"/>
          <a:ext cx="2778923" cy="1937952"/>
        </a:xfrm>
        <a:prstGeom prst="swooshArrow">
          <a:avLst>
            <a:gd name="adj1" fmla="val 16310"/>
            <a:gd name="adj2" fmla="val 31370"/>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8AD9CA3-8BD3-46A4-B7C2-3F2D42FC81FB}">
      <dsp:nvSpPr>
        <dsp:cNvPr id="0" name=""/>
        <dsp:cNvSpPr/>
      </dsp:nvSpPr>
      <dsp:spPr>
        <a:xfrm>
          <a:off x="4052281" y="979895"/>
          <a:ext cx="70176" cy="70176"/>
        </a:xfrm>
        <a:prstGeom prst="ellipse">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8D92D84-014E-4068-B308-A553AF8A0313}">
      <dsp:nvSpPr>
        <dsp:cNvPr id="0" name=""/>
        <dsp:cNvSpPr/>
      </dsp:nvSpPr>
      <dsp:spPr>
        <a:xfrm>
          <a:off x="4646348" y="1575752"/>
          <a:ext cx="70176" cy="70176"/>
        </a:xfrm>
        <a:prstGeom prst="ellipse">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CEF217C-6FC8-4126-A0C9-A417FC94C67E}">
      <dsp:nvSpPr>
        <dsp:cNvPr id="0" name=""/>
        <dsp:cNvSpPr/>
      </dsp:nvSpPr>
      <dsp:spPr>
        <a:xfrm>
          <a:off x="2872001" y="0"/>
          <a:ext cx="1730808" cy="515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r>
            <a:rPr lang="es-UY" sz="1600" b="1" kern="1200" dirty="0" err="1" smtClean="0">
              <a:effectLst>
                <a:outerShdw blurRad="38100" dist="38100" dir="2700000" algn="tl">
                  <a:srgbClr val="000000">
                    <a:alpha val="43137"/>
                  </a:srgbClr>
                </a:outerShdw>
              </a:effectLst>
            </a:rPr>
            <a:t>Valproil</a:t>
          </a:r>
          <a:r>
            <a:rPr lang="es-UY" sz="1600" b="1" kern="1200" dirty="0" smtClean="0">
              <a:effectLst>
                <a:outerShdw blurRad="38100" dist="38100" dir="2700000" algn="tl">
                  <a:srgbClr val="000000">
                    <a:alpha val="43137"/>
                  </a:srgbClr>
                </a:outerShdw>
              </a:effectLst>
            </a:rPr>
            <a:t> </a:t>
          </a:r>
          <a:r>
            <a:rPr lang="es-UY" sz="1600" b="1" kern="1200" dirty="0" err="1" smtClean="0">
              <a:effectLst>
                <a:outerShdw blurRad="38100" dist="38100" dir="2700000" algn="tl">
                  <a:srgbClr val="000000">
                    <a:alpha val="43137"/>
                  </a:srgbClr>
                </a:outerShdw>
              </a:effectLst>
            </a:rPr>
            <a:t>carnitine</a:t>
          </a:r>
          <a:r>
            <a:rPr lang="es-UY" sz="1600" b="1" kern="1200" dirty="0" smtClean="0">
              <a:effectLst>
                <a:outerShdw blurRad="38100" dist="38100" dir="2700000" algn="tl">
                  <a:srgbClr val="000000">
                    <a:alpha val="43137"/>
                  </a:srgbClr>
                </a:outerShdw>
              </a:effectLst>
            </a:rPr>
            <a:t> </a:t>
          </a:r>
          <a:r>
            <a:rPr lang="es-UY" sz="1600" b="1" kern="1200" dirty="0" err="1" smtClean="0">
              <a:effectLst>
                <a:outerShdw blurRad="38100" dist="38100" dir="2700000" algn="tl">
                  <a:srgbClr val="000000">
                    <a:alpha val="43137"/>
                  </a:srgbClr>
                </a:outerShdw>
              </a:effectLst>
            </a:rPr>
            <a:t>formation</a:t>
          </a:r>
          <a:endParaRPr lang="es-UY" sz="1600" b="1" kern="1200" dirty="0">
            <a:effectLst>
              <a:outerShdw blurRad="38100" dist="38100" dir="2700000" algn="tl">
                <a:srgbClr val="000000">
                  <a:alpha val="43137"/>
                </a:srgbClr>
              </a:outerShdw>
            </a:effectLst>
          </a:endParaRPr>
        </a:p>
      </dsp:txBody>
      <dsp:txXfrm>
        <a:off x="2872001" y="0"/>
        <a:ext cx="1730808" cy="515056"/>
      </dsp:txXfrm>
    </dsp:sp>
    <dsp:sp modelId="{86C82E5A-15A6-45B0-AAD6-A3536FDECA70}">
      <dsp:nvSpPr>
        <dsp:cNvPr id="0" name=""/>
        <dsp:cNvSpPr/>
      </dsp:nvSpPr>
      <dsp:spPr>
        <a:xfrm>
          <a:off x="4854822" y="977863"/>
          <a:ext cx="1805918" cy="515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UY" sz="1600" b="1" kern="1200" dirty="0" smtClean="0">
              <a:effectLst>
                <a:outerShdw blurRad="38100" dist="38100" dir="2700000" algn="tl">
                  <a:srgbClr val="000000">
                    <a:alpha val="43137"/>
                  </a:srgbClr>
                </a:outerShdw>
              </a:effectLst>
            </a:rPr>
            <a:t>OCTN2 </a:t>
          </a:r>
          <a:r>
            <a:rPr lang="es-UY" sz="1600" b="1" kern="1200" dirty="0" err="1" smtClean="0">
              <a:effectLst>
                <a:outerShdw blurRad="38100" dist="38100" dir="2700000" algn="tl">
                  <a:srgbClr val="000000">
                    <a:alpha val="43137"/>
                  </a:srgbClr>
                </a:outerShdw>
              </a:effectLst>
            </a:rPr>
            <a:t>inhibition</a:t>
          </a:r>
          <a:r>
            <a:rPr lang="es-UY" sz="1600" b="1" kern="1200" dirty="0" smtClean="0">
              <a:effectLst>
                <a:outerShdw blurRad="38100" dist="38100" dir="2700000" algn="tl">
                  <a:srgbClr val="000000">
                    <a:alpha val="43137"/>
                  </a:srgbClr>
                </a:outerShdw>
              </a:effectLst>
            </a:rPr>
            <a:t> </a:t>
          </a:r>
          <a:endParaRPr lang="es-UY" sz="1600" b="1" kern="1200" dirty="0">
            <a:effectLst>
              <a:outerShdw blurRad="38100" dist="38100" dir="2700000" algn="tl">
                <a:srgbClr val="000000">
                  <a:alpha val="43137"/>
                </a:srgbClr>
              </a:outerShdw>
            </a:effectLst>
          </a:endParaRPr>
        </a:p>
      </dsp:txBody>
      <dsp:txXfrm>
        <a:off x="4854822" y="977863"/>
        <a:ext cx="1805918" cy="515056"/>
      </dsp:txXfrm>
    </dsp:sp>
    <dsp:sp modelId="{C23DA372-B166-40CD-BE71-9503D86B0958}">
      <dsp:nvSpPr>
        <dsp:cNvPr id="0" name=""/>
        <dsp:cNvSpPr/>
      </dsp:nvSpPr>
      <dsp:spPr>
        <a:xfrm>
          <a:off x="2160249" y="1084787"/>
          <a:ext cx="2202547" cy="515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UY" sz="1600" b="1" kern="1200" dirty="0" err="1" smtClean="0">
              <a:solidFill>
                <a:schemeClr val="tx2">
                  <a:lumMod val="10000"/>
                </a:schemeClr>
              </a:solidFill>
              <a:effectLst>
                <a:outerShdw blurRad="38100" dist="38100" dir="2700000" algn="tl">
                  <a:srgbClr val="000000">
                    <a:alpha val="43137"/>
                  </a:srgbClr>
                </a:outerShdw>
              </a:effectLst>
            </a:rPr>
            <a:t>Butirobetaine</a:t>
          </a:r>
          <a:r>
            <a:rPr lang="es-UY" sz="1600" b="1" kern="1200" dirty="0" smtClean="0">
              <a:solidFill>
                <a:schemeClr val="tx2">
                  <a:lumMod val="10000"/>
                </a:schemeClr>
              </a:solidFill>
              <a:effectLst>
                <a:outerShdw blurRad="38100" dist="38100" dir="2700000" algn="tl">
                  <a:srgbClr val="000000">
                    <a:alpha val="43137"/>
                  </a:srgbClr>
                </a:outerShdw>
              </a:effectLst>
            </a:rPr>
            <a:t> </a:t>
          </a:r>
          <a:r>
            <a:rPr lang="es-UY" sz="1600" b="1" kern="1200" dirty="0" err="1" smtClean="0">
              <a:solidFill>
                <a:schemeClr val="tx2">
                  <a:lumMod val="10000"/>
                </a:schemeClr>
              </a:solidFill>
              <a:effectLst>
                <a:outerShdw blurRad="38100" dist="38100" dir="2700000" algn="tl">
                  <a:srgbClr val="000000">
                    <a:alpha val="43137"/>
                  </a:srgbClr>
                </a:outerShdw>
              </a:effectLst>
            </a:rPr>
            <a:t>hydroxylase</a:t>
          </a:r>
          <a:r>
            <a:rPr lang="es-UY" sz="1600" b="1" kern="1200" dirty="0" smtClean="0">
              <a:solidFill>
                <a:schemeClr val="tx2">
                  <a:lumMod val="10000"/>
                </a:schemeClr>
              </a:solidFill>
              <a:effectLst>
                <a:outerShdw blurRad="38100" dist="38100" dir="2700000" algn="tl">
                  <a:srgbClr val="000000">
                    <a:alpha val="43137"/>
                  </a:srgbClr>
                </a:outerShdw>
              </a:effectLst>
            </a:rPr>
            <a:t> </a:t>
          </a:r>
          <a:r>
            <a:rPr lang="es-UY" sz="1600" b="1" kern="1200" dirty="0" err="1" smtClean="0">
              <a:solidFill>
                <a:schemeClr val="tx2">
                  <a:lumMod val="10000"/>
                </a:schemeClr>
              </a:solidFill>
              <a:effectLst>
                <a:outerShdw blurRad="38100" dist="38100" dir="2700000" algn="tl">
                  <a:srgbClr val="000000">
                    <a:alpha val="43137"/>
                  </a:srgbClr>
                </a:outerShdw>
              </a:effectLst>
            </a:rPr>
            <a:t>inhibition</a:t>
          </a:r>
          <a:r>
            <a:rPr lang="es-UY" sz="1600" b="1" kern="1200" dirty="0" smtClean="0">
              <a:solidFill>
                <a:schemeClr val="tx2">
                  <a:lumMod val="10000"/>
                </a:schemeClr>
              </a:solidFill>
              <a:effectLst>
                <a:outerShdw blurRad="38100" dist="38100" dir="2700000" algn="tl">
                  <a:srgbClr val="000000">
                    <a:alpha val="43137"/>
                  </a:srgbClr>
                </a:outerShdw>
              </a:effectLst>
            </a:rPr>
            <a:t> </a:t>
          </a:r>
          <a:endParaRPr lang="es-UY" sz="1600" b="1" kern="1200" dirty="0">
            <a:solidFill>
              <a:schemeClr val="tx2">
                <a:lumMod val="10000"/>
              </a:schemeClr>
            </a:solidFill>
            <a:effectLst>
              <a:outerShdw blurRad="38100" dist="38100" dir="2700000" algn="tl">
                <a:srgbClr val="000000">
                  <a:alpha val="43137"/>
                </a:srgbClr>
              </a:outerShdw>
            </a:effectLst>
          </a:endParaRPr>
        </a:p>
      </dsp:txBody>
      <dsp:txXfrm>
        <a:off x="2160249" y="1084787"/>
        <a:ext cx="2202547" cy="515056"/>
      </dsp:txXfrm>
    </dsp:sp>
    <dsp:sp modelId="{77AC91C6-352C-4EC9-BA4D-28FA9921FA43}">
      <dsp:nvSpPr>
        <dsp:cNvPr id="0" name=""/>
        <dsp:cNvSpPr/>
      </dsp:nvSpPr>
      <dsp:spPr>
        <a:xfrm>
          <a:off x="4674211" y="2704049"/>
          <a:ext cx="1770508" cy="515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lvl="0" algn="ctr" defTabSz="1066800">
            <a:lnSpc>
              <a:spcPct val="90000"/>
            </a:lnSpc>
            <a:spcBef>
              <a:spcPct val="0"/>
            </a:spcBef>
            <a:spcAft>
              <a:spcPct val="35000"/>
            </a:spcAft>
          </a:pPr>
          <a:r>
            <a:rPr lang="es-UY" sz="2400" b="1" kern="1200" dirty="0" err="1" smtClean="0">
              <a:effectLst>
                <a:outerShdw blurRad="38100" dist="38100" dir="2700000" algn="tl">
                  <a:srgbClr val="000000">
                    <a:alpha val="43137"/>
                  </a:srgbClr>
                </a:outerShdw>
              </a:effectLst>
            </a:rPr>
            <a:t>Carnitine</a:t>
          </a:r>
          <a:r>
            <a:rPr lang="es-UY" sz="2400" b="1" kern="1200" dirty="0" smtClean="0">
              <a:effectLst>
                <a:outerShdw blurRad="38100" dist="38100" dir="2700000" algn="tl">
                  <a:srgbClr val="000000">
                    <a:alpha val="43137"/>
                  </a:srgbClr>
                </a:outerShdw>
              </a:effectLst>
            </a:rPr>
            <a:t> </a:t>
          </a:r>
          <a:r>
            <a:rPr lang="es-UY" sz="2400" b="1" kern="1200" dirty="0" err="1" smtClean="0">
              <a:effectLst>
                <a:outerShdw blurRad="38100" dist="38100" dir="2700000" algn="tl">
                  <a:srgbClr val="000000">
                    <a:alpha val="43137"/>
                  </a:srgbClr>
                </a:outerShdw>
              </a:effectLst>
            </a:rPr>
            <a:t>depletion</a:t>
          </a:r>
          <a:r>
            <a:rPr lang="es-UY" sz="2400" b="1" kern="1200" dirty="0" smtClean="0">
              <a:effectLst>
                <a:outerShdw blurRad="38100" dist="38100" dir="2700000" algn="tl">
                  <a:srgbClr val="000000">
                    <a:alpha val="43137"/>
                  </a:srgbClr>
                </a:outerShdw>
              </a:effectLst>
            </a:rPr>
            <a:t> </a:t>
          </a:r>
          <a:endParaRPr lang="es-UY" sz="2400" b="1" kern="1200" dirty="0">
            <a:effectLst>
              <a:outerShdw blurRad="38100" dist="38100" dir="2700000" algn="tl">
                <a:srgbClr val="000000">
                  <a:alpha val="43137"/>
                </a:srgbClr>
              </a:outerShdw>
            </a:effectLst>
          </a:endParaRPr>
        </a:p>
      </dsp:txBody>
      <dsp:txXfrm>
        <a:off x="4674211" y="2704049"/>
        <a:ext cx="1770508" cy="51505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B817B-7864-4CB1-A285-32F9CADA31E1}">
      <dsp:nvSpPr>
        <dsp:cNvPr id="0" name=""/>
        <dsp:cNvSpPr/>
      </dsp:nvSpPr>
      <dsp:spPr>
        <a:xfrm rot="16200000">
          <a:off x="1088001" y="1087560"/>
          <a:ext cx="873547" cy="3047330"/>
        </a:xfrm>
        <a:prstGeom prst="downArrow">
          <a:avLst>
            <a:gd name="adj1" fmla="val 50000"/>
            <a:gd name="adj2" fmla="val 35000"/>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b="1" kern="1200" dirty="0" smtClean="0">
              <a:effectLst>
                <a:outerShdw blurRad="38100" dist="38100" dir="2700000" algn="tl">
                  <a:srgbClr val="000000">
                    <a:alpha val="43137"/>
                  </a:srgbClr>
                </a:outerShdw>
              </a:effectLst>
            </a:rPr>
            <a:t>CPS-1 INHIBITION</a:t>
          </a:r>
          <a:endParaRPr lang="es-MX" sz="1800" b="1" kern="1200" dirty="0">
            <a:effectLst>
              <a:outerShdw blurRad="38100" dist="38100" dir="2700000" algn="tl">
                <a:srgbClr val="000000">
                  <a:alpha val="43137"/>
                </a:srgbClr>
              </a:outerShdw>
            </a:effectLst>
          </a:endParaRPr>
        </a:p>
      </dsp:txBody>
      <dsp:txXfrm rot="5400000">
        <a:off x="1110" y="2392839"/>
        <a:ext cx="2894459" cy="436773"/>
      </dsp:txXfrm>
    </dsp:sp>
    <dsp:sp modelId="{9B5E16FA-4E8A-40E9-9CD8-2009358A7C5D}">
      <dsp:nvSpPr>
        <dsp:cNvPr id="0" name=""/>
        <dsp:cNvSpPr/>
      </dsp:nvSpPr>
      <dsp:spPr>
        <a:xfrm rot="5400000">
          <a:off x="5742597" y="1087560"/>
          <a:ext cx="873547" cy="3047330"/>
        </a:xfrm>
        <a:prstGeom prst="downArrow">
          <a:avLst>
            <a:gd name="adj1" fmla="val 50000"/>
            <a:gd name="adj2" fmla="val 35000"/>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MX" sz="1600" b="1" kern="1200" dirty="0" smtClean="0">
              <a:effectLst>
                <a:outerShdw blurRad="38100" dist="38100" dir="2700000" algn="tl">
                  <a:srgbClr val="000000">
                    <a:alpha val="43137"/>
                  </a:srgbClr>
                </a:outerShdw>
              </a:effectLst>
            </a:rPr>
            <a:t>CPS-1 ALLOSTERIC REGULATION </a:t>
          </a:r>
          <a:endParaRPr lang="es-MX" sz="1600" b="1" kern="1200" dirty="0">
            <a:effectLst>
              <a:outerShdw blurRad="38100" dist="38100" dir="2700000" algn="tl">
                <a:srgbClr val="000000">
                  <a:alpha val="43137"/>
                </a:srgbClr>
              </a:outerShdw>
            </a:effectLst>
          </a:endParaRPr>
        </a:p>
      </dsp:txBody>
      <dsp:txXfrm rot="-5400000">
        <a:off x="4808577" y="2392839"/>
        <a:ext cx="2894459" cy="43677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E9960F-826E-436B-89A1-5BCAFACC9FEC}">
      <dsp:nvSpPr>
        <dsp:cNvPr id="0" name=""/>
        <dsp:cNvSpPr/>
      </dsp:nvSpPr>
      <dsp:spPr>
        <a:xfrm>
          <a:off x="854265" y="1883595"/>
          <a:ext cx="1910906" cy="974419"/>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CB525A-696E-44B2-A8D7-93BE00BF1C55}">
      <dsp:nvSpPr>
        <dsp:cNvPr id="0" name=""/>
        <dsp:cNvSpPr/>
      </dsp:nvSpPr>
      <dsp:spPr>
        <a:xfrm>
          <a:off x="564819" y="1454410"/>
          <a:ext cx="2065833" cy="313410"/>
        </a:xfrm>
        <a:prstGeom prst="rect">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smtClean="0">
              <a:latin typeface="Times New Roman"/>
              <a:cs typeface="Times New Roman"/>
            </a:rPr>
            <a:t>↓ Acetil-</a:t>
          </a:r>
          <a:r>
            <a:rPr lang="es-MX" sz="2000" kern="1200" dirty="0" err="1" smtClean="0">
              <a:latin typeface="Times New Roman"/>
              <a:cs typeface="Times New Roman"/>
            </a:rPr>
            <a:t>CoA</a:t>
          </a:r>
          <a:endParaRPr lang="es-MX" sz="2000" kern="1200" dirty="0"/>
        </a:p>
      </dsp:txBody>
      <dsp:txXfrm>
        <a:off x="564819" y="1454410"/>
        <a:ext cx="2065833" cy="3134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E9960F-826E-436B-89A1-5BCAFACC9FEC}">
      <dsp:nvSpPr>
        <dsp:cNvPr id="0" name=""/>
        <dsp:cNvSpPr/>
      </dsp:nvSpPr>
      <dsp:spPr>
        <a:xfrm>
          <a:off x="645022" y="902145"/>
          <a:ext cx="2123142" cy="1528124"/>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CB525A-696E-44B2-A8D7-93BE00BF1C55}">
      <dsp:nvSpPr>
        <dsp:cNvPr id="0" name=""/>
        <dsp:cNvSpPr/>
      </dsp:nvSpPr>
      <dsp:spPr>
        <a:xfrm>
          <a:off x="654421" y="565277"/>
          <a:ext cx="2144763" cy="348955"/>
        </a:xfrm>
        <a:prstGeom prst="rect">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MX" sz="1600" kern="1200" dirty="0" smtClean="0"/>
            <a:t>UREA CYCLE</a:t>
          </a:r>
          <a:endParaRPr lang="es-MX" sz="1600" kern="1200" dirty="0"/>
        </a:p>
      </dsp:txBody>
      <dsp:txXfrm>
        <a:off x="654421" y="565277"/>
        <a:ext cx="2144763" cy="34895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E9960F-826E-436B-89A1-5BCAFACC9FEC}">
      <dsp:nvSpPr>
        <dsp:cNvPr id="0" name=""/>
        <dsp:cNvSpPr/>
      </dsp:nvSpPr>
      <dsp:spPr>
        <a:xfrm>
          <a:off x="455327" y="1404537"/>
          <a:ext cx="1850169" cy="721994"/>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CB525A-696E-44B2-A8D7-93BE00BF1C55}">
      <dsp:nvSpPr>
        <dsp:cNvPr id="0" name=""/>
        <dsp:cNvSpPr/>
      </dsp:nvSpPr>
      <dsp:spPr>
        <a:xfrm>
          <a:off x="223265" y="898919"/>
          <a:ext cx="2157807" cy="314825"/>
        </a:xfrm>
        <a:prstGeom prst="rect">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S" sz="1500" kern="1200" dirty="0" smtClean="0">
              <a:latin typeface="Times New Roman"/>
              <a:cs typeface="Times New Roman"/>
            </a:rPr>
            <a:t>VPA </a:t>
          </a:r>
          <a:r>
            <a:rPr lang="el-GR" sz="1500" kern="1200" dirty="0" smtClean="0">
              <a:latin typeface="Times New Roman"/>
              <a:cs typeface="Times New Roman"/>
            </a:rPr>
            <a:t>ω</a:t>
          </a:r>
          <a:r>
            <a:rPr lang="es-MX" sz="1500" kern="1200" dirty="0" smtClean="0">
              <a:latin typeface="Times New Roman"/>
              <a:cs typeface="Times New Roman"/>
            </a:rPr>
            <a:t>-</a:t>
          </a:r>
          <a:r>
            <a:rPr lang="es-MX" sz="1500" kern="1200" dirty="0" err="1" smtClean="0">
              <a:latin typeface="Times New Roman"/>
              <a:cs typeface="Times New Roman"/>
            </a:rPr>
            <a:t>oxidation</a:t>
          </a:r>
          <a:r>
            <a:rPr lang="es-MX" sz="1500" kern="1200" dirty="0" smtClean="0">
              <a:latin typeface="Times New Roman"/>
              <a:cs typeface="Times New Roman"/>
            </a:rPr>
            <a:t> ↑</a:t>
          </a:r>
          <a:endParaRPr lang="es-MX" sz="1500" kern="1200" dirty="0"/>
        </a:p>
      </dsp:txBody>
      <dsp:txXfrm>
        <a:off x="223265" y="898919"/>
        <a:ext cx="2157807" cy="31482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3AFB17-3F1F-4884-8937-0DEC7B0BF075}">
      <dsp:nvSpPr>
        <dsp:cNvPr id="0" name=""/>
        <dsp:cNvSpPr/>
      </dsp:nvSpPr>
      <dsp:spPr>
        <a:xfrm>
          <a:off x="1103581" y="575542"/>
          <a:ext cx="2723252" cy="320382"/>
        </a:xfrm>
        <a:prstGeom prst="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38B2C936-90B4-4CD2-AE1F-1B4994861BB0}">
      <dsp:nvSpPr>
        <dsp:cNvPr id="0" name=""/>
        <dsp:cNvSpPr/>
      </dsp:nvSpPr>
      <dsp:spPr>
        <a:xfrm>
          <a:off x="1103581" y="695864"/>
          <a:ext cx="200059" cy="200059"/>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BB9D4DE-6C90-4E80-B513-0A4887BD7531}">
      <dsp:nvSpPr>
        <dsp:cNvPr id="0" name=""/>
        <dsp:cNvSpPr/>
      </dsp:nvSpPr>
      <dsp:spPr>
        <a:xfrm>
          <a:off x="822474" y="0"/>
          <a:ext cx="3285468" cy="575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l" defTabSz="1289050">
            <a:lnSpc>
              <a:spcPct val="90000"/>
            </a:lnSpc>
            <a:spcBef>
              <a:spcPct val="0"/>
            </a:spcBef>
            <a:spcAft>
              <a:spcPct val="35000"/>
            </a:spcAft>
          </a:pPr>
          <a:r>
            <a:rPr lang="es-MX" sz="2900" b="1" kern="1200" dirty="0" err="1" smtClean="0">
              <a:effectLst>
                <a:outerShdw blurRad="38100" dist="38100" dir="2700000" algn="tl">
                  <a:srgbClr val="000000">
                    <a:alpha val="43137"/>
                  </a:srgbClr>
                </a:outerShdw>
              </a:effectLst>
            </a:rPr>
            <a:t>Patients</a:t>
          </a:r>
          <a:r>
            <a:rPr lang="es-MX" sz="2900" b="1" kern="1200" dirty="0" smtClean="0">
              <a:effectLst>
                <a:outerShdw blurRad="38100" dist="38100" dir="2700000" algn="tl">
                  <a:srgbClr val="000000">
                    <a:alpha val="43137"/>
                  </a:srgbClr>
                </a:outerShdw>
              </a:effectLst>
            </a:rPr>
            <a:t> </a:t>
          </a:r>
          <a:r>
            <a:rPr lang="es-MX" sz="2900" b="1" kern="1200" dirty="0" err="1" smtClean="0">
              <a:effectLst>
                <a:outerShdw blurRad="38100" dist="38100" dir="2700000" algn="tl">
                  <a:srgbClr val="000000">
                    <a:alpha val="43137"/>
                  </a:srgbClr>
                </a:outerShdw>
              </a:effectLst>
            </a:rPr>
            <a:t>with</a:t>
          </a:r>
          <a:r>
            <a:rPr lang="es-MX" sz="2900" b="1" kern="1200" dirty="0" smtClean="0">
              <a:effectLst>
                <a:outerShdw blurRad="38100" dist="38100" dir="2700000" algn="tl">
                  <a:srgbClr val="000000">
                    <a:alpha val="43137"/>
                  </a:srgbClr>
                </a:outerShdw>
              </a:effectLst>
            </a:rPr>
            <a:t> VPA </a:t>
          </a:r>
          <a:endParaRPr lang="es-MX" sz="2900" b="1" kern="1200" dirty="0">
            <a:effectLst>
              <a:outerShdw blurRad="38100" dist="38100" dir="2700000" algn="tl">
                <a:srgbClr val="000000">
                  <a:alpha val="43137"/>
                </a:srgbClr>
              </a:outerShdw>
            </a:effectLst>
          </a:endParaRPr>
        </a:p>
      </dsp:txBody>
      <dsp:txXfrm>
        <a:off x="822474" y="0"/>
        <a:ext cx="3285468" cy="575542"/>
      </dsp:txXfrm>
    </dsp:sp>
    <dsp:sp modelId="{9491B7B2-DFB9-46AD-8E8D-B4C7FE908F90}">
      <dsp:nvSpPr>
        <dsp:cNvPr id="0" name=""/>
        <dsp:cNvSpPr/>
      </dsp:nvSpPr>
      <dsp:spPr>
        <a:xfrm>
          <a:off x="893276" y="1162198"/>
          <a:ext cx="200055" cy="200055"/>
        </a:xfrm>
        <a:prstGeom prst="rect">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9A2AE16-2282-400F-A19C-A3B18AA6CB2E}">
      <dsp:nvSpPr>
        <dsp:cNvPr id="0" name=""/>
        <dsp:cNvSpPr/>
      </dsp:nvSpPr>
      <dsp:spPr>
        <a:xfrm>
          <a:off x="822474" y="1029061"/>
          <a:ext cx="3055485" cy="46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s-MX" sz="2000" kern="1200" dirty="0" smtClean="0"/>
            <a:t>CAR </a:t>
          </a:r>
          <a:r>
            <a:rPr lang="es-MX" sz="2000" kern="1200" dirty="0" err="1" smtClean="0"/>
            <a:t>deficiency</a:t>
          </a:r>
          <a:r>
            <a:rPr lang="es-MX" sz="2000" kern="1200" dirty="0" smtClean="0"/>
            <a:t> </a:t>
          </a:r>
          <a:endParaRPr lang="es-MX" sz="2000" kern="1200" dirty="0"/>
        </a:p>
      </dsp:txBody>
      <dsp:txXfrm>
        <a:off x="822474" y="1029061"/>
        <a:ext cx="3055485" cy="466328"/>
      </dsp:txXfrm>
    </dsp:sp>
    <dsp:sp modelId="{06E04A58-A934-4B79-ACBB-135E6567DEF3}">
      <dsp:nvSpPr>
        <dsp:cNvPr id="0" name=""/>
        <dsp:cNvSpPr/>
      </dsp:nvSpPr>
      <dsp:spPr>
        <a:xfrm>
          <a:off x="893276" y="1628527"/>
          <a:ext cx="200055" cy="200055"/>
        </a:xfrm>
        <a:prstGeom prst="rect">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D7AB905-EB1F-45AB-9227-DB2195BB26D8}">
      <dsp:nvSpPr>
        <dsp:cNvPr id="0" name=""/>
        <dsp:cNvSpPr/>
      </dsp:nvSpPr>
      <dsp:spPr>
        <a:xfrm>
          <a:off x="822474" y="1495390"/>
          <a:ext cx="3055485" cy="46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s-MX" sz="2000" kern="1200" dirty="0" err="1" smtClean="0"/>
            <a:t>ACETYLCARdeficiency</a:t>
          </a:r>
          <a:r>
            <a:rPr lang="es-MX" sz="2000" kern="1200" dirty="0" smtClean="0"/>
            <a:t> </a:t>
          </a:r>
          <a:endParaRPr lang="es-MX" sz="2000" kern="1200" dirty="0"/>
        </a:p>
      </dsp:txBody>
      <dsp:txXfrm>
        <a:off x="822474" y="1495390"/>
        <a:ext cx="3055485" cy="466328"/>
      </dsp:txXfrm>
    </dsp:sp>
    <dsp:sp modelId="{464E37E8-723D-4DA4-8435-E4C23DB762DF}">
      <dsp:nvSpPr>
        <dsp:cNvPr id="0" name=""/>
        <dsp:cNvSpPr/>
      </dsp:nvSpPr>
      <dsp:spPr>
        <a:xfrm>
          <a:off x="893276" y="2094856"/>
          <a:ext cx="200055" cy="200055"/>
        </a:xfrm>
        <a:prstGeom prst="rect">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239C403-533A-4733-99FD-E22A00DE1449}">
      <dsp:nvSpPr>
        <dsp:cNvPr id="0" name=""/>
        <dsp:cNvSpPr/>
      </dsp:nvSpPr>
      <dsp:spPr>
        <a:xfrm>
          <a:off x="822474" y="1961719"/>
          <a:ext cx="3055485" cy="46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s-MX" sz="2000" kern="1200" baseline="0" dirty="0" err="1" smtClean="0"/>
            <a:t>Ammonia</a:t>
          </a:r>
          <a:r>
            <a:rPr lang="es-MX" sz="2000" kern="1200" baseline="0" dirty="0" smtClean="0"/>
            <a:t> </a:t>
          </a:r>
          <a:r>
            <a:rPr lang="es-MX" sz="2000" kern="1200" baseline="0" dirty="0" err="1" smtClean="0"/>
            <a:t>increase</a:t>
          </a:r>
          <a:endParaRPr lang="es-MX" sz="2000" kern="1200" baseline="0" dirty="0"/>
        </a:p>
      </dsp:txBody>
      <dsp:txXfrm>
        <a:off x="822474" y="1961719"/>
        <a:ext cx="3055485" cy="466328"/>
      </dsp:txXfrm>
    </dsp:sp>
    <dsp:sp modelId="{483BDF97-3A71-4FFE-8785-6C178077F606}">
      <dsp:nvSpPr>
        <dsp:cNvPr id="0" name=""/>
        <dsp:cNvSpPr/>
      </dsp:nvSpPr>
      <dsp:spPr>
        <a:xfrm>
          <a:off x="5076889" y="546813"/>
          <a:ext cx="2723252" cy="320382"/>
        </a:xfrm>
        <a:prstGeom prst="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63C3503F-3DAD-4D84-BF65-4434F62EF118}">
      <dsp:nvSpPr>
        <dsp:cNvPr id="0" name=""/>
        <dsp:cNvSpPr/>
      </dsp:nvSpPr>
      <dsp:spPr>
        <a:xfrm>
          <a:off x="4899355" y="670787"/>
          <a:ext cx="200059" cy="200059"/>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C3D3F91-9636-428C-A35F-777C57ECCAEC}">
      <dsp:nvSpPr>
        <dsp:cNvPr id="0" name=""/>
        <dsp:cNvSpPr/>
      </dsp:nvSpPr>
      <dsp:spPr>
        <a:xfrm>
          <a:off x="4795781" y="0"/>
          <a:ext cx="3285468" cy="575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l" defTabSz="1289050">
            <a:lnSpc>
              <a:spcPct val="90000"/>
            </a:lnSpc>
            <a:spcBef>
              <a:spcPct val="0"/>
            </a:spcBef>
            <a:spcAft>
              <a:spcPct val="35000"/>
            </a:spcAft>
          </a:pPr>
          <a:r>
            <a:rPr lang="es-MX" sz="2900" b="1" kern="1200" dirty="0" err="1" smtClean="0">
              <a:effectLst>
                <a:outerShdw blurRad="38100" dist="38100" dir="2700000" algn="tl">
                  <a:srgbClr val="000000">
                    <a:alpha val="43137"/>
                  </a:srgbClr>
                </a:outerShdw>
              </a:effectLst>
            </a:rPr>
            <a:t>Elderly</a:t>
          </a:r>
          <a:r>
            <a:rPr lang="es-MX" sz="2900" b="1" kern="1200" dirty="0" smtClean="0">
              <a:effectLst>
                <a:outerShdw blurRad="38100" dist="38100" dir="2700000" algn="tl">
                  <a:srgbClr val="000000">
                    <a:alpha val="43137"/>
                  </a:srgbClr>
                </a:outerShdw>
              </a:effectLst>
            </a:rPr>
            <a:t> </a:t>
          </a:r>
          <a:r>
            <a:rPr lang="es-MX" sz="2900" b="1" kern="1200" dirty="0" err="1" smtClean="0">
              <a:effectLst>
                <a:outerShdw blurRad="38100" dist="38100" dir="2700000" algn="tl">
                  <a:srgbClr val="000000">
                    <a:alpha val="43137"/>
                  </a:srgbClr>
                </a:outerShdw>
              </a:effectLst>
            </a:rPr>
            <a:t>patients</a:t>
          </a:r>
          <a:r>
            <a:rPr lang="es-MX" sz="2900" b="1" kern="1200" dirty="0" smtClean="0">
              <a:effectLst>
                <a:outerShdw blurRad="38100" dist="38100" dir="2700000" algn="tl">
                  <a:srgbClr val="000000">
                    <a:alpha val="43137"/>
                  </a:srgbClr>
                </a:outerShdw>
              </a:effectLst>
            </a:rPr>
            <a:t> </a:t>
          </a:r>
          <a:endParaRPr lang="es-MX" sz="2900" b="1" kern="1200" dirty="0">
            <a:effectLst>
              <a:outerShdw blurRad="38100" dist="38100" dir="2700000" algn="tl">
                <a:srgbClr val="000000">
                  <a:alpha val="43137"/>
                </a:srgbClr>
              </a:outerShdw>
            </a:effectLst>
          </a:endParaRPr>
        </a:p>
      </dsp:txBody>
      <dsp:txXfrm>
        <a:off x="4795781" y="0"/>
        <a:ext cx="3285468" cy="575542"/>
      </dsp:txXfrm>
    </dsp:sp>
    <dsp:sp modelId="{5C619075-BADA-46DA-A765-D819A9531B77}">
      <dsp:nvSpPr>
        <dsp:cNvPr id="0" name=""/>
        <dsp:cNvSpPr/>
      </dsp:nvSpPr>
      <dsp:spPr>
        <a:xfrm>
          <a:off x="4876490" y="1162198"/>
          <a:ext cx="200055" cy="200055"/>
        </a:xfrm>
        <a:prstGeom prst="rect">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0904DA-3865-4497-A5AE-638E9D993205}">
      <dsp:nvSpPr>
        <dsp:cNvPr id="0" name=""/>
        <dsp:cNvSpPr/>
      </dsp:nvSpPr>
      <dsp:spPr>
        <a:xfrm>
          <a:off x="4826001" y="1032866"/>
          <a:ext cx="3430364" cy="46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s-MX" sz="2000" kern="1200" dirty="0" smtClean="0"/>
            <a:t>No CAR </a:t>
          </a:r>
          <a:r>
            <a:rPr lang="es-MX" sz="2000" kern="1200" dirty="0" err="1" smtClean="0"/>
            <a:t>depletion</a:t>
          </a:r>
          <a:endParaRPr lang="es-MX" sz="2000" kern="1200" dirty="0"/>
        </a:p>
      </dsp:txBody>
      <dsp:txXfrm>
        <a:off x="4826001" y="1032866"/>
        <a:ext cx="3430364" cy="466328"/>
      </dsp:txXfrm>
    </dsp:sp>
    <dsp:sp modelId="{0C87A09E-25F7-4D52-BDDB-EDD7C094F4C1}">
      <dsp:nvSpPr>
        <dsp:cNvPr id="0" name=""/>
        <dsp:cNvSpPr/>
      </dsp:nvSpPr>
      <dsp:spPr>
        <a:xfrm>
          <a:off x="4876490" y="1628527"/>
          <a:ext cx="200055" cy="200055"/>
        </a:xfrm>
        <a:prstGeom prst="rect">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67967C3-F215-45B9-B0A5-7DE4553F08B8}">
      <dsp:nvSpPr>
        <dsp:cNvPr id="0" name=""/>
        <dsp:cNvSpPr/>
      </dsp:nvSpPr>
      <dsp:spPr>
        <a:xfrm>
          <a:off x="4826001" y="1518921"/>
          <a:ext cx="3430364" cy="46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s-MX" sz="2000" kern="1200" dirty="0" smtClean="0"/>
            <a:t>ACETILCAR </a:t>
          </a:r>
          <a:r>
            <a:rPr lang="es-MX" sz="2000" kern="1200" dirty="0" err="1" smtClean="0"/>
            <a:t>deficiency</a:t>
          </a:r>
          <a:r>
            <a:rPr lang="es-MX" sz="2000" kern="1200" dirty="0" smtClean="0"/>
            <a:t> </a:t>
          </a:r>
          <a:endParaRPr lang="es-MX" sz="2000" kern="1200" dirty="0"/>
        </a:p>
      </dsp:txBody>
      <dsp:txXfrm>
        <a:off x="4826001" y="1518921"/>
        <a:ext cx="3430364" cy="466328"/>
      </dsp:txXfrm>
    </dsp:sp>
    <dsp:sp modelId="{702FDF63-3587-460C-B722-CB9992D7E5F3}">
      <dsp:nvSpPr>
        <dsp:cNvPr id="0" name=""/>
        <dsp:cNvSpPr/>
      </dsp:nvSpPr>
      <dsp:spPr>
        <a:xfrm>
          <a:off x="4876490" y="2094856"/>
          <a:ext cx="200055" cy="200055"/>
        </a:xfrm>
        <a:prstGeom prst="rect">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6C2A980-4DC5-45E1-BD84-A675D1A2503C}">
      <dsp:nvSpPr>
        <dsp:cNvPr id="0" name=""/>
        <dsp:cNvSpPr/>
      </dsp:nvSpPr>
      <dsp:spPr>
        <a:xfrm>
          <a:off x="4826001" y="1963941"/>
          <a:ext cx="3430364" cy="466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s-MX" sz="2000" kern="1200" dirty="0" err="1" smtClean="0"/>
            <a:t>Ammonia</a:t>
          </a:r>
          <a:r>
            <a:rPr lang="es-MX" sz="2000" kern="1200" dirty="0" smtClean="0"/>
            <a:t> </a:t>
          </a:r>
          <a:r>
            <a:rPr lang="es-MX" sz="2000" kern="1200" dirty="0" err="1" smtClean="0"/>
            <a:t>increase</a:t>
          </a:r>
          <a:r>
            <a:rPr lang="es-MX" sz="2000" kern="1200" dirty="0" smtClean="0"/>
            <a:t> </a:t>
          </a:r>
          <a:endParaRPr lang="es-MX" sz="2000" kern="1200" baseline="30000" dirty="0"/>
        </a:p>
      </dsp:txBody>
      <dsp:txXfrm>
        <a:off x="4826001" y="1963941"/>
        <a:ext cx="3430364" cy="466328"/>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PictureAccentBlocks">
  <dgm:title val=""/>
  <dgm:desc val=""/>
  <dgm:catLst>
    <dgm:cat type="picture" pri="12000"/>
    <dgm:cat type="pictureconvert" pri="12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gt" val="5">
        <dgm:choose name="Name3">
          <dgm:if name="Name4" func="var" arg="dir" op="equ" val="norm">
            <dgm:alg type="snake">
              <dgm:param type="grDir" val="bL"/>
              <dgm:param type="bkpt" val="fixed"/>
              <dgm:param type="bkPtFixedVal" val="3"/>
              <dgm:param type="off" val="off"/>
              <dgm:param type="horzAlign" val="r"/>
              <dgm:param type="vertAlign" val="b"/>
            </dgm:alg>
          </dgm:if>
          <dgm:else name="Name5">
            <dgm:alg type="snake">
              <dgm:param type="grDir" val="bR"/>
              <dgm:param type="bkpt" val="fixed"/>
              <dgm:param type="bkPtFixedVal" val="3"/>
              <dgm:param type="off" val="off"/>
              <dgm:param type="horzAlign" val="l"/>
              <dgm:param type="vertAlign" val="b"/>
            </dgm:alg>
          </dgm:else>
        </dgm:choose>
      </dgm:if>
      <dgm:else name="Name6">
        <dgm:choose name="Name7">
          <dgm:if name="Name8" func="var" arg="dir" op="equ" val="norm">
            <dgm:alg type="snake">
              <dgm:param type="grDir" val="bL"/>
              <dgm:param type="bkpt" val="fixed"/>
              <dgm:param type="bkPtFixedVal" val="2"/>
              <dgm:param type="off" val="off"/>
              <dgm:param type="horzAlign" val="r"/>
              <dgm:param type="vertAlign" val="b"/>
            </dgm:alg>
          </dgm:if>
          <dgm:else name="Name9">
            <dgm:alg type="snake">
              <dgm:param type="grDir" val="bR"/>
              <dgm:param type="bkpt" val="fixed"/>
              <dgm:param type="bkPtFixedVal" val="2"/>
              <dgm:param type="off" val="off"/>
              <dgm:param type="horzAlign" val="l"/>
              <dgm:param type="vertAlign" val="b"/>
            </dgm:alg>
          </dgm:else>
        </dgm:choose>
      </dgm:else>
    </dgm:choose>
    <dgm:shape xmlns:r="http://schemas.openxmlformats.org/officeDocument/2006/relationships" r:blip="">
      <dgm:adjLst/>
    </dgm:shape>
    <dgm:constrLst>
      <dgm:constr type="alignOff" val="1"/>
      <dgm:constr type="primFontSz" for="des" ptType="node" op="equ" val="65"/>
      <dgm:constr type="w" for="ch" forName="composite" refType="w"/>
      <dgm:constr type="h" for="ch" forName="composite" refType="h"/>
      <dgm:constr type="sp" refType="w" refFor="ch" refForName="composite" op="equ" fact="0.113"/>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1.2"/>
        </dgm:alg>
        <dgm:shape xmlns:r="http://schemas.openxmlformats.org/officeDocument/2006/relationships" r:blip="">
          <dgm:adjLst/>
        </dgm:shape>
        <dgm:choose name="Name10">
          <dgm:if name="Name11" func="var" arg="dir" op="equ" val="norm">
            <dgm:constrLst>
              <dgm:constr type="l" for="ch" forName="Image" refType="w" refFor="ch" refForName="Image" fact="0.2"/>
              <dgm:constr type="t" for="ch" forName="Image" refType="h" fact="0"/>
              <dgm:constr type="h" for="ch" forName="Image" refType="h"/>
              <dgm:constr type="w" for="ch" forName="Image" refType="h" refFor="ch" refForName="Image" op="equ"/>
              <dgm:constr type="l" for="ch" forName="Parent" refType="w" fact="0"/>
              <dgm:constr type="t" for="ch" forName="Parent" refType="h" fact="0"/>
              <dgm:constr type="w" for="ch" forName="Parent" refType="h" refFor="ch" refForName="Image" op="equ" fact="0.2"/>
              <dgm:constr type="h" for="ch" forName="Parent" refType="h" refFor="ch" refForName="Image" op="equ"/>
            </dgm:constrLst>
          </dgm:if>
          <dgm:else name="Name12">
            <dgm:constrLst>
              <dgm:constr type="l" for="ch" forName="Image" refType="w" fact="0"/>
              <dgm:constr type="t" for="ch" forName="Image" refType="h" fact="0"/>
              <dgm:constr type="h" for="ch" forName="Image" refType="h"/>
              <dgm:constr type="w" for="ch" forName="Image" refType="h" refFor="ch" refForName="Image" op="equ"/>
              <dgm:constr type="l" for="ch" forName="Parent" refType="w" refFor="ch" refForName="Image"/>
              <dgm:constr type="t" for="ch" forName="Parent" refType="h" fact="0"/>
              <dgm:constr type="w" for="ch" forName="Parent" refType="w" refFor="ch" refForName="Image" fact="0.2"/>
              <dgm:constr type="h" for="ch" forName="Parent" refType="h" refFor="ch" refForName="Image"/>
            </dgm:constrLst>
          </dgm:else>
        </dgm:choose>
        <dgm:layoutNode name="Image" styleLbl="alignNode1">
          <dgm:alg type="sp"/>
          <dgm:shape xmlns:r="http://schemas.openxmlformats.org/officeDocument/2006/relationships" type="rect" r:blip="" blipPhldr="1">
            <dgm:adjLst/>
          </dgm:shape>
          <dgm:presOf/>
        </dgm:layoutNode>
        <dgm:layoutNode name="Parent" styleLbl="revTx">
          <dgm:varLst>
            <dgm:bulletEnabled val="1"/>
          </dgm:varLst>
          <dgm:alg type="tx">
            <dgm:param type="parTxLTRAlign" val="l"/>
            <dgm:param type="txAnchorVert" val="b"/>
            <dgm:param type="txAnchorVertCh" val="b"/>
            <dgm:param type="autoTxRot" val="grav"/>
          </dgm:alg>
          <dgm:choose name="Name13">
            <dgm:if name="Name14" func="var" arg="dir" op="equ" val="norm">
              <dgm:shape xmlns:r="http://schemas.openxmlformats.org/officeDocument/2006/relationships" rot="270" type="rect" r:blip="">
                <dgm:adjLst/>
              </dgm:shape>
            </dgm:if>
            <dgm:else name="Name15">
              <dgm:shape xmlns:r="http://schemas.openxmlformats.org/officeDocument/2006/relationships" rot="90" type="rect" r:blip="">
                <dgm:adjLst/>
              </dgm:shape>
            </dgm:else>
          </dgm:choose>
          <dgm:presOf axis="desOr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PictureAccentBlocks">
  <dgm:title val=""/>
  <dgm:desc val=""/>
  <dgm:catLst>
    <dgm:cat type="picture" pri="12000"/>
    <dgm:cat type="pictureconvert" pri="12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gt" val="5">
        <dgm:choose name="Name3">
          <dgm:if name="Name4" func="var" arg="dir" op="equ" val="norm">
            <dgm:alg type="snake">
              <dgm:param type="grDir" val="bL"/>
              <dgm:param type="bkpt" val="fixed"/>
              <dgm:param type="bkPtFixedVal" val="3"/>
              <dgm:param type="off" val="off"/>
              <dgm:param type="horzAlign" val="r"/>
              <dgm:param type="vertAlign" val="b"/>
            </dgm:alg>
          </dgm:if>
          <dgm:else name="Name5">
            <dgm:alg type="snake">
              <dgm:param type="grDir" val="bR"/>
              <dgm:param type="bkpt" val="fixed"/>
              <dgm:param type="bkPtFixedVal" val="3"/>
              <dgm:param type="off" val="off"/>
              <dgm:param type="horzAlign" val="l"/>
              <dgm:param type="vertAlign" val="b"/>
            </dgm:alg>
          </dgm:else>
        </dgm:choose>
      </dgm:if>
      <dgm:else name="Name6">
        <dgm:choose name="Name7">
          <dgm:if name="Name8" func="var" arg="dir" op="equ" val="norm">
            <dgm:alg type="snake">
              <dgm:param type="grDir" val="bL"/>
              <dgm:param type="bkpt" val="fixed"/>
              <dgm:param type="bkPtFixedVal" val="2"/>
              <dgm:param type="off" val="off"/>
              <dgm:param type="horzAlign" val="r"/>
              <dgm:param type="vertAlign" val="b"/>
            </dgm:alg>
          </dgm:if>
          <dgm:else name="Name9">
            <dgm:alg type="snake">
              <dgm:param type="grDir" val="bR"/>
              <dgm:param type="bkpt" val="fixed"/>
              <dgm:param type="bkPtFixedVal" val="2"/>
              <dgm:param type="off" val="off"/>
              <dgm:param type="horzAlign" val="l"/>
              <dgm:param type="vertAlign" val="b"/>
            </dgm:alg>
          </dgm:else>
        </dgm:choose>
      </dgm:else>
    </dgm:choose>
    <dgm:shape xmlns:r="http://schemas.openxmlformats.org/officeDocument/2006/relationships" r:blip="">
      <dgm:adjLst/>
    </dgm:shape>
    <dgm:constrLst>
      <dgm:constr type="alignOff" val="1"/>
      <dgm:constr type="primFontSz" for="des" ptType="node" op="equ" val="65"/>
      <dgm:constr type="w" for="ch" forName="composite" refType="w"/>
      <dgm:constr type="h" for="ch" forName="composite" refType="h"/>
      <dgm:constr type="sp" refType="w" refFor="ch" refForName="composite" op="equ" fact="0.113"/>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1.2"/>
        </dgm:alg>
        <dgm:shape xmlns:r="http://schemas.openxmlformats.org/officeDocument/2006/relationships" r:blip="">
          <dgm:adjLst/>
        </dgm:shape>
        <dgm:choose name="Name10">
          <dgm:if name="Name11" func="var" arg="dir" op="equ" val="norm">
            <dgm:constrLst>
              <dgm:constr type="l" for="ch" forName="Image" refType="w" refFor="ch" refForName="Image" fact="0.2"/>
              <dgm:constr type="t" for="ch" forName="Image" refType="h" fact="0"/>
              <dgm:constr type="h" for="ch" forName="Image" refType="h"/>
              <dgm:constr type="w" for="ch" forName="Image" refType="h" refFor="ch" refForName="Image" op="equ"/>
              <dgm:constr type="l" for="ch" forName="Parent" refType="w" fact="0"/>
              <dgm:constr type="t" for="ch" forName="Parent" refType="h" fact="0"/>
              <dgm:constr type="w" for="ch" forName="Parent" refType="h" refFor="ch" refForName="Image" op="equ" fact="0.2"/>
              <dgm:constr type="h" for="ch" forName="Parent" refType="h" refFor="ch" refForName="Image" op="equ"/>
            </dgm:constrLst>
          </dgm:if>
          <dgm:else name="Name12">
            <dgm:constrLst>
              <dgm:constr type="l" for="ch" forName="Image" refType="w" fact="0"/>
              <dgm:constr type="t" for="ch" forName="Image" refType="h" fact="0"/>
              <dgm:constr type="h" for="ch" forName="Image" refType="h"/>
              <dgm:constr type="w" for="ch" forName="Image" refType="h" refFor="ch" refForName="Image" op="equ"/>
              <dgm:constr type="l" for="ch" forName="Parent" refType="w" refFor="ch" refForName="Image"/>
              <dgm:constr type="t" for="ch" forName="Parent" refType="h" fact="0"/>
              <dgm:constr type="w" for="ch" forName="Parent" refType="w" refFor="ch" refForName="Image" fact="0.2"/>
              <dgm:constr type="h" for="ch" forName="Parent" refType="h" refFor="ch" refForName="Image"/>
            </dgm:constrLst>
          </dgm:else>
        </dgm:choose>
        <dgm:layoutNode name="Image" styleLbl="alignNode1">
          <dgm:alg type="sp"/>
          <dgm:shape xmlns:r="http://schemas.openxmlformats.org/officeDocument/2006/relationships" type="rect" r:blip="" blipPhldr="1">
            <dgm:adjLst/>
          </dgm:shape>
          <dgm:presOf/>
        </dgm:layoutNode>
        <dgm:layoutNode name="Parent" styleLbl="revTx">
          <dgm:varLst>
            <dgm:bulletEnabled val="1"/>
          </dgm:varLst>
          <dgm:alg type="tx">
            <dgm:param type="parTxLTRAlign" val="l"/>
            <dgm:param type="txAnchorVert" val="b"/>
            <dgm:param type="txAnchorVertCh" val="b"/>
            <dgm:param type="autoTxRot" val="grav"/>
          </dgm:alg>
          <dgm:choose name="Name13">
            <dgm:if name="Name14" func="var" arg="dir" op="equ" val="norm">
              <dgm:shape xmlns:r="http://schemas.openxmlformats.org/officeDocument/2006/relationships" rot="270" type="rect" r:blip="">
                <dgm:adjLst/>
              </dgm:shape>
            </dgm:if>
            <dgm:else name="Name15">
              <dgm:shape xmlns:r="http://schemas.openxmlformats.org/officeDocument/2006/relationships" rot="90" type="rect" r:blip="">
                <dgm:adjLst/>
              </dgm:shape>
            </dgm:else>
          </dgm:choose>
          <dgm:presOf axis="desOr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16.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2882813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8" name="Shape 2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Ammonia is the main toxic electrolyte produced by our body as a byproduct of protein catabolism (oxidative deamination) in the intestine and muscle.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Its elimination is a fine equilibrium which may be altered by many factors, such as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	liver and renal pathologies</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	age and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	medication, among others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Ammonia is mainly eliminated through the urea cycle which has a prerequisite: the formation of </a:t>
            </a:r>
            <a:r>
              <a:rPr lang="en-US" sz="1100" kern="1200" dirty="0" err="1" smtClean="0">
                <a:solidFill>
                  <a:schemeClr val="tx1"/>
                </a:solidFill>
                <a:effectLst/>
                <a:latin typeface="+mn-lt"/>
                <a:ea typeface="+mn-ea"/>
                <a:cs typeface="+mn-cs"/>
              </a:rPr>
              <a:t>carbamoil</a:t>
            </a:r>
            <a:r>
              <a:rPr lang="en-US" sz="1100" kern="1200" dirty="0" smtClean="0">
                <a:solidFill>
                  <a:schemeClr val="tx1"/>
                </a:solidFill>
                <a:effectLst/>
                <a:latin typeface="+mn-lt"/>
                <a:ea typeface="+mn-ea"/>
                <a:cs typeface="+mn-cs"/>
              </a:rPr>
              <a:t> phosphate by means of </a:t>
            </a:r>
            <a:r>
              <a:rPr lang="en-US" sz="1100" kern="1200" dirty="0" err="1" smtClean="0">
                <a:solidFill>
                  <a:schemeClr val="tx1"/>
                </a:solidFill>
                <a:effectLst/>
                <a:latin typeface="+mn-lt"/>
                <a:ea typeface="+mn-ea"/>
                <a:cs typeface="+mn-cs"/>
              </a:rPr>
              <a:t>carbamoil</a:t>
            </a:r>
            <a:r>
              <a:rPr lang="en-US" sz="1100" kern="1200" dirty="0" smtClean="0">
                <a:solidFill>
                  <a:schemeClr val="tx1"/>
                </a:solidFill>
                <a:effectLst/>
                <a:latin typeface="+mn-lt"/>
                <a:ea typeface="+mn-ea"/>
                <a:cs typeface="+mn-cs"/>
              </a:rPr>
              <a:t> phosphate </a:t>
            </a:r>
            <a:r>
              <a:rPr lang="en-US" sz="1100" kern="1200" dirty="0" err="1" smtClean="0">
                <a:solidFill>
                  <a:schemeClr val="tx1"/>
                </a:solidFill>
                <a:effectLst/>
                <a:latin typeface="+mn-lt"/>
                <a:ea typeface="+mn-ea"/>
                <a:cs typeface="+mn-cs"/>
              </a:rPr>
              <a:t>synthethase</a:t>
            </a:r>
            <a:r>
              <a:rPr lang="en-US" sz="1100" kern="1200" dirty="0" smtClean="0">
                <a:solidFill>
                  <a:schemeClr val="tx1"/>
                </a:solidFill>
                <a:effectLst/>
                <a:latin typeface="+mn-lt"/>
                <a:ea typeface="+mn-ea"/>
                <a:cs typeface="+mn-cs"/>
              </a:rPr>
              <a:t> I (CPS I). This step controls urea formation rate, placing CPS I regulation as a key factor in ammonia elimination. This enzyme is </a:t>
            </a:r>
            <a:r>
              <a:rPr lang="en-US" sz="1100" kern="1200" dirty="0" err="1" smtClean="0">
                <a:solidFill>
                  <a:schemeClr val="tx1"/>
                </a:solidFill>
                <a:effectLst/>
                <a:latin typeface="+mn-lt"/>
                <a:ea typeface="+mn-ea"/>
                <a:cs typeface="+mn-cs"/>
              </a:rPr>
              <a:t>allosterically</a:t>
            </a:r>
            <a:r>
              <a:rPr lang="en-US" sz="1100" kern="1200" dirty="0" smtClean="0">
                <a:solidFill>
                  <a:schemeClr val="tx1"/>
                </a:solidFill>
                <a:effectLst/>
                <a:latin typeface="+mn-lt"/>
                <a:ea typeface="+mn-ea"/>
                <a:cs typeface="+mn-cs"/>
              </a:rPr>
              <a:t> regulated by N-</a:t>
            </a:r>
            <a:r>
              <a:rPr lang="en-US" sz="1100" kern="1200" dirty="0" err="1" smtClean="0">
                <a:solidFill>
                  <a:schemeClr val="tx1"/>
                </a:solidFill>
                <a:effectLst/>
                <a:latin typeface="+mn-lt"/>
                <a:ea typeface="+mn-ea"/>
                <a:cs typeface="+mn-cs"/>
              </a:rPr>
              <a:t>acetylglutamate</a:t>
            </a:r>
            <a:r>
              <a:rPr lang="en-US" sz="1100" kern="1200" dirty="0" smtClean="0">
                <a:solidFill>
                  <a:schemeClr val="tx1"/>
                </a:solidFill>
                <a:effectLst/>
                <a:latin typeface="+mn-lt"/>
                <a:ea typeface="+mn-ea"/>
                <a:cs typeface="+mn-cs"/>
              </a:rPr>
              <a:t> (NAG) which is synthesized using Acetyl-CoA and glutamate [12]</a:t>
            </a:r>
            <a:r>
              <a:rPr lang="en-US" sz="1100" kern="1200" baseline="3000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and it can be inhibited by some drugs [13,14]. Any factor altering this cycle could result in </a:t>
            </a:r>
            <a:r>
              <a:rPr lang="en-US" sz="1100" kern="1200" dirty="0" err="1" smtClean="0">
                <a:solidFill>
                  <a:schemeClr val="tx1"/>
                </a:solidFill>
                <a:effectLst/>
                <a:latin typeface="+mn-lt"/>
                <a:ea typeface="+mn-ea"/>
                <a:cs typeface="+mn-cs"/>
              </a:rPr>
              <a:t>hyperammonemia</a:t>
            </a:r>
            <a:r>
              <a:rPr lang="en-US" sz="1100" kern="1200" dirty="0" smtClean="0">
                <a:solidFill>
                  <a:schemeClr val="tx1"/>
                </a:solidFill>
                <a:effectLst/>
                <a:latin typeface="+mn-lt"/>
                <a:ea typeface="+mn-ea"/>
                <a:cs typeface="+mn-cs"/>
              </a:rPr>
              <a:t>. In a study carried out by our research group with patients under </a:t>
            </a:r>
            <a:r>
              <a:rPr lang="en-US" sz="1100" kern="1200" dirty="0" err="1" smtClean="0">
                <a:solidFill>
                  <a:schemeClr val="tx1"/>
                </a:solidFill>
                <a:effectLst/>
                <a:latin typeface="+mn-lt"/>
                <a:ea typeface="+mn-ea"/>
                <a:cs typeface="+mn-cs"/>
              </a:rPr>
              <a:t>valproic</a:t>
            </a:r>
            <a:r>
              <a:rPr lang="en-US" sz="1100" kern="1200" dirty="0" smtClean="0">
                <a:solidFill>
                  <a:schemeClr val="tx1"/>
                </a:solidFill>
                <a:effectLst/>
                <a:latin typeface="+mn-lt"/>
                <a:ea typeface="+mn-ea"/>
                <a:cs typeface="+mn-cs"/>
              </a:rPr>
              <a:t> acid (VPA) treatment, we found higher ammonia levels related to higher VPA and 4-en-VPA concentrations, being the latter a toxic metabolite able to inhibit CPS I [15]. </a:t>
            </a:r>
            <a:endParaRPr lang="es-UY" sz="1100" kern="1200" dirty="0" smtClean="0">
              <a:solidFill>
                <a:schemeClr val="tx1"/>
              </a:solidFill>
              <a:effectLst/>
              <a:latin typeface="+mn-lt"/>
              <a:ea typeface="+mn-ea"/>
              <a:cs typeface="+mn-cs"/>
            </a:endParaRPr>
          </a:p>
          <a:p>
            <a:endParaRPr lang="es-UY" dirty="0"/>
          </a:p>
        </p:txBody>
      </p:sp>
    </p:spTree>
    <p:extLst>
      <p:ext uri="{BB962C8B-B14F-4D97-AF65-F5344CB8AC3E}">
        <p14:creationId xmlns:p14="http://schemas.microsoft.com/office/powerpoint/2010/main" val="1052547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s-ES" dirty="0" err="1" smtClean="0"/>
              <a:t>Ammonia</a:t>
            </a:r>
            <a:r>
              <a:rPr lang="es-ES" dirty="0" smtClean="0"/>
              <a:t> </a:t>
            </a:r>
            <a:r>
              <a:rPr lang="es-ES" dirty="0" err="1" smtClean="0"/>
              <a:t>excess</a:t>
            </a:r>
            <a:r>
              <a:rPr lang="es-ES" dirty="0" smtClean="0"/>
              <a:t> </a:t>
            </a:r>
            <a:r>
              <a:rPr lang="es-ES" dirty="0" err="1" smtClean="0"/>
              <a:t>is</a:t>
            </a:r>
            <a:r>
              <a:rPr lang="es-ES" dirty="0" smtClean="0"/>
              <a:t> </a:t>
            </a:r>
            <a:r>
              <a:rPr lang="es-ES" dirty="0" err="1" smtClean="0"/>
              <a:t>toxic</a:t>
            </a:r>
            <a:r>
              <a:rPr lang="es-ES" dirty="0" smtClean="0"/>
              <a:t> </a:t>
            </a:r>
            <a:r>
              <a:rPr lang="es-ES" dirty="0" err="1" smtClean="0"/>
              <a:t>to</a:t>
            </a:r>
            <a:r>
              <a:rPr lang="es-ES" dirty="0" smtClean="0"/>
              <a:t> </a:t>
            </a:r>
            <a:r>
              <a:rPr lang="es-ES" dirty="0" err="1" smtClean="0"/>
              <a:t>the</a:t>
            </a:r>
            <a:r>
              <a:rPr lang="es-ES" dirty="0" smtClean="0"/>
              <a:t> CNS.,</a:t>
            </a:r>
            <a:r>
              <a:rPr lang="es-ES" baseline="0" dirty="0" smtClean="0"/>
              <a:t> </a:t>
            </a:r>
            <a:r>
              <a:rPr lang="es-ES" baseline="0" dirty="0" err="1" smtClean="0"/>
              <a:t>although</a:t>
            </a:r>
            <a:r>
              <a:rPr lang="es-ES" baseline="0" dirty="0" smtClean="0"/>
              <a:t> </a:t>
            </a:r>
            <a:r>
              <a:rPr lang="es-ES" baseline="0" dirty="0" err="1" smtClean="0"/>
              <a:t>hypera</a:t>
            </a:r>
            <a:r>
              <a:rPr lang="es-ES" dirty="0" err="1" smtClean="0"/>
              <a:t>mmonemia</a:t>
            </a:r>
            <a:r>
              <a:rPr lang="es-ES" dirty="0" smtClean="0"/>
              <a:t> </a:t>
            </a:r>
            <a:r>
              <a:rPr lang="es-ES" dirty="0" err="1" smtClean="0"/>
              <a:t>may</a:t>
            </a:r>
            <a:r>
              <a:rPr lang="es-ES" dirty="0" smtClean="0"/>
              <a:t> be </a:t>
            </a:r>
            <a:r>
              <a:rPr lang="es-ES" dirty="0" err="1" smtClean="0"/>
              <a:t>asyntomatic</a:t>
            </a:r>
            <a:r>
              <a:rPr lang="es-ES" baseline="0" dirty="0" smtClean="0"/>
              <a:t>. </a:t>
            </a:r>
          </a:p>
          <a:p>
            <a:pPr lvl="0">
              <a:spcBef>
                <a:spcPts val="0"/>
              </a:spcBef>
              <a:buNone/>
            </a:pPr>
            <a:r>
              <a:rPr lang="es-ES" dirty="0" smtClean="0"/>
              <a:t>Central </a:t>
            </a:r>
            <a:r>
              <a:rPr lang="es-ES" dirty="0" err="1" smtClean="0"/>
              <a:t>nervous</a:t>
            </a:r>
            <a:r>
              <a:rPr lang="es-ES" dirty="0" smtClean="0"/>
              <a:t> </a:t>
            </a:r>
            <a:r>
              <a:rPr lang="es-ES" dirty="0" err="1" smtClean="0"/>
              <a:t>system</a:t>
            </a:r>
            <a:r>
              <a:rPr lang="es-ES" dirty="0" smtClean="0"/>
              <a:t> (CNS) </a:t>
            </a:r>
            <a:r>
              <a:rPr lang="es-ES" dirty="0" err="1" smtClean="0"/>
              <a:t>symptoms</a:t>
            </a:r>
            <a:r>
              <a:rPr lang="es-ES" dirty="0" smtClean="0"/>
              <a:t> can </a:t>
            </a:r>
            <a:r>
              <a:rPr lang="es-ES" dirty="0" err="1" smtClean="0"/>
              <a:t>range</a:t>
            </a:r>
            <a:r>
              <a:rPr lang="es-ES" dirty="0" smtClean="0"/>
              <a:t> </a:t>
            </a:r>
            <a:r>
              <a:rPr lang="es-ES" dirty="0" err="1" smtClean="0"/>
              <a:t>from</a:t>
            </a:r>
            <a:endParaRPr lang="es-ES" dirty="0" smtClean="0"/>
          </a:p>
          <a:p>
            <a:pPr lvl="0">
              <a:spcBef>
                <a:spcPts val="0"/>
              </a:spcBef>
              <a:buNone/>
            </a:pPr>
            <a:r>
              <a:rPr lang="es-ES" dirty="0" smtClean="0"/>
              <a:t>	</a:t>
            </a:r>
            <a:r>
              <a:rPr lang="es-ES" dirty="0" err="1" smtClean="0"/>
              <a:t>mild</a:t>
            </a:r>
            <a:r>
              <a:rPr lang="es-ES" dirty="0" smtClean="0"/>
              <a:t> </a:t>
            </a:r>
            <a:r>
              <a:rPr lang="es-ES" dirty="0" err="1" smtClean="0"/>
              <a:t>drowsiness</a:t>
            </a:r>
            <a:r>
              <a:rPr lang="es-ES" dirty="0" smtClean="0"/>
              <a:t> </a:t>
            </a:r>
          </a:p>
          <a:p>
            <a:pPr lvl="0">
              <a:spcBef>
                <a:spcPts val="0"/>
              </a:spcBef>
              <a:buNone/>
            </a:pPr>
            <a:r>
              <a:rPr lang="es-ES" dirty="0" smtClean="0"/>
              <a:t>	</a:t>
            </a:r>
            <a:r>
              <a:rPr lang="es-ES" dirty="0" err="1" smtClean="0"/>
              <a:t>confusion</a:t>
            </a:r>
            <a:r>
              <a:rPr lang="es-ES" dirty="0" smtClean="0"/>
              <a:t> </a:t>
            </a:r>
          </a:p>
          <a:p>
            <a:pPr lvl="0">
              <a:spcBef>
                <a:spcPts val="0"/>
              </a:spcBef>
              <a:buNone/>
            </a:pPr>
            <a:r>
              <a:rPr lang="es-ES" dirty="0" smtClean="0"/>
              <a:t>	</a:t>
            </a:r>
            <a:r>
              <a:rPr lang="es-ES" dirty="0" err="1" smtClean="0"/>
              <a:t>significant</a:t>
            </a:r>
            <a:r>
              <a:rPr lang="es-ES" dirty="0" smtClean="0"/>
              <a:t> </a:t>
            </a:r>
            <a:r>
              <a:rPr lang="es-ES" dirty="0" err="1" smtClean="0"/>
              <a:t>encephalopathy</a:t>
            </a:r>
            <a:r>
              <a:rPr lang="es-ES" dirty="0" smtClean="0"/>
              <a:t> </a:t>
            </a:r>
          </a:p>
          <a:p>
            <a:pPr lvl="0">
              <a:spcBef>
                <a:spcPts val="0"/>
              </a:spcBef>
              <a:buNone/>
            </a:pPr>
            <a:r>
              <a:rPr lang="es-ES" dirty="0" smtClean="0"/>
              <a:t>	coma </a:t>
            </a:r>
            <a:r>
              <a:rPr lang="es-ES" dirty="0" err="1" smtClean="0"/>
              <a:t>resulting</a:t>
            </a:r>
            <a:r>
              <a:rPr lang="es-ES" dirty="0" smtClean="0"/>
              <a:t> </a:t>
            </a:r>
            <a:r>
              <a:rPr lang="es-ES" dirty="0" err="1" smtClean="0"/>
              <a:t>from</a:t>
            </a:r>
            <a:r>
              <a:rPr lang="es-ES" dirty="0" smtClean="0"/>
              <a:t> cerebral edema. </a:t>
            </a:r>
          </a:p>
          <a:p>
            <a:pPr lvl="0">
              <a:spcBef>
                <a:spcPts val="0"/>
              </a:spcBef>
              <a:buNone/>
            </a:pPr>
            <a:endParaRPr lang="es-ES" dirty="0" smtClean="0"/>
          </a:p>
          <a:p>
            <a:pPr lvl="0">
              <a:spcBef>
                <a:spcPts val="0"/>
              </a:spcBef>
              <a:buNone/>
            </a:pPr>
            <a:r>
              <a:rPr lang="es-ES" dirty="0" smtClean="0"/>
              <a:t>As </a:t>
            </a:r>
            <a:r>
              <a:rPr lang="es-ES" dirty="0" err="1" smtClean="0"/>
              <a:t>the</a:t>
            </a:r>
            <a:r>
              <a:rPr lang="es-ES" dirty="0" smtClean="0"/>
              <a:t> </a:t>
            </a:r>
            <a:r>
              <a:rPr lang="es-ES" dirty="0" err="1" smtClean="0"/>
              <a:t>brain</a:t>
            </a:r>
            <a:r>
              <a:rPr lang="es-ES" dirty="0" smtClean="0"/>
              <a:t> </a:t>
            </a:r>
            <a:r>
              <a:rPr lang="es-ES" dirty="0" err="1" smtClean="0"/>
              <a:t>does</a:t>
            </a:r>
            <a:r>
              <a:rPr lang="es-ES" dirty="0" smtClean="0"/>
              <a:t> </a:t>
            </a:r>
            <a:r>
              <a:rPr lang="es-ES" dirty="0" err="1" smtClean="0"/>
              <a:t>not</a:t>
            </a:r>
            <a:r>
              <a:rPr lang="es-ES" dirty="0" smtClean="0"/>
              <a:t> produce urea </a:t>
            </a:r>
            <a:r>
              <a:rPr lang="es-ES" dirty="0" err="1" smtClean="0"/>
              <a:t>from</a:t>
            </a:r>
            <a:r>
              <a:rPr lang="es-ES" dirty="0" smtClean="0"/>
              <a:t> </a:t>
            </a:r>
            <a:r>
              <a:rPr lang="es-ES" dirty="0" err="1" smtClean="0"/>
              <a:t>ammonia</a:t>
            </a:r>
            <a:r>
              <a:rPr lang="es-ES" dirty="0" smtClean="0"/>
              <a:t>, </a:t>
            </a:r>
            <a:r>
              <a:rPr lang="es-ES" dirty="0" err="1" smtClean="0"/>
              <a:t>its</a:t>
            </a:r>
            <a:r>
              <a:rPr lang="es-ES" dirty="0" smtClean="0"/>
              <a:t> </a:t>
            </a:r>
            <a:r>
              <a:rPr lang="es-ES" dirty="0" err="1" smtClean="0"/>
              <a:t>removal</a:t>
            </a:r>
            <a:r>
              <a:rPr lang="es-ES" dirty="0" smtClean="0"/>
              <a:t> </a:t>
            </a:r>
            <a:r>
              <a:rPr lang="es-ES" dirty="0" err="1" smtClean="0"/>
              <a:t>relies</a:t>
            </a:r>
            <a:r>
              <a:rPr lang="es-ES" dirty="0" smtClean="0"/>
              <a:t> </a:t>
            </a:r>
            <a:r>
              <a:rPr lang="es-ES" dirty="0" err="1" smtClean="0"/>
              <a:t>almost</a:t>
            </a:r>
            <a:r>
              <a:rPr lang="es-ES" dirty="0" smtClean="0"/>
              <a:t> </a:t>
            </a:r>
            <a:r>
              <a:rPr lang="es-ES" dirty="0" err="1" smtClean="0"/>
              <a:t>exclusively</a:t>
            </a:r>
            <a:r>
              <a:rPr lang="es-ES" dirty="0" smtClean="0"/>
              <a:t> </a:t>
            </a:r>
            <a:r>
              <a:rPr lang="es-ES" dirty="0" err="1" smtClean="0"/>
              <a:t>on</a:t>
            </a:r>
            <a:r>
              <a:rPr lang="es-ES" dirty="0" smtClean="0"/>
              <a:t> </a:t>
            </a:r>
            <a:r>
              <a:rPr lang="es-ES" dirty="0" err="1" smtClean="0"/>
              <a:t>glutamine</a:t>
            </a:r>
            <a:r>
              <a:rPr lang="es-ES" dirty="0" smtClean="0"/>
              <a:t> </a:t>
            </a:r>
            <a:r>
              <a:rPr lang="es-ES" dirty="0" err="1" smtClean="0"/>
              <a:t>synthetase</a:t>
            </a:r>
            <a:r>
              <a:rPr lang="es-ES" dirty="0" smtClean="0"/>
              <a:t>,</a:t>
            </a:r>
            <a:r>
              <a:rPr lang="es-ES" baseline="0" dirty="0" smtClean="0"/>
              <a:t> </a:t>
            </a:r>
            <a:r>
              <a:rPr lang="es-ES" baseline="0" dirty="0" err="1" smtClean="0"/>
              <a:t>b</a:t>
            </a:r>
            <a:r>
              <a:rPr lang="es-ES" dirty="0" err="1" smtClean="0"/>
              <a:t>asically</a:t>
            </a:r>
            <a:r>
              <a:rPr lang="es-ES" dirty="0" smtClean="0"/>
              <a:t> </a:t>
            </a:r>
            <a:r>
              <a:rPr lang="es-ES" dirty="0" err="1" smtClean="0"/>
              <a:t>localized</a:t>
            </a:r>
            <a:r>
              <a:rPr lang="es-ES" dirty="0" smtClean="0"/>
              <a:t> in </a:t>
            </a:r>
            <a:r>
              <a:rPr lang="es-ES" dirty="0" err="1" smtClean="0"/>
              <a:t>astrocytes.The</a:t>
            </a:r>
            <a:r>
              <a:rPr lang="es-ES" dirty="0" smtClean="0"/>
              <a:t> </a:t>
            </a:r>
            <a:r>
              <a:rPr lang="es-ES" dirty="0" err="1" smtClean="0"/>
              <a:t>metabolism</a:t>
            </a:r>
            <a:r>
              <a:rPr lang="es-ES" dirty="0" smtClean="0"/>
              <a:t> of </a:t>
            </a:r>
            <a:r>
              <a:rPr lang="es-ES" dirty="0" err="1" smtClean="0"/>
              <a:t>ammonia</a:t>
            </a:r>
            <a:r>
              <a:rPr lang="es-ES" dirty="0" smtClean="0"/>
              <a:t> </a:t>
            </a:r>
            <a:r>
              <a:rPr lang="es-ES" dirty="0" err="1" smtClean="0"/>
              <a:t>to</a:t>
            </a:r>
            <a:r>
              <a:rPr lang="es-ES" dirty="0" smtClean="0"/>
              <a:t> </a:t>
            </a:r>
            <a:r>
              <a:rPr lang="es-ES" dirty="0" err="1" smtClean="0"/>
              <a:t>glutamine</a:t>
            </a:r>
            <a:r>
              <a:rPr lang="es-ES" dirty="0" smtClean="0"/>
              <a:t> </a:t>
            </a:r>
            <a:r>
              <a:rPr lang="es-ES" dirty="0" err="1" smtClean="0"/>
              <a:t>appears</a:t>
            </a:r>
            <a:r>
              <a:rPr lang="es-ES" dirty="0" smtClean="0"/>
              <a:t> </a:t>
            </a:r>
            <a:r>
              <a:rPr lang="es-ES" dirty="0" err="1" smtClean="0"/>
              <a:t>to</a:t>
            </a:r>
            <a:r>
              <a:rPr lang="es-ES" dirty="0" smtClean="0"/>
              <a:t> be </a:t>
            </a:r>
            <a:r>
              <a:rPr lang="es-ES" dirty="0" err="1" smtClean="0"/>
              <a:t>necessary</a:t>
            </a:r>
            <a:r>
              <a:rPr lang="es-ES" dirty="0" smtClean="0"/>
              <a:t> and </a:t>
            </a:r>
            <a:r>
              <a:rPr lang="es-ES" dirty="0" err="1" smtClean="0"/>
              <a:t>is</a:t>
            </a:r>
            <a:r>
              <a:rPr lang="es-ES" dirty="0" smtClean="0"/>
              <a:t> </a:t>
            </a:r>
            <a:r>
              <a:rPr lang="es-ES" dirty="0" err="1" smtClean="0"/>
              <a:t>followed</a:t>
            </a:r>
            <a:r>
              <a:rPr lang="es-ES" dirty="0" smtClean="0"/>
              <a:t> </a:t>
            </a:r>
            <a:r>
              <a:rPr lang="es-ES" dirty="0" err="1" smtClean="0"/>
              <a:t>by</a:t>
            </a:r>
            <a:r>
              <a:rPr lang="es-ES" dirty="0" smtClean="0"/>
              <a:t> </a:t>
            </a:r>
          </a:p>
          <a:p>
            <a:pPr lvl="0">
              <a:spcBef>
                <a:spcPts val="0"/>
              </a:spcBef>
              <a:buNone/>
            </a:pPr>
            <a:r>
              <a:rPr lang="es-ES" dirty="0" smtClean="0"/>
              <a:t>	</a:t>
            </a:r>
            <a:r>
              <a:rPr lang="es-ES" dirty="0" err="1" smtClean="0"/>
              <a:t>an</a:t>
            </a:r>
            <a:r>
              <a:rPr lang="es-ES" dirty="0" smtClean="0"/>
              <a:t> </a:t>
            </a:r>
            <a:r>
              <a:rPr lang="es-ES" dirty="0" err="1" smtClean="0"/>
              <a:t>osmotic</a:t>
            </a:r>
            <a:r>
              <a:rPr lang="es-ES" dirty="0" smtClean="0"/>
              <a:t> </a:t>
            </a:r>
            <a:r>
              <a:rPr lang="es-ES" dirty="0" err="1" smtClean="0"/>
              <a:t>disturbance</a:t>
            </a:r>
            <a:r>
              <a:rPr lang="es-ES" dirty="0" smtClean="0"/>
              <a:t> in </a:t>
            </a:r>
            <a:r>
              <a:rPr lang="es-ES" dirty="0" err="1" smtClean="0"/>
              <a:t>the</a:t>
            </a:r>
            <a:r>
              <a:rPr lang="es-ES" dirty="0" smtClean="0"/>
              <a:t> </a:t>
            </a:r>
            <a:r>
              <a:rPr lang="es-ES" dirty="0" err="1" smtClean="0"/>
              <a:t>brain</a:t>
            </a:r>
            <a:endParaRPr lang="es-ES" dirty="0" smtClean="0"/>
          </a:p>
          <a:p>
            <a:pPr lvl="0">
              <a:spcBef>
                <a:spcPts val="0"/>
              </a:spcBef>
              <a:buNone/>
            </a:pPr>
            <a:r>
              <a:rPr lang="es-ES" dirty="0" smtClean="0"/>
              <a:t>	</a:t>
            </a:r>
            <a:r>
              <a:rPr lang="es-ES" dirty="0" err="1" smtClean="0"/>
              <a:t>mitochondrial</a:t>
            </a:r>
            <a:r>
              <a:rPr lang="es-ES" dirty="0" smtClean="0"/>
              <a:t> </a:t>
            </a:r>
            <a:r>
              <a:rPr lang="es-ES" dirty="0" err="1" smtClean="0"/>
              <a:t>dysfunction</a:t>
            </a:r>
            <a:r>
              <a:rPr lang="es-ES" dirty="0" smtClean="0"/>
              <a:t> </a:t>
            </a:r>
            <a:r>
              <a:rPr lang="es-ES" dirty="0" err="1" smtClean="0"/>
              <a:t>with</a:t>
            </a:r>
            <a:r>
              <a:rPr lang="es-ES" dirty="0" smtClean="0"/>
              <a:t> </a:t>
            </a:r>
            <a:r>
              <a:rPr lang="es-ES" dirty="0" err="1" smtClean="0"/>
              <a:t>oxidative</a:t>
            </a:r>
            <a:r>
              <a:rPr lang="es-ES" dirty="0" smtClean="0"/>
              <a:t> stress, </a:t>
            </a:r>
          </a:p>
          <a:p>
            <a:pPr lvl="0">
              <a:spcBef>
                <a:spcPts val="0"/>
              </a:spcBef>
              <a:buNone/>
            </a:pPr>
            <a:r>
              <a:rPr lang="es-ES" dirty="0" smtClean="0"/>
              <a:t>	and </a:t>
            </a:r>
            <a:r>
              <a:rPr lang="es-ES" dirty="0" err="1" smtClean="0"/>
              <a:t>alterations</a:t>
            </a:r>
            <a:r>
              <a:rPr lang="es-ES" dirty="0" smtClean="0"/>
              <a:t> in </a:t>
            </a:r>
            <a:r>
              <a:rPr lang="es-ES" dirty="0" err="1" smtClean="0"/>
              <a:t>brain</a:t>
            </a:r>
            <a:r>
              <a:rPr lang="es-ES" dirty="0" smtClean="0"/>
              <a:t> </a:t>
            </a:r>
            <a:r>
              <a:rPr lang="es-ES" dirty="0" err="1" smtClean="0"/>
              <a:t>glucose</a:t>
            </a:r>
            <a:r>
              <a:rPr lang="es-ES" dirty="0" smtClean="0"/>
              <a:t> </a:t>
            </a:r>
            <a:r>
              <a:rPr lang="es-ES" dirty="0" err="1" smtClean="0"/>
              <a:t>metabolism</a:t>
            </a:r>
            <a:r>
              <a:rPr lang="es-ES" dirty="0" smtClean="0"/>
              <a:t>. </a:t>
            </a:r>
          </a:p>
          <a:p>
            <a:pPr lvl="0">
              <a:spcBef>
                <a:spcPts val="0"/>
              </a:spcBef>
              <a:buNone/>
            </a:pPr>
            <a:endParaRPr lang="es-ES" dirty="0" smtClean="0"/>
          </a:p>
          <a:p>
            <a:pPr lvl="0">
              <a:spcBef>
                <a:spcPts val="0"/>
              </a:spcBef>
              <a:buNone/>
            </a:pPr>
            <a:r>
              <a:rPr lang="es-ES" dirty="0" smtClean="0"/>
              <a:t>Cerebral </a:t>
            </a:r>
            <a:r>
              <a:rPr lang="es-ES" dirty="0" err="1" smtClean="0"/>
              <a:t>blood</a:t>
            </a:r>
            <a:r>
              <a:rPr lang="es-ES" dirty="0" smtClean="0"/>
              <a:t> </a:t>
            </a:r>
            <a:r>
              <a:rPr lang="es-ES" dirty="0" err="1" smtClean="0"/>
              <a:t>flow</a:t>
            </a:r>
            <a:r>
              <a:rPr lang="es-ES" dirty="0" smtClean="0"/>
              <a:t> </a:t>
            </a:r>
            <a:r>
              <a:rPr lang="es-ES" dirty="0" err="1" smtClean="0"/>
              <a:t>is</a:t>
            </a:r>
            <a:r>
              <a:rPr lang="es-ES" dirty="0" smtClean="0"/>
              <a:t> </a:t>
            </a:r>
            <a:r>
              <a:rPr lang="es-ES" dirty="0" err="1" smtClean="0"/>
              <a:t>also</a:t>
            </a:r>
            <a:r>
              <a:rPr lang="es-ES" dirty="0" smtClean="0"/>
              <a:t> </a:t>
            </a:r>
            <a:r>
              <a:rPr lang="es-ES" dirty="0" err="1" smtClean="0"/>
              <a:t>altered</a:t>
            </a:r>
            <a:r>
              <a:rPr lang="es-ES" dirty="0" smtClean="0"/>
              <a:t> and </a:t>
            </a:r>
            <a:r>
              <a:rPr lang="es-ES" dirty="0" err="1" smtClean="0"/>
              <a:t>strongly</a:t>
            </a:r>
            <a:r>
              <a:rPr lang="es-ES" dirty="0" smtClean="0"/>
              <a:t> </a:t>
            </a:r>
            <a:r>
              <a:rPr lang="es-ES" dirty="0" err="1" smtClean="0"/>
              <a:t>influences</a:t>
            </a:r>
            <a:r>
              <a:rPr lang="es-ES" dirty="0" smtClean="0"/>
              <a:t> </a:t>
            </a:r>
          </a:p>
          <a:p>
            <a:pPr lvl="0">
              <a:spcBef>
                <a:spcPts val="0"/>
              </a:spcBef>
              <a:buNone/>
            </a:pPr>
            <a:r>
              <a:rPr lang="es-ES" dirty="0" smtClean="0"/>
              <a:t>	</a:t>
            </a:r>
            <a:r>
              <a:rPr lang="es-ES" dirty="0" err="1" smtClean="0"/>
              <a:t>the</a:t>
            </a:r>
            <a:r>
              <a:rPr lang="es-ES" dirty="0" smtClean="0"/>
              <a:t> </a:t>
            </a:r>
            <a:r>
              <a:rPr lang="es-ES" dirty="0" err="1" smtClean="0"/>
              <a:t>development</a:t>
            </a:r>
            <a:r>
              <a:rPr lang="es-ES" dirty="0" smtClean="0"/>
              <a:t> of </a:t>
            </a:r>
            <a:r>
              <a:rPr lang="es-ES" dirty="0" err="1" smtClean="0"/>
              <a:t>brain</a:t>
            </a:r>
            <a:r>
              <a:rPr lang="es-ES" dirty="0" smtClean="0"/>
              <a:t> edema and</a:t>
            </a:r>
          </a:p>
          <a:p>
            <a:pPr lvl="0">
              <a:spcBef>
                <a:spcPts val="0"/>
              </a:spcBef>
              <a:buNone/>
            </a:pPr>
            <a:r>
              <a:rPr lang="es-ES" dirty="0" smtClean="0"/>
              <a:t>	</a:t>
            </a:r>
            <a:r>
              <a:rPr lang="es-ES" dirty="0" err="1" smtClean="0"/>
              <a:t>intracranial</a:t>
            </a:r>
            <a:r>
              <a:rPr lang="es-ES" dirty="0" smtClean="0"/>
              <a:t> </a:t>
            </a:r>
            <a:r>
              <a:rPr lang="es-ES" dirty="0" err="1" smtClean="0"/>
              <a:t>hypertension</a:t>
            </a:r>
            <a:r>
              <a:rPr lang="es-ES" dirty="0" smtClean="0"/>
              <a:t> </a:t>
            </a:r>
          </a:p>
          <a:p>
            <a:pPr lvl="0">
              <a:spcBef>
                <a:spcPts val="0"/>
              </a:spcBef>
              <a:buNone/>
            </a:pPr>
            <a:endParaRPr lang="es-ES" dirty="0" smtClean="0"/>
          </a:p>
          <a:p>
            <a:pPr lvl="0">
              <a:spcBef>
                <a:spcPts val="0"/>
              </a:spcBef>
              <a:buNone/>
            </a:pPr>
            <a:r>
              <a:rPr lang="es-ES" dirty="0" err="1" smtClean="0"/>
              <a:t>Besides</a:t>
            </a:r>
            <a:r>
              <a:rPr lang="es-ES" dirty="0" smtClean="0"/>
              <a:t>, </a:t>
            </a:r>
            <a:r>
              <a:rPr lang="es-ES" dirty="0" err="1" smtClean="0"/>
              <a:t>ammonia</a:t>
            </a:r>
            <a:r>
              <a:rPr lang="es-ES" dirty="0" smtClean="0"/>
              <a:t> can </a:t>
            </a:r>
            <a:r>
              <a:rPr lang="es-ES" dirty="0" err="1" smtClean="0"/>
              <a:t>increase</a:t>
            </a:r>
            <a:r>
              <a:rPr lang="es-ES" dirty="0" smtClean="0"/>
              <a:t> </a:t>
            </a:r>
            <a:r>
              <a:rPr lang="es-ES" dirty="0" err="1" smtClean="0"/>
              <a:t>levels</a:t>
            </a:r>
            <a:r>
              <a:rPr lang="es-ES" dirty="0" smtClean="0"/>
              <a:t> of </a:t>
            </a:r>
            <a:r>
              <a:rPr lang="es-ES" dirty="0" err="1" smtClean="0"/>
              <a:t>glutamate</a:t>
            </a:r>
            <a:r>
              <a:rPr lang="es-ES" dirty="0" smtClean="0"/>
              <a:t> </a:t>
            </a:r>
            <a:r>
              <a:rPr lang="es-ES" dirty="0" err="1" smtClean="0"/>
              <a:t>resulting</a:t>
            </a:r>
            <a:r>
              <a:rPr lang="es-ES" dirty="0" smtClean="0"/>
              <a:t> in </a:t>
            </a:r>
            <a:r>
              <a:rPr lang="es-ES" dirty="0" err="1" smtClean="0"/>
              <a:t>activation</a:t>
            </a:r>
            <a:r>
              <a:rPr lang="es-ES" dirty="0" smtClean="0"/>
              <a:t> of N-</a:t>
            </a:r>
            <a:r>
              <a:rPr lang="es-ES" dirty="0" err="1" smtClean="0"/>
              <a:t>methyl</a:t>
            </a:r>
            <a:r>
              <a:rPr lang="es-ES" dirty="0" smtClean="0"/>
              <a:t> D-</a:t>
            </a:r>
            <a:r>
              <a:rPr lang="es-ES" dirty="0" err="1" smtClean="0"/>
              <a:t>aspartate</a:t>
            </a:r>
            <a:r>
              <a:rPr lang="es-ES" dirty="0" smtClean="0"/>
              <a:t> (NMDA) </a:t>
            </a:r>
            <a:r>
              <a:rPr lang="es-ES" dirty="0" err="1" smtClean="0"/>
              <a:t>receptors</a:t>
            </a:r>
            <a:r>
              <a:rPr lang="es-ES" dirty="0" smtClean="0"/>
              <a:t>.</a:t>
            </a:r>
          </a:p>
          <a:p>
            <a:pPr lvl="0">
              <a:spcBef>
                <a:spcPts val="0"/>
              </a:spcBef>
              <a:buNone/>
            </a:pPr>
            <a:r>
              <a:rPr lang="es-ES" dirty="0" err="1" smtClean="0"/>
              <a:t>This</a:t>
            </a:r>
            <a:r>
              <a:rPr lang="es-ES" dirty="0" smtClean="0"/>
              <a:t> </a:t>
            </a:r>
            <a:r>
              <a:rPr lang="es-ES" dirty="0" err="1" smtClean="0"/>
              <a:t>is</a:t>
            </a:r>
            <a:r>
              <a:rPr lang="es-ES" dirty="0" smtClean="0"/>
              <a:t> </a:t>
            </a:r>
            <a:r>
              <a:rPr lang="es-ES" dirty="0" err="1" smtClean="0"/>
              <a:t>probably</a:t>
            </a:r>
            <a:r>
              <a:rPr lang="es-ES" dirty="0" smtClean="0"/>
              <a:t> </a:t>
            </a:r>
            <a:r>
              <a:rPr lang="es-ES" dirty="0" err="1" smtClean="0"/>
              <a:t>the</a:t>
            </a:r>
            <a:r>
              <a:rPr lang="es-ES" dirty="0" smtClean="0"/>
              <a:t> cause of </a:t>
            </a:r>
            <a:r>
              <a:rPr lang="es-ES" dirty="0" err="1" smtClean="0"/>
              <a:t>seizures</a:t>
            </a:r>
            <a:r>
              <a:rPr lang="es-ES" dirty="0" smtClean="0"/>
              <a:t>.</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L-</a:t>
            </a:r>
            <a:r>
              <a:rPr lang="en-US" sz="1100" kern="1200" dirty="0" err="1" smtClean="0">
                <a:solidFill>
                  <a:schemeClr val="tx1"/>
                </a:solidFill>
                <a:effectLst/>
                <a:latin typeface="+mn-lt"/>
                <a:ea typeface="+mn-ea"/>
                <a:cs typeface="+mn-cs"/>
              </a:rPr>
              <a:t>carnitine</a:t>
            </a:r>
            <a:r>
              <a:rPr lang="en-US" sz="1100" kern="1200" dirty="0" smtClean="0">
                <a:solidFill>
                  <a:schemeClr val="tx1"/>
                </a:solidFill>
                <a:effectLst/>
                <a:latin typeface="+mn-lt"/>
                <a:ea typeface="+mn-ea"/>
                <a:cs typeface="+mn-cs"/>
              </a:rPr>
              <a:t> is a ubiquitous molecule derived from the amino acids lysine and methionine,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its homeostasis is maintained through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	</a:t>
            </a:r>
            <a:r>
              <a:rPr lang="en-US" sz="1100" b="1" kern="1200" dirty="0" smtClean="0">
                <a:solidFill>
                  <a:schemeClr val="tx1"/>
                </a:solidFill>
                <a:effectLst/>
                <a:latin typeface="+mn-lt"/>
                <a:ea typeface="+mn-ea"/>
                <a:cs typeface="+mn-cs"/>
              </a:rPr>
              <a:t>dietary intake and endogenous formation. </a:t>
            </a:r>
            <a:r>
              <a:rPr lang="en-US" sz="1100" kern="1200" dirty="0" smtClean="0">
                <a:solidFill>
                  <a:schemeClr val="tx1"/>
                </a:solidFill>
                <a:effectLst/>
                <a:latin typeface="+mn-lt"/>
                <a:ea typeface="+mn-ea"/>
                <a:cs typeface="+mn-cs"/>
              </a:rPr>
              <a:t>Biosynthesis involves several steps and enzymes. The last step is a hydroxylation reaction 	catalyzed by </a:t>
            </a:r>
            <a:r>
              <a:rPr lang="es-UY" sz="1100" kern="1200" dirty="0" smtClean="0">
                <a:solidFill>
                  <a:schemeClr val="tx1"/>
                </a:solidFill>
                <a:effectLst/>
                <a:latin typeface="+mn-lt"/>
                <a:ea typeface="+mn-ea"/>
                <a:cs typeface="+mn-cs"/>
              </a:rPr>
              <a:t>γ</a:t>
            </a:r>
            <a:r>
              <a:rPr lang="en-US" sz="1100" kern="1200" dirty="0" smtClean="0">
                <a:solidFill>
                  <a:schemeClr val="tx1"/>
                </a:solidFill>
                <a:effectLst/>
                <a:latin typeface="+mn-lt"/>
                <a:ea typeface="+mn-ea"/>
                <a:cs typeface="+mn-cs"/>
              </a:rPr>
              <a:t>-</a:t>
            </a:r>
            <a:r>
              <a:rPr lang="en-US" sz="1100" b="0" i="1" kern="1200" dirty="0" err="1" smtClean="0">
                <a:solidFill>
                  <a:schemeClr val="tx1"/>
                </a:solidFill>
                <a:effectLst/>
                <a:latin typeface="+mn-lt"/>
                <a:ea typeface="+mn-ea"/>
                <a:cs typeface="+mn-cs"/>
              </a:rPr>
              <a:t>butyrobetaine</a:t>
            </a:r>
            <a:r>
              <a:rPr lang="en-US" sz="1100" b="0" i="1" kern="1200" dirty="0" smtClean="0">
                <a:solidFill>
                  <a:schemeClr val="tx1"/>
                </a:solidFill>
                <a:effectLst/>
                <a:latin typeface="+mn-lt"/>
                <a:ea typeface="+mn-ea"/>
                <a:cs typeface="+mn-cs"/>
              </a:rPr>
              <a:t> hydroxylase</a:t>
            </a:r>
            <a:r>
              <a:rPr lang="en-US" sz="1100" kern="1200" dirty="0" smtClean="0">
                <a:solidFill>
                  <a:schemeClr val="tx1"/>
                </a:solidFill>
                <a:effectLst/>
                <a:latin typeface="+mn-lt"/>
                <a:ea typeface="+mn-ea"/>
                <a:cs typeface="+mn-cs"/>
              </a:rPr>
              <a:t> present in liver, kidneys and brain [1,2]. Skeletal and myocardial muscles are the main consumers of L-	</a:t>
            </a:r>
            <a:r>
              <a:rPr lang="en-US" sz="1100" kern="1200" dirty="0" err="1" smtClean="0">
                <a:solidFill>
                  <a:schemeClr val="tx1"/>
                </a:solidFill>
                <a:effectLst/>
                <a:latin typeface="+mn-lt"/>
                <a:ea typeface="+mn-ea"/>
                <a:cs typeface="+mn-cs"/>
              </a:rPr>
              <a:t>carnitine</a:t>
            </a:r>
            <a:r>
              <a:rPr lang="en-US" sz="1100" kern="1200" dirty="0" smtClean="0">
                <a:solidFill>
                  <a:schemeClr val="tx1"/>
                </a:solidFill>
                <a:effectLst/>
                <a:latin typeface="+mn-lt"/>
                <a:ea typeface="+mn-ea"/>
                <a:cs typeface="+mn-cs"/>
              </a:rPr>
              <a:t> and contain the highest depots in the body.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	</a:t>
            </a:r>
            <a:r>
              <a:rPr lang="en-US" sz="1100" b="1" kern="1200" dirty="0" smtClean="0">
                <a:solidFill>
                  <a:schemeClr val="tx1"/>
                </a:solidFill>
                <a:effectLst/>
                <a:latin typeface="+mn-lt"/>
                <a:ea typeface="+mn-ea"/>
                <a:cs typeface="+mn-cs"/>
              </a:rPr>
              <a:t>Uptake in these tissues is dependent upon active and </a:t>
            </a:r>
            <a:r>
              <a:rPr lang="en-US" sz="1100" b="1" kern="1200" dirty="0" err="1" smtClean="0">
                <a:solidFill>
                  <a:schemeClr val="tx1"/>
                </a:solidFill>
                <a:effectLst/>
                <a:latin typeface="+mn-lt"/>
                <a:ea typeface="+mn-ea"/>
                <a:cs typeface="+mn-cs"/>
              </a:rPr>
              <a:t>saturable</a:t>
            </a:r>
            <a:r>
              <a:rPr lang="en-US" sz="1100" b="1" kern="1200" dirty="0" smtClean="0">
                <a:solidFill>
                  <a:schemeClr val="tx1"/>
                </a:solidFill>
                <a:effectLst/>
                <a:latin typeface="+mn-lt"/>
                <a:ea typeface="+mn-ea"/>
                <a:cs typeface="+mn-cs"/>
              </a:rPr>
              <a:t> transport: Organic </a:t>
            </a:r>
            <a:r>
              <a:rPr lang="en-US" sz="1100" b="1" kern="1200" dirty="0" err="1" smtClean="0">
                <a:solidFill>
                  <a:schemeClr val="tx1"/>
                </a:solidFill>
                <a:effectLst/>
                <a:latin typeface="+mn-lt"/>
                <a:ea typeface="+mn-ea"/>
                <a:cs typeface="+mn-cs"/>
              </a:rPr>
              <a:t>Cation</a:t>
            </a:r>
            <a:r>
              <a:rPr lang="en-US" sz="1100" b="1" kern="1200" dirty="0" smtClean="0">
                <a:solidFill>
                  <a:schemeClr val="tx1"/>
                </a:solidFill>
                <a:effectLst/>
                <a:latin typeface="+mn-lt"/>
                <a:ea typeface="+mn-ea"/>
                <a:cs typeface="+mn-cs"/>
              </a:rPr>
              <a:t> Transporter 2 (OCTN2)</a:t>
            </a:r>
            <a:r>
              <a:rPr lang="en-US" sz="1100" kern="1200" dirty="0" smtClean="0">
                <a:solidFill>
                  <a:schemeClr val="tx1"/>
                </a:solidFill>
                <a:effectLst/>
                <a:latin typeface="+mn-lt"/>
                <a:ea typeface="+mn-ea"/>
                <a:cs typeface="+mn-cs"/>
              </a:rPr>
              <a:t>, being this 	transport accountable for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		intestinal and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		renal reabsorption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L-</a:t>
            </a:r>
            <a:r>
              <a:rPr lang="en-US" sz="1100" kern="1200" dirty="0" err="1" smtClean="0">
                <a:solidFill>
                  <a:schemeClr val="tx1"/>
                </a:solidFill>
                <a:effectLst/>
                <a:latin typeface="+mn-lt"/>
                <a:ea typeface="+mn-ea"/>
                <a:cs typeface="+mn-cs"/>
              </a:rPr>
              <a:t>carnitine</a:t>
            </a:r>
            <a:r>
              <a:rPr lang="en-US" sz="1100" kern="1200" dirty="0" smtClean="0">
                <a:solidFill>
                  <a:schemeClr val="tx1"/>
                </a:solidFill>
                <a:effectLst/>
                <a:latin typeface="+mn-lt"/>
                <a:ea typeface="+mn-ea"/>
                <a:cs typeface="+mn-cs"/>
              </a:rPr>
              <a:t> pool comprises free </a:t>
            </a:r>
            <a:r>
              <a:rPr lang="en-US" sz="1100" kern="1200" dirty="0" err="1" smtClean="0">
                <a:solidFill>
                  <a:schemeClr val="tx1"/>
                </a:solidFill>
                <a:effectLst/>
                <a:latin typeface="+mn-lt"/>
                <a:ea typeface="+mn-ea"/>
                <a:cs typeface="+mn-cs"/>
              </a:rPr>
              <a:t>carnitine</a:t>
            </a:r>
            <a:r>
              <a:rPr lang="en-US" sz="1100" kern="1200" dirty="0" smtClean="0">
                <a:solidFill>
                  <a:schemeClr val="tx1"/>
                </a:solidFill>
                <a:effectLst/>
                <a:latin typeface="+mn-lt"/>
                <a:ea typeface="+mn-ea"/>
                <a:cs typeface="+mn-cs"/>
              </a:rPr>
              <a:t> (CAR) and esterified derivatives or </a:t>
            </a:r>
            <a:r>
              <a:rPr lang="en-US" sz="1100" kern="1200" dirty="0" err="1" smtClean="0">
                <a:solidFill>
                  <a:schemeClr val="tx1"/>
                </a:solidFill>
                <a:effectLst/>
                <a:latin typeface="+mn-lt"/>
                <a:ea typeface="+mn-ea"/>
                <a:cs typeface="+mn-cs"/>
              </a:rPr>
              <a:t>acylcarnitines</a:t>
            </a:r>
            <a:r>
              <a:rPr lang="en-US" sz="1100" kern="1200" dirty="0" smtClean="0">
                <a:solidFill>
                  <a:schemeClr val="tx1"/>
                </a:solidFill>
                <a:effectLst/>
                <a:latin typeface="+mn-lt"/>
                <a:ea typeface="+mn-ea"/>
                <a:cs typeface="+mn-cs"/>
              </a:rPr>
              <a:t> (ACYLCAR), formed by means of </a:t>
            </a:r>
            <a:r>
              <a:rPr lang="en-US" sz="1100" kern="1200" dirty="0" err="1" smtClean="0">
                <a:solidFill>
                  <a:schemeClr val="tx1"/>
                </a:solidFill>
                <a:effectLst/>
                <a:latin typeface="+mn-lt"/>
                <a:ea typeface="+mn-ea"/>
                <a:cs typeface="+mn-cs"/>
              </a:rPr>
              <a:t>carnitine</a:t>
            </a:r>
            <a:r>
              <a:rPr lang="en-US" sz="1100" kern="1200" dirty="0" smtClean="0">
                <a:solidFill>
                  <a:schemeClr val="tx1"/>
                </a:solidFill>
                <a:effectLst/>
                <a:latin typeface="+mn-lt"/>
                <a:ea typeface="+mn-ea"/>
                <a:cs typeface="+mn-cs"/>
              </a:rPr>
              <a:t> </a:t>
            </a:r>
            <a:r>
              <a:rPr lang="en-US" sz="1100" kern="1200" dirty="0" err="1" smtClean="0">
                <a:solidFill>
                  <a:schemeClr val="tx1"/>
                </a:solidFill>
                <a:effectLst/>
                <a:latin typeface="+mn-lt"/>
                <a:ea typeface="+mn-ea"/>
                <a:cs typeface="+mn-cs"/>
              </a:rPr>
              <a:t>acyltransferases</a:t>
            </a:r>
            <a:r>
              <a:rPr lang="en-US" sz="1100" kern="1200" dirty="0" smtClean="0">
                <a:solidFill>
                  <a:schemeClr val="tx1"/>
                </a:solidFill>
                <a:effectLst/>
                <a:latin typeface="+mn-lt"/>
                <a:ea typeface="+mn-ea"/>
                <a:cs typeface="+mn-cs"/>
              </a:rPr>
              <a:t> in several tissues.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Under normal metabolic conditions </a:t>
            </a:r>
            <a:r>
              <a:rPr lang="en-US" sz="1100" b="1" kern="1200" dirty="0" err="1" smtClean="0">
                <a:solidFill>
                  <a:schemeClr val="tx1"/>
                </a:solidFill>
                <a:effectLst/>
                <a:latin typeface="+mn-lt"/>
                <a:ea typeface="+mn-ea"/>
                <a:cs typeface="+mn-cs"/>
              </a:rPr>
              <a:t>acetylcarnitine</a:t>
            </a:r>
            <a:r>
              <a:rPr lang="en-US" sz="1100" b="1" kern="1200" dirty="0" smtClean="0">
                <a:solidFill>
                  <a:schemeClr val="tx1"/>
                </a:solidFill>
                <a:effectLst/>
                <a:latin typeface="+mn-lt"/>
                <a:ea typeface="+mn-ea"/>
                <a:cs typeface="+mn-cs"/>
              </a:rPr>
              <a:t> (ALCAR)</a:t>
            </a:r>
            <a:r>
              <a:rPr lang="en-US" sz="1100" kern="1200" dirty="0" smtClean="0">
                <a:solidFill>
                  <a:schemeClr val="tx1"/>
                </a:solidFill>
                <a:effectLst/>
                <a:latin typeface="+mn-lt"/>
                <a:ea typeface="+mn-ea"/>
                <a:cs typeface="+mn-cs"/>
              </a:rPr>
              <a:t> is the major representative of the acyl group and participates in anabolic and catabolic pathways of cellular metabolism. CAR and short-chain ACYLCAR are excreted by the kidneys and reabsorbed in as much as 99%. Although 99 % of CAR is found </a:t>
            </a:r>
            <a:r>
              <a:rPr lang="en-US" sz="1100" kern="1200" dirty="0" err="1" smtClean="0">
                <a:solidFill>
                  <a:schemeClr val="tx1"/>
                </a:solidFill>
                <a:effectLst/>
                <a:latin typeface="+mn-lt"/>
                <a:ea typeface="+mn-ea"/>
                <a:cs typeface="+mn-cs"/>
              </a:rPr>
              <a:t>intracellularly</a:t>
            </a:r>
            <a:r>
              <a:rPr lang="en-US" sz="1100" kern="1200" dirty="0" smtClean="0">
                <a:solidFill>
                  <a:schemeClr val="tx1"/>
                </a:solidFill>
                <a:effectLst/>
                <a:latin typeface="+mn-lt"/>
                <a:ea typeface="+mn-ea"/>
                <a:cs typeface="+mn-cs"/>
              </a:rPr>
              <a:t>, the relationship between serum ACYLCAR and CAR is highly sensitive to </a:t>
            </a:r>
            <a:r>
              <a:rPr lang="en-US" sz="1100" kern="1200" dirty="0" err="1" smtClean="0">
                <a:solidFill>
                  <a:schemeClr val="tx1"/>
                </a:solidFill>
                <a:effectLst/>
                <a:latin typeface="+mn-lt"/>
                <a:ea typeface="+mn-ea"/>
                <a:cs typeface="+mn-cs"/>
              </a:rPr>
              <a:t>intramitochondrial</a:t>
            </a:r>
            <a:r>
              <a:rPr lang="en-US" sz="1100" kern="1200" dirty="0" smtClean="0">
                <a:solidFill>
                  <a:schemeClr val="tx1"/>
                </a:solidFill>
                <a:effectLst/>
                <a:latin typeface="+mn-lt"/>
                <a:ea typeface="+mn-ea"/>
                <a:cs typeface="+mn-cs"/>
              </a:rPr>
              <a:t> metabolic alterations It has been proposed by several authors that to determine if there is a real CAR deficiency, ACYLCAR/CAR ratio is a good biomarker. In adults under normal conditions, ACYLCAR/CAR ratio should be between 0.1-0.4, values above 0.4 indicate CAR deficiency.</a:t>
            </a:r>
            <a:endParaRPr lang="es-UY" sz="1100" kern="1200" dirty="0" smtClean="0">
              <a:solidFill>
                <a:schemeClr val="tx1"/>
              </a:solidFill>
              <a:effectLst/>
              <a:latin typeface="+mn-lt"/>
              <a:ea typeface="+mn-ea"/>
              <a:cs typeface="+mn-cs"/>
            </a:endParaRPr>
          </a:p>
          <a:p>
            <a:endParaRPr lang="es-UY" dirty="0"/>
          </a:p>
        </p:txBody>
      </p:sp>
    </p:spTree>
    <p:extLst>
      <p:ext uri="{BB962C8B-B14F-4D97-AF65-F5344CB8AC3E}">
        <p14:creationId xmlns:p14="http://schemas.microsoft.com/office/powerpoint/2010/main" val="81907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r>
              <a:rPr lang="en-US" sz="1100" kern="1200" dirty="0" smtClean="0">
                <a:solidFill>
                  <a:schemeClr val="tx1"/>
                </a:solidFill>
                <a:effectLst/>
                <a:latin typeface="+mn-lt"/>
                <a:ea typeface="+mn-ea"/>
                <a:cs typeface="+mn-cs"/>
              </a:rPr>
              <a:t>CAR and ALCAR perform major functions in the body. </a:t>
            </a:r>
          </a:p>
          <a:p>
            <a:r>
              <a:rPr lang="en-US" sz="1100" kern="1200" dirty="0" smtClean="0">
                <a:solidFill>
                  <a:schemeClr val="tx1"/>
                </a:solidFill>
                <a:effectLst/>
                <a:latin typeface="+mn-lt"/>
                <a:ea typeface="+mn-ea"/>
                <a:cs typeface="+mn-cs"/>
              </a:rPr>
              <a:t>	Both of them are involved as </a:t>
            </a:r>
            <a:r>
              <a:rPr lang="en-US" sz="1100" b="1" kern="1200" dirty="0" smtClean="0">
                <a:solidFill>
                  <a:schemeClr val="tx1"/>
                </a:solidFill>
                <a:effectLst/>
                <a:latin typeface="+mn-lt"/>
                <a:ea typeface="+mn-ea"/>
                <a:cs typeface="+mn-cs"/>
              </a:rPr>
              <a:t>co-factors for transport of long chain fatty acids through the mitochondria membrane</a:t>
            </a:r>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	CAR also facilitates the removal of short and medium-chain acyl esters formed in the mitochondria and peroxisomes as a by-product of normal 	and abnormal metabolism. This function, also referred as </a:t>
            </a:r>
            <a:r>
              <a:rPr lang="en-US" sz="1100" b="1" kern="1200" dirty="0" smtClean="0">
                <a:solidFill>
                  <a:schemeClr val="tx1"/>
                </a:solidFill>
                <a:effectLst/>
                <a:latin typeface="+mn-lt"/>
                <a:ea typeface="+mn-ea"/>
                <a:cs typeface="+mn-cs"/>
              </a:rPr>
              <a:t>buffering the mitochondrial acyl-CoA/CoA ratio</a:t>
            </a:r>
            <a:r>
              <a:rPr lang="en-US" sz="1100" kern="1200" dirty="0" smtClean="0">
                <a:solidFill>
                  <a:schemeClr val="tx1"/>
                </a:solidFill>
                <a:effectLst/>
                <a:latin typeface="+mn-lt"/>
                <a:ea typeface="+mn-ea"/>
                <a:cs typeface="+mn-cs"/>
              </a:rPr>
              <a:t>, has been signaled as a crucial 	role of CAR, owing to the fact that many enzymes involved in the citric cycle, gluconeogenesis, the urea cycle and fatty acid oxidation are 	regulated by the aforementioned ratio. Trans esterification of acyl-CoA esters to CAR by the action of </a:t>
            </a:r>
            <a:r>
              <a:rPr lang="en-US" sz="1100" kern="1200" dirty="0" err="1" smtClean="0">
                <a:solidFill>
                  <a:schemeClr val="tx1"/>
                </a:solidFill>
                <a:effectLst/>
                <a:latin typeface="+mn-lt"/>
                <a:ea typeface="+mn-ea"/>
                <a:cs typeface="+mn-cs"/>
              </a:rPr>
              <a:t>carnitine</a:t>
            </a:r>
            <a:r>
              <a:rPr lang="en-US" sz="1100" kern="1200" dirty="0" smtClean="0">
                <a:solidFill>
                  <a:schemeClr val="tx1"/>
                </a:solidFill>
                <a:effectLst/>
                <a:latin typeface="+mn-lt"/>
                <a:ea typeface="+mn-ea"/>
                <a:cs typeface="+mn-cs"/>
              </a:rPr>
              <a:t> </a:t>
            </a:r>
            <a:r>
              <a:rPr lang="en-US" sz="1100" kern="1200" dirty="0" err="1" smtClean="0">
                <a:solidFill>
                  <a:schemeClr val="tx1"/>
                </a:solidFill>
                <a:effectLst/>
                <a:latin typeface="+mn-lt"/>
                <a:ea typeface="+mn-ea"/>
                <a:cs typeface="+mn-cs"/>
              </a:rPr>
              <a:t>acetyltransferase</a:t>
            </a:r>
            <a:r>
              <a:rPr lang="en-US" sz="1100" kern="1200" dirty="0" smtClean="0">
                <a:solidFill>
                  <a:schemeClr val="tx1"/>
                </a:solidFill>
                <a:effectLst/>
                <a:latin typeface="+mn-lt"/>
                <a:ea typeface="+mn-ea"/>
                <a:cs typeface="+mn-cs"/>
              </a:rPr>
              <a:t> (CAT) restores 	</a:t>
            </a:r>
            <a:r>
              <a:rPr lang="en-US" sz="1100" kern="1200" dirty="0" err="1" smtClean="0">
                <a:solidFill>
                  <a:schemeClr val="tx1"/>
                </a:solidFill>
                <a:effectLst/>
                <a:latin typeface="+mn-lt"/>
                <a:ea typeface="+mn-ea"/>
                <a:cs typeface="+mn-cs"/>
              </a:rPr>
              <a:t>intramitochondrial</a:t>
            </a:r>
            <a:r>
              <a:rPr lang="en-US" sz="1100" kern="1200" dirty="0" smtClean="0">
                <a:solidFill>
                  <a:schemeClr val="tx1"/>
                </a:solidFill>
                <a:effectLst/>
                <a:latin typeface="+mn-lt"/>
                <a:ea typeface="+mn-ea"/>
                <a:cs typeface="+mn-cs"/>
              </a:rPr>
              <a:t> free CoA and releases mainly ALCAR which can then be used for Acetyl-CoA synthesis. </a:t>
            </a:r>
          </a:p>
          <a:p>
            <a:r>
              <a:rPr lang="en-US" sz="1100" kern="1200" dirty="0" smtClean="0">
                <a:solidFill>
                  <a:schemeClr val="tx1"/>
                </a:solidFill>
                <a:effectLst/>
                <a:latin typeface="+mn-lt"/>
                <a:ea typeface="+mn-ea"/>
                <a:cs typeface="+mn-cs"/>
              </a:rPr>
              <a:t>	Hence, the action of CAT, CAR, ALCAR and CoA pools are on close relationship [2,3]. </a:t>
            </a:r>
            <a:endParaRPr lang="es-UY" sz="1100" kern="1200" dirty="0" smtClean="0">
              <a:solidFill>
                <a:schemeClr val="tx1"/>
              </a:solidFill>
              <a:effectLst/>
              <a:latin typeface="+mn-lt"/>
              <a:ea typeface="+mn-ea"/>
              <a:cs typeface="+mn-cs"/>
            </a:endParaRPr>
          </a:p>
          <a:p>
            <a:r>
              <a:rPr lang="en-US" sz="1100" b="1" kern="1200" dirty="0" smtClean="0">
                <a:solidFill>
                  <a:schemeClr val="tx1"/>
                </a:solidFill>
                <a:effectLst/>
                <a:latin typeface="+mn-lt"/>
                <a:ea typeface="+mn-ea"/>
                <a:cs typeface="+mn-cs"/>
              </a:rPr>
              <a:t>On a tissue basis, CAR protects the myocardium against ischemia, myocardial infarction and oxidative stress damage and its deficiency is associated with lipid myopathy and hepatotoxicity in the form of Reye´s syndrome</a:t>
            </a:r>
            <a:r>
              <a:rPr lang="en-US" sz="1100" kern="1200" dirty="0" smtClean="0">
                <a:solidFill>
                  <a:schemeClr val="tx1"/>
                </a:solidFill>
                <a:effectLst/>
                <a:latin typeface="+mn-lt"/>
                <a:ea typeface="+mn-ea"/>
                <a:cs typeface="+mn-cs"/>
              </a:rPr>
              <a:t>. </a:t>
            </a:r>
          </a:p>
          <a:p>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ALCAR as well as CAR are able to cross the blood brain barrier and are present in the brain in high concentration, reaching nervous areas where the linked acetyl group may be delivered. </a:t>
            </a:r>
          </a:p>
          <a:p>
            <a:r>
              <a:rPr lang="en-US" sz="1100" kern="1200" dirty="0" smtClean="0">
                <a:solidFill>
                  <a:schemeClr val="tx1"/>
                </a:solidFill>
                <a:effectLst/>
                <a:latin typeface="+mn-lt"/>
                <a:ea typeface="+mn-ea"/>
                <a:cs typeface="+mn-cs"/>
              </a:rPr>
              <a:t>The possibility of providing acetyl groups makes ALCAR able to </a:t>
            </a:r>
          </a:p>
          <a:p>
            <a:r>
              <a:rPr lang="en-US" sz="1100" kern="1200" dirty="0" smtClean="0">
                <a:solidFill>
                  <a:schemeClr val="tx1"/>
                </a:solidFill>
                <a:effectLst/>
                <a:latin typeface="+mn-lt"/>
                <a:ea typeface="+mn-ea"/>
                <a:cs typeface="+mn-cs"/>
              </a:rPr>
              <a:t>	maintain the </a:t>
            </a:r>
            <a:r>
              <a:rPr lang="en-US" sz="1100" kern="1200" dirty="0" err="1" smtClean="0">
                <a:solidFill>
                  <a:schemeClr val="tx1"/>
                </a:solidFill>
                <a:effectLst/>
                <a:latin typeface="+mn-lt"/>
                <a:ea typeface="+mn-ea"/>
                <a:cs typeface="+mn-cs"/>
              </a:rPr>
              <a:t>intramitochondrial</a:t>
            </a:r>
            <a:r>
              <a:rPr lang="en-US" sz="1100" kern="1200" dirty="0" smtClean="0">
                <a:solidFill>
                  <a:schemeClr val="tx1"/>
                </a:solidFill>
                <a:effectLst/>
                <a:latin typeface="+mn-lt"/>
                <a:ea typeface="+mn-ea"/>
                <a:cs typeface="+mn-cs"/>
              </a:rPr>
              <a:t> salvage pathways, </a:t>
            </a:r>
          </a:p>
          <a:p>
            <a:r>
              <a:rPr lang="en-US" sz="1100" kern="1200" dirty="0" smtClean="0">
                <a:solidFill>
                  <a:schemeClr val="tx1"/>
                </a:solidFill>
                <a:effectLst/>
                <a:latin typeface="+mn-lt"/>
                <a:ea typeface="+mn-ea"/>
                <a:cs typeface="+mn-cs"/>
              </a:rPr>
              <a:t>	to reactivate coenzyme A, </a:t>
            </a:r>
          </a:p>
          <a:p>
            <a:r>
              <a:rPr lang="en-US" sz="1100" kern="1200" dirty="0" smtClean="0">
                <a:solidFill>
                  <a:schemeClr val="tx1"/>
                </a:solidFill>
                <a:effectLst/>
                <a:latin typeface="+mn-lt"/>
                <a:ea typeface="+mn-ea"/>
                <a:cs typeface="+mn-cs"/>
              </a:rPr>
              <a:t>	to reduce peroxidation and intracellular </a:t>
            </a:r>
            <a:r>
              <a:rPr lang="en-US" sz="1100" kern="1200" dirty="0" err="1" smtClean="0">
                <a:solidFill>
                  <a:schemeClr val="tx1"/>
                </a:solidFill>
                <a:effectLst/>
                <a:latin typeface="+mn-lt"/>
                <a:ea typeface="+mn-ea"/>
                <a:cs typeface="+mn-cs"/>
              </a:rPr>
              <a:t>malonyl</a:t>
            </a:r>
            <a:r>
              <a:rPr lang="en-US" sz="1100" kern="1200" dirty="0" smtClean="0">
                <a:solidFill>
                  <a:schemeClr val="tx1"/>
                </a:solidFill>
                <a:effectLst/>
                <a:latin typeface="+mn-lt"/>
                <a:ea typeface="+mn-ea"/>
                <a:cs typeface="+mn-cs"/>
              </a:rPr>
              <a:t> aldehyde levels (common marker of oxidative stress), </a:t>
            </a:r>
          </a:p>
          <a:p>
            <a:r>
              <a:rPr lang="en-US" sz="1100" kern="1200" dirty="0" smtClean="0">
                <a:solidFill>
                  <a:schemeClr val="tx1"/>
                </a:solidFill>
                <a:effectLst/>
                <a:latin typeface="+mn-lt"/>
                <a:ea typeface="+mn-ea"/>
                <a:cs typeface="+mn-cs"/>
              </a:rPr>
              <a:t>	to act as a scavenger and </a:t>
            </a:r>
          </a:p>
          <a:p>
            <a:r>
              <a:rPr lang="en-US" sz="1100" kern="1200" dirty="0" smtClean="0">
                <a:solidFill>
                  <a:schemeClr val="tx1"/>
                </a:solidFill>
                <a:effectLst/>
                <a:latin typeface="+mn-lt"/>
                <a:ea typeface="+mn-ea"/>
                <a:cs typeface="+mn-cs"/>
              </a:rPr>
              <a:t>	to contribute to neurotransmitter synthesis due to the structural affinity to acetyl-choline [4]. </a:t>
            </a:r>
            <a:endParaRPr lang="es-UY" sz="1100" kern="1200" dirty="0" smtClean="0">
              <a:solidFill>
                <a:schemeClr val="tx1"/>
              </a:solidFill>
              <a:effectLst/>
              <a:latin typeface="+mn-lt"/>
              <a:ea typeface="+mn-ea"/>
              <a:cs typeface="+mn-cs"/>
            </a:endParaRPr>
          </a:p>
          <a:p>
            <a:endParaRPr lang="es-UY" dirty="0" smtClean="0"/>
          </a:p>
          <a:p>
            <a:r>
              <a:rPr lang="en-US" sz="1100" kern="1200" dirty="0" err="1" smtClean="0">
                <a:solidFill>
                  <a:schemeClr val="tx1"/>
                </a:solidFill>
                <a:effectLst/>
                <a:latin typeface="+mn-lt"/>
                <a:ea typeface="+mn-ea"/>
                <a:cs typeface="+mn-cs"/>
              </a:rPr>
              <a:t>Carnitine</a:t>
            </a:r>
            <a:r>
              <a:rPr lang="en-US" sz="1100" kern="1200" dirty="0" smtClean="0">
                <a:solidFill>
                  <a:schemeClr val="tx1"/>
                </a:solidFill>
                <a:effectLst/>
                <a:latin typeface="+mn-lt"/>
                <a:ea typeface="+mn-ea"/>
                <a:cs typeface="+mn-cs"/>
              </a:rPr>
              <a:t> is important for energy production in skeletal muscles and there seems to be a negative correlation between advancing age and muscle </a:t>
            </a:r>
            <a:r>
              <a:rPr lang="en-US" sz="1100" kern="1200" dirty="0" err="1" smtClean="0">
                <a:solidFill>
                  <a:schemeClr val="tx1"/>
                </a:solidFill>
                <a:effectLst/>
                <a:latin typeface="+mn-lt"/>
                <a:ea typeface="+mn-ea"/>
                <a:cs typeface="+mn-cs"/>
              </a:rPr>
              <a:t>carnitine</a:t>
            </a:r>
            <a:r>
              <a:rPr lang="en-US" sz="1100" kern="1200" dirty="0" smtClean="0">
                <a:solidFill>
                  <a:schemeClr val="tx1"/>
                </a:solidFill>
                <a:effectLst/>
                <a:latin typeface="+mn-lt"/>
                <a:ea typeface="+mn-ea"/>
                <a:cs typeface="+mn-cs"/>
              </a:rPr>
              <a:t> levels. </a:t>
            </a:r>
          </a:p>
          <a:p>
            <a:r>
              <a:rPr lang="en-US" sz="1100" kern="1200" dirty="0" smtClean="0">
                <a:solidFill>
                  <a:schemeClr val="tx1"/>
                </a:solidFill>
                <a:effectLst/>
                <a:latin typeface="+mn-lt"/>
                <a:ea typeface="+mn-ea"/>
                <a:cs typeface="+mn-cs"/>
              </a:rPr>
              <a:t>The information regarding CAR status in the elderly is rather controversial being stated by most authors that decrease biosynthesis together with impaired reabsorption favor lower levels of CAR with life decline [17]. </a:t>
            </a:r>
            <a:endParaRPr lang="es-UY"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Some pathologies such as uncontrolled epilepsy and </a:t>
            </a:r>
            <a:r>
              <a:rPr lang="es-UY" sz="1100" kern="1200" dirty="0" smtClean="0">
                <a:solidFill>
                  <a:schemeClr val="tx1"/>
                </a:solidFill>
                <a:effectLst/>
                <a:latin typeface="+mn-lt"/>
                <a:ea typeface="+mn-ea"/>
                <a:cs typeface="+mn-cs"/>
              </a:rPr>
              <a:t>Alzheimer can be </a:t>
            </a:r>
            <a:r>
              <a:rPr lang="es-UY" sz="1100" kern="1200" dirty="0" err="1" smtClean="0">
                <a:solidFill>
                  <a:schemeClr val="tx1"/>
                </a:solidFill>
                <a:effectLst/>
                <a:latin typeface="+mn-lt"/>
                <a:ea typeface="+mn-ea"/>
                <a:cs typeface="+mn-cs"/>
              </a:rPr>
              <a:t>the</a:t>
            </a:r>
            <a:r>
              <a:rPr lang="es-UY" sz="1100" kern="1200" dirty="0" smtClean="0">
                <a:solidFill>
                  <a:schemeClr val="tx1"/>
                </a:solidFill>
                <a:effectLst/>
                <a:latin typeface="+mn-lt"/>
                <a:ea typeface="+mn-ea"/>
                <a:cs typeface="+mn-cs"/>
              </a:rPr>
              <a:t> cause of </a:t>
            </a:r>
            <a:r>
              <a:rPr lang="es-UY" sz="1100" kern="1200" dirty="0" err="1" smtClean="0">
                <a:solidFill>
                  <a:schemeClr val="tx1"/>
                </a:solidFill>
                <a:effectLst/>
                <a:latin typeface="+mn-lt"/>
                <a:ea typeface="+mn-ea"/>
                <a:cs typeface="+mn-cs"/>
              </a:rPr>
              <a:t>high</a:t>
            </a:r>
            <a:r>
              <a:rPr lang="es-UY" sz="1100" kern="1200" dirty="0" smtClean="0">
                <a:solidFill>
                  <a:schemeClr val="tx1"/>
                </a:solidFill>
                <a:effectLst/>
                <a:latin typeface="+mn-lt"/>
                <a:ea typeface="+mn-ea"/>
                <a:cs typeface="+mn-cs"/>
              </a:rPr>
              <a:t> </a:t>
            </a:r>
            <a:r>
              <a:rPr lang="es-UY" sz="1100" kern="1200" dirty="0" err="1" smtClean="0">
                <a:solidFill>
                  <a:schemeClr val="tx1"/>
                </a:solidFill>
                <a:effectLst/>
                <a:latin typeface="+mn-lt"/>
                <a:ea typeface="+mn-ea"/>
                <a:cs typeface="+mn-cs"/>
              </a:rPr>
              <a:t>levels</a:t>
            </a:r>
            <a:r>
              <a:rPr lang="es-UY" sz="1100" kern="1200" dirty="0" smtClean="0">
                <a:solidFill>
                  <a:schemeClr val="tx1"/>
                </a:solidFill>
                <a:effectLst/>
                <a:latin typeface="+mn-lt"/>
                <a:ea typeface="+mn-ea"/>
                <a:cs typeface="+mn-cs"/>
              </a:rPr>
              <a:t> of </a:t>
            </a:r>
            <a:r>
              <a:rPr lang="es-UY" sz="1100" kern="1200" dirty="0" err="1" smtClean="0">
                <a:solidFill>
                  <a:schemeClr val="tx1"/>
                </a:solidFill>
                <a:effectLst/>
                <a:latin typeface="+mn-lt"/>
                <a:ea typeface="+mn-ea"/>
                <a:cs typeface="+mn-cs"/>
              </a:rPr>
              <a:t>ammonia</a:t>
            </a:r>
            <a:r>
              <a:rPr lang="es-UY" sz="1100" kern="1200" dirty="0" smtClean="0">
                <a:solidFill>
                  <a:schemeClr val="tx1"/>
                </a:solidFill>
                <a:effectLst/>
                <a:latin typeface="+mn-lt"/>
                <a:ea typeface="+mn-ea"/>
                <a:cs typeface="+mn-cs"/>
              </a:rPr>
              <a:t> in </a:t>
            </a:r>
            <a:r>
              <a:rPr lang="es-UY" sz="1100" kern="1200" dirty="0" err="1" smtClean="0">
                <a:solidFill>
                  <a:schemeClr val="tx1"/>
                </a:solidFill>
                <a:effectLst/>
                <a:latin typeface="+mn-lt"/>
                <a:ea typeface="+mn-ea"/>
                <a:cs typeface="+mn-cs"/>
              </a:rPr>
              <a:t>blood</a:t>
            </a:r>
            <a:r>
              <a:rPr lang="es-UY" sz="1100" kern="120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[18, 19].</a:t>
            </a:r>
            <a:endParaRPr lang="es-UY" sz="11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kern="1200" dirty="0" smtClean="0">
              <a:solidFill>
                <a:schemeClr val="tx1"/>
              </a:solidFill>
              <a:effectLst/>
              <a:latin typeface="+mn-lt"/>
              <a:ea typeface="+mn-ea"/>
              <a:cs typeface="+mn-cs"/>
            </a:endParaRPr>
          </a:p>
          <a:p>
            <a:endParaRPr lang="es-UY" dirty="0"/>
          </a:p>
        </p:txBody>
      </p:sp>
    </p:spTree>
    <p:extLst>
      <p:ext uri="{BB962C8B-B14F-4D97-AF65-F5344CB8AC3E}">
        <p14:creationId xmlns:p14="http://schemas.microsoft.com/office/powerpoint/2010/main" val="832306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r>
              <a:rPr lang="es-ES" dirty="0" err="1" smtClean="0"/>
              <a:t>Some</a:t>
            </a:r>
            <a:r>
              <a:rPr lang="es-ES" dirty="0" smtClean="0"/>
              <a:t> central </a:t>
            </a:r>
            <a:r>
              <a:rPr lang="es-ES" dirty="0" err="1" smtClean="0"/>
              <a:t>nervous</a:t>
            </a:r>
            <a:r>
              <a:rPr lang="es-ES" dirty="0" smtClean="0"/>
              <a:t> </a:t>
            </a:r>
            <a:r>
              <a:rPr lang="es-ES" dirty="0" err="1" smtClean="0"/>
              <a:t>system</a:t>
            </a:r>
            <a:r>
              <a:rPr lang="es-ES" dirty="0" smtClean="0"/>
              <a:t>(CNS) </a:t>
            </a:r>
            <a:r>
              <a:rPr lang="es-ES" dirty="0" err="1" smtClean="0"/>
              <a:t>pathologies</a:t>
            </a:r>
            <a:r>
              <a:rPr lang="es-ES" dirty="0" smtClean="0"/>
              <a:t> </a:t>
            </a:r>
            <a:r>
              <a:rPr lang="es-ES" dirty="0" err="1" smtClean="0"/>
              <a:t>such</a:t>
            </a:r>
            <a:r>
              <a:rPr lang="es-ES" dirty="0" smtClean="0"/>
              <a:t> as </a:t>
            </a:r>
            <a:r>
              <a:rPr lang="es-ES" dirty="0" err="1" smtClean="0"/>
              <a:t>uncontrolled</a:t>
            </a:r>
            <a:r>
              <a:rPr lang="es-ES" dirty="0" smtClean="0"/>
              <a:t> </a:t>
            </a:r>
            <a:r>
              <a:rPr lang="es-ES" dirty="0" err="1" smtClean="0"/>
              <a:t>epilepsy</a:t>
            </a:r>
            <a:r>
              <a:rPr lang="es-ES" dirty="0" smtClean="0"/>
              <a:t> and Alzheimer can be </a:t>
            </a:r>
            <a:r>
              <a:rPr lang="es-ES" dirty="0" err="1" smtClean="0"/>
              <a:t>the</a:t>
            </a:r>
            <a:r>
              <a:rPr lang="es-ES" dirty="0" smtClean="0"/>
              <a:t> cause of </a:t>
            </a:r>
            <a:r>
              <a:rPr lang="es-ES" dirty="0" err="1" smtClean="0"/>
              <a:t>high</a:t>
            </a:r>
            <a:r>
              <a:rPr lang="es-ES" dirty="0" smtClean="0"/>
              <a:t> </a:t>
            </a:r>
            <a:r>
              <a:rPr lang="es-ES" dirty="0" err="1" smtClean="0"/>
              <a:t>levels</a:t>
            </a:r>
            <a:r>
              <a:rPr lang="es-ES" dirty="0" smtClean="0"/>
              <a:t> of </a:t>
            </a:r>
            <a:r>
              <a:rPr lang="es-ES" dirty="0" err="1" smtClean="0"/>
              <a:t>ammonia</a:t>
            </a:r>
            <a:r>
              <a:rPr lang="es-ES" dirty="0" smtClean="0"/>
              <a:t> in </a:t>
            </a:r>
            <a:r>
              <a:rPr lang="es-ES" dirty="0" err="1" smtClean="0"/>
              <a:t>blood</a:t>
            </a:r>
            <a:r>
              <a:rPr lang="es-ES" dirty="0" smtClean="0"/>
              <a:t>. </a:t>
            </a:r>
          </a:p>
          <a:p>
            <a:r>
              <a:rPr lang="es-ES" dirty="0" err="1" smtClean="0"/>
              <a:t>Valproic</a:t>
            </a:r>
            <a:r>
              <a:rPr lang="es-ES" dirty="0" smtClean="0"/>
              <a:t> </a:t>
            </a:r>
            <a:r>
              <a:rPr lang="es-ES" dirty="0" err="1" smtClean="0"/>
              <a:t>treatment</a:t>
            </a:r>
            <a:r>
              <a:rPr lang="es-ES" dirty="0" smtClean="0"/>
              <a:t> has </a:t>
            </a:r>
            <a:r>
              <a:rPr lang="es-ES" dirty="0" err="1" smtClean="0"/>
              <a:t>also</a:t>
            </a:r>
            <a:r>
              <a:rPr lang="es-ES" dirty="0" smtClean="0"/>
              <a:t> </a:t>
            </a:r>
            <a:r>
              <a:rPr lang="es-ES" dirty="0" err="1" smtClean="0"/>
              <a:t>been</a:t>
            </a:r>
            <a:r>
              <a:rPr lang="es-ES" dirty="0" smtClean="0"/>
              <a:t> </a:t>
            </a:r>
            <a:r>
              <a:rPr lang="es-ES" dirty="0" err="1" smtClean="0"/>
              <a:t>pointed</a:t>
            </a:r>
            <a:r>
              <a:rPr lang="es-ES" dirty="0" smtClean="0"/>
              <a:t> </a:t>
            </a:r>
            <a:r>
              <a:rPr lang="es-ES" dirty="0" err="1" smtClean="0"/>
              <a:t>out</a:t>
            </a:r>
            <a:r>
              <a:rPr lang="es-ES" baseline="0" dirty="0" smtClean="0"/>
              <a:t> as </a:t>
            </a:r>
            <a:r>
              <a:rPr lang="es-ES" baseline="0" dirty="0" err="1" smtClean="0"/>
              <a:t>causing</a:t>
            </a:r>
            <a:r>
              <a:rPr lang="es-ES" baseline="0" dirty="0" smtClean="0"/>
              <a:t> </a:t>
            </a:r>
            <a:r>
              <a:rPr lang="es-ES" baseline="0" dirty="0" err="1" smtClean="0"/>
              <a:t>hyperammonemia</a:t>
            </a:r>
            <a:r>
              <a:rPr lang="es-ES" baseline="0" dirty="0" smtClean="0"/>
              <a:t> </a:t>
            </a:r>
            <a:r>
              <a:rPr lang="es-ES" baseline="0" dirty="0" err="1" smtClean="0"/>
              <a:t>although</a:t>
            </a:r>
            <a:r>
              <a:rPr lang="es-ES" baseline="0" dirty="0" smtClean="0"/>
              <a:t> </a:t>
            </a:r>
            <a:r>
              <a:rPr lang="es-ES" baseline="0" dirty="0" err="1" smtClean="0"/>
              <a:t>the</a:t>
            </a:r>
            <a:r>
              <a:rPr lang="es-ES" baseline="0" dirty="0" smtClean="0"/>
              <a:t> </a:t>
            </a:r>
            <a:r>
              <a:rPr lang="es-ES" baseline="0" dirty="0" err="1" smtClean="0"/>
              <a:t>mechanism</a:t>
            </a:r>
            <a:r>
              <a:rPr lang="es-ES" baseline="0" dirty="0" smtClean="0"/>
              <a:t> </a:t>
            </a:r>
            <a:r>
              <a:rPr lang="es-ES" baseline="0" dirty="0" err="1" smtClean="0"/>
              <a:t>that</a:t>
            </a:r>
            <a:r>
              <a:rPr lang="es-ES" baseline="0" dirty="0" smtClean="0"/>
              <a:t> </a:t>
            </a:r>
            <a:r>
              <a:rPr lang="es-ES" baseline="0" dirty="0" err="1" smtClean="0"/>
              <a:t>underlies</a:t>
            </a:r>
            <a:r>
              <a:rPr lang="es-ES" baseline="0" dirty="0" smtClean="0"/>
              <a:t> </a:t>
            </a:r>
            <a:r>
              <a:rPr lang="es-ES" baseline="0" dirty="0" err="1" smtClean="0"/>
              <a:t>this</a:t>
            </a:r>
            <a:r>
              <a:rPr lang="es-ES" baseline="0" dirty="0" smtClean="0"/>
              <a:t> ADR </a:t>
            </a:r>
            <a:r>
              <a:rPr lang="es-ES" baseline="0" dirty="0" err="1" smtClean="0"/>
              <a:t>is</a:t>
            </a:r>
            <a:r>
              <a:rPr lang="es-ES" baseline="0" dirty="0" smtClean="0"/>
              <a:t> </a:t>
            </a:r>
            <a:r>
              <a:rPr lang="es-ES" baseline="0" dirty="0" err="1" smtClean="0"/>
              <a:t>still</a:t>
            </a:r>
            <a:r>
              <a:rPr lang="es-ES" baseline="0" dirty="0" smtClean="0"/>
              <a:t> </a:t>
            </a:r>
            <a:r>
              <a:rPr lang="es-ES" baseline="0" dirty="0" err="1" smtClean="0"/>
              <a:t>under</a:t>
            </a:r>
            <a:r>
              <a:rPr lang="es-ES" baseline="0" dirty="0" smtClean="0"/>
              <a:t> </a:t>
            </a:r>
            <a:r>
              <a:rPr lang="es-ES" baseline="0" dirty="0" err="1" smtClean="0"/>
              <a:t>study</a:t>
            </a:r>
            <a:r>
              <a:rPr lang="es-ES" baseline="0" dirty="0" smtClean="0"/>
              <a:t>. </a:t>
            </a:r>
            <a:endParaRPr lang="es-ES" dirty="0" smtClean="0"/>
          </a:p>
          <a:p>
            <a:r>
              <a:rPr lang="es-ES" dirty="0" err="1" smtClean="0"/>
              <a:t>The</a:t>
            </a:r>
            <a:r>
              <a:rPr lang="es-ES" dirty="0" smtClean="0"/>
              <a:t> </a:t>
            </a:r>
            <a:r>
              <a:rPr lang="es-ES" dirty="0" err="1" smtClean="0"/>
              <a:t>aim</a:t>
            </a:r>
            <a:r>
              <a:rPr lang="es-ES" dirty="0" smtClean="0"/>
              <a:t> of </a:t>
            </a:r>
            <a:r>
              <a:rPr lang="es-ES" dirty="0" err="1" smtClean="0"/>
              <a:t>this</a:t>
            </a:r>
            <a:r>
              <a:rPr lang="es-ES" dirty="0" smtClean="0"/>
              <a:t> </a:t>
            </a:r>
            <a:r>
              <a:rPr lang="es-ES" dirty="0" err="1" smtClean="0"/>
              <a:t>study</a:t>
            </a:r>
            <a:r>
              <a:rPr lang="es-ES" dirty="0" smtClean="0"/>
              <a:t> </a:t>
            </a:r>
            <a:r>
              <a:rPr lang="es-ES" dirty="0" err="1" smtClean="0"/>
              <a:t>was</a:t>
            </a:r>
            <a:r>
              <a:rPr lang="es-ES" dirty="0" smtClean="0"/>
              <a:t> </a:t>
            </a:r>
            <a:r>
              <a:rPr lang="es-ES" dirty="0" err="1" smtClean="0"/>
              <a:t>to</a:t>
            </a:r>
            <a:r>
              <a:rPr lang="es-ES" dirty="0" smtClean="0"/>
              <a:t> </a:t>
            </a:r>
            <a:r>
              <a:rPr lang="es-ES" dirty="0" err="1" smtClean="0"/>
              <a:t>analyze</a:t>
            </a:r>
            <a:r>
              <a:rPr lang="es-ES" dirty="0" smtClean="0"/>
              <a:t> </a:t>
            </a:r>
            <a:r>
              <a:rPr lang="es-ES" dirty="0" err="1" smtClean="0"/>
              <a:t>if</a:t>
            </a:r>
            <a:r>
              <a:rPr lang="es-ES" dirty="0" smtClean="0"/>
              <a:t> </a:t>
            </a:r>
            <a:r>
              <a:rPr lang="es-ES" dirty="0" err="1" smtClean="0"/>
              <a:t>the</a:t>
            </a:r>
            <a:r>
              <a:rPr lang="es-ES" dirty="0" smtClean="0"/>
              <a:t> use of VPA, </a:t>
            </a:r>
            <a:r>
              <a:rPr lang="es-ES" dirty="0" err="1" smtClean="0"/>
              <a:t>the</a:t>
            </a:r>
            <a:r>
              <a:rPr lang="es-ES" dirty="0" smtClean="0"/>
              <a:t> </a:t>
            </a:r>
            <a:r>
              <a:rPr lang="es-ES" dirty="0" err="1" smtClean="0"/>
              <a:t>age</a:t>
            </a:r>
            <a:r>
              <a:rPr lang="es-ES" dirty="0" smtClean="0"/>
              <a:t> of </a:t>
            </a:r>
            <a:r>
              <a:rPr lang="es-ES" dirty="0" err="1" smtClean="0"/>
              <a:t>the</a:t>
            </a:r>
            <a:r>
              <a:rPr lang="es-ES" dirty="0" smtClean="0"/>
              <a:t> </a:t>
            </a:r>
            <a:r>
              <a:rPr lang="es-ES" dirty="0" err="1" smtClean="0"/>
              <a:t>patients</a:t>
            </a:r>
            <a:r>
              <a:rPr lang="es-ES" dirty="0" smtClean="0"/>
              <a:t>, </a:t>
            </a:r>
            <a:r>
              <a:rPr lang="es-ES" dirty="0" err="1" smtClean="0"/>
              <a:t>or</a:t>
            </a:r>
            <a:r>
              <a:rPr lang="es-ES" dirty="0" smtClean="0"/>
              <a:t> </a:t>
            </a:r>
            <a:r>
              <a:rPr lang="es-ES" dirty="0" err="1" smtClean="0"/>
              <a:t>certain</a:t>
            </a:r>
            <a:r>
              <a:rPr lang="es-ES" dirty="0" smtClean="0"/>
              <a:t> CNS </a:t>
            </a:r>
            <a:r>
              <a:rPr lang="es-ES" dirty="0" err="1" smtClean="0"/>
              <a:t>pathologies</a:t>
            </a:r>
            <a:r>
              <a:rPr lang="es-ES" dirty="0" smtClean="0"/>
              <a:t> can cause CAR and/</a:t>
            </a:r>
            <a:r>
              <a:rPr lang="es-ES" dirty="0" err="1" smtClean="0"/>
              <a:t>or</a:t>
            </a:r>
            <a:r>
              <a:rPr lang="es-ES" dirty="0" smtClean="0"/>
              <a:t> ALCAR </a:t>
            </a:r>
            <a:r>
              <a:rPr lang="es-ES" dirty="0" err="1" smtClean="0"/>
              <a:t>deficiency</a:t>
            </a:r>
            <a:r>
              <a:rPr lang="es-ES" dirty="0" smtClean="0"/>
              <a:t> </a:t>
            </a:r>
            <a:r>
              <a:rPr lang="es-ES" dirty="0" err="1" smtClean="0"/>
              <a:t>leading</a:t>
            </a:r>
            <a:r>
              <a:rPr lang="es-ES" dirty="0" smtClean="0"/>
              <a:t> </a:t>
            </a:r>
            <a:r>
              <a:rPr lang="es-ES" dirty="0" err="1" smtClean="0"/>
              <a:t>to</a:t>
            </a:r>
            <a:r>
              <a:rPr lang="es-ES" dirty="0" smtClean="0"/>
              <a:t> </a:t>
            </a:r>
            <a:r>
              <a:rPr lang="es-ES" dirty="0" err="1" smtClean="0"/>
              <a:t>increased</a:t>
            </a:r>
            <a:r>
              <a:rPr lang="es-ES" dirty="0" smtClean="0"/>
              <a:t> </a:t>
            </a:r>
            <a:r>
              <a:rPr lang="es-ES" dirty="0" err="1" smtClean="0"/>
              <a:t>ammonia</a:t>
            </a:r>
            <a:r>
              <a:rPr lang="es-ES" dirty="0" smtClean="0"/>
              <a:t> </a:t>
            </a:r>
            <a:r>
              <a:rPr lang="es-ES" dirty="0" err="1" smtClean="0"/>
              <a:t>levels</a:t>
            </a:r>
            <a:r>
              <a:rPr lang="es-ES" dirty="0" smtClean="0"/>
              <a:t>.</a:t>
            </a:r>
          </a:p>
          <a:p>
            <a:endParaRPr lang="es-ES" dirty="0" smtClean="0"/>
          </a:p>
          <a:p>
            <a:r>
              <a:rPr lang="es-ES" dirty="0" err="1" smtClean="0"/>
              <a:t>Three</a:t>
            </a:r>
            <a:r>
              <a:rPr lang="es-ES" dirty="0" smtClean="0"/>
              <a:t> </a:t>
            </a:r>
            <a:r>
              <a:rPr lang="es-ES" dirty="0" err="1" smtClean="0"/>
              <a:t>groups</a:t>
            </a:r>
            <a:r>
              <a:rPr lang="es-ES" dirty="0" smtClean="0"/>
              <a:t> of </a:t>
            </a:r>
            <a:r>
              <a:rPr lang="es-ES" dirty="0" err="1" smtClean="0"/>
              <a:t>patients</a:t>
            </a:r>
            <a:r>
              <a:rPr lang="es-ES" dirty="0" smtClean="0"/>
              <a:t> </a:t>
            </a:r>
            <a:r>
              <a:rPr lang="es-ES" dirty="0" err="1" smtClean="0"/>
              <a:t>were</a:t>
            </a:r>
            <a:r>
              <a:rPr lang="es-ES" dirty="0" smtClean="0"/>
              <a:t> </a:t>
            </a:r>
            <a:r>
              <a:rPr lang="es-ES" dirty="0" err="1" smtClean="0"/>
              <a:t>recruted</a:t>
            </a:r>
            <a:r>
              <a:rPr lang="es-ES" dirty="0" smtClean="0"/>
              <a:t> </a:t>
            </a:r>
          </a:p>
          <a:p>
            <a:endParaRPr lang="es-ES" dirty="0" smtClean="0"/>
          </a:p>
          <a:p>
            <a:r>
              <a:rPr lang="es-ES" dirty="0" err="1" smtClean="0"/>
              <a:t>For</a:t>
            </a:r>
            <a:r>
              <a:rPr lang="es-ES" dirty="0" smtClean="0"/>
              <a:t> VPA (</a:t>
            </a:r>
            <a:r>
              <a:rPr lang="es-ES" dirty="0" err="1" smtClean="0"/>
              <a:t>GroupB</a:t>
            </a:r>
            <a:r>
              <a:rPr lang="es-ES" dirty="0" smtClean="0"/>
              <a:t>) and </a:t>
            </a:r>
            <a:r>
              <a:rPr lang="es-ES" dirty="0" err="1" smtClean="0"/>
              <a:t>ammonia</a:t>
            </a:r>
            <a:r>
              <a:rPr lang="es-ES" dirty="0" smtClean="0"/>
              <a:t> (</a:t>
            </a:r>
            <a:r>
              <a:rPr lang="es-ES" dirty="0" err="1" smtClean="0"/>
              <a:t>Groups</a:t>
            </a:r>
            <a:r>
              <a:rPr lang="es-ES" dirty="0" smtClean="0"/>
              <a:t> A, </a:t>
            </a:r>
            <a:r>
              <a:rPr lang="es-ES" dirty="0" err="1" smtClean="0"/>
              <a:t>B,and</a:t>
            </a:r>
            <a:r>
              <a:rPr lang="es-ES" dirty="0" smtClean="0"/>
              <a:t> C)</a:t>
            </a:r>
            <a:r>
              <a:rPr lang="es-ES" baseline="0" dirty="0" smtClean="0"/>
              <a:t> </a:t>
            </a:r>
            <a:r>
              <a:rPr lang="es-ES" dirty="0" err="1" smtClean="0"/>
              <a:t>determination</a:t>
            </a:r>
            <a:r>
              <a:rPr lang="es-ES" dirty="0" smtClean="0"/>
              <a:t>, a </a:t>
            </a:r>
            <a:r>
              <a:rPr lang="es-ES" dirty="0" err="1" smtClean="0"/>
              <a:t>blood</a:t>
            </a:r>
            <a:r>
              <a:rPr lang="es-ES" dirty="0" smtClean="0"/>
              <a:t> </a:t>
            </a:r>
            <a:r>
              <a:rPr lang="es-ES" dirty="0" err="1" smtClean="0"/>
              <a:t>sample</a:t>
            </a:r>
            <a:r>
              <a:rPr lang="es-ES" dirty="0" smtClean="0"/>
              <a:t> </a:t>
            </a:r>
            <a:r>
              <a:rPr lang="es-ES" dirty="0" err="1" smtClean="0"/>
              <a:t>was</a:t>
            </a:r>
            <a:r>
              <a:rPr lang="es-ES" dirty="0" smtClean="0"/>
              <a:t> </a:t>
            </a:r>
            <a:r>
              <a:rPr lang="es-ES" dirty="0" err="1" smtClean="0"/>
              <a:t>withdrawn</a:t>
            </a:r>
            <a:r>
              <a:rPr lang="es-ES" dirty="0" smtClean="0"/>
              <a:t> prior </a:t>
            </a:r>
            <a:r>
              <a:rPr lang="es-ES" dirty="0" err="1" smtClean="0"/>
              <a:t>to</a:t>
            </a:r>
            <a:r>
              <a:rPr lang="es-ES" dirty="0" smtClean="0"/>
              <a:t> </a:t>
            </a:r>
            <a:r>
              <a:rPr lang="es-ES" dirty="0" err="1" smtClean="0"/>
              <a:t>morning</a:t>
            </a:r>
            <a:r>
              <a:rPr lang="es-ES" dirty="0" smtClean="0"/>
              <a:t> </a:t>
            </a:r>
            <a:r>
              <a:rPr lang="es-ES" dirty="0" err="1" smtClean="0"/>
              <a:t>dose</a:t>
            </a:r>
            <a:r>
              <a:rPr lang="es-ES" dirty="0" smtClean="0"/>
              <a:t> </a:t>
            </a:r>
            <a:r>
              <a:rPr lang="es-ES" dirty="0" err="1" smtClean="0"/>
              <a:t>by</a:t>
            </a:r>
            <a:r>
              <a:rPr lang="es-ES" dirty="0" smtClean="0"/>
              <a:t> </a:t>
            </a:r>
            <a:r>
              <a:rPr lang="es-ES" dirty="0" err="1" smtClean="0"/>
              <a:t>arm</a:t>
            </a:r>
            <a:r>
              <a:rPr lang="es-ES" dirty="0" smtClean="0"/>
              <a:t> </a:t>
            </a:r>
            <a:r>
              <a:rPr lang="es-ES" dirty="0" err="1" smtClean="0"/>
              <a:t>venipuncture</a:t>
            </a:r>
            <a:r>
              <a:rPr lang="es-ES" dirty="0" smtClean="0"/>
              <a:t>, </a:t>
            </a:r>
            <a:r>
              <a:rPr lang="es-ES" dirty="0" err="1" smtClean="0"/>
              <a:t>collected</a:t>
            </a:r>
            <a:r>
              <a:rPr lang="es-ES" dirty="0" smtClean="0"/>
              <a:t> and </a:t>
            </a:r>
            <a:r>
              <a:rPr lang="es-ES" dirty="0" err="1" smtClean="0"/>
              <a:t>divided</a:t>
            </a:r>
            <a:r>
              <a:rPr lang="es-ES" dirty="0" smtClean="0"/>
              <a:t> </a:t>
            </a:r>
            <a:r>
              <a:rPr lang="es-ES" dirty="0" err="1" smtClean="0"/>
              <a:t>into</a:t>
            </a:r>
            <a:r>
              <a:rPr lang="es-ES" dirty="0" smtClean="0"/>
              <a:t> </a:t>
            </a:r>
            <a:r>
              <a:rPr lang="es-ES" dirty="0" err="1" smtClean="0"/>
              <a:t>two</a:t>
            </a:r>
            <a:r>
              <a:rPr lang="es-ES" dirty="0" smtClean="0"/>
              <a:t> </a:t>
            </a:r>
            <a:r>
              <a:rPr lang="es-ES" dirty="0" err="1" smtClean="0"/>
              <a:t>tubes</a:t>
            </a:r>
            <a:r>
              <a:rPr lang="es-ES" dirty="0" smtClean="0"/>
              <a:t> </a:t>
            </a:r>
            <a:r>
              <a:rPr lang="es-ES" dirty="0" err="1" smtClean="0"/>
              <a:t>containing</a:t>
            </a:r>
            <a:r>
              <a:rPr lang="es-ES" dirty="0" smtClean="0"/>
              <a:t> EDTA and </a:t>
            </a:r>
            <a:r>
              <a:rPr lang="es-ES" dirty="0" err="1" smtClean="0"/>
              <a:t>heparin</a:t>
            </a:r>
            <a:r>
              <a:rPr lang="es-ES" dirty="0" smtClean="0"/>
              <a:t> </a:t>
            </a:r>
            <a:r>
              <a:rPr lang="es-ES" dirty="0" err="1" smtClean="0"/>
              <a:t>for</a:t>
            </a:r>
            <a:r>
              <a:rPr lang="es-ES" dirty="0" smtClean="0"/>
              <a:t> </a:t>
            </a:r>
            <a:r>
              <a:rPr lang="es-ES" dirty="0" err="1" smtClean="0"/>
              <a:t>ammonia</a:t>
            </a:r>
            <a:r>
              <a:rPr lang="es-ES" dirty="0" smtClean="0"/>
              <a:t> and VPA </a:t>
            </a:r>
            <a:r>
              <a:rPr lang="es-ES" dirty="0" err="1" smtClean="0"/>
              <a:t>determinations</a:t>
            </a:r>
            <a:r>
              <a:rPr lang="es-ES" dirty="0" smtClean="0"/>
              <a:t>, </a:t>
            </a:r>
            <a:r>
              <a:rPr lang="es-ES" dirty="0" err="1" smtClean="0"/>
              <a:t>respectively</a:t>
            </a:r>
            <a:r>
              <a:rPr lang="es-ES" dirty="0" smtClean="0"/>
              <a:t>. </a:t>
            </a:r>
            <a:r>
              <a:rPr lang="es-ES" dirty="0" err="1" smtClean="0"/>
              <a:t>Due</a:t>
            </a:r>
            <a:r>
              <a:rPr lang="es-ES" dirty="0" smtClean="0"/>
              <a:t> </a:t>
            </a:r>
            <a:r>
              <a:rPr lang="es-ES" dirty="0" err="1" smtClean="0"/>
              <a:t>to</a:t>
            </a:r>
            <a:r>
              <a:rPr lang="es-ES" dirty="0" smtClean="0"/>
              <a:t> </a:t>
            </a:r>
            <a:r>
              <a:rPr lang="es-ES" dirty="0" err="1" smtClean="0"/>
              <a:t>stability</a:t>
            </a:r>
            <a:r>
              <a:rPr lang="es-ES" dirty="0" smtClean="0"/>
              <a:t> </a:t>
            </a:r>
            <a:r>
              <a:rPr lang="es-ES" dirty="0" err="1" smtClean="0"/>
              <a:t>reasons</a:t>
            </a:r>
            <a:r>
              <a:rPr lang="es-ES" dirty="0" smtClean="0"/>
              <a:t>, EDTA </a:t>
            </a:r>
            <a:r>
              <a:rPr lang="es-ES" dirty="0" err="1" smtClean="0"/>
              <a:t>tubes</a:t>
            </a:r>
            <a:r>
              <a:rPr lang="es-ES" dirty="0" smtClean="0"/>
              <a:t> </a:t>
            </a:r>
            <a:r>
              <a:rPr lang="es-ES" dirty="0" err="1" smtClean="0"/>
              <a:t>were</a:t>
            </a:r>
            <a:r>
              <a:rPr lang="es-ES" dirty="0" smtClean="0"/>
              <a:t> </a:t>
            </a:r>
            <a:r>
              <a:rPr lang="es-ES" dirty="0" err="1" smtClean="0"/>
              <a:t>immediately</a:t>
            </a:r>
            <a:r>
              <a:rPr lang="es-ES" dirty="0" smtClean="0"/>
              <a:t> </a:t>
            </a:r>
            <a:r>
              <a:rPr lang="es-ES" dirty="0" err="1" smtClean="0"/>
              <a:t>taken</a:t>
            </a:r>
            <a:r>
              <a:rPr lang="es-ES" dirty="0" smtClean="0"/>
              <a:t> </a:t>
            </a:r>
            <a:r>
              <a:rPr lang="es-ES" dirty="0" err="1" smtClean="0"/>
              <a:t>by</a:t>
            </a:r>
            <a:r>
              <a:rPr lang="es-ES" dirty="0" smtClean="0"/>
              <a:t> </a:t>
            </a:r>
            <a:r>
              <a:rPr lang="es-ES" dirty="0" err="1" smtClean="0"/>
              <a:t>refrigerated</a:t>
            </a:r>
            <a:r>
              <a:rPr lang="es-ES" dirty="0" smtClean="0"/>
              <a:t> </a:t>
            </a:r>
            <a:r>
              <a:rPr lang="es-ES" dirty="0" err="1" smtClean="0"/>
              <a:t>transport</a:t>
            </a:r>
            <a:r>
              <a:rPr lang="es-ES" dirty="0" smtClean="0"/>
              <a:t> </a:t>
            </a:r>
            <a:r>
              <a:rPr lang="es-ES" dirty="0" err="1" smtClean="0"/>
              <a:t>to</a:t>
            </a:r>
            <a:r>
              <a:rPr lang="es-ES" dirty="0" smtClean="0"/>
              <a:t> </a:t>
            </a:r>
            <a:r>
              <a:rPr lang="es-ES" dirty="0" err="1" smtClean="0"/>
              <a:t>the</a:t>
            </a:r>
            <a:r>
              <a:rPr lang="es-ES" dirty="0" smtClean="0"/>
              <a:t> </a:t>
            </a:r>
            <a:r>
              <a:rPr lang="es-ES" dirty="0" err="1" smtClean="0"/>
              <a:t>laboratory</a:t>
            </a:r>
            <a:r>
              <a:rPr lang="es-ES" dirty="0" smtClean="0"/>
              <a:t> </a:t>
            </a:r>
            <a:r>
              <a:rPr lang="es-ES" dirty="0" err="1" smtClean="0"/>
              <a:t>for</a:t>
            </a:r>
            <a:r>
              <a:rPr lang="es-ES" dirty="0" smtClean="0"/>
              <a:t> </a:t>
            </a:r>
            <a:r>
              <a:rPr lang="es-ES" dirty="0" err="1" smtClean="0"/>
              <a:t>immediate</a:t>
            </a:r>
            <a:r>
              <a:rPr lang="es-ES" dirty="0" smtClean="0"/>
              <a:t> </a:t>
            </a:r>
            <a:r>
              <a:rPr lang="es-ES" dirty="0" err="1" smtClean="0"/>
              <a:t>determination</a:t>
            </a:r>
            <a:r>
              <a:rPr lang="es-ES" dirty="0" smtClean="0"/>
              <a:t> of </a:t>
            </a:r>
            <a:r>
              <a:rPr lang="es-ES" dirty="0" err="1" smtClean="0"/>
              <a:t>ammonia</a:t>
            </a:r>
            <a:r>
              <a:rPr lang="es-ES" dirty="0" smtClean="0"/>
              <a:t> (</a:t>
            </a:r>
            <a:r>
              <a:rPr lang="es-ES" dirty="0" err="1" smtClean="0"/>
              <a:t>within</a:t>
            </a:r>
            <a:r>
              <a:rPr lang="es-ES" dirty="0" smtClean="0"/>
              <a:t> 30 minutes </a:t>
            </a:r>
            <a:r>
              <a:rPr lang="es-ES" dirty="0" err="1" smtClean="0"/>
              <a:t>from</a:t>
            </a:r>
            <a:r>
              <a:rPr lang="es-ES" dirty="0" smtClean="0"/>
              <a:t> </a:t>
            </a:r>
            <a:r>
              <a:rPr lang="es-ES" dirty="0" err="1" smtClean="0"/>
              <a:t>blood</a:t>
            </a:r>
            <a:r>
              <a:rPr lang="es-ES" dirty="0" smtClean="0"/>
              <a:t> </a:t>
            </a:r>
            <a:r>
              <a:rPr lang="es-ES" dirty="0" err="1" smtClean="0"/>
              <a:t>sampling</a:t>
            </a:r>
            <a:r>
              <a:rPr lang="es-ES" dirty="0" smtClean="0"/>
              <a:t>). </a:t>
            </a:r>
          </a:p>
          <a:p>
            <a:r>
              <a:rPr lang="es-ES" dirty="0" err="1" smtClean="0"/>
              <a:t>For</a:t>
            </a:r>
            <a:r>
              <a:rPr lang="es-ES" dirty="0" smtClean="0"/>
              <a:t> VPA </a:t>
            </a:r>
            <a:r>
              <a:rPr lang="es-ES" dirty="0" err="1" smtClean="0"/>
              <a:t>determination</a:t>
            </a:r>
            <a:r>
              <a:rPr lang="es-ES" dirty="0" smtClean="0"/>
              <a:t> </a:t>
            </a:r>
            <a:r>
              <a:rPr lang="es-ES" dirty="0" err="1" smtClean="0"/>
              <a:t>blood</a:t>
            </a:r>
            <a:r>
              <a:rPr lang="es-ES" dirty="0" smtClean="0"/>
              <a:t> </a:t>
            </a:r>
            <a:r>
              <a:rPr lang="es-ES" dirty="0" err="1" smtClean="0"/>
              <a:t>samples</a:t>
            </a:r>
            <a:r>
              <a:rPr lang="es-ES" dirty="0" smtClean="0"/>
              <a:t> </a:t>
            </a:r>
            <a:r>
              <a:rPr lang="es-ES" dirty="0" err="1" smtClean="0"/>
              <a:t>were</a:t>
            </a:r>
            <a:r>
              <a:rPr lang="es-ES" dirty="0" smtClean="0"/>
              <a:t> </a:t>
            </a:r>
            <a:r>
              <a:rPr lang="es-ES" dirty="0" err="1" smtClean="0"/>
              <a:t>centrifuged</a:t>
            </a:r>
            <a:r>
              <a:rPr lang="es-ES" dirty="0" smtClean="0"/>
              <a:t> and plasma </a:t>
            </a:r>
            <a:r>
              <a:rPr lang="es-ES" dirty="0" err="1" smtClean="0"/>
              <a:t>was</a:t>
            </a:r>
            <a:r>
              <a:rPr lang="es-ES" dirty="0" smtClean="0"/>
              <a:t> </a:t>
            </a:r>
            <a:r>
              <a:rPr lang="es-ES" dirty="0" err="1" smtClean="0"/>
              <a:t>stored</a:t>
            </a:r>
            <a:r>
              <a:rPr lang="es-ES" dirty="0" smtClean="0"/>
              <a:t> at −20∘C </a:t>
            </a:r>
            <a:r>
              <a:rPr lang="es-ES" dirty="0" err="1" smtClean="0"/>
              <a:t>untilanalysis</a:t>
            </a:r>
            <a:r>
              <a:rPr lang="es-ES" dirty="0" smtClean="0"/>
              <a:t>. </a:t>
            </a:r>
          </a:p>
          <a:p>
            <a:r>
              <a:rPr lang="es-ES" dirty="0" err="1" smtClean="0"/>
              <a:t>The</a:t>
            </a:r>
            <a:r>
              <a:rPr lang="es-ES" dirty="0" smtClean="0"/>
              <a:t> </a:t>
            </a:r>
            <a:r>
              <a:rPr lang="es-ES" dirty="0" err="1" smtClean="0"/>
              <a:t>study</a:t>
            </a:r>
            <a:r>
              <a:rPr lang="es-ES" dirty="0" smtClean="0"/>
              <a:t> </a:t>
            </a:r>
            <a:r>
              <a:rPr lang="es-ES" dirty="0" err="1" smtClean="0"/>
              <a:t>protocol</a:t>
            </a:r>
            <a:r>
              <a:rPr lang="es-ES" dirty="0" smtClean="0"/>
              <a:t> </a:t>
            </a:r>
            <a:r>
              <a:rPr lang="es-ES" dirty="0" err="1" smtClean="0"/>
              <a:t>was</a:t>
            </a:r>
            <a:r>
              <a:rPr lang="es-ES" dirty="0" smtClean="0"/>
              <a:t> </a:t>
            </a:r>
            <a:r>
              <a:rPr lang="es-ES" dirty="0" err="1" smtClean="0"/>
              <a:t>approved</a:t>
            </a:r>
            <a:r>
              <a:rPr lang="es-ES" dirty="0" smtClean="0"/>
              <a:t> </a:t>
            </a:r>
            <a:r>
              <a:rPr lang="es-ES" dirty="0" err="1" smtClean="0"/>
              <a:t>by</a:t>
            </a:r>
            <a:r>
              <a:rPr lang="es-ES" dirty="0" smtClean="0"/>
              <a:t> </a:t>
            </a:r>
            <a:r>
              <a:rPr lang="es-ES" dirty="0" err="1" smtClean="0"/>
              <a:t>the</a:t>
            </a:r>
            <a:r>
              <a:rPr lang="es-ES" dirty="0" smtClean="0"/>
              <a:t> </a:t>
            </a:r>
            <a:r>
              <a:rPr lang="es-ES" dirty="0" err="1" smtClean="0"/>
              <a:t>Institutional</a:t>
            </a:r>
            <a:r>
              <a:rPr lang="es-ES" dirty="0" smtClean="0"/>
              <a:t> </a:t>
            </a:r>
            <a:r>
              <a:rPr lang="es-ES" dirty="0" err="1" smtClean="0"/>
              <a:t>Ethics</a:t>
            </a:r>
            <a:r>
              <a:rPr lang="es-ES" dirty="0" smtClean="0"/>
              <a:t> </a:t>
            </a:r>
            <a:r>
              <a:rPr lang="es-ES" dirty="0" err="1" smtClean="0"/>
              <a:t>Review</a:t>
            </a:r>
            <a:r>
              <a:rPr lang="es-ES" dirty="0" smtClean="0"/>
              <a:t> </a:t>
            </a:r>
            <a:r>
              <a:rPr lang="es-ES" dirty="0" err="1" smtClean="0"/>
              <a:t>Committee</a:t>
            </a:r>
            <a:r>
              <a:rPr lang="es-ES" dirty="0" smtClean="0"/>
              <a:t> of </a:t>
            </a:r>
            <a:r>
              <a:rPr lang="es-ES" dirty="0" err="1" smtClean="0"/>
              <a:t>the</a:t>
            </a:r>
            <a:r>
              <a:rPr lang="es-ES" dirty="0" smtClean="0"/>
              <a:t> </a:t>
            </a:r>
            <a:r>
              <a:rPr lang="es-ES" dirty="0" err="1" smtClean="0"/>
              <a:t>Faculty</a:t>
            </a:r>
            <a:r>
              <a:rPr lang="es-ES" dirty="0" smtClean="0"/>
              <a:t> of </a:t>
            </a:r>
            <a:r>
              <a:rPr lang="es-ES" dirty="0" err="1" smtClean="0"/>
              <a:t>Chemistry</a:t>
            </a:r>
            <a:r>
              <a:rPr lang="es-ES" dirty="0" smtClean="0"/>
              <a:t>, Universidad de la República.</a:t>
            </a:r>
          </a:p>
          <a:p>
            <a:r>
              <a:rPr lang="es-ES" dirty="0" err="1" smtClean="0"/>
              <a:t>All</a:t>
            </a:r>
            <a:r>
              <a:rPr lang="es-ES" dirty="0" smtClean="0"/>
              <a:t> </a:t>
            </a:r>
            <a:r>
              <a:rPr lang="es-ES" dirty="0" err="1" smtClean="0"/>
              <a:t>subjects</a:t>
            </a:r>
            <a:r>
              <a:rPr lang="es-ES" dirty="0" smtClean="0"/>
              <a:t> </a:t>
            </a:r>
            <a:r>
              <a:rPr lang="es-ES" dirty="0" err="1" smtClean="0"/>
              <a:t>participating</a:t>
            </a:r>
            <a:r>
              <a:rPr lang="es-ES" dirty="0" smtClean="0"/>
              <a:t> in </a:t>
            </a:r>
            <a:r>
              <a:rPr lang="es-ES" dirty="0" err="1" smtClean="0"/>
              <a:t>the</a:t>
            </a:r>
            <a:r>
              <a:rPr lang="es-ES" dirty="0" smtClean="0"/>
              <a:t> </a:t>
            </a:r>
            <a:r>
              <a:rPr lang="es-ES" dirty="0" err="1" smtClean="0"/>
              <a:t>study</a:t>
            </a:r>
            <a:r>
              <a:rPr lang="es-ES" dirty="0" smtClean="0"/>
              <a:t> </a:t>
            </a:r>
            <a:r>
              <a:rPr lang="es-ES" dirty="0" err="1" smtClean="0"/>
              <a:t>received</a:t>
            </a:r>
            <a:r>
              <a:rPr lang="es-ES" dirty="0" smtClean="0"/>
              <a:t> a </a:t>
            </a:r>
            <a:r>
              <a:rPr lang="es-ES" dirty="0" err="1" smtClean="0"/>
              <a:t>leaflet</a:t>
            </a:r>
            <a:r>
              <a:rPr lang="es-ES" dirty="0" smtClean="0"/>
              <a:t> </a:t>
            </a:r>
            <a:r>
              <a:rPr lang="es-ES" dirty="0" err="1" smtClean="0"/>
              <a:t>with</a:t>
            </a:r>
            <a:r>
              <a:rPr lang="es-ES" dirty="0" smtClean="0"/>
              <a:t> </a:t>
            </a:r>
            <a:r>
              <a:rPr lang="es-ES" dirty="0" err="1" smtClean="0"/>
              <a:t>the</a:t>
            </a:r>
            <a:r>
              <a:rPr lang="es-ES" dirty="0" smtClean="0"/>
              <a:t> </a:t>
            </a:r>
            <a:r>
              <a:rPr lang="es-ES" dirty="0" err="1" smtClean="0"/>
              <a:t>protocol</a:t>
            </a:r>
            <a:r>
              <a:rPr lang="es-ES" dirty="0" smtClean="0"/>
              <a:t> </a:t>
            </a:r>
            <a:r>
              <a:rPr lang="es-ES" dirty="0" err="1" smtClean="0"/>
              <a:t>details</a:t>
            </a:r>
            <a:r>
              <a:rPr lang="es-ES" dirty="0" smtClean="0"/>
              <a:t> and </a:t>
            </a:r>
            <a:r>
              <a:rPr lang="es-ES" dirty="0" err="1" smtClean="0"/>
              <a:t>signed</a:t>
            </a:r>
            <a:r>
              <a:rPr lang="es-ES" dirty="0" smtClean="0"/>
              <a:t> a </a:t>
            </a:r>
            <a:r>
              <a:rPr lang="es-ES" dirty="0" err="1" smtClean="0"/>
              <a:t>consent</a:t>
            </a:r>
            <a:r>
              <a:rPr lang="es-ES" dirty="0" smtClean="0"/>
              <a:t> </a:t>
            </a:r>
            <a:r>
              <a:rPr lang="es-ES" dirty="0" err="1" smtClean="0"/>
              <a:t>form</a:t>
            </a:r>
            <a:r>
              <a:rPr lang="es-ES" dirty="0" smtClean="0"/>
              <a:t> </a:t>
            </a:r>
            <a:r>
              <a:rPr lang="es-ES" dirty="0" err="1" smtClean="0"/>
              <a:t>before</a:t>
            </a:r>
            <a:r>
              <a:rPr lang="es-ES" dirty="0" smtClean="0"/>
              <a:t> </a:t>
            </a:r>
            <a:r>
              <a:rPr lang="es-ES" dirty="0" err="1" smtClean="0"/>
              <a:t>entering</a:t>
            </a:r>
            <a:r>
              <a:rPr lang="es-ES" dirty="0" smtClean="0"/>
              <a:t> </a:t>
            </a:r>
            <a:r>
              <a:rPr lang="es-ES" dirty="0" err="1" smtClean="0"/>
              <a:t>the</a:t>
            </a:r>
            <a:r>
              <a:rPr lang="es-ES" dirty="0" smtClean="0"/>
              <a:t> </a:t>
            </a:r>
            <a:r>
              <a:rPr lang="es-ES" dirty="0" err="1" smtClean="0"/>
              <a:t>study</a:t>
            </a:r>
            <a:endParaRPr lang="es-ES" dirty="0" smtClean="0"/>
          </a:p>
          <a:p>
            <a:endParaRPr lang="es-E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Mean </a:t>
            </a:r>
            <a:r>
              <a:rPr lang="es-ES" dirty="0" err="1" smtClean="0"/>
              <a:t>ammonia</a:t>
            </a:r>
            <a:r>
              <a:rPr lang="es-ES" dirty="0" smtClean="0"/>
              <a:t>, CAR, and ALCAR </a:t>
            </a:r>
            <a:r>
              <a:rPr lang="es-ES" dirty="0" err="1" smtClean="0"/>
              <a:t>concentrations</a:t>
            </a:r>
            <a:r>
              <a:rPr lang="es-ES" dirty="0" smtClean="0"/>
              <a:t> </a:t>
            </a:r>
            <a:r>
              <a:rPr lang="es-ES" dirty="0" err="1" smtClean="0"/>
              <a:t>were</a:t>
            </a:r>
            <a:r>
              <a:rPr lang="es-ES" dirty="0" smtClean="0"/>
              <a:t> </a:t>
            </a:r>
            <a:r>
              <a:rPr lang="es-ES" dirty="0" err="1" smtClean="0"/>
              <a:t>compared</a:t>
            </a:r>
            <a:r>
              <a:rPr lang="es-ES" dirty="0" smtClean="0"/>
              <a:t> </a:t>
            </a:r>
            <a:r>
              <a:rPr lang="es-ES" dirty="0" err="1" smtClean="0"/>
              <a:t>among</a:t>
            </a:r>
            <a:r>
              <a:rPr lang="es-ES" dirty="0" smtClean="0"/>
              <a:t> </a:t>
            </a:r>
            <a:r>
              <a:rPr lang="es-ES" dirty="0" err="1" smtClean="0"/>
              <a:t>the</a:t>
            </a:r>
            <a:r>
              <a:rPr lang="es-ES" dirty="0" smtClean="0"/>
              <a:t> </a:t>
            </a:r>
            <a:r>
              <a:rPr lang="es-ES" dirty="0" err="1" smtClean="0"/>
              <a:t>three</a:t>
            </a:r>
            <a:r>
              <a:rPr lang="es-ES" dirty="0" smtClean="0"/>
              <a:t> </a:t>
            </a:r>
            <a:r>
              <a:rPr lang="es-ES" dirty="0" err="1" smtClean="0"/>
              <a:t>patients’groups</a:t>
            </a:r>
            <a:r>
              <a:rPr lang="es-ES" dirty="0" smtClean="0"/>
              <a:t> </a:t>
            </a:r>
            <a:r>
              <a:rPr lang="es-ES" dirty="0" err="1" smtClean="0"/>
              <a:t>to</a:t>
            </a:r>
            <a:r>
              <a:rPr lang="es-ES" dirty="0" smtClean="0"/>
              <a:t> </a:t>
            </a:r>
            <a:r>
              <a:rPr lang="es-ES" dirty="0" err="1" smtClean="0"/>
              <a:t>establish</a:t>
            </a:r>
            <a:r>
              <a:rPr lang="es-ES" dirty="0" smtClean="0"/>
              <a:t> </a:t>
            </a:r>
            <a:r>
              <a:rPr lang="es-ES" dirty="0" err="1" smtClean="0"/>
              <a:t>if</a:t>
            </a:r>
            <a:r>
              <a:rPr lang="es-ES" dirty="0" smtClean="0"/>
              <a:t> VPA ,</a:t>
            </a:r>
            <a:r>
              <a:rPr lang="es-ES" dirty="0" err="1" smtClean="0"/>
              <a:t>pathology</a:t>
            </a:r>
            <a:r>
              <a:rPr lang="es-ES" dirty="0" smtClean="0"/>
              <a:t>, </a:t>
            </a:r>
            <a:r>
              <a:rPr lang="es-ES" dirty="0" err="1" smtClean="0"/>
              <a:t>or</a:t>
            </a:r>
            <a:r>
              <a:rPr lang="es-ES" dirty="0" smtClean="0"/>
              <a:t> </a:t>
            </a:r>
            <a:r>
              <a:rPr lang="es-ES" dirty="0" err="1" smtClean="0"/>
              <a:t>age</a:t>
            </a:r>
            <a:r>
              <a:rPr lang="es-ES" dirty="0" smtClean="0"/>
              <a:t> </a:t>
            </a:r>
            <a:r>
              <a:rPr lang="es-ES" dirty="0" err="1" smtClean="0"/>
              <a:t>may</a:t>
            </a:r>
            <a:r>
              <a:rPr lang="es-ES" dirty="0" smtClean="0"/>
              <a:t> </a:t>
            </a:r>
            <a:r>
              <a:rPr lang="es-ES" dirty="0" err="1" smtClean="0"/>
              <a:t>modify</a:t>
            </a:r>
            <a:r>
              <a:rPr lang="es-ES" dirty="0" smtClean="0"/>
              <a:t> </a:t>
            </a:r>
            <a:r>
              <a:rPr lang="es-ES" dirty="0" err="1" smtClean="0"/>
              <a:t>their</a:t>
            </a:r>
            <a:r>
              <a:rPr lang="es-ES" dirty="0" smtClean="0"/>
              <a:t> </a:t>
            </a:r>
            <a:r>
              <a:rPr lang="es-ES" dirty="0" err="1" smtClean="0"/>
              <a:t>levels</a:t>
            </a:r>
            <a:r>
              <a:rPr lang="es-ES" dirty="0" smtClean="0"/>
              <a:t>. ACYLCAR/CAR ratios </a:t>
            </a:r>
            <a:r>
              <a:rPr lang="es-ES" dirty="0" err="1" smtClean="0"/>
              <a:t>were</a:t>
            </a:r>
            <a:r>
              <a:rPr lang="es-ES" dirty="0" smtClean="0"/>
              <a:t> </a:t>
            </a:r>
            <a:r>
              <a:rPr lang="es-ES" dirty="0" err="1" smtClean="0"/>
              <a:t>computed</a:t>
            </a:r>
            <a:r>
              <a:rPr lang="es-ES" dirty="0" smtClean="0"/>
              <a:t> and </a:t>
            </a:r>
            <a:r>
              <a:rPr lang="es-ES" dirty="0" err="1" smtClean="0"/>
              <a:t>compared</a:t>
            </a:r>
            <a:r>
              <a:rPr lang="es-ES" dirty="0" smtClean="0"/>
              <a:t> </a:t>
            </a:r>
            <a:r>
              <a:rPr lang="es-ES" dirty="0" err="1" smtClean="0"/>
              <a:t>also</a:t>
            </a:r>
            <a:r>
              <a:rPr lang="es-E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smtClean="0"/>
              <a:t>For</a:t>
            </a:r>
            <a:r>
              <a:rPr lang="es-ES" dirty="0" smtClean="0"/>
              <a:t> </a:t>
            </a:r>
            <a:r>
              <a:rPr lang="es-ES" dirty="0" err="1" smtClean="0"/>
              <a:t>the</a:t>
            </a:r>
            <a:r>
              <a:rPr lang="es-ES" dirty="0" smtClean="0"/>
              <a:t> </a:t>
            </a:r>
            <a:r>
              <a:rPr lang="es-ES" dirty="0" err="1" smtClean="0"/>
              <a:t>patients</a:t>
            </a:r>
            <a:r>
              <a:rPr lang="es-ES" dirty="0" smtClean="0"/>
              <a:t> </a:t>
            </a:r>
            <a:r>
              <a:rPr lang="es-ES" dirty="0" err="1" smtClean="0"/>
              <a:t>treated</a:t>
            </a:r>
            <a:r>
              <a:rPr lang="es-ES" dirty="0" smtClean="0"/>
              <a:t> </a:t>
            </a:r>
            <a:r>
              <a:rPr lang="es-ES" dirty="0" err="1" smtClean="0"/>
              <a:t>with</a:t>
            </a:r>
            <a:r>
              <a:rPr lang="es-ES" dirty="0" smtClean="0"/>
              <a:t> VPA, </a:t>
            </a:r>
            <a:r>
              <a:rPr lang="es-ES" dirty="0" err="1" smtClean="0"/>
              <a:t>the</a:t>
            </a:r>
            <a:r>
              <a:rPr lang="es-ES" dirty="0" smtClean="0"/>
              <a:t> </a:t>
            </a:r>
            <a:r>
              <a:rPr lang="es-ES" dirty="0" err="1" smtClean="0"/>
              <a:t>anticonvulsant</a:t>
            </a:r>
            <a:r>
              <a:rPr lang="es-ES" dirty="0" smtClean="0"/>
              <a:t> </a:t>
            </a:r>
            <a:r>
              <a:rPr lang="es-ES" dirty="0" err="1" smtClean="0"/>
              <a:t>concentration</a:t>
            </a:r>
            <a:r>
              <a:rPr lang="es-ES" dirty="0" smtClean="0"/>
              <a:t> </a:t>
            </a:r>
            <a:r>
              <a:rPr lang="es-ES" dirty="0" err="1" smtClean="0"/>
              <a:t>was</a:t>
            </a:r>
            <a:r>
              <a:rPr lang="es-ES" dirty="0" smtClean="0"/>
              <a:t> </a:t>
            </a:r>
            <a:r>
              <a:rPr lang="es-ES" dirty="0" err="1" smtClean="0"/>
              <a:t>correlated</a:t>
            </a:r>
            <a:r>
              <a:rPr lang="es-ES" dirty="0" smtClean="0"/>
              <a:t> </a:t>
            </a:r>
            <a:r>
              <a:rPr lang="es-ES" dirty="0" err="1" smtClean="0"/>
              <a:t>with</a:t>
            </a:r>
            <a:r>
              <a:rPr lang="es-ES" dirty="0" smtClean="0"/>
              <a:t> CAR, ALCAR, and </a:t>
            </a:r>
            <a:r>
              <a:rPr lang="es-ES" dirty="0" err="1" smtClean="0"/>
              <a:t>ammonia</a:t>
            </a:r>
            <a:r>
              <a:rPr lang="es-ES" dirty="0" smtClean="0"/>
              <a:t> </a:t>
            </a:r>
            <a:r>
              <a:rPr lang="es-ES" dirty="0" err="1" smtClean="0"/>
              <a:t>levels</a:t>
            </a:r>
            <a:r>
              <a:rPr lang="es-E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smtClean="0"/>
              <a:t>Ammonia</a:t>
            </a:r>
            <a:r>
              <a:rPr lang="es-ES" dirty="0" smtClean="0"/>
              <a:t>, CAR, and ALCAR </a:t>
            </a:r>
            <a:r>
              <a:rPr lang="es-ES" dirty="0" err="1" smtClean="0"/>
              <a:t>levels</a:t>
            </a:r>
            <a:r>
              <a:rPr lang="es-ES" dirty="0" smtClean="0"/>
              <a:t> </a:t>
            </a:r>
            <a:r>
              <a:rPr lang="es-ES" dirty="0" err="1" smtClean="0"/>
              <a:t>were</a:t>
            </a:r>
            <a:r>
              <a:rPr lang="es-ES" dirty="0" smtClean="0"/>
              <a:t> </a:t>
            </a:r>
            <a:r>
              <a:rPr lang="es-ES" dirty="0" err="1" smtClean="0"/>
              <a:t>compared</a:t>
            </a:r>
            <a:r>
              <a:rPr lang="es-ES" dirty="0" smtClean="0"/>
              <a:t>, </a:t>
            </a:r>
            <a:r>
              <a:rPr lang="es-ES" dirty="0" err="1" smtClean="0"/>
              <a:t>to</a:t>
            </a:r>
            <a:r>
              <a:rPr lang="es-ES" dirty="0" smtClean="0"/>
              <a:t> determine </a:t>
            </a:r>
            <a:r>
              <a:rPr lang="es-ES" dirty="0" err="1" smtClean="0"/>
              <a:t>if</a:t>
            </a:r>
            <a:r>
              <a:rPr lang="es-ES" dirty="0" smtClean="0"/>
              <a:t> </a:t>
            </a:r>
            <a:r>
              <a:rPr lang="es-ES" dirty="0" err="1" smtClean="0"/>
              <a:t>ammonia</a:t>
            </a:r>
            <a:r>
              <a:rPr lang="es-ES" dirty="0" smtClean="0"/>
              <a:t> </a:t>
            </a:r>
            <a:r>
              <a:rPr lang="es-ES" dirty="0" err="1" smtClean="0"/>
              <a:t>increase</a:t>
            </a:r>
            <a:r>
              <a:rPr lang="es-ES" dirty="0" smtClean="0"/>
              <a:t> </a:t>
            </a:r>
            <a:r>
              <a:rPr lang="es-ES" dirty="0" err="1" smtClean="0"/>
              <a:t>may</a:t>
            </a:r>
            <a:r>
              <a:rPr lang="es-ES" dirty="0" smtClean="0"/>
              <a:t> be </a:t>
            </a:r>
            <a:r>
              <a:rPr lang="es-ES" dirty="0" err="1" smtClean="0"/>
              <a:t>caused</a:t>
            </a:r>
            <a:r>
              <a:rPr lang="es-ES" dirty="0" smtClean="0"/>
              <a:t> </a:t>
            </a:r>
            <a:r>
              <a:rPr lang="es-ES" dirty="0" err="1" smtClean="0"/>
              <a:t>by</a:t>
            </a:r>
            <a:r>
              <a:rPr lang="es-ES" dirty="0" smtClean="0"/>
              <a:t> </a:t>
            </a:r>
            <a:r>
              <a:rPr lang="es-ES" dirty="0" err="1" smtClean="0"/>
              <a:t>deficiency</a:t>
            </a:r>
            <a:r>
              <a:rPr lang="es-ES" dirty="0" smtClean="0"/>
              <a:t> of CAR and/</a:t>
            </a:r>
            <a:r>
              <a:rPr lang="es-ES" dirty="0" err="1" smtClean="0"/>
              <a:t>or</a:t>
            </a:r>
            <a:r>
              <a:rPr lang="es-ES" dirty="0" smtClean="0"/>
              <a:t> ALCAR. </a:t>
            </a:r>
            <a:r>
              <a:rPr lang="es-ES" dirty="0" err="1" smtClean="0"/>
              <a:t>Ammonia</a:t>
            </a:r>
            <a:r>
              <a:rPr lang="es-ES" dirty="0" smtClean="0"/>
              <a:t>, CAR, and ALCAR </a:t>
            </a:r>
            <a:r>
              <a:rPr lang="es-ES" dirty="0" err="1" smtClean="0"/>
              <a:t>were</a:t>
            </a:r>
            <a:r>
              <a:rPr lang="es-ES" dirty="0" smtClean="0"/>
              <a:t> </a:t>
            </a:r>
            <a:r>
              <a:rPr lang="es-ES" dirty="0" err="1" smtClean="0"/>
              <a:t>correlated</a:t>
            </a:r>
            <a:r>
              <a:rPr lang="es-ES" dirty="0" smtClean="0"/>
              <a:t> </a:t>
            </a:r>
            <a:r>
              <a:rPr lang="es-ES" dirty="0" err="1" smtClean="0"/>
              <a:t>with</a:t>
            </a:r>
            <a:r>
              <a:rPr lang="es-ES" dirty="0" smtClean="0"/>
              <a:t> </a:t>
            </a:r>
            <a:r>
              <a:rPr lang="es-ES" dirty="0" err="1" smtClean="0"/>
              <a:t>age</a:t>
            </a:r>
            <a:r>
              <a:rPr lang="es-ES" dirty="0" smtClean="0"/>
              <a:t> </a:t>
            </a:r>
            <a:r>
              <a:rPr lang="es-ES" dirty="0" err="1" smtClean="0"/>
              <a:t>to</a:t>
            </a:r>
            <a:r>
              <a:rPr lang="es-ES" dirty="0" smtClean="0"/>
              <a:t> </a:t>
            </a:r>
            <a:r>
              <a:rPr lang="es-ES" dirty="0" err="1" smtClean="0"/>
              <a:t>study</a:t>
            </a:r>
            <a:r>
              <a:rPr lang="es-ES" dirty="0" smtClean="0"/>
              <a:t> </a:t>
            </a:r>
            <a:r>
              <a:rPr lang="es-ES" dirty="0" err="1" smtClean="0"/>
              <a:t>if</a:t>
            </a:r>
            <a:r>
              <a:rPr lang="es-ES" dirty="0" smtClean="0"/>
              <a:t> </a:t>
            </a:r>
            <a:r>
              <a:rPr lang="es-ES" dirty="0" err="1" smtClean="0"/>
              <a:t>life</a:t>
            </a:r>
            <a:r>
              <a:rPr lang="es-ES" dirty="0" smtClean="0"/>
              <a:t> decline </a:t>
            </a:r>
            <a:r>
              <a:rPr lang="es-ES" dirty="0" err="1" smtClean="0"/>
              <a:t>influenced</a:t>
            </a:r>
            <a:r>
              <a:rPr lang="es-ES" dirty="0" smtClean="0"/>
              <a:t> </a:t>
            </a:r>
            <a:r>
              <a:rPr lang="es-ES" dirty="0" err="1" smtClean="0"/>
              <a:t>theirlevels</a:t>
            </a:r>
            <a:r>
              <a:rPr lang="es-E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smtClean="0"/>
              <a:t>All</a:t>
            </a:r>
            <a:r>
              <a:rPr lang="es-ES" dirty="0" smtClean="0"/>
              <a:t> </a:t>
            </a:r>
            <a:r>
              <a:rPr lang="es-ES" dirty="0" err="1" smtClean="0"/>
              <a:t>statistical</a:t>
            </a:r>
            <a:r>
              <a:rPr lang="es-ES" dirty="0" smtClean="0"/>
              <a:t> </a:t>
            </a:r>
            <a:r>
              <a:rPr lang="es-ES" dirty="0" err="1" smtClean="0"/>
              <a:t>analyses</a:t>
            </a:r>
            <a:r>
              <a:rPr lang="es-ES" dirty="0" smtClean="0"/>
              <a:t> </a:t>
            </a:r>
            <a:r>
              <a:rPr lang="es-ES" dirty="0" err="1" smtClean="0"/>
              <a:t>were</a:t>
            </a:r>
            <a:r>
              <a:rPr lang="es-ES" dirty="0" smtClean="0"/>
              <a:t> </a:t>
            </a:r>
            <a:r>
              <a:rPr lang="es-ES" dirty="0" err="1" smtClean="0"/>
              <a:t>carried</a:t>
            </a:r>
            <a:r>
              <a:rPr lang="es-ES" dirty="0" smtClean="0"/>
              <a:t> </a:t>
            </a:r>
            <a:r>
              <a:rPr lang="es-ES" dirty="0" err="1" smtClean="0"/>
              <a:t>out</a:t>
            </a:r>
            <a:r>
              <a:rPr lang="es-ES" dirty="0" smtClean="0"/>
              <a:t> </a:t>
            </a:r>
            <a:r>
              <a:rPr lang="es-ES" dirty="0" err="1" smtClean="0"/>
              <a:t>using</a:t>
            </a:r>
            <a:r>
              <a:rPr lang="es-ES" dirty="0" smtClean="0"/>
              <a:t> SPSS (version17.0forWindows).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smtClean="0"/>
              <a:t>Means</a:t>
            </a:r>
            <a:r>
              <a:rPr lang="es-ES" dirty="0" smtClean="0"/>
              <a:t> </a:t>
            </a:r>
            <a:r>
              <a:rPr lang="es-ES" dirty="0" err="1" smtClean="0"/>
              <a:t>were</a:t>
            </a:r>
            <a:r>
              <a:rPr lang="es-ES" dirty="0" smtClean="0"/>
              <a:t> </a:t>
            </a:r>
            <a:r>
              <a:rPr lang="es-ES" dirty="0" err="1" smtClean="0"/>
              <a:t>compared</a:t>
            </a:r>
            <a:r>
              <a:rPr lang="es-ES" dirty="0" smtClean="0"/>
              <a:t> </a:t>
            </a:r>
            <a:r>
              <a:rPr lang="es-ES" dirty="0" err="1" smtClean="0"/>
              <a:t>using</a:t>
            </a:r>
            <a:r>
              <a:rPr lang="es-ES" dirty="0" smtClean="0"/>
              <a:t> </a:t>
            </a:r>
            <a:r>
              <a:rPr lang="es-ES" dirty="0" err="1" smtClean="0"/>
              <a:t>Student’s</a:t>
            </a:r>
            <a:r>
              <a:rPr lang="es-ES" dirty="0" smtClean="0"/>
              <a:t> 𝑡-test </a:t>
            </a:r>
            <a:r>
              <a:rPr lang="es-ES" dirty="0" err="1" smtClean="0"/>
              <a:t>for</a:t>
            </a:r>
            <a:r>
              <a:rPr lang="es-ES" dirty="0" smtClean="0"/>
              <a:t> </a:t>
            </a:r>
            <a:r>
              <a:rPr lang="es-ES" dirty="0" err="1" smtClean="0"/>
              <a:t>independent</a:t>
            </a:r>
            <a:r>
              <a:rPr lang="es-ES" dirty="0" smtClean="0"/>
              <a:t> variables.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smtClean="0"/>
              <a:t>All</a:t>
            </a:r>
            <a:r>
              <a:rPr lang="es-ES" dirty="0" smtClean="0"/>
              <a:t> 𝑝 </a:t>
            </a:r>
            <a:r>
              <a:rPr lang="es-ES" dirty="0" err="1" smtClean="0"/>
              <a:t>values</a:t>
            </a:r>
            <a:r>
              <a:rPr lang="es-ES" dirty="0" smtClean="0"/>
              <a:t> </a:t>
            </a:r>
            <a:r>
              <a:rPr lang="es-ES" dirty="0" err="1" smtClean="0"/>
              <a:t>were</a:t>
            </a:r>
            <a:r>
              <a:rPr lang="es-ES" dirty="0" smtClean="0"/>
              <a:t> </a:t>
            </a:r>
            <a:r>
              <a:rPr lang="es-ES" dirty="0" err="1" smtClean="0"/>
              <a:t>two-sided</a:t>
            </a:r>
            <a:r>
              <a:rPr lang="es-ES" dirty="0" smtClean="0"/>
              <a:t>, </a:t>
            </a:r>
            <a:r>
              <a:rPr lang="es-ES" dirty="0" err="1" smtClean="0"/>
              <a:t>using</a:t>
            </a:r>
            <a:r>
              <a:rPr lang="es-ES" dirty="0" smtClean="0"/>
              <a:t> 𝛼 = 0.05 as </a:t>
            </a:r>
            <a:r>
              <a:rPr lang="es-ES" dirty="0" err="1" smtClean="0"/>
              <a:t>the</a:t>
            </a:r>
            <a:r>
              <a:rPr lang="es-ES" dirty="0" smtClean="0"/>
              <a:t> </a:t>
            </a:r>
            <a:r>
              <a:rPr lang="es-ES" dirty="0" err="1" smtClean="0"/>
              <a:t>reference</a:t>
            </a:r>
            <a:r>
              <a:rPr lang="es-ES" dirty="0" smtClean="0"/>
              <a:t> </a:t>
            </a:r>
            <a:r>
              <a:rPr lang="es-ES" dirty="0" err="1" smtClean="0"/>
              <a:t>standard</a:t>
            </a:r>
            <a:r>
              <a:rPr lang="es-ES" dirty="0" smtClean="0"/>
              <a:t> </a:t>
            </a:r>
            <a:r>
              <a:rPr lang="es-ES" dirty="0" err="1" smtClean="0"/>
              <a:t>for</a:t>
            </a:r>
            <a:r>
              <a:rPr lang="es-ES" dirty="0" smtClean="0"/>
              <a:t> </a:t>
            </a:r>
            <a:r>
              <a:rPr lang="es-ES" dirty="0" err="1" smtClean="0"/>
              <a:t>determining</a:t>
            </a:r>
            <a:r>
              <a:rPr lang="es-ES" dirty="0" smtClean="0"/>
              <a:t> </a:t>
            </a:r>
            <a:r>
              <a:rPr lang="es-ES" dirty="0" err="1" smtClean="0"/>
              <a:t>the</a:t>
            </a:r>
            <a:r>
              <a:rPr lang="es-ES" dirty="0" smtClean="0"/>
              <a:t> </a:t>
            </a:r>
            <a:r>
              <a:rPr lang="es-ES" dirty="0" err="1" smtClean="0"/>
              <a:t>significance</a:t>
            </a:r>
            <a:r>
              <a:rPr lang="es-ES" dirty="0" smtClean="0"/>
              <a:t>.</a:t>
            </a:r>
          </a:p>
          <a:p>
            <a:endParaRPr lang="es-ES" dirty="0"/>
          </a:p>
        </p:txBody>
      </p:sp>
    </p:spTree>
    <p:extLst>
      <p:ext uri="{BB962C8B-B14F-4D97-AF65-F5344CB8AC3E}">
        <p14:creationId xmlns:p14="http://schemas.microsoft.com/office/powerpoint/2010/main" val="3809716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lang="es-ES" dirty="0" smtClean="0"/>
          </a:p>
          <a:p>
            <a:pPr lvl="0">
              <a:spcBef>
                <a:spcPts val="0"/>
              </a:spcBef>
              <a:buNone/>
            </a:pPr>
            <a:endParaRPr lang="es-E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ES" dirty="0" smtClean="0"/>
          </a:p>
          <a:p>
            <a:r>
              <a:rPr lang="es-ES" dirty="0" err="1" smtClean="0"/>
              <a:t>The</a:t>
            </a:r>
            <a:r>
              <a:rPr lang="es-ES" dirty="0" smtClean="0"/>
              <a:t> </a:t>
            </a:r>
            <a:r>
              <a:rPr lang="es-ES" dirty="0" err="1" smtClean="0"/>
              <a:t>previous</a:t>
            </a:r>
            <a:r>
              <a:rPr lang="es-ES" dirty="0" smtClean="0"/>
              <a:t> </a:t>
            </a:r>
            <a:r>
              <a:rPr lang="es-ES" dirty="0" err="1" smtClean="0"/>
              <a:t>finding</a:t>
            </a:r>
            <a:r>
              <a:rPr lang="es-ES" dirty="0" smtClean="0"/>
              <a:t> </a:t>
            </a:r>
            <a:r>
              <a:rPr lang="es-ES" dirty="0" err="1" smtClean="0"/>
              <a:t>was</a:t>
            </a:r>
            <a:r>
              <a:rPr lang="es-ES" dirty="0" smtClean="0"/>
              <a:t> </a:t>
            </a:r>
            <a:r>
              <a:rPr lang="es-ES" dirty="0" err="1" smtClean="0"/>
              <a:t>corroborated</a:t>
            </a:r>
            <a:r>
              <a:rPr lang="es-ES" dirty="0" smtClean="0"/>
              <a:t> </a:t>
            </a:r>
            <a:r>
              <a:rPr lang="es-ES" dirty="0" err="1" smtClean="0"/>
              <a:t>by</a:t>
            </a:r>
            <a:r>
              <a:rPr lang="es-ES" dirty="0" smtClean="0"/>
              <a:t> a positive </a:t>
            </a:r>
            <a:r>
              <a:rPr lang="es-ES" dirty="0" err="1" smtClean="0"/>
              <a:t>correlation</a:t>
            </a:r>
            <a:r>
              <a:rPr lang="es-ES" dirty="0" smtClean="0"/>
              <a:t> </a:t>
            </a:r>
            <a:r>
              <a:rPr lang="es-ES" dirty="0" err="1" smtClean="0"/>
              <a:t>between</a:t>
            </a:r>
            <a:r>
              <a:rPr lang="es-ES" dirty="0" smtClean="0"/>
              <a:t> VPA </a:t>
            </a:r>
            <a:r>
              <a:rPr lang="es-ES" dirty="0" err="1" smtClean="0"/>
              <a:t>concentration</a:t>
            </a:r>
            <a:r>
              <a:rPr lang="es-ES" dirty="0" smtClean="0"/>
              <a:t> and </a:t>
            </a:r>
            <a:r>
              <a:rPr lang="es-ES" dirty="0" err="1" smtClean="0"/>
              <a:t>ammonia</a:t>
            </a:r>
            <a:r>
              <a:rPr lang="es-ES" dirty="0" smtClean="0"/>
              <a:t> </a:t>
            </a:r>
            <a:r>
              <a:rPr lang="es-ES" dirty="0" err="1" smtClean="0"/>
              <a:t>level</a:t>
            </a:r>
            <a:r>
              <a:rPr lang="es-ES" dirty="0" smtClean="0"/>
              <a:t> (𝑝&lt; 0.025), </a:t>
            </a:r>
            <a:r>
              <a:rPr lang="es-ES" dirty="0" err="1" smtClean="0"/>
              <a:t>whereas</a:t>
            </a:r>
            <a:r>
              <a:rPr lang="es-ES" dirty="0" smtClean="0"/>
              <a:t> VPA </a:t>
            </a:r>
            <a:r>
              <a:rPr lang="es-ES" dirty="0" err="1" smtClean="0"/>
              <a:t>correlated</a:t>
            </a:r>
            <a:r>
              <a:rPr lang="es-ES" dirty="0" smtClean="0"/>
              <a:t> </a:t>
            </a:r>
            <a:r>
              <a:rPr lang="es-ES" dirty="0" err="1" smtClean="0"/>
              <a:t>negatively</a:t>
            </a:r>
            <a:r>
              <a:rPr lang="es-ES" dirty="0" smtClean="0"/>
              <a:t> </a:t>
            </a:r>
            <a:r>
              <a:rPr lang="es-ES" dirty="0" err="1" smtClean="0"/>
              <a:t>with</a:t>
            </a:r>
            <a:r>
              <a:rPr lang="es-ES" dirty="0" smtClean="0"/>
              <a:t> CAR (𝑝&lt; 0.0001)and </a:t>
            </a:r>
            <a:r>
              <a:rPr lang="es-ES" dirty="0" err="1" smtClean="0"/>
              <a:t>there</a:t>
            </a:r>
            <a:r>
              <a:rPr lang="es-ES" dirty="0" smtClean="0"/>
              <a:t> </a:t>
            </a:r>
            <a:r>
              <a:rPr lang="es-ES" dirty="0" err="1" smtClean="0"/>
              <a:t>was</a:t>
            </a:r>
            <a:r>
              <a:rPr lang="es-ES" dirty="0" smtClean="0"/>
              <a:t> a </a:t>
            </a:r>
            <a:r>
              <a:rPr lang="es-ES" dirty="0" err="1" smtClean="0"/>
              <a:t>trend</a:t>
            </a:r>
            <a:r>
              <a:rPr lang="es-ES" baseline="0" dirty="0" smtClean="0"/>
              <a:t> </a:t>
            </a:r>
            <a:r>
              <a:rPr lang="es-ES" baseline="0" dirty="0" err="1" smtClean="0"/>
              <a:t>t</a:t>
            </a:r>
            <a:r>
              <a:rPr lang="es-ES" dirty="0" err="1" smtClean="0"/>
              <a:t>owards</a:t>
            </a:r>
            <a:r>
              <a:rPr lang="es-ES" dirty="0" smtClean="0"/>
              <a:t> </a:t>
            </a:r>
            <a:r>
              <a:rPr lang="es-ES" dirty="0" err="1" smtClean="0"/>
              <a:t>lower</a:t>
            </a:r>
            <a:r>
              <a:rPr lang="es-ES" dirty="0" smtClean="0"/>
              <a:t> ALCAR </a:t>
            </a:r>
            <a:r>
              <a:rPr lang="es-ES" dirty="0" err="1" smtClean="0"/>
              <a:t>levels,as</a:t>
            </a:r>
            <a:r>
              <a:rPr lang="es-ES" dirty="0" smtClean="0"/>
              <a:t> </a:t>
            </a:r>
            <a:r>
              <a:rPr lang="es-ES" dirty="0" err="1" smtClean="0"/>
              <a:t>showni</a:t>
            </a:r>
            <a:endParaRPr lang="es-ES" dirty="0" smtClean="0"/>
          </a:p>
        </p:txBody>
      </p:sp>
    </p:spTree>
    <p:extLst>
      <p:ext uri="{BB962C8B-B14F-4D97-AF65-F5344CB8AC3E}">
        <p14:creationId xmlns:p14="http://schemas.microsoft.com/office/powerpoint/2010/main" val="2348817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pPr lvl="0">
              <a:spcBef>
                <a:spcPts val="0"/>
              </a:spcBef>
              <a:buNone/>
            </a:pPr>
            <a:r>
              <a:rPr lang="en-US" dirty="0" smtClean="0"/>
              <a:t>As shown in Table1, mean ammonia concentration (SD) in </a:t>
            </a:r>
            <a:r>
              <a:rPr lang="en-US" b="1" dirty="0" smtClean="0"/>
              <a:t>Group A</a:t>
            </a:r>
            <a:r>
              <a:rPr lang="en-US" dirty="0" smtClean="0"/>
              <a:t> was 61.7 (27.3)𝜇g/</a:t>
            </a:r>
            <a:r>
              <a:rPr lang="en-US" dirty="0" err="1" smtClean="0"/>
              <a:t>dL</a:t>
            </a:r>
            <a:r>
              <a:rPr lang="en-US" dirty="0" smtClean="0"/>
              <a:t> falling within the reference</a:t>
            </a:r>
          </a:p>
          <a:p>
            <a:pPr lvl="0">
              <a:spcBef>
                <a:spcPts val="0"/>
              </a:spcBef>
              <a:buNone/>
            </a:pPr>
            <a:r>
              <a:rPr lang="en-US" dirty="0" smtClean="0"/>
              <a:t>ammonia levels of our laboratory (25–94𝜇g/</a:t>
            </a:r>
            <a:r>
              <a:rPr lang="en-US" dirty="0" err="1" smtClean="0"/>
              <a:t>dL</a:t>
            </a:r>
            <a:r>
              <a:rPr lang="en-US" dirty="0" smtClean="0"/>
              <a:t>). CAR, </a:t>
            </a:r>
            <a:r>
              <a:rPr lang="en-US" dirty="0" err="1" smtClean="0"/>
              <a:t>ALCARconcentrations,andACYLCAR</a:t>
            </a:r>
            <a:r>
              <a:rPr lang="en-US" dirty="0" smtClean="0"/>
              <a:t>/CARratiowere37.8 (8.6)𝜇</a:t>
            </a:r>
            <a:r>
              <a:rPr lang="en-US" dirty="0" err="1" smtClean="0"/>
              <a:t>mol</a:t>
            </a:r>
            <a:r>
              <a:rPr lang="en-US" dirty="0" smtClean="0"/>
              <a:t>/L, 11.5 (3.0)𝜇</a:t>
            </a:r>
            <a:r>
              <a:rPr lang="en-US" dirty="0" err="1" smtClean="0"/>
              <a:t>mol</a:t>
            </a:r>
            <a:r>
              <a:rPr lang="en-US" dirty="0" smtClean="0"/>
              <a:t>/L, and 0.35 (0.15), respectively. These values do not differ from the reference values of our laboratory or the reported ones in the literature [2, 18, 22]. None  of the patients in this group presented </a:t>
            </a:r>
            <a:r>
              <a:rPr lang="en-US" dirty="0" err="1" smtClean="0"/>
              <a:t>hyperammonemia</a:t>
            </a:r>
            <a:r>
              <a:rPr lang="en-US"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smtClean="0"/>
              <a:t>In </a:t>
            </a:r>
            <a:r>
              <a:rPr lang="es-ES" b="1" dirty="0" err="1" smtClean="0"/>
              <a:t>Group</a:t>
            </a:r>
            <a:r>
              <a:rPr lang="es-ES" b="1" dirty="0" smtClean="0"/>
              <a:t> B</a:t>
            </a:r>
            <a:r>
              <a:rPr lang="es-ES" dirty="0" smtClean="0"/>
              <a:t>, 8 </a:t>
            </a:r>
            <a:r>
              <a:rPr lang="es-ES" dirty="0" err="1" smtClean="0"/>
              <a:t>patients</a:t>
            </a:r>
            <a:r>
              <a:rPr lang="es-ES" dirty="0" smtClean="0"/>
              <a:t> </a:t>
            </a:r>
            <a:r>
              <a:rPr lang="es-ES" dirty="0" err="1" smtClean="0"/>
              <a:t>presented</a:t>
            </a:r>
            <a:r>
              <a:rPr lang="es-ES" dirty="0" smtClean="0"/>
              <a:t> </a:t>
            </a:r>
            <a:r>
              <a:rPr lang="es-ES" dirty="0" err="1" smtClean="0"/>
              <a:t>hyperammonemia</a:t>
            </a:r>
            <a:r>
              <a:rPr lang="es-ES" dirty="0" smtClean="0"/>
              <a:t>, </a:t>
            </a:r>
            <a:r>
              <a:rPr lang="es-ES" dirty="0" err="1" smtClean="0"/>
              <a:t>representing</a:t>
            </a:r>
            <a:r>
              <a:rPr lang="es-ES" dirty="0" smtClean="0"/>
              <a:t> 28.6% of </a:t>
            </a:r>
            <a:r>
              <a:rPr lang="es-ES" dirty="0" err="1" smtClean="0"/>
              <a:t>the</a:t>
            </a:r>
            <a:r>
              <a:rPr lang="es-ES" dirty="0" smtClean="0"/>
              <a:t> </a:t>
            </a:r>
            <a:r>
              <a:rPr lang="es-ES" dirty="0" err="1" smtClean="0"/>
              <a:t>subjects</a:t>
            </a:r>
            <a:r>
              <a:rPr lang="es-ES" dirty="0" smtClean="0"/>
              <a:t> </a:t>
            </a:r>
            <a:r>
              <a:rPr lang="es-ES" dirty="0" err="1" smtClean="0"/>
              <a:t>treated</a:t>
            </a:r>
            <a:r>
              <a:rPr lang="es-ES" dirty="0" smtClean="0"/>
              <a:t> </a:t>
            </a:r>
            <a:r>
              <a:rPr lang="es-ES" dirty="0" err="1" smtClean="0"/>
              <a:t>with</a:t>
            </a:r>
            <a:r>
              <a:rPr lang="es-ES" dirty="0" smtClean="0"/>
              <a:t> VPA. </a:t>
            </a:r>
            <a:r>
              <a:rPr lang="es-ES" dirty="0" err="1" smtClean="0"/>
              <a:t>All</a:t>
            </a:r>
            <a:r>
              <a:rPr lang="es-ES" dirty="0" smtClean="0"/>
              <a:t> </a:t>
            </a:r>
            <a:r>
              <a:rPr lang="es-ES" dirty="0" err="1" smtClean="0"/>
              <a:t>the</a:t>
            </a:r>
            <a:r>
              <a:rPr lang="es-ES" dirty="0" smtClean="0"/>
              <a:t> </a:t>
            </a:r>
            <a:r>
              <a:rPr lang="es-ES" dirty="0" err="1" smtClean="0"/>
              <a:t>patients</a:t>
            </a:r>
            <a:r>
              <a:rPr lang="es-ES" dirty="0" smtClean="0"/>
              <a:t> </a:t>
            </a:r>
            <a:r>
              <a:rPr lang="es-ES" dirty="0" err="1" smtClean="0"/>
              <a:t>with</a:t>
            </a:r>
            <a:r>
              <a:rPr lang="es-ES" dirty="0" smtClean="0"/>
              <a:t> </a:t>
            </a:r>
            <a:r>
              <a:rPr lang="es-ES" dirty="0" err="1" smtClean="0"/>
              <a:t>hyperammonemia</a:t>
            </a:r>
            <a:r>
              <a:rPr lang="es-ES" dirty="0" smtClean="0"/>
              <a:t> </a:t>
            </a:r>
            <a:r>
              <a:rPr lang="es-ES" dirty="0" err="1" smtClean="0"/>
              <a:t>remained</a:t>
            </a:r>
            <a:r>
              <a:rPr lang="es-ES" dirty="0" smtClean="0"/>
              <a:t> </a:t>
            </a:r>
            <a:r>
              <a:rPr lang="es-ES" dirty="0" err="1" smtClean="0"/>
              <a:t>asymptomatic</a:t>
            </a:r>
            <a:r>
              <a:rPr lang="es-E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smtClean="0"/>
              <a:t>Patients</a:t>
            </a:r>
            <a:r>
              <a:rPr lang="es-ES" dirty="0" smtClean="0"/>
              <a:t> </a:t>
            </a:r>
            <a:r>
              <a:rPr lang="es-ES" dirty="0" err="1" smtClean="0"/>
              <a:t>with</a:t>
            </a:r>
            <a:r>
              <a:rPr lang="es-ES" dirty="0" smtClean="0"/>
              <a:t> </a:t>
            </a:r>
            <a:r>
              <a:rPr lang="es-ES" dirty="0" err="1" smtClean="0"/>
              <a:t>hyperammonemia</a:t>
            </a:r>
            <a:r>
              <a:rPr lang="es-ES" dirty="0" smtClean="0"/>
              <a:t> in </a:t>
            </a:r>
            <a:r>
              <a:rPr lang="es-ES" dirty="0" err="1" smtClean="0"/>
              <a:t>Group</a:t>
            </a:r>
            <a:r>
              <a:rPr lang="es-ES" dirty="0" smtClean="0"/>
              <a:t> B </a:t>
            </a:r>
            <a:r>
              <a:rPr lang="es-ES" dirty="0" err="1" smtClean="0"/>
              <a:t>presented</a:t>
            </a:r>
            <a:r>
              <a:rPr lang="es-ES" dirty="0" smtClean="0"/>
              <a:t> </a:t>
            </a:r>
            <a:r>
              <a:rPr lang="es-ES" dirty="0" err="1" smtClean="0"/>
              <a:t>an</a:t>
            </a:r>
            <a:r>
              <a:rPr lang="es-ES" dirty="0" smtClean="0"/>
              <a:t> ACYLCAR/CAR ratio of 0.44 (0.13) </a:t>
            </a:r>
            <a:r>
              <a:rPr lang="es-ES" dirty="0" err="1" smtClean="0"/>
              <a:t>significantly</a:t>
            </a:r>
            <a:r>
              <a:rPr lang="es-ES" dirty="0" smtClean="0"/>
              <a:t> </a:t>
            </a:r>
            <a:r>
              <a:rPr lang="es-ES" dirty="0" err="1" smtClean="0"/>
              <a:t>different</a:t>
            </a:r>
            <a:r>
              <a:rPr lang="es-ES" dirty="0" smtClean="0"/>
              <a:t> (𝑝 &lt; 0.001) </a:t>
            </a:r>
            <a:r>
              <a:rPr lang="es-ES" dirty="0" err="1" smtClean="0"/>
              <a:t>from</a:t>
            </a:r>
            <a:r>
              <a:rPr lang="es-ES" dirty="0" smtClean="0"/>
              <a:t> </a:t>
            </a:r>
            <a:r>
              <a:rPr lang="es-ES" dirty="0" err="1" smtClean="0"/>
              <a:t>Group</a:t>
            </a:r>
            <a:r>
              <a:rPr lang="es-ES" dirty="0" smtClean="0"/>
              <a:t> A, 0.35 (0.15), </a:t>
            </a:r>
            <a:r>
              <a:rPr lang="es-ES" dirty="0" err="1" smtClean="0"/>
              <a:t>showing</a:t>
            </a:r>
            <a:r>
              <a:rPr lang="es-ES" dirty="0" smtClean="0"/>
              <a:t> </a:t>
            </a:r>
            <a:r>
              <a:rPr lang="es-ES" dirty="0" err="1" smtClean="0"/>
              <a:t>that</a:t>
            </a:r>
            <a:r>
              <a:rPr lang="es-ES" dirty="0" smtClean="0"/>
              <a:t> ALCAR and/</a:t>
            </a:r>
            <a:r>
              <a:rPr lang="es-ES" dirty="0" err="1" smtClean="0"/>
              <a:t>or</a:t>
            </a:r>
            <a:r>
              <a:rPr lang="es-ES" dirty="0" smtClean="0"/>
              <a:t> CAR </a:t>
            </a:r>
            <a:r>
              <a:rPr lang="es-ES" dirty="0" err="1" smtClean="0"/>
              <a:t>deficiency</a:t>
            </a:r>
            <a:r>
              <a:rPr lang="es-ES" dirty="0" smtClean="0"/>
              <a:t> </a:t>
            </a:r>
            <a:r>
              <a:rPr lang="es-ES" dirty="0" err="1" smtClean="0"/>
              <a:t>may</a:t>
            </a:r>
            <a:r>
              <a:rPr lang="es-ES" dirty="0" smtClean="0"/>
              <a:t> be </a:t>
            </a:r>
            <a:r>
              <a:rPr lang="es-ES" dirty="0" err="1" smtClean="0"/>
              <a:t>present</a:t>
            </a:r>
            <a:r>
              <a:rPr lang="es-ES" dirty="0" smtClean="0"/>
              <a:t> in </a:t>
            </a:r>
            <a:r>
              <a:rPr lang="es-ES" dirty="0" err="1" smtClean="0"/>
              <a:t>patients</a:t>
            </a:r>
            <a:r>
              <a:rPr lang="es-ES" dirty="0" smtClean="0"/>
              <a:t> </a:t>
            </a:r>
            <a:r>
              <a:rPr lang="es-ES" dirty="0" err="1" smtClean="0"/>
              <a:t>with</a:t>
            </a:r>
            <a:r>
              <a:rPr lang="es-ES" dirty="0" smtClean="0"/>
              <a:t> </a:t>
            </a:r>
            <a:r>
              <a:rPr lang="es-ES" dirty="0" err="1" smtClean="0"/>
              <a:t>hyperammonemia</a:t>
            </a:r>
            <a:r>
              <a:rPr lang="es-ES" dirty="0" smtClean="0"/>
              <a:t> </a:t>
            </a:r>
            <a:r>
              <a:rPr lang="es-ES" dirty="0" err="1" smtClean="0"/>
              <a:t>treated</a:t>
            </a:r>
            <a:r>
              <a:rPr lang="es-ES" dirty="0" smtClean="0"/>
              <a:t> </a:t>
            </a:r>
            <a:r>
              <a:rPr lang="es-ES" dirty="0" err="1" smtClean="0"/>
              <a:t>with</a:t>
            </a:r>
            <a:r>
              <a:rPr lang="es-ES" dirty="0" smtClean="0"/>
              <a:t> </a:t>
            </a:r>
            <a:r>
              <a:rPr lang="es-ES" dirty="0" err="1" smtClean="0"/>
              <a:t>VPA.These</a:t>
            </a:r>
            <a:r>
              <a:rPr lang="es-ES" dirty="0" smtClean="0"/>
              <a:t> </a:t>
            </a:r>
            <a:r>
              <a:rPr lang="es-ES" dirty="0" err="1" smtClean="0"/>
              <a:t>results</a:t>
            </a:r>
            <a:r>
              <a:rPr lang="es-ES" dirty="0" smtClean="0"/>
              <a:t> are in </a:t>
            </a:r>
            <a:r>
              <a:rPr lang="es-ES" dirty="0" err="1" smtClean="0"/>
              <a:t>accordance</a:t>
            </a:r>
            <a:r>
              <a:rPr lang="es-ES" dirty="0" smtClean="0"/>
              <a:t> </a:t>
            </a:r>
            <a:r>
              <a:rPr lang="es-ES" dirty="0" err="1" smtClean="0"/>
              <a:t>with</a:t>
            </a:r>
            <a:r>
              <a:rPr lang="es-ES" dirty="0" smtClean="0"/>
              <a:t> </a:t>
            </a:r>
            <a:r>
              <a:rPr lang="es-ES" dirty="0" err="1" smtClean="0"/>
              <a:t>other</a:t>
            </a:r>
            <a:r>
              <a:rPr lang="es-ES" dirty="0" smtClean="0"/>
              <a:t> </a:t>
            </a:r>
            <a:r>
              <a:rPr lang="es-ES" dirty="0" err="1" smtClean="0"/>
              <a:t>studies</a:t>
            </a:r>
            <a:r>
              <a:rPr lang="es-ES" dirty="0" smtClean="0"/>
              <a:t> </a:t>
            </a:r>
            <a:r>
              <a:rPr lang="es-ES" dirty="0" err="1" smtClean="0"/>
              <a:t>that</a:t>
            </a:r>
            <a:r>
              <a:rPr lang="es-ES" dirty="0" smtClean="0"/>
              <a:t> </a:t>
            </a:r>
            <a:r>
              <a:rPr lang="es-ES" dirty="0" err="1" smtClean="0"/>
              <a:t>propose</a:t>
            </a:r>
            <a:r>
              <a:rPr lang="es-ES" dirty="0" smtClean="0"/>
              <a:t> CAR </a:t>
            </a:r>
            <a:r>
              <a:rPr lang="es-ES" dirty="0" err="1" smtClean="0"/>
              <a:t>depletion</a:t>
            </a:r>
            <a:r>
              <a:rPr lang="es-ES" dirty="0" smtClean="0"/>
              <a:t> in </a:t>
            </a:r>
            <a:r>
              <a:rPr lang="es-ES" dirty="0" err="1" smtClean="0"/>
              <a:t>patients</a:t>
            </a:r>
            <a:r>
              <a:rPr lang="es-ES" dirty="0" smtClean="0"/>
              <a:t> </a:t>
            </a:r>
            <a:r>
              <a:rPr lang="es-ES" dirty="0" err="1" smtClean="0"/>
              <a:t>with</a:t>
            </a:r>
            <a:r>
              <a:rPr lang="es-ES" dirty="0" smtClean="0"/>
              <a:t> </a:t>
            </a:r>
            <a:r>
              <a:rPr lang="es-ES" dirty="0" err="1" smtClean="0"/>
              <a:t>long</a:t>
            </a:r>
            <a:r>
              <a:rPr lang="es-ES" dirty="0" smtClean="0"/>
              <a:t> </a:t>
            </a:r>
            <a:r>
              <a:rPr lang="es-ES" dirty="0" err="1" smtClean="0"/>
              <a:t>term</a:t>
            </a:r>
            <a:r>
              <a:rPr lang="es-ES" dirty="0" smtClean="0"/>
              <a:t> VPA </a:t>
            </a:r>
            <a:r>
              <a:rPr lang="es-ES" dirty="0" err="1" smtClean="0"/>
              <a:t>treatment</a:t>
            </a:r>
            <a:r>
              <a:rPr lang="es-E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smtClean="0"/>
              <a:t>There</a:t>
            </a:r>
            <a:r>
              <a:rPr lang="es-ES" dirty="0" smtClean="0"/>
              <a:t> </a:t>
            </a:r>
            <a:r>
              <a:rPr lang="es-ES" dirty="0" err="1" smtClean="0"/>
              <a:t>was</a:t>
            </a:r>
            <a:r>
              <a:rPr lang="es-ES" dirty="0" smtClean="0"/>
              <a:t> a </a:t>
            </a:r>
            <a:r>
              <a:rPr lang="es-ES" dirty="0" err="1" smtClean="0"/>
              <a:t>significant</a:t>
            </a:r>
            <a:r>
              <a:rPr lang="es-ES" dirty="0" smtClean="0"/>
              <a:t> </a:t>
            </a:r>
            <a:r>
              <a:rPr lang="es-ES" dirty="0" err="1" smtClean="0"/>
              <a:t>difference</a:t>
            </a:r>
            <a:r>
              <a:rPr lang="es-ES" dirty="0" smtClean="0"/>
              <a:t> (𝑝 &lt; 0.05) in VPA plasma </a:t>
            </a:r>
            <a:r>
              <a:rPr lang="es-ES" dirty="0" err="1" smtClean="0"/>
              <a:t>concentrations</a:t>
            </a:r>
            <a:r>
              <a:rPr lang="es-ES" dirty="0" smtClean="0"/>
              <a:t> in </a:t>
            </a:r>
            <a:r>
              <a:rPr lang="es-ES" dirty="0" err="1" smtClean="0"/>
              <a:t>Group</a:t>
            </a:r>
            <a:r>
              <a:rPr lang="es-ES" dirty="0" smtClean="0"/>
              <a:t> B </a:t>
            </a:r>
            <a:r>
              <a:rPr lang="es-ES" dirty="0" err="1" smtClean="0"/>
              <a:t>between</a:t>
            </a:r>
            <a:r>
              <a:rPr lang="es-ES" dirty="0" smtClean="0"/>
              <a:t> </a:t>
            </a:r>
            <a:r>
              <a:rPr lang="es-ES" dirty="0" err="1" smtClean="0"/>
              <a:t>patients</a:t>
            </a:r>
            <a:r>
              <a:rPr lang="es-ES" dirty="0" smtClean="0"/>
              <a:t> </a:t>
            </a:r>
            <a:r>
              <a:rPr lang="es-ES" dirty="0" err="1" smtClean="0"/>
              <a:t>with</a:t>
            </a:r>
            <a:r>
              <a:rPr lang="es-ES" dirty="0" smtClean="0"/>
              <a:t> </a:t>
            </a:r>
            <a:r>
              <a:rPr lang="es-ES" dirty="0" err="1" smtClean="0"/>
              <a:t>hyperammonemia</a:t>
            </a:r>
            <a:r>
              <a:rPr lang="es-ES" dirty="0" smtClean="0"/>
              <a:t> and </a:t>
            </a:r>
            <a:r>
              <a:rPr lang="es-ES" dirty="0" err="1" smtClean="0"/>
              <a:t>patients</a:t>
            </a:r>
            <a:r>
              <a:rPr lang="es-ES" dirty="0" smtClean="0"/>
              <a:t> </a:t>
            </a:r>
            <a:r>
              <a:rPr lang="es-ES" dirty="0" err="1" smtClean="0"/>
              <a:t>with</a:t>
            </a:r>
            <a:r>
              <a:rPr lang="es-ES" dirty="0" smtClean="0"/>
              <a:t> </a:t>
            </a:r>
            <a:r>
              <a:rPr lang="es-ES" dirty="0" err="1" smtClean="0"/>
              <a:t>normalammonia</a:t>
            </a:r>
            <a:r>
              <a:rPr lang="es-ES" dirty="0" smtClean="0"/>
              <a:t> </a:t>
            </a:r>
            <a:r>
              <a:rPr lang="es-ES" dirty="0" err="1" smtClean="0"/>
              <a:t>levels</a:t>
            </a:r>
            <a:r>
              <a:rPr lang="es-ES" dirty="0" smtClean="0"/>
              <a:t>, 44.</a:t>
            </a:r>
          </a:p>
          <a:p>
            <a:r>
              <a:rPr lang="es-ES" dirty="0" smtClean="0"/>
              <a:t>In </a:t>
            </a:r>
            <a:r>
              <a:rPr lang="es-ES" dirty="0" err="1" smtClean="0"/>
              <a:t>this</a:t>
            </a:r>
            <a:r>
              <a:rPr lang="es-ES" dirty="0" smtClean="0"/>
              <a:t> </a:t>
            </a:r>
            <a:r>
              <a:rPr lang="es-ES" dirty="0" err="1" smtClean="0"/>
              <a:t>group</a:t>
            </a:r>
            <a:r>
              <a:rPr lang="es-ES" dirty="0" smtClean="0"/>
              <a:t>, </a:t>
            </a:r>
            <a:r>
              <a:rPr lang="es-ES" dirty="0" err="1" smtClean="0"/>
              <a:t>ammonia</a:t>
            </a:r>
            <a:r>
              <a:rPr lang="es-ES" dirty="0" smtClean="0"/>
              <a:t> </a:t>
            </a:r>
            <a:r>
              <a:rPr lang="es-ES" dirty="0" err="1" smtClean="0"/>
              <a:t>level</a:t>
            </a:r>
            <a:r>
              <a:rPr lang="es-ES" dirty="0" smtClean="0"/>
              <a:t> (105.2 ± 57.2 𝜇g/</a:t>
            </a:r>
            <a:r>
              <a:rPr lang="es-ES" dirty="0" err="1" smtClean="0"/>
              <a:t>dL</a:t>
            </a:r>
            <a:r>
              <a:rPr lang="es-ES" dirty="0" smtClean="0"/>
              <a:t>) </a:t>
            </a:r>
            <a:r>
              <a:rPr lang="es-ES" dirty="0" err="1" smtClean="0"/>
              <a:t>was</a:t>
            </a:r>
            <a:r>
              <a:rPr lang="es-ES" dirty="0" smtClean="0"/>
              <a:t> </a:t>
            </a:r>
            <a:r>
              <a:rPr lang="es-ES" dirty="0" err="1" smtClean="0"/>
              <a:t>significantly</a:t>
            </a:r>
            <a:r>
              <a:rPr lang="es-ES" dirty="0" smtClean="0"/>
              <a:t> </a:t>
            </a:r>
            <a:r>
              <a:rPr lang="es-ES" dirty="0" err="1" smtClean="0"/>
              <a:t>higher</a:t>
            </a:r>
            <a:r>
              <a:rPr lang="es-ES" dirty="0" smtClean="0"/>
              <a:t> (𝑝 &lt; 0.005) </a:t>
            </a:r>
            <a:r>
              <a:rPr lang="es-ES" dirty="0" err="1" smtClean="0"/>
              <a:t>than</a:t>
            </a:r>
            <a:r>
              <a:rPr lang="es-ES" dirty="0" smtClean="0"/>
              <a:t> in </a:t>
            </a:r>
            <a:r>
              <a:rPr lang="es-ES" dirty="0" err="1" smtClean="0"/>
              <a:t>Group</a:t>
            </a:r>
            <a:r>
              <a:rPr lang="es-ES" dirty="0" smtClean="0"/>
              <a:t> A. CAR and ALCAR </a:t>
            </a:r>
            <a:r>
              <a:rPr lang="es-ES" dirty="0" err="1" smtClean="0"/>
              <a:t>levels</a:t>
            </a:r>
            <a:r>
              <a:rPr lang="es-ES" dirty="0" smtClean="0"/>
              <a:t> </a:t>
            </a:r>
            <a:r>
              <a:rPr lang="es-ES" dirty="0" err="1" smtClean="0"/>
              <a:t>did</a:t>
            </a:r>
            <a:r>
              <a:rPr lang="es-ES" dirty="0" smtClean="0"/>
              <a:t> </a:t>
            </a:r>
            <a:r>
              <a:rPr lang="es-ES" dirty="0" err="1" smtClean="0"/>
              <a:t>not</a:t>
            </a:r>
            <a:r>
              <a:rPr lang="es-ES" dirty="0" smtClean="0"/>
              <a:t> show </a:t>
            </a:r>
            <a:r>
              <a:rPr lang="es-ES" dirty="0" err="1" smtClean="0"/>
              <a:t>any</a:t>
            </a:r>
            <a:r>
              <a:rPr lang="es-ES" dirty="0" smtClean="0"/>
              <a:t> </a:t>
            </a:r>
            <a:r>
              <a:rPr lang="es-ES" dirty="0" err="1" smtClean="0"/>
              <a:t>differences</a:t>
            </a:r>
            <a:r>
              <a:rPr lang="es-ES" dirty="0" smtClean="0"/>
              <a:t> </a:t>
            </a:r>
            <a:r>
              <a:rPr lang="es-ES" dirty="0" err="1" smtClean="0"/>
              <a:t>between</a:t>
            </a:r>
            <a:r>
              <a:rPr lang="es-ES" dirty="0" smtClean="0"/>
              <a:t> </a:t>
            </a:r>
            <a:r>
              <a:rPr lang="es-ES" dirty="0" err="1" smtClean="0"/>
              <a:t>the</a:t>
            </a:r>
            <a:r>
              <a:rPr lang="es-ES" dirty="0" smtClean="0"/>
              <a:t> </a:t>
            </a:r>
            <a:r>
              <a:rPr lang="es-ES" dirty="0" err="1" smtClean="0"/>
              <a:t>two</a:t>
            </a:r>
            <a:r>
              <a:rPr lang="es-ES" dirty="0" smtClean="0"/>
              <a:t> </a:t>
            </a:r>
            <a:r>
              <a:rPr lang="es-ES" dirty="0" err="1" smtClean="0"/>
              <a:t>groups</a:t>
            </a:r>
            <a:r>
              <a:rPr lang="es-ES" dirty="0" smtClean="0"/>
              <a:t>; </a:t>
            </a:r>
            <a:r>
              <a:rPr lang="es-ES" dirty="0" err="1" smtClean="0"/>
              <a:t>nonetheless,when</a:t>
            </a:r>
            <a:r>
              <a:rPr lang="es-ES" dirty="0" smtClean="0"/>
              <a:t> </a:t>
            </a:r>
            <a:r>
              <a:rPr lang="es-ES" dirty="0" err="1" smtClean="0"/>
              <a:t>patients</a:t>
            </a:r>
            <a:r>
              <a:rPr lang="es-ES" dirty="0" smtClean="0"/>
              <a:t> </a:t>
            </a:r>
            <a:r>
              <a:rPr lang="es-ES" dirty="0" err="1" smtClean="0"/>
              <a:t>were</a:t>
            </a:r>
            <a:r>
              <a:rPr lang="es-ES" dirty="0" smtClean="0"/>
              <a:t> </a:t>
            </a:r>
            <a:r>
              <a:rPr lang="es-ES" dirty="0" err="1" smtClean="0"/>
              <a:t>divided</a:t>
            </a:r>
            <a:r>
              <a:rPr lang="es-ES" dirty="0" smtClean="0"/>
              <a:t> </a:t>
            </a:r>
            <a:r>
              <a:rPr lang="es-ES" dirty="0" err="1" smtClean="0"/>
              <a:t>according</a:t>
            </a:r>
            <a:r>
              <a:rPr lang="es-ES" dirty="0" smtClean="0"/>
              <a:t> </a:t>
            </a:r>
            <a:r>
              <a:rPr lang="es-ES" dirty="0" err="1" smtClean="0"/>
              <a:t>to</a:t>
            </a:r>
            <a:r>
              <a:rPr lang="es-ES" dirty="0" smtClean="0"/>
              <a:t> </a:t>
            </a:r>
            <a:r>
              <a:rPr lang="es-ES" dirty="0" err="1" smtClean="0"/>
              <a:t>their</a:t>
            </a:r>
            <a:r>
              <a:rPr lang="es-ES" dirty="0" smtClean="0"/>
              <a:t> </a:t>
            </a:r>
            <a:r>
              <a:rPr lang="es-ES" dirty="0" err="1" smtClean="0"/>
              <a:t>ammonia</a:t>
            </a:r>
            <a:r>
              <a:rPr lang="es-ES" dirty="0" smtClean="0"/>
              <a:t> </a:t>
            </a:r>
            <a:r>
              <a:rPr lang="es-ES" dirty="0" err="1" smtClean="0"/>
              <a:t>level</a:t>
            </a:r>
            <a:r>
              <a:rPr lang="es-ES" dirty="0" smtClean="0"/>
              <a:t> and </a:t>
            </a:r>
            <a:r>
              <a:rPr lang="es-ES" dirty="0" err="1" smtClean="0"/>
              <a:t>compared</a:t>
            </a:r>
            <a:r>
              <a:rPr lang="es-ES" dirty="0" smtClean="0"/>
              <a:t> </a:t>
            </a:r>
            <a:r>
              <a:rPr lang="es-ES" dirty="0" err="1" smtClean="0"/>
              <a:t>within</a:t>
            </a:r>
            <a:r>
              <a:rPr lang="es-ES" dirty="0" smtClean="0"/>
              <a:t> </a:t>
            </a:r>
            <a:r>
              <a:rPr lang="es-ES" dirty="0" err="1" smtClean="0"/>
              <a:t>GroupB</a:t>
            </a:r>
            <a:r>
              <a:rPr lang="es-ES" dirty="0" smtClean="0"/>
              <a:t>, </a:t>
            </a:r>
            <a:r>
              <a:rPr lang="es-ES" dirty="0" err="1" smtClean="0"/>
              <a:t>patients</a:t>
            </a:r>
            <a:r>
              <a:rPr lang="es-ES" dirty="0" smtClean="0"/>
              <a:t> </a:t>
            </a:r>
            <a:r>
              <a:rPr lang="es-ES" dirty="0" err="1" smtClean="0"/>
              <a:t>with</a:t>
            </a:r>
            <a:r>
              <a:rPr lang="es-ES" dirty="0" smtClean="0"/>
              <a:t> </a:t>
            </a:r>
            <a:r>
              <a:rPr lang="es-ES" dirty="0" err="1" smtClean="0"/>
              <a:t>hyperammonemia</a:t>
            </a:r>
            <a:r>
              <a:rPr lang="es-ES" dirty="0" smtClean="0"/>
              <a:t> </a:t>
            </a:r>
            <a:r>
              <a:rPr lang="es-ES" dirty="0" err="1" smtClean="0"/>
              <a:t>presented</a:t>
            </a:r>
            <a:r>
              <a:rPr lang="es-ES" dirty="0" smtClean="0"/>
              <a:t> CAR(34.9 ± 11.4 𝜇mol/L) and ALCAR (9.9 ± 3.0 𝜇mol/L) </a:t>
            </a:r>
            <a:r>
              <a:rPr lang="es-ES" dirty="0" err="1" smtClean="0"/>
              <a:t>concentrations</a:t>
            </a:r>
            <a:r>
              <a:rPr lang="es-ES" dirty="0" smtClean="0"/>
              <a:t> </a:t>
            </a:r>
            <a:r>
              <a:rPr lang="es-ES" dirty="0" err="1" smtClean="0"/>
              <a:t>significantly</a:t>
            </a:r>
            <a:r>
              <a:rPr lang="es-ES" dirty="0" smtClean="0"/>
              <a:t> </a:t>
            </a:r>
            <a:r>
              <a:rPr lang="es-ES" dirty="0" err="1" smtClean="0"/>
              <a:t>lower</a:t>
            </a:r>
            <a:r>
              <a:rPr lang="es-ES" dirty="0" smtClean="0"/>
              <a:t> (𝑝 &lt; 0.05 and 𝑝 &lt; 0.002, </a:t>
            </a:r>
            <a:r>
              <a:rPr lang="es-ES" dirty="0" err="1" smtClean="0"/>
              <a:t>resp</a:t>
            </a:r>
            <a:r>
              <a:rPr lang="es-ES" dirty="0" smtClean="0"/>
              <a:t>.) </a:t>
            </a:r>
            <a:r>
              <a:rPr lang="es-ES" dirty="0" err="1" smtClean="0"/>
              <a:t>than</a:t>
            </a:r>
            <a:r>
              <a:rPr lang="es-ES" dirty="0" smtClean="0"/>
              <a:t> </a:t>
            </a:r>
            <a:r>
              <a:rPr lang="es-ES" dirty="0" err="1" smtClean="0"/>
              <a:t>patients</a:t>
            </a:r>
            <a:r>
              <a:rPr lang="es-ES" dirty="0" smtClean="0"/>
              <a:t> </a:t>
            </a:r>
            <a:r>
              <a:rPr lang="es-ES" dirty="0" err="1" smtClean="0"/>
              <a:t>with</a:t>
            </a:r>
            <a:r>
              <a:rPr lang="es-ES" dirty="0" smtClean="0"/>
              <a:t> normal </a:t>
            </a:r>
            <a:r>
              <a:rPr lang="es-ES" dirty="0" err="1" smtClean="0"/>
              <a:t>levels</a:t>
            </a:r>
            <a:r>
              <a:rPr lang="es-ES" dirty="0" smtClean="0"/>
              <a:t> of </a:t>
            </a:r>
            <a:r>
              <a:rPr lang="es-ES" dirty="0" err="1" smtClean="0"/>
              <a:t>ammonia</a:t>
            </a:r>
            <a:r>
              <a:rPr lang="es-ES" dirty="0" smtClean="0"/>
              <a:t>. </a:t>
            </a:r>
            <a:r>
              <a:rPr lang="es-ES" dirty="0" err="1" smtClean="0"/>
              <a:t>Patients</a:t>
            </a:r>
            <a:r>
              <a:rPr lang="es-ES" dirty="0" smtClean="0"/>
              <a:t> </a:t>
            </a:r>
            <a:r>
              <a:rPr lang="es-ES" dirty="0" err="1" smtClean="0"/>
              <a:t>with</a:t>
            </a:r>
            <a:r>
              <a:rPr lang="es-ES" dirty="0" smtClean="0"/>
              <a:t> </a:t>
            </a:r>
            <a:r>
              <a:rPr lang="es-ES" dirty="0" err="1" smtClean="0"/>
              <a:t>hyperammonemia</a:t>
            </a:r>
            <a:r>
              <a:rPr lang="es-ES" dirty="0" smtClean="0"/>
              <a:t> </a:t>
            </a:r>
            <a:r>
              <a:rPr lang="es-ES" dirty="0" err="1" smtClean="0"/>
              <a:t>presented</a:t>
            </a:r>
            <a:r>
              <a:rPr lang="es-ES" dirty="0" smtClean="0"/>
              <a:t> ALCAR </a:t>
            </a:r>
            <a:r>
              <a:rPr lang="es-ES" dirty="0" err="1" smtClean="0"/>
              <a:t>levels</a:t>
            </a:r>
            <a:r>
              <a:rPr lang="es-ES" dirty="0" smtClean="0"/>
              <a:t> </a:t>
            </a:r>
            <a:r>
              <a:rPr lang="es-ES" dirty="0" err="1" smtClean="0"/>
              <a:t>significantly</a:t>
            </a:r>
            <a:r>
              <a:rPr lang="es-ES" dirty="0" smtClean="0"/>
              <a:t> </a:t>
            </a:r>
            <a:r>
              <a:rPr lang="es-ES" dirty="0" err="1" smtClean="0"/>
              <a:t>lower</a:t>
            </a:r>
            <a:r>
              <a:rPr lang="es-ES" dirty="0" smtClean="0"/>
              <a:t> </a:t>
            </a:r>
            <a:r>
              <a:rPr lang="es-ES" dirty="0" err="1" smtClean="0"/>
              <a:t>than</a:t>
            </a:r>
            <a:r>
              <a:rPr lang="es-ES" dirty="0" smtClean="0"/>
              <a:t> </a:t>
            </a:r>
            <a:r>
              <a:rPr lang="es-ES" dirty="0" err="1" smtClean="0"/>
              <a:t>patients</a:t>
            </a:r>
            <a:r>
              <a:rPr lang="es-ES" dirty="0" smtClean="0"/>
              <a:t> of </a:t>
            </a:r>
            <a:r>
              <a:rPr lang="es-ES" dirty="0" err="1" smtClean="0"/>
              <a:t>Group</a:t>
            </a:r>
            <a:r>
              <a:rPr lang="es-ES" dirty="0" smtClean="0"/>
              <a:t> A </a:t>
            </a:r>
            <a:r>
              <a:rPr lang="es-ES" dirty="0" err="1" smtClean="0"/>
              <a:t>andtherewasatrendtowardslowerCARlevelsalso</a:t>
            </a:r>
            <a:endParaRPr lang="es-ES" dirty="0" smtClean="0"/>
          </a:p>
          <a:p>
            <a:endParaRPr lang="es-ES" dirty="0" smtClean="0"/>
          </a:p>
          <a:p>
            <a:r>
              <a:rPr lang="es-ES" dirty="0" err="1" smtClean="0"/>
              <a:t>Surprisingly</a:t>
            </a:r>
            <a:r>
              <a:rPr lang="es-ES" dirty="0" smtClean="0"/>
              <a:t>, </a:t>
            </a:r>
            <a:r>
              <a:rPr lang="es-ES" dirty="0" err="1" smtClean="0"/>
              <a:t>when</a:t>
            </a:r>
            <a:r>
              <a:rPr lang="es-ES" dirty="0" smtClean="0"/>
              <a:t> </a:t>
            </a:r>
            <a:r>
              <a:rPr lang="es-ES" dirty="0" err="1" smtClean="0"/>
              <a:t>comparing</a:t>
            </a:r>
            <a:r>
              <a:rPr lang="es-ES" dirty="0" smtClean="0"/>
              <a:t> CAR and ALCAR </a:t>
            </a:r>
            <a:r>
              <a:rPr lang="es-ES" dirty="0" err="1" smtClean="0"/>
              <a:t>levels</a:t>
            </a:r>
            <a:r>
              <a:rPr lang="es-ES" dirty="0" smtClean="0"/>
              <a:t> in </a:t>
            </a:r>
            <a:r>
              <a:rPr lang="es-ES" dirty="0" err="1" smtClean="0"/>
              <a:t>patients</a:t>
            </a:r>
            <a:r>
              <a:rPr lang="es-ES" dirty="0" smtClean="0"/>
              <a:t> of </a:t>
            </a:r>
            <a:r>
              <a:rPr lang="es-ES" dirty="0" err="1" smtClean="0"/>
              <a:t>Group</a:t>
            </a:r>
            <a:r>
              <a:rPr lang="es-ES" dirty="0" smtClean="0"/>
              <a:t> B </a:t>
            </a:r>
            <a:r>
              <a:rPr lang="es-ES" dirty="0" err="1" smtClean="0"/>
              <a:t>without</a:t>
            </a:r>
            <a:r>
              <a:rPr lang="es-ES" dirty="0" smtClean="0"/>
              <a:t> </a:t>
            </a:r>
            <a:r>
              <a:rPr lang="es-ES" dirty="0" err="1" smtClean="0"/>
              <a:t>hyperammonemia</a:t>
            </a:r>
            <a:r>
              <a:rPr lang="es-ES" dirty="0" smtClean="0"/>
              <a:t> </a:t>
            </a:r>
            <a:r>
              <a:rPr lang="es-ES" dirty="0" err="1" smtClean="0"/>
              <a:t>to</a:t>
            </a:r>
            <a:r>
              <a:rPr lang="es-ES" dirty="0" smtClean="0"/>
              <a:t> </a:t>
            </a:r>
            <a:r>
              <a:rPr lang="es-ES" dirty="0" err="1" smtClean="0"/>
              <a:t>Group</a:t>
            </a:r>
            <a:r>
              <a:rPr lang="es-ES" dirty="0" smtClean="0"/>
              <a:t> A, </a:t>
            </a:r>
            <a:r>
              <a:rPr lang="es-ES" dirty="0" err="1" smtClean="0"/>
              <a:t>significant</a:t>
            </a:r>
            <a:r>
              <a:rPr lang="es-ES" dirty="0" smtClean="0"/>
              <a:t> </a:t>
            </a:r>
            <a:r>
              <a:rPr lang="es-ES" dirty="0" err="1" smtClean="0"/>
              <a:t>higher</a:t>
            </a:r>
            <a:r>
              <a:rPr lang="es-ES" dirty="0" smtClean="0"/>
              <a:t> </a:t>
            </a:r>
            <a:r>
              <a:rPr lang="es-ES" dirty="0" err="1" smtClean="0"/>
              <a:t>concentrations</a:t>
            </a:r>
            <a:r>
              <a:rPr lang="es-ES" dirty="0" smtClean="0"/>
              <a:t> </a:t>
            </a:r>
            <a:r>
              <a:rPr lang="es-ES" dirty="0" err="1" smtClean="0"/>
              <a:t>were</a:t>
            </a:r>
            <a:r>
              <a:rPr lang="es-ES" dirty="0" smtClean="0"/>
              <a:t> </a:t>
            </a:r>
            <a:r>
              <a:rPr lang="es-ES" dirty="0" err="1" smtClean="0"/>
              <a:t>found</a:t>
            </a:r>
            <a:r>
              <a:rPr lang="es-ES" dirty="0" smtClean="0"/>
              <a:t> in </a:t>
            </a:r>
            <a:r>
              <a:rPr lang="es-ES" dirty="0" err="1" smtClean="0"/>
              <a:t>the</a:t>
            </a:r>
            <a:r>
              <a:rPr lang="es-ES" dirty="0" smtClean="0"/>
              <a:t> </a:t>
            </a:r>
            <a:r>
              <a:rPr lang="es-ES" dirty="0" err="1" smtClean="0"/>
              <a:t>former</a:t>
            </a:r>
            <a:r>
              <a:rPr lang="es-ES" dirty="0" smtClean="0"/>
              <a:t> </a:t>
            </a:r>
            <a:r>
              <a:rPr lang="es-ES" dirty="0" err="1" smtClean="0"/>
              <a:t>subgroup</a:t>
            </a:r>
            <a:r>
              <a:rPr lang="es-ES" dirty="0" smtClean="0"/>
              <a:t> (𝑝 &lt; 0.025 and 𝑝 &lt; 0.001,resp.). </a:t>
            </a:r>
            <a:r>
              <a:rPr lang="es-ES" dirty="0" err="1" smtClean="0"/>
              <a:t>Could</a:t>
            </a:r>
            <a:r>
              <a:rPr lang="es-ES" dirty="0" smtClean="0"/>
              <a:t> </a:t>
            </a:r>
            <a:r>
              <a:rPr lang="es-ES" dirty="0" err="1" smtClean="0"/>
              <a:t>the</a:t>
            </a:r>
            <a:r>
              <a:rPr lang="es-ES" dirty="0" smtClean="0"/>
              <a:t> </a:t>
            </a:r>
            <a:r>
              <a:rPr lang="es-ES" dirty="0" err="1" smtClean="0"/>
              <a:t>disease</a:t>
            </a:r>
            <a:r>
              <a:rPr lang="es-ES" dirty="0" smtClean="0"/>
              <a:t> </a:t>
            </a:r>
            <a:r>
              <a:rPr lang="es-ES" dirty="0" err="1" smtClean="0"/>
              <a:t>itself</a:t>
            </a:r>
            <a:r>
              <a:rPr lang="es-ES" dirty="0" smtClean="0"/>
              <a:t> (bipolar </a:t>
            </a:r>
            <a:r>
              <a:rPr lang="es-ES" dirty="0" err="1" smtClean="0"/>
              <a:t>disorder</a:t>
            </a:r>
            <a:r>
              <a:rPr lang="es-ES" dirty="0" smtClean="0"/>
              <a:t>) be </a:t>
            </a:r>
            <a:r>
              <a:rPr lang="es-ES" dirty="0" err="1" smtClean="0"/>
              <a:t>the</a:t>
            </a:r>
            <a:r>
              <a:rPr lang="es-ES" dirty="0" smtClean="0"/>
              <a:t> cause of </a:t>
            </a:r>
            <a:r>
              <a:rPr lang="es-ES" dirty="0" err="1" smtClean="0"/>
              <a:t>this</a:t>
            </a:r>
            <a:r>
              <a:rPr lang="es-ES" dirty="0" smtClean="0"/>
              <a:t> </a:t>
            </a:r>
            <a:r>
              <a:rPr lang="es-ES" dirty="0" err="1" smtClean="0"/>
              <a:t>difference</a:t>
            </a:r>
            <a:r>
              <a:rPr lang="es-ES" dirty="0" smtClean="0"/>
              <a:t>? CAR and ALCAR </a:t>
            </a:r>
            <a:r>
              <a:rPr lang="es-ES" dirty="0" err="1" smtClean="0"/>
              <a:t>especially,as</a:t>
            </a:r>
            <a:r>
              <a:rPr lang="es-ES" dirty="0" smtClean="0"/>
              <a:t> </a:t>
            </a:r>
            <a:r>
              <a:rPr lang="es-ES" dirty="0" err="1" smtClean="0"/>
              <a:t>it</a:t>
            </a:r>
            <a:r>
              <a:rPr lang="es-ES" dirty="0" smtClean="0"/>
              <a:t> </a:t>
            </a:r>
            <a:r>
              <a:rPr lang="es-ES" dirty="0" err="1" smtClean="0"/>
              <a:t>is</a:t>
            </a:r>
            <a:r>
              <a:rPr lang="es-ES" dirty="0" smtClean="0"/>
              <a:t> </a:t>
            </a:r>
            <a:r>
              <a:rPr lang="es-ES" dirty="0" err="1" smtClean="0"/>
              <a:t>better</a:t>
            </a:r>
            <a:r>
              <a:rPr lang="es-ES" dirty="0" smtClean="0"/>
              <a:t> absorbed and more </a:t>
            </a:r>
            <a:r>
              <a:rPr lang="es-ES" dirty="0" err="1" smtClean="0"/>
              <a:t>able</a:t>
            </a:r>
            <a:r>
              <a:rPr lang="es-ES" dirty="0" smtClean="0"/>
              <a:t> </a:t>
            </a:r>
            <a:r>
              <a:rPr lang="es-ES" dirty="0" err="1" smtClean="0"/>
              <a:t>to</a:t>
            </a:r>
            <a:r>
              <a:rPr lang="es-ES" dirty="0" smtClean="0"/>
              <a:t> </a:t>
            </a:r>
            <a:r>
              <a:rPr lang="es-ES" dirty="0" err="1" smtClean="0"/>
              <a:t>cross</a:t>
            </a:r>
            <a:r>
              <a:rPr lang="es-ES" dirty="0" smtClean="0"/>
              <a:t> </a:t>
            </a:r>
            <a:r>
              <a:rPr lang="es-ES" dirty="0" err="1" smtClean="0"/>
              <a:t>the</a:t>
            </a:r>
            <a:r>
              <a:rPr lang="es-ES" dirty="0" smtClean="0"/>
              <a:t> </a:t>
            </a:r>
            <a:r>
              <a:rPr lang="es-ES" dirty="0" err="1" smtClean="0"/>
              <a:t>blood</a:t>
            </a:r>
            <a:r>
              <a:rPr lang="es-ES" dirty="0" smtClean="0"/>
              <a:t> </a:t>
            </a:r>
            <a:r>
              <a:rPr lang="es-ES" dirty="0" err="1" smtClean="0"/>
              <a:t>brain</a:t>
            </a:r>
            <a:r>
              <a:rPr lang="es-ES" dirty="0" smtClean="0"/>
              <a:t> </a:t>
            </a:r>
            <a:r>
              <a:rPr lang="es-ES" dirty="0" err="1" smtClean="0"/>
              <a:t>barrier</a:t>
            </a:r>
            <a:r>
              <a:rPr lang="es-ES" dirty="0" smtClean="0"/>
              <a:t>, are </a:t>
            </a:r>
            <a:r>
              <a:rPr lang="es-ES" dirty="0" err="1" smtClean="0"/>
              <a:t>emerging</a:t>
            </a:r>
            <a:r>
              <a:rPr lang="es-ES" dirty="0" smtClean="0"/>
              <a:t> </a:t>
            </a:r>
            <a:r>
              <a:rPr lang="es-ES" dirty="0" err="1" smtClean="0"/>
              <a:t>agents</a:t>
            </a:r>
            <a:r>
              <a:rPr lang="es-ES" dirty="0" smtClean="0"/>
              <a:t> </a:t>
            </a:r>
            <a:r>
              <a:rPr lang="es-ES" dirty="0" err="1" smtClean="0"/>
              <a:t>with</a:t>
            </a:r>
            <a:r>
              <a:rPr lang="es-ES" dirty="0" smtClean="0"/>
              <a:t> </a:t>
            </a:r>
            <a:r>
              <a:rPr lang="es-ES" dirty="0" err="1" smtClean="0"/>
              <a:t>growing</a:t>
            </a:r>
            <a:r>
              <a:rPr lang="es-ES" dirty="0" smtClean="0"/>
              <a:t> </a:t>
            </a:r>
            <a:r>
              <a:rPr lang="es-ES" dirty="0" err="1" smtClean="0"/>
              <a:t>evidence</a:t>
            </a:r>
            <a:r>
              <a:rPr lang="es-ES" dirty="0" smtClean="0"/>
              <a:t> </a:t>
            </a:r>
            <a:r>
              <a:rPr lang="es-ES" dirty="0" err="1" smtClean="0"/>
              <a:t>supporting</a:t>
            </a:r>
            <a:r>
              <a:rPr lang="es-ES" dirty="0" smtClean="0"/>
              <a:t> </a:t>
            </a:r>
            <a:r>
              <a:rPr lang="es-ES" dirty="0" err="1" smtClean="0"/>
              <a:t>their</a:t>
            </a:r>
            <a:r>
              <a:rPr lang="es-ES" dirty="0" smtClean="0"/>
              <a:t> use in </a:t>
            </a:r>
            <a:r>
              <a:rPr lang="es-ES" dirty="0" err="1" smtClean="0"/>
              <a:t>several</a:t>
            </a:r>
            <a:r>
              <a:rPr lang="es-ES" dirty="0" smtClean="0"/>
              <a:t> </a:t>
            </a:r>
            <a:r>
              <a:rPr lang="es-ES" dirty="0" err="1" smtClean="0"/>
              <a:t>neuropsychiatric</a:t>
            </a:r>
            <a:r>
              <a:rPr lang="es-ES" dirty="0" smtClean="0"/>
              <a:t> </a:t>
            </a:r>
            <a:r>
              <a:rPr lang="es-ES" dirty="0" err="1" smtClean="0"/>
              <a:t>disorders</a:t>
            </a:r>
            <a:r>
              <a:rPr lang="es-ES" dirty="0" smtClean="0"/>
              <a:t> </a:t>
            </a:r>
            <a:r>
              <a:rPr lang="es-ES" dirty="0" err="1" smtClean="0"/>
              <a:t>mainly</a:t>
            </a:r>
            <a:r>
              <a:rPr lang="es-ES" dirty="0" smtClean="0"/>
              <a:t> </a:t>
            </a:r>
            <a:r>
              <a:rPr lang="es-ES" dirty="0" err="1" smtClean="0"/>
              <a:t>depression</a:t>
            </a:r>
            <a:r>
              <a:rPr lang="es-ES" dirty="0" smtClean="0"/>
              <a:t>. </a:t>
            </a:r>
            <a:r>
              <a:rPr lang="es-ES" dirty="0" err="1" smtClean="0"/>
              <a:t>Although</a:t>
            </a:r>
            <a:r>
              <a:rPr lang="es-ES" dirty="0" smtClean="0"/>
              <a:t> </a:t>
            </a:r>
            <a:r>
              <a:rPr lang="en-US" dirty="0" smtClean="0"/>
              <a:t>ALCAR’s exact mechanism of action in treatment of depression is still not clear, animal and cellular models suggest that </a:t>
            </a:r>
          </a:p>
          <a:p>
            <a:r>
              <a:rPr lang="en-US" dirty="0" smtClean="0"/>
              <a:t>	its neuroplasticity effect, </a:t>
            </a:r>
          </a:p>
          <a:p>
            <a:r>
              <a:rPr lang="en-US" dirty="0" smtClean="0"/>
              <a:t>	membrane modulation, </a:t>
            </a:r>
          </a:p>
          <a:p>
            <a:r>
              <a:rPr lang="en-US" dirty="0" smtClean="0"/>
              <a:t>	serotonergic </a:t>
            </a:r>
          </a:p>
          <a:p>
            <a:r>
              <a:rPr lang="en-US" dirty="0" smtClean="0"/>
              <a:t>	and possibly dopaminergic activities regulation </a:t>
            </a:r>
          </a:p>
          <a:p>
            <a:r>
              <a:rPr lang="en-US" dirty="0" smtClean="0"/>
              <a:t>Could play an important role as possible action mechanisms</a:t>
            </a:r>
          </a:p>
          <a:p>
            <a:r>
              <a:rPr lang="en-US" dirty="0" smtClean="0"/>
              <a:t>However, its benefits must be thoroughly studied. A case was reported in which ALCAR administration precipitated psychosis in a patient with bipolar disorder. Perhaps higher levels of CAR and/or ALCAR are present in patients with bipolar disorders not stabilized with VPA yet. VPA might have as additional benefit in the treatment of bipolar disorder, the decrease of abnormal CAR and/or ALCAR levels. </a:t>
            </a:r>
          </a:p>
          <a:p>
            <a:r>
              <a:rPr lang="en-US" dirty="0" smtClean="0"/>
              <a:t>No studies in the literature were carried out measuring CAR and ALCAR levels in patients with bipolar disorders. So, further studies are necessary in order to conclude if the uncontrolled pathology itself could be the cause of the </a:t>
            </a:r>
            <a:r>
              <a:rPr lang="en-US" dirty="0" err="1" smtClean="0"/>
              <a:t>higherCAR</a:t>
            </a:r>
            <a:r>
              <a:rPr lang="en-US" dirty="0" smtClean="0"/>
              <a:t> and ALCAR levels. </a:t>
            </a:r>
            <a:endParaRPr lang="es-ES" dirty="0"/>
          </a:p>
        </p:txBody>
      </p:sp>
    </p:spTree>
    <p:extLst>
      <p:ext uri="{BB962C8B-B14F-4D97-AF65-F5344CB8AC3E}">
        <p14:creationId xmlns:p14="http://schemas.microsoft.com/office/powerpoint/2010/main" val="2692515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735506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r>
              <a:rPr lang="es-ES" dirty="0" err="1" smtClean="0"/>
              <a:t>Ammonia</a:t>
            </a:r>
            <a:r>
              <a:rPr lang="es-ES" dirty="0" smtClean="0"/>
              <a:t>, CAR, and ALCAR </a:t>
            </a:r>
            <a:r>
              <a:rPr lang="es-ES" dirty="0" err="1" smtClean="0"/>
              <a:t>correlations</a:t>
            </a:r>
            <a:r>
              <a:rPr lang="es-ES" dirty="0" smtClean="0"/>
              <a:t> </a:t>
            </a:r>
            <a:r>
              <a:rPr lang="es-ES" dirty="0" err="1" smtClean="0"/>
              <a:t>with</a:t>
            </a:r>
            <a:r>
              <a:rPr lang="es-ES" dirty="0" smtClean="0"/>
              <a:t> </a:t>
            </a:r>
            <a:r>
              <a:rPr lang="es-ES" dirty="0" err="1" smtClean="0"/>
              <a:t>age</a:t>
            </a:r>
            <a:r>
              <a:rPr lang="es-ES" dirty="0" smtClean="0"/>
              <a:t> are </a:t>
            </a:r>
            <a:r>
              <a:rPr lang="es-ES" dirty="0" err="1" smtClean="0"/>
              <a:t>shown</a:t>
            </a:r>
            <a:r>
              <a:rPr lang="es-ES" dirty="0" smtClean="0"/>
              <a:t>.</a:t>
            </a:r>
          </a:p>
          <a:p>
            <a:r>
              <a:rPr lang="es-ES" dirty="0" smtClean="0"/>
              <a:t>As can be </a:t>
            </a:r>
            <a:r>
              <a:rPr lang="es-ES" dirty="0" err="1" smtClean="0"/>
              <a:t>observed</a:t>
            </a:r>
            <a:r>
              <a:rPr lang="es-ES" dirty="0" smtClean="0"/>
              <a:t> a positive </a:t>
            </a:r>
            <a:r>
              <a:rPr lang="es-ES" dirty="0" err="1" smtClean="0"/>
              <a:t>correlation</a:t>
            </a:r>
            <a:r>
              <a:rPr lang="es-ES" baseline="0" dirty="0" smtClean="0"/>
              <a:t> </a:t>
            </a:r>
            <a:r>
              <a:rPr lang="es-ES" baseline="0" dirty="0" err="1" smtClean="0"/>
              <a:t>was</a:t>
            </a:r>
            <a:r>
              <a:rPr lang="es-ES" baseline="0" dirty="0" smtClean="0"/>
              <a:t> </a:t>
            </a:r>
            <a:r>
              <a:rPr lang="es-ES" dirty="0" err="1" smtClean="0"/>
              <a:t>found</a:t>
            </a:r>
            <a:r>
              <a:rPr lang="es-ES" dirty="0" smtClean="0"/>
              <a:t> </a:t>
            </a:r>
            <a:r>
              <a:rPr lang="es-ES" dirty="0" err="1" smtClean="0"/>
              <a:t>between</a:t>
            </a:r>
            <a:r>
              <a:rPr lang="es-ES" dirty="0" smtClean="0"/>
              <a:t> </a:t>
            </a:r>
            <a:r>
              <a:rPr lang="es-ES" dirty="0" err="1" smtClean="0"/>
              <a:t>ammonia</a:t>
            </a:r>
            <a:r>
              <a:rPr lang="es-ES" dirty="0" smtClean="0"/>
              <a:t> versus </a:t>
            </a:r>
            <a:r>
              <a:rPr lang="es-ES" dirty="0" err="1" smtClean="0"/>
              <a:t>age</a:t>
            </a:r>
            <a:r>
              <a:rPr lang="es-ES" dirty="0" smtClean="0"/>
              <a:t> (𝑝 &lt; 0.01) and CAR versus </a:t>
            </a:r>
            <a:r>
              <a:rPr lang="es-ES" dirty="0" err="1" smtClean="0"/>
              <a:t>age</a:t>
            </a:r>
            <a:r>
              <a:rPr lang="es-ES" dirty="0" smtClean="0"/>
              <a:t> (𝑝 &lt; 0.001) </a:t>
            </a:r>
            <a:r>
              <a:rPr lang="es-ES" dirty="0" err="1" smtClean="0"/>
              <a:t>whereas</a:t>
            </a:r>
            <a:r>
              <a:rPr lang="es-ES" dirty="0" smtClean="0"/>
              <a:t> a </a:t>
            </a:r>
            <a:r>
              <a:rPr lang="es-ES" dirty="0" err="1" smtClean="0"/>
              <a:t>negative</a:t>
            </a:r>
            <a:r>
              <a:rPr lang="es-ES" dirty="0" smtClean="0"/>
              <a:t> </a:t>
            </a:r>
            <a:r>
              <a:rPr lang="es-ES" dirty="0" err="1" smtClean="0"/>
              <a:t>one</a:t>
            </a:r>
            <a:r>
              <a:rPr lang="es-ES" dirty="0" smtClean="0"/>
              <a:t> </a:t>
            </a:r>
            <a:r>
              <a:rPr lang="es-ES" dirty="0" err="1" smtClean="0"/>
              <a:t>was</a:t>
            </a:r>
            <a:r>
              <a:rPr lang="es-ES" dirty="0" smtClean="0"/>
              <a:t> </a:t>
            </a:r>
            <a:r>
              <a:rPr lang="es-ES" dirty="0" err="1" smtClean="0"/>
              <a:t>found</a:t>
            </a:r>
            <a:r>
              <a:rPr lang="es-ES" dirty="0" smtClean="0"/>
              <a:t> </a:t>
            </a:r>
            <a:r>
              <a:rPr lang="es-ES" dirty="0" err="1" smtClean="0"/>
              <a:t>between</a:t>
            </a:r>
            <a:r>
              <a:rPr lang="es-ES" dirty="0" smtClean="0"/>
              <a:t> ALCAR and </a:t>
            </a:r>
            <a:r>
              <a:rPr lang="es-ES" dirty="0" err="1" smtClean="0"/>
              <a:t>age</a:t>
            </a:r>
            <a:r>
              <a:rPr lang="es-ES" dirty="0" smtClean="0"/>
              <a:t>(𝑝 &lt; 0.001). </a:t>
            </a:r>
            <a:endParaRPr lang="es-ES" dirty="0"/>
          </a:p>
        </p:txBody>
      </p:sp>
    </p:spTree>
    <p:extLst>
      <p:ext uri="{BB962C8B-B14F-4D97-AF65-F5344CB8AC3E}">
        <p14:creationId xmlns:p14="http://schemas.microsoft.com/office/powerpoint/2010/main" val="208991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r>
              <a:rPr lang="en-US" dirty="0" smtClean="0"/>
              <a:t>CAR levels in subjects of Group C (50.1 ± 18.9 𝜇</a:t>
            </a:r>
            <a:r>
              <a:rPr lang="en-US" dirty="0" err="1" smtClean="0"/>
              <a:t>mol</a:t>
            </a:r>
            <a:r>
              <a:rPr lang="en-US" dirty="0" smtClean="0"/>
              <a:t>/L) were significantly higher(𝑝 &lt; 0.001) than in younger adults of Group A (37.8 ± 8.6 𝜇</a:t>
            </a:r>
            <a:r>
              <a:rPr lang="en-US" dirty="0" err="1" smtClean="0"/>
              <a:t>mol</a:t>
            </a:r>
            <a:r>
              <a:rPr lang="en-US" dirty="0" smtClean="0"/>
              <a:t>/L). On the other hand, mean ALCAR concentration showed a significant difference (𝑝&lt; 0.001),in favor of younger adults;seeTable2.Elderlypatients showed higher ammonia levels of 82.1 (35.6)𝜇g/</a:t>
            </a:r>
            <a:r>
              <a:rPr lang="en-US" dirty="0" err="1" smtClean="0"/>
              <a:t>dL</a:t>
            </a:r>
            <a:r>
              <a:rPr lang="en-US" dirty="0" smtClean="0"/>
              <a:t> than epileptic patients of </a:t>
            </a:r>
            <a:r>
              <a:rPr lang="en-US" dirty="0" err="1" smtClean="0"/>
              <a:t>GroupA</a:t>
            </a:r>
            <a:r>
              <a:rPr lang="en-US" dirty="0" smtClean="0"/>
              <a:t>, 𝑝 &lt; 0.05.The iatrogenic cause of this ammonia increase was excluded after thorough study of</a:t>
            </a:r>
            <a:r>
              <a:rPr lang="en-US" baseline="0" dirty="0" smtClean="0"/>
              <a:t> </a:t>
            </a:r>
            <a:r>
              <a:rPr lang="en-US" dirty="0" smtClean="0"/>
              <a:t>their pharmacotherapy; thereby etiology should be found elsewhere. Regarding the comparison of ACYLCAR/CAR between Groups A and C, a significant difference was found showing elderly patients lower ratios(𝑝 &lt; 0.025).</a:t>
            </a:r>
          </a:p>
          <a:p>
            <a:endParaRPr lang="es-ES" dirty="0"/>
          </a:p>
        </p:txBody>
      </p:sp>
    </p:spTree>
    <p:extLst>
      <p:ext uri="{BB962C8B-B14F-4D97-AF65-F5344CB8AC3E}">
        <p14:creationId xmlns:p14="http://schemas.microsoft.com/office/powerpoint/2010/main" val="2331139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r>
              <a:rPr lang="en-US" dirty="0" smtClean="0"/>
              <a:t>Aging is associated with higher oxidative stress and ALCAR lower levels have been pointed out as one of the causes. </a:t>
            </a:r>
          </a:p>
          <a:p>
            <a:r>
              <a:rPr lang="en-US" dirty="0" smtClean="0"/>
              <a:t>ALCAR biosynthesis is dependent upon CAR entrance into the cell. OCTN2, the main transporter mediating CAR entrance into the cell is present in heart, liver, kidneys, intestine, and skeletal muscle. Elderly subjects may present decreased levels of OCTN2.This condition could influence CAR entrance to the cell and as a result its metabolism to ALCAR. Moreover, ALCAR renal reabsorption could also be impaired. This could lead to higher circulating CAR levels and lower ALCAR formation which is in agreement with the results obtained in this study. </a:t>
            </a:r>
          </a:p>
          <a:p>
            <a:endParaRPr lang="en-US" dirty="0" smtClean="0"/>
          </a:p>
          <a:p>
            <a:r>
              <a:rPr lang="en-US" dirty="0" smtClean="0"/>
              <a:t>ALCAR deficiency is placed at the spotlight, strengthened by some studies reporting </a:t>
            </a:r>
            <a:r>
              <a:rPr lang="en-US" dirty="0" err="1" smtClean="0"/>
              <a:t>hyperammonemia</a:t>
            </a:r>
            <a:r>
              <a:rPr lang="en-US" dirty="0" smtClean="0"/>
              <a:t> reversion with ALCAR administration in patients with minimal hepatic encephalopathy. ALCAR has also shown encouraging results in the treatment of degenerative brain diseases where cognitive functions are involved and in reversing the </a:t>
            </a:r>
            <a:r>
              <a:rPr lang="en-US" dirty="0" err="1" smtClean="0"/>
              <a:t>hyperammonemia</a:t>
            </a:r>
            <a:r>
              <a:rPr lang="en-US" dirty="0" smtClean="0"/>
              <a:t> in patients with Alzheimer</a:t>
            </a:r>
          </a:p>
          <a:p>
            <a:r>
              <a:rPr lang="es-ES" dirty="0" smtClean="0"/>
              <a:t>In </a:t>
            </a:r>
            <a:r>
              <a:rPr lang="es-ES" dirty="0" err="1" smtClean="0"/>
              <a:t>spite</a:t>
            </a:r>
            <a:r>
              <a:rPr lang="es-ES" dirty="0" smtClean="0"/>
              <a:t> of </a:t>
            </a:r>
            <a:r>
              <a:rPr lang="es-ES" dirty="0" err="1" smtClean="0"/>
              <a:t>the</a:t>
            </a:r>
            <a:r>
              <a:rPr lang="es-ES" dirty="0" smtClean="0"/>
              <a:t> </a:t>
            </a:r>
            <a:r>
              <a:rPr lang="es-ES" dirty="0" err="1" smtClean="0"/>
              <a:t>usefulness</a:t>
            </a:r>
            <a:r>
              <a:rPr lang="es-ES" dirty="0" smtClean="0"/>
              <a:t> of ACYLCAR/CAR ratio in </a:t>
            </a:r>
            <a:r>
              <a:rPr lang="es-ES" dirty="0" err="1" smtClean="0"/>
              <a:t>other</a:t>
            </a:r>
            <a:r>
              <a:rPr lang="es-ES" dirty="0" smtClean="0"/>
              <a:t> </a:t>
            </a:r>
            <a:r>
              <a:rPr lang="es-ES" dirty="0" err="1" smtClean="0"/>
              <a:t>populations</a:t>
            </a:r>
            <a:r>
              <a:rPr lang="es-ES" dirty="0" smtClean="0"/>
              <a:t>, in </a:t>
            </a:r>
            <a:r>
              <a:rPr lang="es-ES" dirty="0" err="1" smtClean="0"/>
              <a:t>the</a:t>
            </a:r>
            <a:r>
              <a:rPr lang="es-ES" dirty="0" smtClean="0"/>
              <a:t> </a:t>
            </a:r>
            <a:r>
              <a:rPr lang="es-ES" dirty="0" err="1" smtClean="0"/>
              <a:t>elderly</a:t>
            </a:r>
            <a:r>
              <a:rPr lang="es-ES" dirty="0" smtClean="0"/>
              <a:t> </a:t>
            </a:r>
            <a:r>
              <a:rPr lang="es-ES" dirty="0" err="1" smtClean="0"/>
              <a:t>this</a:t>
            </a:r>
            <a:r>
              <a:rPr lang="es-ES" dirty="0" smtClean="0"/>
              <a:t> ratio can be </a:t>
            </a:r>
            <a:r>
              <a:rPr lang="es-ES" dirty="0" err="1" smtClean="0"/>
              <a:t>misleading</a:t>
            </a:r>
            <a:r>
              <a:rPr lang="es-ES" dirty="0" smtClean="0"/>
              <a:t>.  As </a:t>
            </a:r>
            <a:r>
              <a:rPr lang="es-ES" dirty="0" err="1" smtClean="0"/>
              <a:t>serum</a:t>
            </a:r>
            <a:r>
              <a:rPr lang="es-ES" dirty="0" smtClean="0"/>
              <a:t> CAR </a:t>
            </a:r>
            <a:r>
              <a:rPr lang="es-ES" dirty="0" err="1" smtClean="0"/>
              <a:t>levels</a:t>
            </a:r>
            <a:r>
              <a:rPr lang="es-ES" dirty="0" smtClean="0"/>
              <a:t> are </a:t>
            </a:r>
            <a:r>
              <a:rPr lang="es-ES" dirty="0" err="1" smtClean="0"/>
              <a:t>augmented</a:t>
            </a:r>
            <a:r>
              <a:rPr lang="es-ES" dirty="0" smtClean="0"/>
              <a:t> and ALCAR (</a:t>
            </a:r>
            <a:r>
              <a:rPr lang="es-ES" dirty="0" err="1" smtClean="0"/>
              <a:t>the</a:t>
            </a:r>
            <a:r>
              <a:rPr lang="es-ES" dirty="0" smtClean="0"/>
              <a:t> </a:t>
            </a:r>
            <a:r>
              <a:rPr lang="es-ES" dirty="0" err="1" smtClean="0"/>
              <a:t>main</a:t>
            </a:r>
            <a:r>
              <a:rPr lang="es-ES" dirty="0" smtClean="0"/>
              <a:t> </a:t>
            </a:r>
            <a:r>
              <a:rPr lang="es-ES" dirty="0" err="1" smtClean="0"/>
              <a:t>component</a:t>
            </a:r>
            <a:r>
              <a:rPr lang="es-ES" dirty="0" smtClean="0"/>
              <a:t> of ACYLCAR) </a:t>
            </a:r>
            <a:r>
              <a:rPr lang="es-ES" dirty="0" err="1" smtClean="0"/>
              <a:t>is</a:t>
            </a:r>
            <a:r>
              <a:rPr lang="es-ES" dirty="0" smtClean="0"/>
              <a:t> </a:t>
            </a:r>
            <a:r>
              <a:rPr lang="es-ES" dirty="0" err="1" smtClean="0"/>
              <a:t>diminished</a:t>
            </a:r>
            <a:r>
              <a:rPr lang="es-ES" dirty="0" smtClean="0"/>
              <a:t> </a:t>
            </a:r>
            <a:r>
              <a:rPr lang="es-ES" dirty="0" err="1" smtClean="0"/>
              <a:t>there</a:t>
            </a:r>
            <a:r>
              <a:rPr lang="es-ES" dirty="0" smtClean="0"/>
              <a:t> can be a false </a:t>
            </a:r>
            <a:r>
              <a:rPr lang="es-ES" dirty="0" err="1" smtClean="0"/>
              <a:t>impression</a:t>
            </a:r>
            <a:r>
              <a:rPr lang="es-ES" dirty="0" smtClean="0"/>
              <a:t> </a:t>
            </a:r>
            <a:r>
              <a:rPr lang="es-ES" dirty="0" err="1" smtClean="0"/>
              <a:t>that</a:t>
            </a:r>
            <a:r>
              <a:rPr lang="es-ES" dirty="0" smtClean="0"/>
              <a:t> CAR </a:t>
            </a:r>
            <a:r>
              <a:rPr lang="es-ES" dirty="0" err="1" smtClean="0"/>
              <a:t>deficiency</a:t>
            </a:r>
            <a:r>
              <a:rPr lang="es-ES" dirty="0" smtClean="0"/>
              <a:t> </a:t>
            </a:r>
            <a:r>
              <a:rPr lang="es-ES" dirty="0" err="1" smtClean="0"/>
              <a:t>is</a:t>
            </a:r>
            <a:r>
              <a:rPr lang="es-ES" dirty="0" smtClean="0"/>
              <a:t> </a:t>
            </a:r>
            <a:r>
              <a:rPr lang="es-ES" dirty="0" err="1" smtClean="0"/>
              <a:t>not</a:t>
            </a:r>
            <a:r>
              <a:rPr lang="es-ES" dirty="0" smtClean="0"/>
              <a:t> </a:t>
            </a:r>
            <a:r>
              <a:rPr lang="es-ES" dirty="0" err="1" smtClean="0"/>
              <a:t>present</a:t>
            </a:r>
            <a:r>
              <a:rPr lang="es-ES" dirty="0" smtClean="0"/>
              <a:t>, </a:t>
            </a:r>
            <a:r>
              <a:rPr lang="es-ES" dirty="0" err="1" smtClean="0"/>
              <a:t>when</a:t>
            </a:r>
            <a:r>
              <a:rPr lang="es-ES" dirty="0" smtClean="0"/>
              <a:t> in </a:t>
            </a:r>
            <a:r>
              <a:rPr lang="es-ES" dirty="0" err="1" smtClean="0"/>
              <a:t>fact</a:t>
            </a:r>
            <a:r>
              <a:rPr lang="es-ES" dirty="0" smtClean="0"/>
              <a:t> </a:t>
            </a:r>
            <a:r>
              <a:rPr lang="es-ES" dirty="0" err="1" smtClean="0"/>
              <a:t>circulating</a:t>
            </a:r>
            <a:r>
              <a:rPr lang="es-ES" dirty="0" smtClean="0"/>
              <a:t> CAR </a:t>
            </a:r>
            <a:r>
              <a:rPr lang="es-ES" dirty="0" err="1" smtClean="0"/>
              <a:t>levels</a:t>
            </a:r>
            <a:r>
              <a:rPr lang="es-ES" dirty="0" smtClean="0"/>
              <a:t> are </a:t>
            </a:r>
            <a:r>
              <a:rPr lang="es-ES" dirty="0" err="1" smtClean="0"/>
              <a:t>high</a:t>
            </a:r>
            <a:r>
              <a:rPr lang="es-ES" dirty="0" smtClean="0"/>
              <a:t> </a:t>
            </a:r>
            <a:r>
              <a:rPr lang="es-ES" dirty="0" err="1" smtClean="0"/>
              <a:t>but</a:t>
            </a:r>
            <a:r>
              <a:rPr lang="es-ES" dirty="0" smtClean="0"/>
              <a:t> </a:t>
            </a:r>
            <a:r>
              <a:rPr lang="es-ES" dirty="0" err="1" smtClean="0"/>
              <a:t>tissue</a:t>
            </a:r>
            <a:r>
              <a:rPr lang="es-ES" dirty="0" smtClean="0"/>
              <a:t> </a:t>
            </a:r>
            <a:r>
              <a:rPr lang="es-ES" dirty="0" err="1" smtClean="0"/>
              <a:t>concentrations</a:t>
            </a:r>
            <a:r>
              <a:rPr lang="es-ES" dirty="0" smtClean="0"/>
              <a:t> </a:t>
            </a:r>
            <a:r>
              <a:rPr lang="es-ES" dirty="0" err="1" smtClean="0"/>
              <a:t>remain</a:t>
            </a:r>
            <a:r>
              <a:rPr lang="es-ES" dirty="0" smtClean="0"/>
              <a:t> </a:t>
            </a:r>
            <a:r>
              <a:rPr lang="es-ES" dirty="0" err="1" smtClean="0"/>
              <a:t>low</a:t>
            </a:r>
            <a:r>
              <a:rPr lang="es-ES" dirty="0" smtClean="0"/>
              <a:t> </a:t>
            </a:r>
            <a:r>
              <a:rPr lang="es-ES" dirty="0" err="1" smtClean="0"/>
              <a:t>because</a:t>
            </a:r>
            <a:r>
              <a:rPr lang="es-ES" dirty="0" smtClean="0"/>
              <a:t> of </a:t>
            </a:r>
            <a:r>
              <a:rPr lang="es-ES" dirty="0" err="1" smtClean="0"/>
              <a:t>impaired</a:t>
            </a:r>
            <a:r>
              <a:rPr lang="es-ES" dirty="0" smtClean="0"/>
              <a:t> </a:t>
            </a:r>
            <a:r>
              <a:rPr lang="es-ES" dirty="0" err="1" smtClean="0"/>
              <a:t>transport</a:t>
            </a:r>
            <a:r>
              <a:rPr lang="es-ES" dirty="0" smtClean="0"/>
              <a:t>. </a:t>
            </a:r>
            <a:endParaRPr lang="es-ES" dirty="0"/>
          </a:p>
        </p:txBody>
      </p:sp>
    </p:spTree>
    <p:extLst>
      <p:ext uri="{BB962C8B-B14F-4D97-AF65-F5344CB8AC3E}">
        <p14:creationId xmlns:p14="http://schemas.microsoft.com/office/powerpoint/2010/main" val="690490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r>
              <a:rPr lang="en-US" dirty="0" smtClean="0"/>
              <a:t>The results obtained in Group A showed that controlled seizures, as referred to before, did not influence CAR, ALCAR, and ammonia levels or CAR availability as defined by the ACYLCAR/CAR ratio lower than0.4. </a:t>
            </a:r>
            <a:endParaRPr lang="es-ES" dirty="0"/>
          </a:p>
        </p:txBody>
      </p:sp>
    </p:spTree>
    <p:extLst>
      <p:ext uri="{BB962C8B-B14F-4D97-AF65-F5344CB8AC3E}">
        <p14:creationId xmlns:p14="http://schemas.microsoft.com/office/powerpoint/2010/main" val="3765631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r>
              <a:rPr lang="en-US" dirty="0" smtClean="0"/>
              <a:t>In the elderly population, serum CAR could be increased due to impaired access to tissues which in turn could result in ALCAR decrease. This last fact could lead to ammonia impaired elimination. Perhaps higher ammonia levels and ALCAR deficit could be responsible for the cognitive and neurodegenerative diseases found in the elderly. ACYLCAR/CAR ratio is not a good biomarker for all populations. </a:t>
            </a:r>
          </a:p>
          <a:p>
            <a:r>
              <a:rPr lang="en-US" dirty="0" smtClean="0"/>
              <a:t>Although ALCAR arises as a promising agent to control ammonia levels, it should be used with caution in patients with bipolar disorders, the use of CAR being preferable</a:t>
            </a:r>
            <a:endParaRPr lang="es-ES" dirty="0"/>
          </a:p>
        </p:txBody>
      </p:sp>
    </p:spTree>
    <p:extLst>
      <p:ext uri="{BB962C8B-B14F-4D97-AF65-F5344CB8AC3E}">
        <p14:creationId xmlns:p14="http://schemas.microsoft.com/office/powerpoint/2010/main" val="1246126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1" name="Shape 3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9"/>
        <p:cNvGrpSpPr/>
        <p:nvPr/>
      </p:nvGrpSpPr>
      <p:grpSpPr>
        <a:xfrm>
          <a:off x="0" y="0"/>
          <a:ext cx="0" cy="0"/>
          <a:chOff x="0" y="0"/>
          <a:chExt cx="0" cy="0"/>
        </a:xfrm>
      </p:grpSpPr>
      <p:sp>
        <p:nvSpPr>
          <p:cNvPr id="10" name="Shape 10"/>
          <p:cNvSpPr/>
          <p:nvPr/>
        </p:nvSpPr>
        <p:spPr>
          <a:xfrm rot="10800000">
            <a:off x="-150" y="4156674"/>
            <a:ext cx="9144000" cy="276600"/>
          </a:xfrm>
          <a:prstGeom prst="rect">
            <a:avLst/>
          </a:prstGeom>
          <a:solidFill>
            <a:srgbClr val="000000">
              <a:alpha val="3460"/>
            </a:srgbClr>
          </a:solidFill>
          <a:ln>
            <a:noFill/>
          </a:ln>
        </p:spPr>
        <p:txBody>
          <a:bodyPr lIns="91425" tIns="91425" rIns="91425" bIns="91425" anchor="ctr" anchorCtr="0">
            <a:noAutofit/>
          </a:bodyPr>
          <a:lstStyle/>
          <a:p>
            <a:pPr lvl="0">
              <a:spcBef>
                <a:spcPts val="0"/>
              </a:spcBef>
              <a:buNone/>
            </a:pPr>
            <a:endParaRPr/>
          </a:p>
        </p:txBody>
      </p:sp>
      <p:sp>
        <p:nvSpPr>
          <p:cNvPr id="11" name="Shape 11"/>
          <p:cNvSpPr/>
          <p:nvPr/>
        </p:nvSpPr>
        <p:spPr>
          <a:xfrm flipH="1">
            <a:off x="-150" y="0"/>
            <a:ext cx="9144000" cy="4156799"/>
          </a:xfrm>
          <a:prstGeom prst="rect">
            <a:avLst/>
          </a:prstGeom>
          <a:solidFill>
            <a:srgbClr val="0DB7C4"/>
          </a:solidFill>
          <a:ln>
            <a:noFill/>
          </a:ln>
        </p:spPr>
        <p:txBody>
          <a:bodyPr lIns="91425" tIns="91425" rIns="91425" bIns="91425" anchor="ctr" anchorCtr="0">
            <a:noAutofit/>
          </a:bodyPr>
          <a:lstStyle/>
          <a:p>
            <a:pPr lvl="0">
              <a:spcBef>
                <a:spcPts val="0"/>
              </a:spcBef>
              <a:buNone/>
            </a:pPr>
            <a:endParaRPr/>
          </a:p>
        </p:txBody>
      </p:sp>
      <p:sp>
        <p:nvSpPr>
          <p:cNvPr id="12" name="Shape 12"/>
          <p:cNvSpPr txBox="1">
            <a:spLocks noGrp="1"/>
          </p:cNvSpPr>
          <p:nvPr>
            <p:ph type="ctrTitle"/>
          </p:nvPr>
        </p:nvSpPr>
        <p:spPr>
          <a:xfrm>
            <a:off x="685800" y="2525225"/>
            <a:ext cx="5309699" cy="1159799"/>
          </a:xfrm>
          <a:prstGeom prst="rect">
            <a:avLst/>
          </a:prstGeom>
        </p:spPr>
        <p:txBody>
          <a:bodyPr lIns="91425" tIns="91425" rIns="91425" bIns="91425" anchor="b" anchorCtr="0"/>
          <a:lstStyle>
            <a:lvl1pPr lvl="0">
              <a:spcBef>
                <a:spcPts val="0"/>
              </a:spcBef>
              <a:buClr>
                <a:srgbClr val="FFFFFF"/>
              </a:buClr>
              <a:buSzPct val="100000"/>
              <a:defRPr sz="6000">
                <a:solidFill>
                  <a:srgbClr val="FFFFFF"/>
                </a:solidFill>
              </a:defRPr>
            </a:lvl1pPr>
            <a:lvl2pPr lvl="1">
              <a:spcBef>
                <a:spcPts val="0"/>
              </a:spcBef>
              <a:buClr>
                <a:srgbClr val="FFFFFF"/>
              </a:buClr>
              <a:buSzPct val="100000"/>
              <a:defRPr sz="6000">
                <a:solidFill>
                  <a:srgbClr val="FFFFFF"/>
                </a:solidFill>
              </a:defRPr>
            </a:lvl2pPr>
            <a:lvl3pPr lvl="2">
              <a:spcBef>
                <a:spcPts val="0"/>
              </a:spcBef>
              <a:buClr>
                <a:srgbClr val="FFFFFF"/>
              </a:buClr>
              <a:buSzPct val="100000"/>
              <a:defRPr sz="6000">
                <a:solidFill>
                  <a:srgbClr val="FFFFFF"/>
                </a:solidFill>
              </a:defRPr>
            </a:lvl3pPr>
            <a:lvl4pPr lvl="3">
              <a:spcBef>
                <a:spcPts val="0"/>
              </a:spcBef>
              <a:buClr>
                <a:srgbClr val="FFFFFF"/>
              </a:buClr>
              <a:buSzPct val="100000"/>
              <a:defRPr sz="6000">
                <a:solidFill>
                  <a:srgbClr val="FFFFFF"/>
                </a:solidFill>
              </a:defRPr>
            </a:lvl4pPr>
            <a:lvl5pPr lvl="4">
              <a:spcBef>
                <a:spcPts val="0"/>
              </a:spcBef>
              <a:buClr>
                <a:srgbClr val="FFFFFF"/>
              </a:buClr>
              <a:buSzPct val="100000"/>
              <a:defRPr sz="6000">
                <a:solidFill>
                  <a:srgbClr val="FFFFFF"/>
                </a:solidFill>
              </a:defRPr>
            </a:lvl5pPr>
            <a:lvl6pPr lvl="5">
              <a:spcBef>
                <a:spcPts val="0"/>
              </a:spcBef>
              <a:buClr>
                <a:srgbClr val="FFFFFF"/>
              </a:buClr>
              <a:buSzPct val="100000"/>
              <a:defRPr sz="6000">
                <a:solidFill>
                  <a:srgbClr val="FFFFFF"/>
                </a:solidFill>
              </a:defRPr>
            </a:lvl6pPr>
            <a:lvl7pPr lvl="6">
              <a:spcBef>
                <a:spcPts val="0"/>
              </a:spcBef>
              <a:buClr>
                <a:srgbClr val="FFFFFF"/>
              </a:buClr>
              <a:buSzPct val="100000"/>
              <a:defRPr sz="6000">
                <a:solidFill>
                  <a:srgbClr val="FFFFFF"/>
                </a:solidFill>
              </a:defRPr>
            </a:lvl7pPr>
            <a:lvl8pPr lvl="7">
              <a:spcBef>
                <a:spcPts val="0"/>
              </a:spcBef>
              <a:buClr>
                <a:srgbClr val="FFFFFF"/>
              </a:buClr>
              <a:buSzPct val="100000"/>
              <a:defRPr sz="6000">
                <a:solidFill>
                  <a:srgbClr val="FFFFFF"/>
                </a:solidFill>
              </a:defRPr>
            </a:lvl8pPr>
            <a:lvl9pPr lvl="8">
              <a:spcBef>
                <a:spcPts val="0"/>
              </a:spcBef>
              <a:buClr>
                <a:srgbClr val="FFFFFF"/>
              </a:buClr>
              <a:buSzPct val="100000"/>
              <a:defRPr sz="6000">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spTree>
      <p:nvGrpSpPr>
        <p:cNvPr id="1" name="Shape 13"/>
        <p:cNvGrpSpPr/>
        <p:nvPr/>
      </p:nvGrpSpPr>
      <p:grpSpPr>
        <a:xfrm>
          <a:off x="0" y="0"/>
          <a:ext cx="0" cy="0"/>
          <a:chOff x="0" y="0"/>
          <a:chExt cx="0" cy="0"/>
        </a:xfrm>
      </p:grpSpPr>
      <p:sp>
        <p:nvSpPr>
          <p:cNvPr id="14" name="Shape 14"/>
          <p:cNvSpPr/>
          <p:nvPr/>
        </p:nvSpPr>
        <p:spPr>
          <a:xfrm rot="10800000">
            <a:off x="-150" y="3082199"/>
            <a:ext cx="9144000" cy="687600"/>
          </a:xfrm>
          <a:prstGeom prst="rect">
            <a:avLst/>
          </a:prstGeom>
          <a:solidFill>
            <a:srgbClr val="000000">
              <a:alpha val="3460"/>
            </a:srgbClr>
          </a:solidFill>
          <a:ln>
            <a:noFill/>
          </a:ln>
        </p:spPr>
        <p:txBody>
          <a:bodyPr lIns="91425" tIns="91425" rIns="91425" bIns="91425" anchor="ctr" anchorCtr="0">
            <a:noAutofit/>
          </a:bodyPr>
          <a:lstStyle/>
          <a:p>
            <a:pPr lvl="0">
              <a:spcBef>
                <a:spcPts val="0"/>
              </a:spcBef>
              <a:buNone/>
            </a:pPr>
            <a:endParaRPr/>
          </a:p>
        </p:txBody>
      </p:sp>
      <p:sp>
        <p:nvSpPr>
          <p:cNvPr id="15" name="Shape 15"/>
          <p:cNvSpPr/>
          <p:nvPr/>
        </p:nvSpPr>
        <p:spPr>
          <a:xfrm flipH="1">
            <a:off x="-150" y="0"/>
            <a:ext cx="9144000" cy="3082200"/>
          </a:xfrm>
          <a:prstGeom prst="rect">
            <a:avLst/>
          </a:prstGeom>
          <a:solidFill>
            <a:srgbClr val="0DB7C4"/>
          </a:solidFill>
          <a:ln>
            <a:noFill/>
          </a:ln>
        </p:spPr>
        <p:txBody>
          <a:bodyPr lIns="91425" tIns="91425" rIns="91425" bIns="91425" anchor="ctr" anchorCtr="0">
            <a:noAutofit/>
          </a:bodyPr>
          <a:lstStyle/>
          <a:p>
            <a:pPr lvl="0">
              <a:spcBef>
                <a:spcPts val="0"/>
              </a:spcBef>
              <a:buNone/>
            </a:pPr>
            <a:endParaRPr/>
          </a:p>
        </p:txBody>
      </p:sp>
      <p:sp>
        <p:nvSpPr>
          <p:cNvPr id="16" name="Shape 16"/>
          <p:cNvSpPr txBox="1">
            <a:spLocks noGrp="1"/>
          </p:cNvSpPr>
          <p:nvPr>
            <p:ph type="ctrTitle"/>
          </p:nvPr>
        </p:nvSpPr>
        <p:spPr>
          <a:xfrm>
            <a:off x="685800" y="1907658"/>
            <a:ext cx="5008199" cy="1045199"/>
          </a:xfrm>
          <a:prstGeom prst="rect">
            <a:avLst/>
          </a:prstGeom>
        </p:spPr>
        <p:txBody>
          <a:bodyPr lIns="91425" tIns="91425" rIns="91425" bIns="91425" anchor="b" anchorCtr="0"/>
          <a:lstStyle>
            <a:lvl1pPr lvl="0" rtl="0">
              <a:spcBef>
                <a:spcPts val="0"/>
              </a:spcBef>
              <a:buClr>
                <a:srgbClr val="FFFFFF"/>
              </a:buClr>
              <a:buSzPct val="100000"/>
              <a:defRPr sz="4800">
                <a:solidFill>
                  <a:srgbClr val="FFFFFF"/>
                </a:solidFill>
              </a:defRPr>
            </a:lvl1pPr>
            <a:lvl2pPr lvl="1" rtl="0">
              <a:spcBef>
                <a:spcPts val="0"/>
              </a:spcBef>
              <a:buClr>
                <a:srgbClr val="FFFFFF"/>
              </a:buClr>
              <a:buSzPct val="100000"/>
              <a:defRPr sz="4800">
                <a:solidFill>
                  <a:srgbClr val="FFFFFF"/>
                </a:solidFill>
              </a:defRPr>
            </a:lvl2pPr>
            <a:lvl3pPr lvl="2" rtl="0">
              <a:spcBef>
                <a:spcPts val="0"/>
              </a:spcBef>
              <a:buClr>
                <a:srgbClr val="FFFFFF"/>
              </a:buClr>
              <a:buSzPct val="100000"/>
              <a:defRPr sz="4800">
                <a:solidFill>
                  <a:srgbClr val="FFFFFF"/>
                </a:solidFill>
              </a:defRPr>
            </a:lvl3pPr>
            <a:lvl4pPr lvl="3" rtl="0">
              <a:spcBef>
                <a:spcPts val="0"/>
              </a:spcBef>
              <a:buClr>
                <a:srgbClr val="FFFFFF"/>
              </a:buClr>
              <a:buSzPct val="100000"/>
              <a:defRPr sz="4800">
                <a:solidFill>
                  <a:srgbClr val="FFFFFF"/>
                </a:solidFill>
              </a:defRPr>
            </a:lvl4pPr>
            <a:lvl5pPr lvl="4" rtl="0">
              <a:spcBef>
                <a:spcPts val="0"/>
              </a:spcBef>
              <a:buClr>
                <a:srgbClr val="FFFFFF"/>
              </a:buClr>
              <a:buSzPct val="100000"/>
              <a:defRPr sz="4800">
                <a:solidFill>
                  <a:srgbClr val="FFFFFF"/>
                </a:solidFill>
              </a:defRPr>
            </a:lvl5pPr>
            <a:lvl6pPr lvl="5" rtl="0">
              <a:spcBef>
                <a:spcPts val="0"/>
              </a:spcBef>
              <a:buClr>
                <a:srgbClr val="FFFFFF"/>
              </a:buClr>
              <a:buSzPct val="100000"/>
              <a:defRPr sz="4800">
                <a:solidFill>
                  <a:srgbClr val="FFFFFF"/>
                </a:solidFill>
              </a:defRPr>
            </a:lvl6pPr>
            <a:lvl7pPr lvl="6" rtl="0">
              <a:spcBef>
                <a:spcPts val="0"/>
              </a:spcBef>
              <a:buClr>
                <a:srgbClr val="FFFFFF"/>
              </a:buClr>
              <a:buSzPct val="100000"/>
              <a:defRPr sz="4800">
                <a:solidFill>
                  <a:srgbClr val="FFFFFF"/>
                </a:solidFill>
              </a:defRPr>
            </a:lvl7pPr>
            <a:lvl8pPr lvl="7" rtl="0">
              <a:spcBef>
                <a:spcPts val="0"/>
              </a:spcBef>
              <a:buClr>
                <a:srgbClr val="FFFFFF"/>
              </a:buClr>
              <a:buSzPct val="100000"/>
              <a:defRPr sz="4800">
                <a:solidFill>
                  <a:srgbClr val="FFFFFF"/>
                </a:solidFill>
              </a:defRPr>
            </a:lvl8pPr>
            <a:lvl9pPr lvl="8" rtl="0">
              <a:spcBef>
                <a:spcPts val="0"/>
              </a:spcBef>
              <a:buClr>
                <a:srgbClr val="FFFFFF"/>
              </a:buClr>
              <a:buSzPct val="100000"/>
              <a:defRPr sz="4800">
                <a:solidFill>
                  <a:srgbClr val="FFFFFF"/>
                </a:solidFill>
              </a:defRPr>
            </a:lvl9pPr>
          </a:lstStyle>
          <a:p>
            <a:endParaRPr/>
          </a:p>
        </p:txBody>
      </p:sp>
      <p:sp>
        <p:nvSpPr>
          <p:cNvPr id="17" name="Shape 17"/>
          <p:cNvSpPr txBox="1">
            <a:spLocks noGrp="1"/>
          </p:cNvSpPr>
          <p:nvPr>
            <p:ph type="subTitle" idx="1"/>
          </p:nvPr>
        </p:nvSpPr>
        <p:spPr>
          <a:xfrm>
            <a:off x="685800" y="3082250"/>
            <a:ext cx="5008199" cy="687600"/>
          </a:xfrm>
          <a:prstGeom prst="rect">
            <a:avLst/>
          </a:prstGeom>
        </p:spPr>
        <p:txBody>
          <a:bodyPr lIns="91425" tIns="91425" rIns="91425" bIns="91425" anchor="ctr" anchorCtr="0"/>
          <a:lstStyle>
            <a:lvl1pPr lvl="0" rtl="0">
              <a:spcBef>
                <a:spcPts val="0"/>
              </a:spcBef>
              <a:buClr>
                <a:srgbClr val="415665"/>
              </a:buClr>
              <a:buSzPct val="100000"/>
              <a:buNone/>
              <a:defRPr sz="1800"/>
            </a:lvl1pPr>
            <a:lvl2pPr lvl="1" rtl="0">
              <a:spcBef>
                <a:spcPts val="0"/>
              </a:spcBef>
              <a:buClr>
                <a:srgbClr val="415665"/>
              </a:buClr>
              <a:buSzPct val="100000"/>
              <a:buNone/>
              <a:defRPr sz="1800"/>
            </a:lvl2pPr>
            <a:lvl3pPr lvl="2" rtl="0">
              <a:spcBef>
                <a:spcPts val="0"/>
              </a:spcBef>
              <a:buClr>
                <a:srgbClr val="415665"/>
              </a:buClr>
              <a:buSzPct val="100000"/>
              <a:buNone/>
              <a:defRPr sz="1800"/>
            </a:lvl3pPr>
            <a:lvl4pPr lvl="3" rtl="0">
              <a:spcBef>
                <a:spcPts val="0"/>
              </a:spcBef>
              <a:buClr>
                <a:srgbClr val="415665"/>
              </a:buClr>
              <a:buNone/>
              <a:defRPr/>
            </a:lvl4pPr>
            <a:lvl5pPr lvl="4" rtl="0">
              <a:spcBef>
                <a:spcPts val="0"/>
              </a:spcBef>
              <a:buClr>
                <a:srgbClr val="415665"/>
              </a:buClr>
              <a:buNone/>
              <a:defRPr/>
            </a:lvl5pPr>
            <a:lvl6pPr lvl="5" rtl="0">
              <a:spcBef>
                <a:spcPts val="0"/>
              </a:spcBef>
              <a:buClr>
                <a:srgbClr val="415665"/>
              </a:buClr>
              <a:buNone/>
              <a:defRPr/>
            </a:lvl6pPr>
            <a:lvl7pPr lvl="6" rtl="0">
              <a:spcBef>
                <a:spcPts val="0"/>
              </a:spcBef>
              <a:buClr>
                <a:srgbClr val="415665"/>
              </a:buClr>
              <a:buNone/>
              <a:defRPr/>
            </a:lvl7pPr>
            <a:lvl8pPr lvl="7" rtl="0">
              <a:spcBef>
                <a:spcPts val="0"/>
              </a:spcBef>
              <a:buClr>
                <a:srgbClr val="415665"/>
              </a:buClr>
              <a:buNone/>
              <a:defRPr/>
            </a:lvl8pPr>
            <a:lvl9pPr lvl="8" rtl="0">
              <a:spcBef>
                <a:spcPts val="0"/>
              </a:spcBef>
              <a:buClr>
                <a:srgbClr val="415665"/>
              </a:buClr>
              <a:buNone/>
              <a:defRPr/>
            </a:lvl9pPr>
          </a:lstStyle>
          <a:p>
            <a:endParaRPr/>
          </a:p>
        </p:txBody>
      </p:sp>
      <p:sp>
        <p:nvSpPr>
          <p:cNvPr id="18" name="Shape 18"/>
          <p:cNvSpPr txBox="1">
            <a:spLocks noGrp="1"/>
          </p:cNvSpPr>
          <p:nvPr>
            <p:ph type="sldNum" idx="12"/>
          </p:nvPr>
        </p:nvSpPr>
        <p:spPr>
          <a:xfrm>
            <a:off x="-75" y="3420000"/>
            <a:ext cx="669599" cy="1723500"/>
          </a:xfrm>
          <a:prstGeom prst="rect">
            <a:avLst/>
          </a:prstGeom>
        </p:spPr>
        <p:txBody>
          <a:bodyPr lIns="91425" tIns="91425" rIns="91425" bIns="91425" anchor="b" anchorCtr="0">
            <a:noAutofit/>
          </a:bodyPr>
          <a:lstStyle/>
          <a:p>
            <a:pPr lvl="0" rtl="0">
              <a:spcBef>
                <a:spcPts val="0"/>
              </a:spcBef>
              <a:buNone/>
            </a:pPr>
            <a:fld id="{00000000-1234-1234-1234-123412341234}" type="slidenum">
              <a:rPr lang="en">
                <a:solidFill>
                  <a:srgbClr val="0DB7C4"/>
                </a:solidFill>
              </a:rPr>
              <a:pPr lvl="0" rtl="0">
                <a:spcBef>
                  <a:spcPts val="0"/>
                </a:spcBef>
                <a:buNone/>
              </a:pPr>
              <a:t>‹#›</a:t>
            </a:fld>
            <a:endParaRPr lang="en">
              <a:solidFill>
                <a:srgbClr val="0DB7C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25"/>
        <p:cNvGrpSpPr/>
        <p:nvPr/>
      </p:nvGrpSpPr>
      <p:grpSpPr>
        <a:xfrm>
          <a:off x="0" y="0"/>
          <a:ext cx="0" cy="0"/>
          <a:chOff x="0" y="0"/>
          <a:chExt cx="0" cy="0"/>
        </a:xfrm>
      </p:grpSpPr>
      <p:sp>
        <p:nvSpPr>
          <p:cNvPr id="26" name="Shape 26"/>
          <p:cNvSpPr/>
          <p:nvPr/>
        </p:nvSpPr>
        <p:spPr>
          <a:xfrm flipH="1">
            <a:off x="-74" y="0"/>
            <a:ext cx="669599" cy="5143499"/>
          </a:xfrm>
          <a:prstGeom prst="rect">
            <a:avLst/>
          </a:prstGeom>
          <a:solidFill>
            <a:srgbClr val="000000">
              <a:alpha val="3460"/>
            </a:srgbClr>
          </a:solidFill>
          <a:ln>
            <a:noFill/>
          </a:ln>
        </p:spPr>
        <p:txBody>
          <a:bodyPr lIns="91425" tIns="91425" rIns="91425" bIns="91425" anchor="ctr" anchorCtr="0">
            <a:noAutofit/>
          </a:bodyPr>
          <a:lstStyle/>
          <a:p>
            <a:pPr lvl="0">
              <a:spcBef>
                <a:spcPts val="0"/>
              </a:spcBef>
              <a:buNone/>
            </a:pPr>
            <a:endParaRPr/>
          </a:p>
        </p:txBody>
      </p:sp>
      <p:sp>
        <p:nvSpPr>
          <p:cNvPr id="27" name="Shape 27"/>
          <p:cNvSpPr/>
          <p:nvPr/>
        </p:nvSpPr>
        <p:spPr>
          <a:xfrm flipH="1">
            <a:off x="-74" y="0"/>
            <a:ext cx="669599" cy="1139999"/>
          </a:xfrm>
          <a:prstGeom prst="rect">
            <a:avLst/>
          </a:prstGeom>
          <a:solidFill>
            <a:srgbClr val="0DB7C4"/>
          </a:solidFill>
          <a:ln>
            <a:noFill/>
          </a:ln>
        </p:spPr>
        <p:txBody>
          <a:bodyPr lIns="91425" tIns="91425" rIns="91425" bIns="91425" anchor="ctr" anchorCtr="0">
            <a:noAutofit/>
          </a:bodyPr>
          <a:lstStyle/>
          <a:p>
            <a:pPr lvl="0">
              <a:spcBef>
                <a:spcPts val="0"/>
              </a:spcBef>
              <a:buNone/>
            </a:pPr>
            <a:endParaRPr/>
          </a:p>
        </p:txBody>
      </p:sp>
      <p:sp>
        <p:nvSpPr>
          <p:cNvPr id="28" name="Shape 28"/>
          <p:cNvSpPr txBox="1">
            <a:spLocks noGrp="1"/>
          </p:cNvSpPr>
          <p:nvPr>
            <p:ph type="title"/>
          </p:nvPr>
        </p:nvSpPr>
        <p:spPr>
          <a:xfrm>
            <a:off x="844425" y="5597"/>
            <a:ext cx="3552600" cy="11399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9" name="Shape 29"/>
          <p:cNvSpPr txBox="1">
            <a:spLocks noGrp="1"/>
          </p:cNvSpPr>
          <p:nvPr>
            <p:ph type="body" idx="1"/>
          </p:nvPr>
        </p:nvSpPr>
        <p:spPr>
          <a:xfrm>
            <a:off x="844425" y="1538075"/>
            <a:ext cx="5169000" cy="3387899"/>
          </a:xfrm>
          <a:prstGeom prst="rect">
            <a:avLst/>
          </a:prstGeom>
        </p:spPr>
        <p:txBody>
          <a:bodyPr lIns="91425" tIns="91425" rIns="91425" bIns="91425" anchor="t" anchorCtr="0"/>
          <a:lstStyle>
            <a:lvl1pPr lvl="0">
              <a:spcBef>
                <a:spcPts val="0"/>
              </a:spcBef>
              <a:buSzPct val="100000"/>
              <a:defRPr sz="2400"/>
            </a:lvl1pPr>
            <a:lvl2pPr lvl="1">
              <a:spcBef>
                <a:spcPts val="0"/>
              </a:spcBef>
              <a:defRPr/>
            </a:lvl2pPr>
            <a:lvl3pPr lvl="2">
              <a:spcBef>
                <a:spcPts val="0"/>
              </a:spcBef>
              <a:defRPr/>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sldNum" idx="12"/>
          </p:nvPr>
        </p:nvSpPr>
        <p:spPr>
          <a:xfrm>
            <a:off x="-75" y="0"/>
            <a:ext cx="669599" cy="1139999"/>
          </a:xfrm>
          <a:prstGeom prst="rect">
            <a:avLst/>
          </a:prstGeom>
        </p:spPr>
        <p:txBody>
          <a:bodyPr lIns="91425" tIns="91425" rIns="91425" bIns="91425" anchor="b"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38"/>
        <p:cNvGrpSpPr/>
        <p:nvPr/>
      </p:nvGrpSpPr>
      <p:grpSpPr>
        <a:xfrm>
          <a:off x="0" y="0"/>
          <a:ext cx="0" cy="0"/>
          <a:chOff x="0" y="0"/>
          <a:chExt cx="0" cy="0"/>
        </a:xfrm>
      </p:grpSpPr>
      <p:sp>
        <p:nvSpPr>
          <p:cNvPr id="39" name="Shape 39"/>
          <p:cNvSpPr/>
          <p:nvPr/>
        </p:nvSpPr>
        <p:spPr>
          <a:xfrm flipH="1">
            <a:off x="-74" y="0"/>
            <a:ext cx="669599" cy="5143499"/>
          </a:xfrm>
          <a:prstGeom prst="rect">
            <a:avLst/>
          </a:prstGeom>
          <a:solidFill>
            <a:srgbClr val="000000">
              <a:alpha val="3460"/>
            </a:srgbClr>
          </a:solidFill>
          <a:ln>
            <a:noFill/>
          </a:ln>
        </p:spPr>
        <p:txBody>
          <a:bodyPr lIns="91425" tIns="91425" rIns="91425" bIns="91425" anchor="ctr" anchorCtr="0">
            <a:noAutofit/>
          </a:bodyPr>
          <a:lstStyle/>
          <a:p>
            <a:pPr lvl="0">
              <a:spcBef>
                <a:spcPts val="0"/>
              </a:spcBef>
              <a:buNone/>
            </a:pPr>
            <a:endParaRPr/>
          </a:p>
        </p:txBody>
      </p:sp>
      <p:sp>
        <p:nvSpPr>
          <p:cNvPr id="40" name="Shape 40"/>
          <p:cNvSpPr/>
          <p:nvPr/>
        </p:nvSpPr>
        <p:spPr>
          <a:xfrm flipH="1">
            <a:off x="-74" y="0"/>
            <a:ext cx="669599" cy="1139999"/>
          </a:xfrm>
          <a:prstGeom prst="rect">
            <a:avLst/>
          </a:prstGeom>
          <a:solidFill>
            <a:srgbClr val="0DB7C4"/>
          </a:solidFill>
          <a:ln>
            <a:noFill/>
          </a:ln>
        </p:spPr>
        <p:txBody>
          <a:bodyPr lIns="91425" tIns="91425" rIns="91425" bIns="91425" anchor="ctr" anchorCtr="0">
            <a:noAutofit/>
          </a:bodyPr>
          <a:lstStyle/>
          <a:p>
            <a:pPr lvl="0">
              <a:spcBef>
                <a:spcPts val="0"/>
              </a:spcBef>
              <a:buNone/>
            </a:pPr>
            <a:endParaRPr/>
          </a:p>
        </p:txBody>
      </p:sp>
      <p:sp>
        <p:nvSpPr>
          <p:cNvPr id="41" name="Shape 41"/>
          <p:cNvSpPr txBox="1">
            <a:spLocks noGrp="1"/>
          </p:cNvSpPr>
          <p:nvPr>
            <p:ph type="title"/>
          </p:nvPr>
        </p:nvSpPr>
        <p:spPr>
          <a:xfrm>
            <a:off x="844425" y="5597"/>
            <a:ext cx="3552600" cy="11399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2" name="Shape 42"/>
          <p:cNvSpPr txBox="1">
            <a:spLocks noGrp="1"/>
          </p:cNvSpPr>
          <p:nvPr>
            <p:ph type="body" idx="1"/>
          </p:nvPr>
        </p:nvSpPr>
        <p:spPr>
          <a:xfrm>
            <a:off x="844425" y="1548525"/>
            <a:ext cx="1918799" cy="3225000"/>
          </a:xfrm>
          <a:prstGeom prst="rect">
            <a:avLst/>
          </a:prstGeom>
        </p:spPr>
        <p:txBody>
          <a:bodyPr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3" name="Shape 43"/>
          <p:cNvSpPr txBox="1">
            <a:spLocks noGrp="1"/>
          </p:cNvSpPr>
          <p:nvPr>
            <p:ph type="body" idx="2"/>
          </p:nvPr>
        </p:nvSpPr>
        <p:spPr>
          <a:xfrm>
            <a:off x="2861613" y="1548525"/>
            <a:ext cx="1918799" cy="3225000"/>
          </a:xfrm>
          <a:prstGeom prst="rect">
            <a:avLst/>
          </a:prstGeom>
        </p:spPr>
        <p:txBody>
          <a:bodyPr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4" name="Shape 44"/>
          <p:cNvSpPr txBox="1">
            <a:spLocks noGrp="1"/>
          </p:cNvSpPr>
          <p:nvPr>
            <p:ph type="body" idx="3"/>
          </p:nvPr>
        </p:nvSpPr>
        <p:spPr>
          <a:xfrm>
            <a:off x="4878801" y="1548525"/>
            <a:ext cx="1918799" cy="3225000"/>
          </a:xfrm>
          <a:prstGeom prst="rect">
            <a:avLst/>
          </a:prstGeom>
        </p:spPr>
        <p:txBody>
          <a:bodyPr lIns="91425" tIns="91425" rIns="91425" bIns="91425"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5" name="Shape 45"/>
          <p:cNvSpPr txBox="1">
            <a:spLocks noGrp="1"/>
          </p:cNvSpPr>
          <p:nvPr>
            <p:ph type="sldNum" idx="12"/>
          </p:nvPr>
        </p:nvSpPr>
        <p:spPr>
          <a:xfrm>
            <a:off x="-75" y="0"/>
            <a:ext cx="669599" cy="1139999"/>
          </a:xfrm>
          <a:prstGeom prst="rect">
            <a:avLst/>
          </a:prstGeom>
        </p:spPr>
        <p:txBody>
          <a:bodyPr lIns="91425" tIns="91425" rIns="91425" bIns="91425" anchor="b"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6"/>
        <p:cNvGrpSpPr/>
        <p:nvPr/>
      </p:nvGrpSpPr>
      <p:grpSpPr>
        <a:xfrm>
          <a:off x="0" y="0"/>
          <a:ext cx="0" cy="0"/>
          <a:chOff x="0" y="0"/>
          <a:chExt cx="0" cy="0"/>
        </a:xfrm>
      </p:grpSpPr>
      <p:sp>
        <p:nvSpPr>
          <p:cNvPr id="47" name="Shape 47"/>
          <p:cNvSpPr/>
          <p:nvPr/>
        </p:nvSpPr>
        <p:spPr>
          <a:xfrm flipH="1">
            <a:off x="-74" y="0"/>
            <a:ext cx="669599" cy="5143499"/>
          </a:xfrm>
          <a:prstGeom prst="rect">
            <a:avLst/>
          </a:prstGeom>
          <a:solidFill>
            <a:srgbClr val="000000">
              <a:alpha val="3460"/>
            </a:srgbClr>
          </a:solidFill>
          <a:ln>
            <a:noFill/>
          </a:ln>
        </p:spPr>
        <p:txBody>
          <a:bodyPr lIns="91425" tIns="91425" rIns="91425" bIns="91425" anchor="ctr" anchorCtr="0">
            <a:noAutofit/>
          </a:bodyPr>
          <a:lstStyle/>
          <a:p>
            <a:pPr lvl="0">
              <a:spcBef>
                <a:spcPts val="0"/>
              </a:spcBef>
              <a:buNone/>
            </a:pPr>
            <a:endParaRPr/>
          </a:p>
        </p:txBody>
      </p:sp>
      <p:sp>
        <p:nvSpPr>
          <p:cNvPr id="48" name="Shape 48"/>
          <p:cNvSpPr/>
          <p:nvPr/>
        </p:nvSpPr>
        <p:spPr>
          <a:xfrm flipH="1">
            <a:off x="-74" y="0"/>
            <a:ext cx="669599" cy="1139999"/>
          </a:xfrm>
          <a:prstGeom prst="rect">
            <a:avLst/>
          </a:prstGeom>
          <a:solidFill>
            <a:srgbClr val="0DB7C4"/>
          </a:solidFill>
          <a:ln>
            <a:noFill/>
          </a:ln>
        </p:spPr>
        <p:txBody>
          <a:bodyPr lIns="91425" tIns="91425" rIns="91425" bIns="91425" anchor="ctr" anchorCtr="0">
            <a:noAutofit/>
          </a:bodyPr>
          <a:lstStyle/>
          <a:p>
            <a:pPr lvl="0">
              <a:spcBef>
                <a:spcPts val="0"/>
              </a:spcBef>
              <a:buNone/>
            </a:pPr>
            <a:endParaRPr/>
          </a:p>
        </p:txBody>
      </p:sp>
      <p:sp>
        <p:nvSpPr>
          <p:cNvPr id="49" name="Shape 49"/>
          <p:cNvSpPr txBox="1">
            <a:spLocks noGrp="1"/>
          </p:cNvSpPr>
          <p:nvPr>
            <p:ph type="title"/>
          </p:nvPr>
        </p:nvSpPr>
        <p:spPr>
          <a:xfrm>
            <a:off x="844425" y="5597"/>
            <a:ext cx="3552600" cy="11399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0" name="Shape 50"/>
          <p:cNvSpPr txBox="1">
            <a:spLocks noGrp="1"/>
          </p:cNvSpPr>
          <p:nvPr>
            <p:ph type="sldNum" idx="12"/>
          </p:nvPr>
        </p:nvSpPr>
        <p:spPr>
          <a:xfrm>
            <a:off x="-75" y="0"/>
            <a:ext cx="669599" cy="1139999"/>
          </a:xfrm>
          <a:prstGeom prst="rect">
            <a:avLst/>
          </a:prstGeom>
        </p:spPr>
        <p:txBody>
          <a:bodyPr lIns="91425" tIns="91425" rIns="91425" bIns="91425" anchor="b"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ig image background">
    <p:spTree>
      <p:nvGrpSpPr>
        <p:cNvPr id="1" name="Shape 51"/>
        <p:cNvGrpSpPr/>
        <p:nvPr/>
      </p:nvGrpSpPr>
      <p:grpSpPr>
        <a:xfrm>
          <a:off x="0" y="0"/>
          <a:ext cx="0" cy="0"/>
          <a:chOff x="0" y="0"/>
          <a:chExt cx="0" cy="0"/>
        </a:xfrm>
      </p:grpSpPr>
      <p:sp>
        <p:nvSpPr>
          <p:cNvPr id="52" name="Shape 52"/>
          <p:cNvSpPr/>
          <p:nvPr/>
        </p:nvSpPr>
        <p:spPr>
          <a:xfrm flipH="1">
            <a:off x="-75" y="0"/>
            <a:ext cx="1851600" cy="5143499"/>
          </a:xfrm>
          <a:prstGeom prst="rect">
            <a:avLst/>
          </a:prstGeom>
          <a:solidFill>
            <a:srgbClr val="0DB7C4">
              <a:alpha val="36540"/>
            </a:srgbClr>
          </a:solidFill>
          <a:ln>
            <a:noFill/>
          </a:ln>
        </p:spPr>
        <p:txBody>
          <a:bodyPr lIns="91425" tIns="91425" rIns="91425" bIns="91425" anchor="ctr" anchorCtr="0">
            <a:noAutofit/>
          </a:bodyPr>
          <a:lstStyle/>
          <a:p>
            <a:pPr lvl="0">
              <a:spcBef>
                <a:spcPts val="0"/>
              </a:spcBef>
              <a:buNone/>
            </a:pPr>
            <a:endParaRPr/>
          </a:p>
        </p:txBody>
      </p:sp>
      <p:sp>
        <p:nvSpPr>
          <p:cNvPr id="53" name="Shape 53"/>
          <p:cNvSpPr/>
          <p:nvPr/>
        </p:nvSpPr>
        <p:spPr>
          <a:xfrm flipH="1">
            <a:off x="-75" y="0"/>
            <a:ext cx="1851600" cy="1139999"/>
          </a:xfrm>
          <a:prstGeom prst="rect">
            <a:avLst/>
          </a:prstGeom>
          <a:solidFill>
            <a:srgbClr val="0DB7C4"/>
          </a:solidFill>
          <a:ln>
            <a:noFill/>
          </a:ln>
        </p:spPr>
        <p:txBody>
          <a:bodyPr lIns="91425" tIns="91425" rIns="91425" bIns="91425" anchor="ctr" anchorCtr="0">
            <a:noAutofit/>
          </a:bodyPr>
          <a:lstStyle/>
          <a:p>
            <a:pPr lvl="0">
              <a:spcBef>
                <a:spcPts val="0"/>
              </a:spcBef>
              <a:buNone/>
            </a:pPr>
            <a:endParaRPr/>
          </a:p>
        </p:txBody>
      </p:sp>
      <p:sp>
        <p:nvSpPr>
          <p:cNvPr id="54" name="Shape 54"/>
          <p:cNvSpPr txBox="1">
            <a:spLocks noGrp="1"/>
          </p:cNvSpPr>
          <p:nvPr>
            <p:ph type="title"/>
          </p:nvPr>
        </p:nvSpPr>
        <p:spPr>
          <a:xfrm>
            <a:off x="235225" y="1292400"/>
            <a:ext cx="1381199" cy="1139999"/>
          </a:xfrm>
          <a:prstGeom prst="rect">
            <a:avLst/>
          </a:prstGeom>
        </p:spPr>
        <p:txBody>
          <a:bodyPr lIns="91425" tIns="91425" rIns="91425" bIns="91425" anchor="t" anchorCtr="0"/>
          <a:lstStyle>
            <a:lvl1pPr lvl="0" rtl="0">
              <a:spcBef>
                <a:spcPts val="0"/>
              </a:spcBef>
              <a:buClr>
                <a:srgbClr val="FFFFFF"/>
              </a:buClr>
              <a:buSzPct val="100000"/>
              <a:defRPr sz="1800">
                <a:solidFill>
                  <a:srgbClr val="FFFFFF"/>
                </a:solidFill>
              </a:defRPr>
            </a:lvl1pPr>
            <a:lvl2pPr lvl="1" rtl="0">
              <a:spcBef>
                <a:spcPts val="0"/>
              </a:spcBef>
              <a:buClr>
                <a:srgbClr val="FFFFFF"/>
              </a:buClr>
              <a:buSzPct val="100000"/>
              <a:defRPr sz="1800">
                <a:solidFill>
                  <a:srgbClr val="FFFFFF"/>
                </a:solidFill>
              </a:defRPr>
            </a:lvl2pPr>
            <a:lvl3pPr lvl="2" rtl="0">
              <a:spcBef>
                <a:spcPts val="0"/>
              </a:spcBef>
              <a:buClr>
                <a:srgbClr val="FFFFFF"/>
              </a:buClr>
              <a:buSzPct val="100000"/>
              <a:defRPr sz="1800">
                <a:solidFill>
                  <a:srgbClr val="FFFFFF"/>
                </a:solidFill>
              </a:defRPr>
            </a:lvl3pPr>
            <a:lvl4pPr lvl="3" rtl="0">
              <a:spcBef>
                <a:spcPts val="0"/>
              </a:spcBef>
              <a:buClr>
                <a:srgbClr val="FFFFFF"/>
              </a:buClr>
              <a:buSzPct val="100000"/>
              <a:defRPr sz="1800">
                <a:solidFill>
                  <a:srgbClr val="FFFFFF"/>
                </a:solidFill>
              </a:defRPr>
            </a:lvl4pPr>
            <a:lvl5pPr lvl="4" rtl="0">
              <a:spcBef>
                <a:spcPts val="0"/>
              </a:spcBef>
              <a:buClr>
                <a:srgbClr val="FFFFFF"/>
              </a:buClr>
              <a:buSzPct val="100000"/>
              <a:defRPr sz="1800">
                <a:solidFill>
                  <a:srgbClr val="FFFFFF"/>
                </a:solidFill>
              </a:defRPr>
            </a:lvl5pPr>
            <a:lvl6pPr lvl="5" rtl="0">
              <a:spcBef>
                <a:spcPts val="0"/>
              </a:spcBef>
              <a:buClr>
                <a:srgbClr val="FFFFFF"/>
              </a:buClr>
              <a:buSzPct val="100000"/>
              <a:defRPr sz="1800">
                <a:solidFill>
                  <a:srgbClr val="FFFFFF"/>
                </a:solidFill>
              </a:defRPr>
            </a:lvl6pPr>
            <a:lvl7pPr lvl="6" rtl="0">
              <a:spcBef>
                <a:spcPts val="0"/>
              </a:spcBef>
              <a:buClr>
                <a:srgbClr val="FFFFFF"/>
              </a:buClr>
              <a:buSzPct val="100000"/>
              <a:defRPr sz="1800">
                <a:solidFill>
                  <a:srgbClr val="FFFFFF"/>
                </a:solidFill>
              </a:defRPr>
            </a:lvl7pPr>
            <a:lvl8pPr lvl="7" rtl="0">
              <a:spcBef>
                <a:spcPts val="0"/>
              </a:spcBef>
              <a:buClr>
                <a:srgbClr val="FFFFFF"/>
              </a:buClr>
              <a:buSzPct val="100000"/>
              <a:defRPr sz="1800">
                <a:solidFill>
                  <a:srgbClr val="FFFFFF"/>
                </a:solidFill>
              </a:defRPr>
            </a:lvl8pPr>
            <a:lvl9pPr lvl="8" rtl="0">
              <a:spcBef>
                <a:spcPts val="0"/>
              </a:spcBef>
              <a:buClr>
                <a:srgbClr val="FFFFFF"/>
              </a:buClr>
              <a:buSzPct val="100000"/>
              <a:defRPr sz="1800">
                <a:solidFill>
                  <a:srgbClr val="FFFFFF"/>
                </a:solidFill>
              </a:defRPr>
            </a:lvl9pPr>
          </a:lstStyle>
          <a:p>
            <a:endParaRPr/>
          </a:p>
        </p:txBody>
      </p:sp>
      <p:sp>
        <p:nvSpPr>
          <p:cNvPr id="55" name="Shape 55"/>
          <p:cNvSpPr txBox="1">
            <a:spLocks noGrp="1"/>
          </p:cNvSpPr>
          <p:nvPr>
            <p:ph type="sldNum" idx="12"/>
          </p:nvPr>
        </p:nvSpPr>
        <p:spPr>
          <a:xfrm>
            <a:off x="-75" y="0"/>
            <a:ext cx="1851600" cy="1139999"/>
          </a:xfrm>
          <a:prstGeom prst="rect">
            <a:avLst/>
          </a:prstGeom>
        </p:spPr>
        <p:txBody>
          <a:bodyPr lIns="91425" tIns="91425" rIns="91425" bIns="91425" anchor="b" anchorCtr="0">
            <a:noAutofit/>
          </a:bodyPr>
          <a:lstStyle/>
          <a:p>
            <a:pPr lvl="0" rtl="0">
              <a:spcBef>
                <a:spcPts val="0"/>
              </a:spcBef>
              <a:buNone/>
            </a:pPr>
            <a:fld id="{00000000-1234-1234-1234-123412341234}" type="slidenum">
              <a:rPr lang="en"/>
              <a:pPr lvl="0" rtl="0">
                <a:spcBef>
                  <a:spcPts val="0"/>
                </a:spcBef>
                <a:buNone/>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1"/>
        <p:cNvGrpSpPr/>
        <p:nvPr/>
      </p:nvGrpSpPr>
      <p:grpSpPr>
        <a:xfrm>
          <a:off x="0" y="0"/>
          <a:ext cx="0" cy="0"/>
          <a:chOff x="0" y="0"/>
          <a:chExt cx="0" cy="0"/>
        </a:xfrm>
      </p:grpSpPr>
      <p:sp>
        <p:nvSpPr>
          <p:cNvPr id="62" name="Shape 62"/>
          <p:cNvSpPr/>
          <p:nvPr/>
        </p:nvSpPr>
        <p:spPr>
          <a:xfrm flipH="1">
            <a:off x="-74" y="0"/>
            <a:ext cx="669599" cy="5143499"/>
          </a:xfrm>
          <a:prstGeom prst="rect">
            <a:avLst/>
          </a:prstGeom>
          <a:solidFill>
            <a:srgbClr val="000000">
              <a:alpha val="3460"/>
            </a:srgbClr>
          </a:solidFill>
          <a:ln>
            <a:noFill/>
          </a:ln>
        </p:spPr>
        <p:txBody>
          <a:bodyPr lIns="91425" tIns="91425" rIns="91425" bIns="91425" anchor="ctr" anchorCtr="0">
            <a:noAutofit/>
          </a:bodyPr>
          <a:lstStyle/>
          <a:p>
            <a:pPr lvl="0">
              <a:spcBef>
                <a:spcPts val="0"/>
              </a:spcBef>
              <a:buNone/>
            </a:pPr>
            <a:endParaRPr/>
          </a:p>
        </p:txBody>
      </p:sp>
      <p:sp>
        <p:nvSpPr>
          <p:cNvPr id="63" name="Shape 63"/>
          <p:cNvSpPr/>
          <p:nvPr/>
        </p:nvSpPr>
        <p:spPr>
          <a:xfrm flipH="1">
            <a:off x="-74" y="0"/>
            <a:ext cx="669599" cy="1139999"/>
          </a:xfrm>
          <a:prstGeom prst="rect">
            <a:avLst/>
          </a:prstGeom>
          <a:solidFill>
            <a:srgbClr val="0DB7C4"/>
          </a:solidFill>
          <a:ln>
            <a:noFill/>
          </a:ln>
        </p:spPr>
        <p:txBody>
          <a:bodyPr lIns="91425" tIns="91425" rIns="91425" bIns="91425" anchor="ctr" anchorCtr="0">
            <a:noAutofit/>
          </a:bodyPr>
          <a:lstStyle/>
          <a:p>
            <a:pPr lvl="0">
              <a:spcBef>
                <a:spcPts val="0"/>
              </a:spcBef>
              <a:buNone/>
            </a:pPr>
            <a:endParaRPr/>
          </a:p>
        </p:txBody>
      </p:sp>
      <p:sp>
        <p:nvSpPr>
          <p:cNvPr id="64" name="Shape 64"/>
          <p:cNvSpPr txBox="1">
            <a:spLocks noGrp="1"/>
          </p:cNvSpPr>
          <p:nvPr>
            <p:ph type="sldNum" idx="12"/>
          </p:nvPr>
        </p:nvSpPr>
        <p:spPr>
          <a:xfrm>
            <a:off x="-75" y="0"/>
            <a:ext cx="669599" cy="1139999"/>
          </a:xfrm>
          <a:prstGeom prst="rect">
            <a:avLst/>
          </a:prstGeom>
        </p:spPr>
        <p:txBody>
          <a:bodyPr lIns="91425" tIns="91425" rIns="91425" bIns="91425" anchor="b"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a:xfrm>
            <a:off x="457200" y="13716"/>
            <a:ext cx="2895600" cy="246888"/>
          </a:xfrm>
          <a:prstGeom prst="rect">
            <a:avLst/>
          </a:prstGeom>
        </p:spPr>
        <p:txBody>
          <a:bodyPr/>
          <a:lstStyle/>
          <a:p>
            <a:fld id="{7A847CFC-816F-41D0-AAC0-9BF4FEBC753E}" type="datetimeFigureOut">
              <a:rPr lang="es-ES" smtClean="0"/>
              <a:pPr/>
              <a:t>31/08/2016</a:t>
            </a:fld>
            <a:endParaRPr lang="es-ES"/>
          </a:p>
        </p:txBody>
      </p:sp>
      <p:sp>
        <p:nvSpPr>
          <p:cNvPr id="6" name="Footer Placeholder 5"/>
          <p:cNvSpPr>
            <a:spLocks noGrp="1"/>
          </p:cNvSpPr>
          <p:nvPr>
            <p:ph type="ftr" sz="quarter" idx="11"/>
          </p:nvPr>
        </p:nvSpPr>
        <p:spPr>
          <a:xfrm>
            <a:off x="3429000" y="13716"/>
            <a:ext cx="4114800" cy="246888"/>
          </a:xfrm>
          <a:prstGeom prst="rect">
            <a:avLst/>
          </a:prstGeom>
        </p:spPr>
        <p:txBody>
          <a:bodyPr/>
          <a:lstStyle/>
          <a:p>
            <a:endParaRPr lang="es-ES"/>
          </a:p>
        </p:txBody>
      </p:sp>
      <p:sp>
        <p:nvSpPr>
          <p:cNvPr id="7" name="Slide Number Placeholder 6"/>
          <p:cNvSpPr>
            <a:spLocks noGrp="1"/>
          </p:cNvSpPr>
          <p:nvPr>
            <p:ph type="sldNum" sz="quarter" idx="12"/>
          </p:nvPr>
        </p:nvSpPr>
        <p:spPr/>
        <p:txBody>
          <a:bodyPr/>
          <a:lstStyle/>
          <a:p>
            <a:fld id="{132FADFE-3B8F-471C-ABF0-DBC7717ECBBC}" type="slidenum">
              <a:rPr lang="es-ES" smtClean="0"/>
              <a:pPr/>
              <a:t>‹#›</a:t>
            </a:fld>
            <a:endParaRPr lang="es-ES"/>
          </a:p>
        </p:txBody>
      </p:sp>
    </p:spTree>
    <p:extLst>
      <p:ext uri="{BB962C8B-B14F-4D97-AF65-F5344CB8AC3E}">
        <p14:creationId xmlns:p14="http://schemas.microsoft.com/office/powerpoint/2010/main" val="1822896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a:xfrm>
            <a:off x="457200" y="13716"/>
            <a:ext cx="2895600" cy="246888"/>
          </a:xfrm>
          <a:prstGeom prst="rect">
            <a:avLst/>
          </a:prstGeom>
        </p:spPr>
        <p:txBody>
          <a:bodyPr/>
          <a:lstStyle/>
          <a:p>
            <a:fld id="{7A847CFC-816F-41D0-AAC0-9BF4FEBC753E}" type="datetimeFigureOut">
              <a:rPr lang="es-ES" smtClean="0"/>
              <a:pPr/>
              <a:t>31/08/2016</a:t>
            </a:fld>
            <a:endParaRPr lang="es-ES"/>
          </a:p>
        </p:txBody>
      </p:sp>
      <p:sp>
        <p:nvSpPr>
          <p:cNvPr id="8" name="Footer Placeholder 7"/>
          <p:cNvSpPr>
            <a:spLocks noGrp="1"/>
          </p:cNvSpPr>
          <p:nvPr>
            <p:ph type="ftr" sz="quarter" idx="11"/>
          </p:nvPr>
        </p:nvSpPr>
        <p:spPr>
          <a:xfrm>
            <a:off x="3429000" y="13716"/>
            <a:ext cx="4114800" cy="246888"/>
          </a:xfrm>
          <a:prstGeom prst="rect">
            <a:avLst/>
          </a:prstGeom>
        </p:spPr>
        <p:txBody>
          <a:bodyPr/>
          <a:lstStyle/>
          <a:p>
            <a:endParaRPr lang="es-ES"/>
          </a:p>
        </p:txBody>
      </p:sp>
      <p:sp>
        <p:nvSpPr>
          <p:cNvPr id="9" name="Slide Number Placeholder 8"/>
          <p:cNvSpPr>
            <a:spLocks noGrp="1"/>
          </p:cNvSpPr>
          <p:nvPr>
            <p:ph type="sldNum" sz="quarter" idx="12"/>
          </p:nvPr>
        </p:nvSpPr>
        <p:spPr/>
        <p:txBody>
          <a:bodyPr/>
          <a:lstStyle/>
          <a:p>
            <a:fld id="{132FADFE-3B8F-471C-ABF0-DBC7717ECBBC}" type="slidenum">
              <a:rPr lang="es-ES" smtClean="0"/>
              <a:pPr/>
              <a:t>‹#›</a:t>
            </a:fld>
            <a:endParaRPr lang="es-ES"/>
          </a:p>
        </p:txBody>
      </p:sp>
      <p:cxnSp>
        <p:nvCxnSpPr>
          <p:cNvPr id="11" name="Straight Connector 10"/>
          <p:cNvCxnSpPr/>
          <p:nvPr/>
        </p:nvCxnSpPr>
        <p:spPr>
          <a:xfrm rot="5400000">
            <a:off x="2806462"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6017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5"/>
            <a:ext cx="7886700" cy="994172"/>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A39C618-2C1E-497C-9751-4BD45380FDB4}" type="datetimeFigureOut">
              <a:rPr lang="en-US" smtClean="0"/>
              <a:t>8/31/2016</a:t>
            </a:fld>
            <a:endParaRPr 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2590209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a:prstGeom prst="rect">
            <a:avLst/>
          </a:prstGeo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3442099"/>
            <a:ext cx="7886700" cy="1125140"/>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A39C618-2C1E-497C-9751-4BD45380FDB4}" type="datetimeFigureOut">
              <a:rPr lang="en-US" smtClean="0"/>
              <a:t>8/31/2016</a:t>
            </a:fld>
            <a:endParaRPr 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431053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44425" y="5597"/>
            <a:ext cx="3552600" cy="1139999"/>
          </a:xfrm>
          <a:prstGeom prst="rect">
            <a:avLst/>
          </a:prstGeom>
          <a:noFill/>
          <a:ln>
            <a:noFill/>
          </a:ln>
        </p:spPr>
        <p:txBody>
          <a:bodyPr lIns="91425" tIns="91425" rIns="91425" bIns="91425" anchor="b" anchorCtr="0"/>
          <a:lstStyle>
            <a:lvl1pPr lvl="0">
              <a:spcBef>
                <a:spcPts val="0"/>
              </a:spcBef>
              <a:buClr>
                <a:srgbClr val="0DB7C4"/>
              </a:buClr>
              <a:buSzPct val="100000"/>
              <a:buFont typeface="Dosis"/>
              <a:buNone/>
              <a:defRPr sz="2400">
                <a:solidFill>
                  <a:srgbClr val="0DB7C4"/>
                </a:solidFill>
                <a:latin typeface="Dosis"/>
                <a:ea typeface="Dosis"/>
                <a:cs typeface="Dosis"/>
                <a:sym typeface="Dosis"/>
              </a:defRPr>
            </a:lvl1pPr>
            <a:lvl2pPr lvl="1">
              <a:spcBef>
                <a:spcPts val="0"/>
              </a:spcBef>
              <a:buClr>
                <a:srgbClr val="0DB7C4"/>
              </a:buClr>
              <a:buSzPct val="100000"/>
              <a:buFont typeface="Dosis"/>
              <a:buNone/>
              <a:defRPr sz="2400">
                <a:solidFill>
                  <a:srgbClr val="0DB7C4"/>
                </a:solidFill>
                <a:latin typeface="Dosis"/>
                <a:ea typeface="Dosis"/>
                <a:cs typeface="Dosis"/>
                <a:sym typeface="Dosis"/>
              </a:defRPr>
            </a:lvl2pPr>
            <a:lvl3pPr lvl="2">
              <a:spcBef>
                <a:spcPts val="0"/>
              </a:spcBef>
              <a:buClr>
                <a:srgbClr val="0DB7C4"/>
              </a:buClr>
              <a:buSzPct val="100000"/>
              <a:buFont typeface="Dosis"/>
              <a:buNone/>
              <a:defRPr sz="2400">
                <a:solidFill>
                  <a:srgbClr val="0DB7C4"/>
                </a:solidFill>
                <a:latin typeface="Dosis"/>
                <a:ea typeface="Dosis"/>
                <a:cs typeface="Dosis"/>
                <a:sym typeface="Dosis"/>
              </a:defRPr>
            </a:lvl3pPr>
            <a:lvl4pPr lvl="3">
              <a:spcBef>
                <a:spcPts val="0"/>
              </a:spcBef>
              <a:buClr>
                <a:srgbClr val="0DB7C4"/>
              </a:buClr>
              <a:buSzPct val="100000"/>
              <a:buFont typeface="Dosis"/>
              <a:buNone/>
              <a:defRPr sz="2400">
                <a:solidFill>
                  <a:srgbClr val="0DB7C4"/>
                </a:solidFill>
                <a:latin typeface="Dosis"/>
                <a:ea typeface="Dosis"/>
                <a:cs typeface="Dosis"/>
                <a:sym typeface="Dosis"/>
              </a:defRPr>
            </a:lvl4pPr>
            <a:lvl5pPr lvl="4">
              <a:spcBef>
                <a:spcPts val="0"/>
              </a:spcBef>
              <a:buClr>
                <a:srgbClr val="0DB7C4"/>
              </a:buClr>
              <a:buSzPct val="100000"/>
              <a:buFont typeface="Dosis"/>
              <a:buNone/>
              <a:defRPr sz="2400">
                <a:solidFill>
                  <a:srgbClr val="0DB7C4"/>
                </a:solidFill>
                <a:latin typeface="Dosis"/>
                <a:ea typeface="Dosis"/>
                <a:cs typeface="Dosis"/>
                <a:sym typeface="Dosis"/>
              </a:defRPr>
            </a:lvl5pPr>
            <a:lvl6pPr lvl="5">
              <a:spcBef>
                <a:spcPts val="0"/>
              </a:spcBef>
              <a:buClr>
                <a:srgbClr val="0DB7C4"/>
              </a:buClr>
              <a:buSzPct val="100000"/>
              <a:buFont typeface="Dosis"/>
              <a:buNone/>
              <a:defRPr sz="2400">
                <a:solidFill>
                  <a:srgbClr val="0DB7C4"/>
                </a:solidFill>
                <a:latin typeface="Dosis"/>
                <a:ea typeface="Dosis"/>
                <a:cs typeface="Dosis"/>
                <a:sym typeface="Dosis"/>
              </a:defRPr>
            </a:lvl6pPr>
            <a:lvl7pPr lvl="6">
              <a:spcBef>
                <a:spcPts val="0"/>
              </a:spcBef>
              <a:buClr>
                <a:srgbClr val="0DB7C4"/>
              </a:buClr>
              <a:buSzPct val="100000"/>
              <a:buFont typeface="Dosis"/>
              <a:buNone/>
              <a:defRPr sz="2400">
                <a:solidFill>
                  <a:srgbClr val="0DB7C4"/>
                </a:solidFill>
                <a:latin typeface="Dosis"/>
                <a:ea typeface="Dosis"/>
                <a:cs typeface="Dosis"/>
                <a:sym typeface="Dosis"/>
              </a:defRPr>
            </a:lvl7pPr>
            <a:lvl8pPr lvl="7">
              <a:spcBef>
                <a:spcPts val="0"/>
              </a:spcBef>
              <a:buClr>
                <a:srgbClr val="0DB7C4"/>
              </a:buClr>
              <a:buSzPct val="100000"/>
              <a:buFont typeface="Dosis"/>
              <a:buNone/>
              <a:defRPr sz="2400">
                <a:solidFill>
                  <a:srgbClr val="0DB7C4"/>
                </a:solidFill>
                <a:latin typeface="Dosis"/>
                <a:ea typeface="Dosis"/>
                <a:cs typeface="Dosis"/>
                <a:sym typeface="Dosis"/>
              </a:defRPr>
            </a:lvl8pPr>
            <a:lvl9pPr lvl="8">
              <a:spcBef>
                <a:spcPts val="0"/>
              </a:spcBef>
              <a:buClr>
                <a:srgbClr val="0DB7C4"/>
              </a:buClr>
              <a:buSzPct val="100000"/>
              <a:buFont typeface="Dosis"/>
              <a:buNone/>
              <a:defRPr sz="2400">
                <a:solidFill>
                  <a:srgbClr val="0DB7C4"/>
                </a:solidFill>
                <a:latin typeface="Dosis"/>
                <a:ea typeface="Dosis"/>
                <a:cs typeface="Dosis"/>
                <a:sym typeface="Dosis"/>
              </a:defRPr>
            </a:lvl9pPr>
          </a:lstStyle>
          <a:p>
            <a:endParaRPr/>
          </a:p>
        </p:txBody>
      </p:sp>
      <p:sp>
        <p:nvSpPr>
          <p:cNvPr id="7" name="Shape 7"/>
          <p:cNvSpPr txBox="1">
            <a:spLocks noGrp="1"/>
          </p:cNvSpPr>
          <p:nvPr>
            <p:ph type="body" idx="1"/>
          </p:nvPr>
        </p:nvSpPr>
        <p:spPr>
          <a:xfrm>
            <a:off x="844425" y="1538075"/>
            <a:ext cx="5169000" cy="3387899"/>
          </a:xfrm>
          <a:prstGeom prst="rect">
            <a:avLst/>
          </a:prstGeom>
          <a:noFill/>
          <a:ln>
            <a:noFill/>
          </a:ln>
        </p:spPr>
        <p:txBody>
          <a:bodyPr lIns="91425" tIns="91425" rIns="91425" bIns="91425" anchor="t" anchorCtr="0"/>
          <a:lstStyle>
            <a:lvl1pPr lvl="0">
              <a:spcBef>
                <a:spcPts val="600"/>
              </a:spcBef>
              <a:buClr>
                <a:srgbClr val="0DB7C4"/>
              </a:buClr>
              <a:buSzPct val="100000"/>
              <a:buFont typeface="Source Sans Pro"/>
              <a:buChar char="▹"/>
              <a:defRPr sz="3000">
                <a:solidFill>
                  <a:srgbClr val="415665"/>
                </a:solidFill>
                <a:latin typeface="Source Sans Pro"/>
                <a:ea typeface="Source Sans Pro"/>
                <a:cs typeface="Source Sans Pro"/>
                <a:sym typeface="Source Sans Pro"/>
              </a:defRPr>
            </a:lvl1pPr>
            <a:lvl2pPr lvl="1">
              <a:spcBef>
                <a:spcPts val="480"/>
              </a:spcBef>
              <a:buClr>
                <a:srgbClr val="0DB7C4"/>
              </a:buClr>
              <a:buSzPct val="100000"/>
              <a:buFont typeface="Source Sans Pro"/>
              <a:buChar char="▸"/>
              <a:defRPr sz="2400">
                <a:solidFill>
                  <a:srgbClr val="415665"/>
                </a:solidFill>
                <a:latin typeface="Source Sans Pro"/>
                <a:ea typeface="Source Sans Pro"/>
                <a:cs typeface="Source Sans Pro"/>
                <a:sym typeface="Source Sans Pro"/>
              </a:defRPr>
            </a:lvl2pPr>
            <a:lvl3pPr lvl="2">
              <a:spcBef>
                <a:spcPts val="480"/>
              </a:spcBef>
              <a:buClr>
                <a:srgbClr val="0DB7C4"/>
              </a:buClr>
              <a:buSzPct val="100000"/>
              <a:buFont typeface="Source Sans Pro"/>
              <a:buChar char="⬩"/>
              <a:defRPr sz="2400">
                <a:solidFill>
                  <a:srgbClr val="415665"/>
                </a:solidFill>
                <a:latin typeface="Source Sans Pro"/>
                <a:ea typeface="Source Sans Pro"/>
                <a:cs typeface="Source Sans Pro"/>
                <a:sym typeface="Source Sans Pro"/>
              </a:defRPr>
            </a:lvl3pPr>
            <a:lvl4pPr lvl="3">
              <a:spcBef>
                <a:spcPts val="360"/>
              </a:spcBef>
              <a:buClr>
                <a:srgbClr val="0DB7C4"/>
              </a:buClr>
              <a:buSzPct val="100000"/>
              <a:buFont typeface="Source Sans Pro"/>
              <a:buChar char="⬞"/>
              <a:defRPr sz="1800">
                <a:solidFill>
                  <a:srgbClr val="415665"/>
                </a:solidFill>
                <a:latin typeface="Source Sans Pro"/>
                <a:ea typeface="Source Sans Pro"/>
                <a:cs typeface="Source Sans Pro"/>
                <a:sym typeface="Source Sans Pro"/>
              </a:defRPr>
            </a:lvl4pPr>
            <a:lvl5pPr lvl="4">
              <a:spcBef>
                <a:spcPts val="360"/>
              </a:spcBef>
              <a:buClr>
                <a:srgbClr val="0DB7C4"/>
              </a:buClr>
              <a:buSzPct val="100000"/>
              <a:buFont typeface="Source Sans Pro"/>
              <a:defRPr sz="1800">
                <a:solidFill>
                  <a:srgbClr val="415665"/>
                </a:solidFill>
                <a:latin typeface="Source Sans Pro"/>
                <a:ea typeface="Source Sans Pro"/>
                <a:cs typeface="Source Sans Pro"/>
                <a:sym typeface="Source Sans Pro"/>
              </a:defRPr>
            </a:lvl5pPr>
            <a:lvl6pPr lvl="5">
              <a:spcBef>
                <a:spcPts val="360"/>
              </a:spcBef>
              <a:buClr>
                <a:srgbClr val="0DB7C4"/>
              </a:buClr>
              <a:buSzPct val="100000"/>
              <a:buFont typeface="Source Sans Pro"/>
              <a:defRPr sz="1800">
                <a:solidFill>
                  <a:srgbClr val="415665"/>
                </a:solidFill>
                <a:latin typeface="Source Sans Pro"/>
                <a:ea typeface="Source Sans Pro"/>
                <a:cs typeface="Source Sans Pro"/>
                <a:sym typeface="Source Sans Pro"/>
              </a:defRPr>
            </a:lvl6pPr>
            <a:lvl7pPr lvl="6">
              <a:spcBef>
                <a:spcPts val="360"/>
              </a:spcBef>
              <a:buClr>
                <a:srgbClr val="0DB7C4"/>
              </a:buClr>
              <a:buSzPct val="100000"/>
              <a:buFont typeface="Source Sans Pro"/>
              <a:defRPr sz="1800">
                <a:solidFill>
                  <a:srgbClr val="415665"/>
                </a:solidFill>
                <a:latin typeface="Source Sans Pro"/>
                <a:ea typeface="Source Sans Pro"/>
                <a:cs typeface="Source Sans Pro"/>
                <a:sym typeface="Source Sans Pro"/>
              </a:defRPr>
            </a:lvl7pPr>
            <a:lvl8pPr lvl="7">
              <a:spcBef>
                <a:spcPts val="360"/>
              </a:spcBef>
              <a:buClr>
                <a:srgbClr val="0DB7C4"/>
              </a:buClr>
              <a:buSzPct val="100000"/>
              <a:buFont typeface="Source Sans Pro"/>
              <a:defRPr sz="1800">
                <a:solidFill>
                  <a:srgbClr val="415665"/>
                </a:solidFill>
                <a:latin typeface="Source Sans Pro"/>
                <a:ea typeface="Source Sans Pro"/>
                <a:cs typeface="Source Sans Pro"/>
                <a:sym typeface="Source Sans Pro"/>
              </a:defRPr>
            </a:lvl8pPr>
            <a:lvl9pPr lvl="8">
              <a:spcBef>
                <a:spcPts val="360"/>
              </a:spcBef>
              <a:buClr>
                <a:srgbClr val="0DB7C4"/>
              </a:buClr>
              <a:buSzPct val="100000"/>
              <a:buFont typeface="Source Sans Pro"/>
              <a:defRPr sz="1800">
                <a:solidFill>
                  <a:srgbClr val="415665"/>
                </a:solidFill>
                <a:latin typeface="Source Sans Pro"/>
                <a:ea typeface="Source Sans Pro"/>
                <a:cs typeface="Source Sans Pro"/>
                <a:sym typeface="Source Sans Pro"/>
              </a:defRPr>
            </a:lvl9pPr>
          </a:lstStyle>
          <a:p>
            <a:endParaRPr/>
          </a:p>
        </p:txBody>
      </p:sp>
      <p:sp>
        <p:nvSpPr>
          <p:cNvPr id="8" name="Shape 8"/>
          <p:cNvSpPr txBox="1">
            <a:spLocks noGrp="1"/>
          </p:cNvSpPr>
          <p:nvPr>
            <p:ph type="sldNum" idx="12"/>
          </p:nvPr>
        </p:nvSpPr>
        <p:spPr>
          <a:xfrm>
            <a:off x="-75" y="0"/>
            <a:ext cx="669599" cy="1139999"/>
          </a:xfrm>
          <a:prstGeom prst="rect">
            <a:avLst/>
          </a:prstGeom>
          <a:noFill/>
          <a:ln>
            <a:noFill/>
          </a:ln>
        </p:spPr>
        <p:txBody>
          <a:bodyPr lIns="91425" tIns="91425" rIns="91425" bIns="91425" anchor="b" anchorCtr="0">
            <a:noAutofit/>
          </a:bodyPr>
          <a:lstStyle/>
          <a:p>
            <a:pPr lvl="0" algn="ctr" rtl="0">
              <a:spcBef>
                <a:spcPts val="0"/>
              </a:spcBef>
              <a:buNone/>
            </a:pPr>
            <a:fld id="{00000000-1234-1234-1234-123412341234}" type="slidenum">
              <a:rPr lang="en" sz="2400">
                <a:solidFill>
                  <a:srgbClr val="FFFFFF"/>
                </a:solidFill>
                <a:latin typeface="Dosis"/>
                <a:ea typeface="Dosis"/>
                <a:cs typeface="Dosis"/>
                <a:sym typeface="Dosis"/>
              </a:rPr>
              <a:pPr lvl="0" algn="ctr" rtl="0">
                <a:spcBef>
                  <a:spcPts val="0"/>
                </a:spcBef>
                <a:buNone/>
              </a:pPr>
              <a:t>‹#›</a:t>
            </a:fld>
            <a:endParaRPr lang="en" sz="2400">
              <a:solidFill>
                <a:srgbClr val="FFFFFF"/>
              </a:solidFill>
              <a:latin typeface="Dosis"/>
              <a:ea typeface="Dosis"/>
              <a:cs typeface="Dosis"/>
              <a:sym typeface="Dosi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4" r:id="rId5"/>
    <p:sldLayoutId id="2147483655" r:id="rId6"/>
    <p:sldLayoutId id="2147483657" r:id="rId7"/>
    <p:sldLayoutId id="2147483661" r:id="rId8"/>
    <p:sldLayoutId id="2147483662" r:id="rId9"/>
    <p:sldLayoutId id="2147483663" r:id="rId10"/>
    <p:sldLayoutId id="2147483664"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18" Type="http://schemas.openxmlformats.org/officeDocument/2006/relationships/image" Target="../media/image2.jpe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notesSlide" Target="../notesSlides/notesSlide6.xml"/><Relationship Id="rId16" Type="http://schemas.openxmlformats.org/officeDocument/2006/relationships/diagramColors" Target="../diagrams/colors5.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8.xml"/><Relationship Id="rId7" Type="http://schemas.openxmlformats.org/officeDocument/2006/relationships/image" Target="../media/image17.jpeg"/><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10" Type="http://schemas.openxmlformats.org/officeDocument/2006/relationships/image" Target="../media/image2.jpeg"/><Relationship Id="rId4" Type="http://schemas.openxmlformats.org/officeDocument/2006/relationships/diagramQuickStyle" Target="../diagrams/quickStyle8.xml"/><Relationship Id="rId9" Type="http://schemas.openxmlformats.org/officeDocument/2006/relationships/image" Target="../media/image19.jpeg"/></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10.xml"/><Relationship Id="rId13" Type="http://schemas.openxmlformats.org/officeDocument/2006/relationships/diagramData" Target="../diagrams/data11.xml"/><Relationship Id="rId18" Type="http://schemas.openxmlformats.org/officeDocument/2006/relationships/diagramData" Target="../diagrams/data12.xml"/><Relationship Id="rId3" Type="http://schemas.openxmlformats.org/officeDocument/2006/relationships/diagramData" Target="../diagrams/data9.xml"/><Relationship Id="rId21" Type="http://schemas.openxmlformats.org/officeDocument/2006/relationships/diagramColors" Target="../diagrams/colors12.xml"/><Relationship Id="rId7" Type="http://schemas.microsoft.com/office/2007/relationships/diagramDrawing" Target="../diagrams/drawing9.xml"/><Relationship Id="rId12" Type="http://schemas.microsoft.com/office/2007/relationships/diagramDrawing" Target="../diagrams/drawing10.xml"/><Relationship Id="rId17" Type="http://schemas.microsoft.com/office/2007/relationships/diagramDrawing" Target="../diagrams/drawing11.xml"/><Relationship Id="rId2" Type="http://schemas.openxmlformats.org/officeDocument/2006/relationships/notesSlide" Target="../notesSlides/notesSlide11.xml"/><Relationship Id="rId16" Type="http://schemas.openxmlformats.org/officeDocument/2006/relationships/diagramColors" Target="../diagrams/colors11.xml"/><Relationship Id="rId20" Type="http://schemas.openxmlformats.org/officeDocument/2006/relationships/diagramQuickStyle" Target="../diagrams/quickStyle12.xml"/><Relationship Id="rId1" Type="http://schemas.openxmlformats.org/officeDocument/2006/relationships/slideLayout" Target="../slideLayouts/slideLayout7.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5" Type="http://schemas.openxmlformats.org/officeDocument/2006/relationships/diagramQuickStyle" Target="../diagrams/quickStyle11.xml"/><Relationship Id="rId10" Type="http://schemas.openxmlformats.org/officeDocument/2006/relationships/diagramQuickStyle" Target="../diagrams/quickStyle10.xml"/><Relationship Id="rId19" Type="http://schemas.openxmlformats.org/officeDocument/2006/relationships/diagramLayout" Target="../diagrams/layout12.xml"/><Relationship Id="rId4" Type="http://schemas.openxmlformats.org/officeDocument/2006/relationships/diagramLayout" Target="../diagrams/layout9.xml"/><Relationship Id="rId9" Type="http://schemas.openxmlformats.org/officeDocument/2006/relationships/diagramLayout" Target="../diagrams/layout10.xml"/><Relationship Id="rId14" Type="http://schemas.openxmlformats.org/officeDocument/2006/relationships/diagramLayout" Target="../diagrams/layout11.xml"/><Relationship Id="rId22" Type="http://schemas.microsoft.com/office/2007/relationships/diagramDrawing" Target="../diagrams/drawing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16.xml"/><Relationship Id="rId13" Type="http://schemas.openxmlformats.org/officeDocument/2006/relationships/image" Target="../media/image2.jpeg"/><Relationship Id="rId3" Type="http://schemas.openxmlformats.org/officeDocument/2006/relationships/diagramData" Target="../diagrams/data15.xml"/><Relationship Id="rId7" Type="http://schemas.microsoft.com/office/2007/relationships/diagramDrawing" Target="../diagrams/drawing15.xml"/><Relationship Id="rId12" Type="http://schemas.microsoft.com/office/2007/relationships/diagramDrawing" Target="../diagrams/drawing16.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Colors" Target="../diagrams/colors15.xml"/><Relationship Id="rId11" Type="http://schemas.openxmlformats.org/officeDocument/2006/relationships/diagramColors" Target="../diagrams/colors16.xml"/><Relationship Id="rId5" Type="http://schemas.openxmlformats.org/officeDocument/2006/relationships/diagramQuickStyle" Target="../diagrams/quickStyle15.xml"/><Relationship Id="rId10" Type="http://schemas.openxmlformats.org/officeDocument/2006/relationships/diagramQuickStyle" Target="../diagrams/quickStyle16.xml"/><Relationship Id="rId4" Type="http://schemas.openxmlformats.org/officeDocument/2006/relationships/diagramLayout" Target="../diagrams/layout15.xml"/><Relationship Id="rId9" Type="http://schemas.openxmlformats.org/officeDocument/2006/relationships/diagramLayout" Target="../diagrams/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jpe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4.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Conferences</a:t>
            </a:r>
          </a:p>
        </p:txBody>
      </p:sp>
      <p:sp>
        <p:nvSpPr>
          <p:cNvPr id="3" name="Content Placeholder 2"/>
          <p:cNvSpPr>
            <a:spLocks noGrp="1"/>
          </p:cNvSpPr>
          <p:nvPr>
            <p:ph idx="1"/>
          </p:nvPr>
        </p:nvSpPr>
        <p:spPr>
          <a:xfrm>
            <a:off x="457200" y="1451374"/>
            <a:ext cx="8229600" cy="3349228"/>
          </a:xfrm>
        </p:spPr>
        <p:txBody>
          <a:bodyPr>
            <a:normAutofit fontScale="62500" lnSpcReduction="20000"/>
          </a:bodyPr>
          <a:lstStyle/>
          <a:p>
            <a:pPr marL="0" indent="0" algn="just">
              <a:buFontTx/>
              <a:buNone/>
              <a:defRPr/>
            </a:pPr>
            <a:r>
              <a:rPr lang="en-US" dirty="0" smtClean="0"/>
              <a:t>Conference Series LLC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35792175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2" name="Shape 72"/>
          <p:cNvSpPr txBox="1">
            <a:spLocks noGrp="1"/>
          </p:cNvSpPr>
          <p:nvPr>
            <p:ph type="ctrTitle"/>
          </p:nvPr>
        </p:nvSpPr>
        <p:spPr>
          <a:xfrm>
            <a:off x="1547664" y="1419622"/>
            <a:ext cx="5309699" cy="1159799"/>
          </a:xfrm>
          <a:prstGeom prst="rect">
            <a:avLst/>
          </a:prstGeom>
        </p:spPr>
        <p:txBody>
          <a:bodyPr lIns="91425" tIns="91425" rIns="91425" bIns="91425" anchor="b" anchorCtr="0">
            <a:noAutofit/>
          </a:bodyPr>
          <a:lstStyle/>
          <a:p>
            <a:pPr lvl="0" algn="ctr"/>
            <a:r>
              <a:rPr lang="en-US" sz="3200" b="1" dirty="0" smtClean="0">
                <a:effectLst>
                  <a:outerShdw blurRad="38100" dist="38100" dir="2700000" algn="tl">
                    <a:srgbClr val="000000">
                      <a:alpha val="43137"/>
                    </a:srgbClr>
                  </a:outerShdw>
                </a:effectLst>
              </a:rPr>
              <a:t>CARNITINE DEFICIENCY AS THE CAUSE OF HIGHER AMMONIA LEVELS</a:t>
            </a:r>
            <a:endParaRPr lang="en" sz="3200" b="1" dirty="0">
              <a:effectLst>
                <a:outerShdw blurRad="38100" dist="38100" dir="2700000" algn="tl">
                  <a:srgbClr val="000000">
                    <a:alpha val="43137"/>
                  </a:srgbClr>
                </a:outerShdw>
              </a:effectLst>
            </a:endParaRPr>
          </a:p>
        </p:txBody>
      </p:sp>
      <p:pic>
        <p:nvPicPr>
          <p:cNvPr id="10" name="Picture 4" descr="F:\Facultad-UMM\Posters y presentaciones\2015\150722 - Logo FQ - Formato JPG (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95486"/>
            <a:ext cx="864096" cy="10717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Facultad-UMM\Posters y presentaciones\2015\udelar chico azu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0352" y="195486"/>
            <a:ext cx="1201510" cy="1106016"/>
          </a:xfrm>
          <a:prstGeom prst="rect">
            <a:avLst/>
          </a:prstGeom>
          <a:noFill/>
          <a:extLst>
            <a:ext uri="{909E8E84-426E-40DD-AFC4-6F175D3DCCD1}">
              <a14:hiddenFill xmlns:a14="http://schemas.microsoft.com/office/drawing/2010/main">
                <a:solidFill>
                  <a:srgbClr val="FFFFFF"/>
                </a:solidFill>
              </a14:hiddenFill>
            </a:ext>
          </a:extLst>
        </p:spPr>
      </p:pic>
      <p:sp>
        <p:nvSpPr>
          <p:cNvPr id="12" name="2 Subtítulo"/>
          <p:cNvSpPr txBox="1">
            <a:spLocks/>
          </p:cNvSpPr>
          <p:nvPr/>
        </p:nvSpPr>
        <p:spPr>
          <a:xfrm>
            <a:off x="827584" y="2735823"/>
            <a:ext cx="6400800" cy="828396"/>
          </a:xfrm>
          <a:prstGeom prst="rect">
            <a:avLst/>
          </a:prstGeom>
        </p:spPr>
        <p:txBody>
          <a:bodyPr>
            <a:normAutofit fontScale="85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es-UY" sz="1600" dirty="0" smtClean="0"/>
              <a:t>Cecilia Maldonado, PhD</a:t>
            </a:r>
          </a:p>
          <a:p>
            <a:pPr algn="ctr"/>
            <a:r>
              <a:rPr lang="es-UY" sz="1600" dirty="0" err="1" smtClean="0"/>
              <a:t>Pharmaceutical</a:t>
            </a:r>
            <a:r>
              <a:rPr lang="es-UY" sz="1600" dirty="0" smtClean="0"/>
              <a:t> </a:t>
            </a:r>
            <a:r>
              <a:rPr lang="es-UY" sz="1600" dirty="0" err="1" smtClean="0"/>
              <a:t>Sciences</a:t>
            </a:r>
            <a:r>
              <a:rPr lang="es-UY" sz="1600" dirty="0" smtClean="0"/>
              <a:t> </a:t>
            </a:r>
            <a:r>
              <a:rPr lang="es-UY" sz="1600" dirty="0" err="1" smtClean="0"/>
              <a:t>Department</a:t>
            </a:r>
            <a:r>
              <a:rPr lang="es-UY" sz="1600" dirty="0" smtClean="0"/>
              <a:t> </a:t>
            </a:r>
          </a:p>
          <a:p>
            <a:pPr algn="ctr"/>
            <a:r>
              <a:rPr lang="es-UY" sz="1600" dirty="0" smtClean="0"/>
              <a:t>Universidad de la República </a:t>
            </a:r>
          </a:p>
          <a:p>
            <a:pPr algn="ctr"/>
            <a:r>
              <a:rPr lang="es-UY" sz="1600" dirty="0" smtClean="0"/>
              <a:t>Uruguay</a:t>
            </a:r>
            <a:endParaRPr lang="es-UY" sz="1600" dirty="0"/>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3616" y="4180669"/>
            <a:ext cx="6352951" cy="958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p:nvPr/>
        </p:nvSpPr>
        <p:spPr>
          <a:xfrm>
            <a:off x="844424" y="636000"/>
            <a:ext cx="8097437" cy="3951974"/>
          </a:xfrm>
          <a:custGeom>
            <a:avLst/>
            <a:gdLst/>
            <a:ahLst/>
            <a:cxnLst/>
            <a:rect l="0" t="0" r="0" b="0"/>
            <a:pathLst>
              <a:path w="285750" h="136125" extrusionOk="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rgbClr val="0DB7C4"/>
          </a:solidFill>
          <a:ln>
            <a:noFill/>
          </a:ln>
        </p:spPr>
        <p:txBody>
          <a:bodyPr lIns="91425" tIns="91425" rIns="91425" bIns="91425" anchor="ctr" anchorCtr="0">
            <a:noAutofit/>
          </a:bodyPr>
          <a:lstStyle/>
          <a:p>
            <a:pPr lvl="0">
              <a:spcBef>
                <a:spcPts val="0"/>
              </a:spcBef>
              <a:buNone/>
            </a:pPr>
            <a:endParaRPr/>
          </a:p>
        </p:txBody>
      </p:sp>
      <p:sp>
        <p:nvSpPr>
          <p:cNvPr id="251" name="Shape 251"/>
          <p:cNvSpPr txBox="1">
            <a:spLocks noGrp="1"/>
          </p:cNvSpPr>
          <p:nvPr>
            <p:ph type="title"/>
          </p:nvPr>
        </p:nvSpPr>
        <p:spPr>
          <a:xfrm>
            <a:off x="844425" y="5597"/>
            <a:ext cx="3552600" cy="1139999"/>
          </a:xfrm>
          <a:prstGeom prst="rect">
            <a:avLst/>
          </a:prstGeom>
        </p:spPr>
        <p:txBody>
          <a:bodyPr lIns="91425" tIns="91425" rIns="91425" bIns="91425" anchor="b" anchorCtr="0">
            <a:noAutofit/>
          </a:bodyPr>
          <a:lstStyle/>
          <a:p>
            <a:pPr lvl="0" rtl="0">
              <a:spcBef>
                <a:spcPts val="0"/>
              </a:spcBef>
              <a:buNone/>
            </a:pPr>
            <a:r>
              <a:rPr lang="en">
                <a:solidFill>
                  <a:srgbClr val="FFFFFF"/>
                </a:solidFill>
              </a:rPr>
              <a:t>MAPS</a:t>
            </a:r>
          </a:p>
        </p:txBody>
      </p:sp>
      <p:sp>
        <p:nvSpPr>
          <p:cNvPr id="253" name="Shape 253"/>
          <p:cNvSpPr txBox="1">
            <a:spLocks noGrp="1"/>
          </p:cNvSpPr>
          <p:nvPr>
            <p:ph type="sldNum" idx="12"/>
          </p:nvPr>
        </p:nvSpPr>
        <p:spPr>
          <a:xfrm>
            <a:off x="-75" y="0"/>
            <a:ext cx="669599" cy="1139999"/>
          </a:xfrm>
          <a:prstGeom prst="rect">
            <a:avLst/>
          </a:prstGeom>
        </p:spPr>
        <p:txBody>
          <a:bodyPr lIns="91425" tIns="91425" rIns="91425" bIns="91425" anchor="b" anchorCtr="0">
            <a:noAutofit/>
          </a:bodyPr>
          <a:lstStyle/>
          <a:p>
            <a:pPr lvl="0">
              <a:spcBef>
                <a:spcPts val="0"/>
              </a:spcBef>
              <a:buNone/>
            </a:pPr>
            <a:fld id="{00000000-1234-1234-1234-123412341234}" type="slidenum">
              <a:rPr lang="en"/>
              <a:t>3</a:t>
            </a:fld>
            <a:endParaRPr lang="en"/>
          </a:p>
        </p:txBody>
      </p:sp>
      <p:sp>
        <p:nvSpPr>
          <p:cNvPr id="256" name="Shape 256"/>
          <p:cNvSpPr/>
          <p:nvPr/>
        </p:nvSpPr>
        <p:spPr>
          <a:xfrm rot="8100000">
            <a:off x="2872083" y="3678155"/>
            <a:ext cx="238497" cy="238497"/>
          </a:xfrm>
          <a:prstGeom prst="teardrop">
            <a:avLst>
              <a:gd name="adj" fmla="val 100000"/>
            </a:avLst>
          </a:prstGeom>
          <a:solidFill>
            <a:srgbClr val="FF6600"/>
          </a:solidFill>
          <a:ln>
            <a:noFill/>
          </a:ln>
        </p:spPr>
        <p:txBody>
          <a:bodyPr lIns="91425" tIns="91425" rIns="91425" bIns="91425" anchor="ctr" anchorCtr="0">
            <a:noAutofit/>
          </a:bodyPr>
          <a:lstStyle/>
          <a:p>
            <a:pPr lvl="0">
              <a:spcBef>
                <a:spcPts val="0"/>
              </a:spcBef>
              <a:buNone/>
            </a:pPr>
            <a:endParaRPr/>
          </a:p>
        </p:txBody>
      </p:sp>
      <p:sp>
        <p:nvSpPr>
          <p:cNvPr id="257" name="Shape 257"/>
          <p:cNvSpPr/>
          <p:nvPr/>
        </p:nvSpPr>
        <p:spPr>
          <a:xfrm rot="8100000">
            <a:off x="4079020" y="2019337"/>
            <a:ext cx="115824" cy="115824"/>
          </a:xfrm>
          <a:prstGeom prst="teardrop">
            <a:avLst>
              <a:gd name="adj" fmla="val 100000"/>
            </a:avLst>
          </a:prstGeom>
          <a:solidFill>
            <a:srgbClr val="FFFFFF"/>
          </a:solidFill>
          <a:ln>
            <a:noFill/>
          </a:ln>
        </p:spPr>
        <p:txBody>
          <a:bodyPr lIns="91425" tIns="91425" rIns="91425" bIns="91425" anchor="ctr" anchorCtr="0">
            <a:noAutofit/>
          </a:bodyPr>
          <a:lstStyle/>
          <a:p>
            <a:pPr lvl="0">
              <a:spcBef>
                <a:spcPts val="0"/>
              </a:spcBef>
              <a:buNone/>
            </a:pPr>
            <a:endParaRPr/>
          </a:p>
        </p:txBody>
      </p:sp>
      <p:pic>
        <p:nvPicPr>
          <p:cNvPr id="12" name="Picture 2" descr="F:\Facultad-UMM\Posters y presentaciones\2015\udelar chico azu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13 Grupo"/>
          <p:cNvGrpSpPr/>
          <p:nvPr/>
        </p:nvGrpSpPr>
        <p:grpSpPr>
          <a:xfrm>
            <a:off x="2822689" y="1923678"/>
            <a:ext cx="1446744" cy="1449928"/>
            <a:chOff x="2368036" y="191519"/>
            <a:chExt cx="1368028" cy="1368028"/>
          </a:xfrm>
        </p:grpSpPr>
        <p:sp>
          <p:nvSpPr>
            <p:cNvPr id="15" name="14 Elipse"/>
            <p:cNvSpPr/>
            <p:nvPr/>
          </p:nvSpPr>
          <p:spPr>
            <a:xfrm>
              <a:off x="2368036" y="191519"/>
              <a:ext cx="1368028" cy="1368028"/>
            </a:xfrm>
            <a:prstGeom prst="ellipse">
              <a:avLst/>
            </a:prstGeom>
            <a:blipFill rotWithShape="0">
              <a:blip r:embed="rId4"/>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Elipse 4"/>
            <p:cNvSpPr/>
            <p:nvPr/>
          </p:nvSpPr>
          <p:spPr>
            <a:xfrm>
              <a:off x="2568379" y="391862"/>
              <a:ext cx="967342" cy="9673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endParaRPr lang="es-ES" sz="2500" kern="1200" dirty="0"/>
            </a:p>
          </p:txBody>
        </p:sp>
      </p:grpSp>
      <p:sp>
        <p:nvSpPr>
          <p:cNvPr id="17" name="16 Elipse"/>
          <p:cNvSpPr/>
          <p:nvPr/>
        </p:nvSpPr>
        <p:spPr>
          <a:xfrm>
            <a:off x="2638846" y="3527177"/>
            <a:ext cx="791427" cy="611827"/>
          </a:xfrm>
          <a:prstGeom prst="ellipse">
            <a:avLst/>
          </a:prstGeom>
          <a:blipFill rotWithShape="1">
            <a:blip r:embed="rId5"/>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18" name="17 Grupo"/>
          <p:cNvGrpSpPr/>
          <p:nvPr/>
        </p:nvGrpSpPr>
        <p:grpSpPr>
          <a:xfrm>
            <a:off x="3534818" y="3507854"/>
            <a:ext cx="1469230" cy="1512044"/>
            <a:chOff x="2368036" y="2504452"/>
            <a:chExt cx="1368028" cy="1368028"/>
          </a:xfrm>
        </p:grpSpPr>
        <p:sp>
          <p:nvSpPr>
            <p:cNvPr id="19" name="18 Elipse"/>
            <p:cNvSpPr/>
            <p:nvPr/>
          </p:nvSpPr>
          <p:spPr>
            <a:xfrm>
              <a:off x="2368036" y="2504452"/>
              <a:ext cx="1368028" cy="1368028"/>
            </a:xfrm>
            <a:prstGeom prst="ellipse">
              <a:avLst/>
            </a:prstGeom>
            <a:blipFill rotWithShape="0">
              <a:blip r:embed="rId6"/>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Elipse 4"/>
            <p:cNvSpPr/>
            <p:nvPr/>
          </p:nvSpPr>
          <p:spPr>
            <a:xfrm>
              <a:off x="2568379" y="2704795"/>
              <a:ext cx="967342" cy="9673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endParaRPr lang="es-ES" sz="2500" kern="1200" dirty="0"/>
            </a:p>
          </p:txBody>
        </p:sp>
      </p:grpSp>
      <p:grpSp>
        <p:nvGrpSpPr>
          <p:cNvPr id="21" name="20 Grupo"/>
          <p:cNvGrpSpPr/>
          <p:nvPr/>
        </p:nvGrpSpPr>
        <p:grpSpPr>
          <a:xfrm>
            <a:off x="4355976" y="1707654"/>
            <a:ext cx="2340074" cy="1368028"/>
            <a:chOff x="3584835" y="191519"/>
            <a:chExt cx="2340074" cy="1368028"/>
          </a:xfrm>
        </p:grpSpPr>
        <p:sp>
          <p:nvSpPr>
            <p:cNvPr id="22" name="21 Rectángulo"/>
            <p:cNvSpPr/>
            <p:nvPr/>
          </p:nvSpPr>
          <p:spPr>
            <a:xfrm>
              <a:off x="3872867" y="191519"/>
              <a:ext cx="2052042" cy="136802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3" name="22 Rectángulo"/>
            <p:cNvSpPr/>
            <p:nvPr/>
          </p:nvSpPr>
          <p:spPr>
            <a:xfrm>
              <a:off x="3584835" y="191519"/>
              <a:ext cx="2052042" cy="136802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85750" lvl="1" indent="-285750" algn="l" defTabSz="1377950">
                <a:lnSpc>
                  <a:spcPct val="90000"/>
                </a:lnSpc>
                <a:spcBef>
                  <a:spcPct val="0"/>
                </a:spcBef>
                <a:spcAft>
                  <a:spcPct val="15000"/>
                </a:spcAft>
                <a:buChar char="••"/>
              </a:pPr>
              <a:r>
                <a:rPr lang="es-ES" sz="3100" kern="1200" dirty="0" err="1" smtClean="0"/>
                <a:t>Football</a:t>
              </a:r>
              <a:endParaRPr lang="es-ES" sz="3100" kern="1200" dirty="0"/>
            </a:p>
            <a:p>
              <a:pPr marL="285750" lvl="1" indent="-285750" algn="l" defTabSz="1377950">
                <a:lnSpc>
                  <a:spcPct val="90000"/>
                </a:lnSpc>
                <a:spcBef>
                  <a:spcPct val="0"/>
                </a:spcBef>
                <a:spcAft>
                  <a:spcPct val="15000"/>
                </a:spcAft>
                <a:buChar char="••"/>
              </a:pPr>
              <a:r>
                <a:rPr lang="es-ES" sz="3100" kern="1200" dirty="0" smtClean="0"/>
                <a:t>Mate</a:t>
              </a:r>
              <a:endParaRPr lang="es-ES" sz="3100" kern="1200" dirty="0"/>
            </a:p>
          </p:txBody>
        </p:sp>
      </p:grpSp>
      <p:sp>
        <p:nvSpPr>
          <p:cNvPr id="24" name="23 Rectángulo"/>
          <p:cNvSpPr/>
          <p:nvPr/>
        </p:nvSpPr>
        <p:spPr>
          <a:xfrm>
            <a:off x="5220072" y="3651994"/>
            <a:ext cx="2052042" cy="136802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85750" lvl="1" indent="-285750" algn="l" defTabSz="1377950">
              <a:lnSpc>
                <a:spcPct val="90000"/>
              </a:lnSpc>
              <a:spcBef>
                <a:spcPct val="0"/>
              </a:spcBef>
              <a:spcAft>
                <a:spcPct val="15000"/>
              </a:spcAft>
              <a:buChar char="••"/>
            </a:pPr>
            <a:r>
              <a:rPr lang="es-ES" sz="3100" kern="1200" dirty="0" smtClean="0"/>
              <a:t>Mujica </a:t>
            </a:r>
            <a:endParaRPr lang="es-ES" sz="3100" kern="1200" dirty="0"/>
          </a:p>
          <a:p>
            <a:pPr marL="285750" lvl="1" indent="-285750" algn="l" defTabSz="1377950">
              <a:lnSpc>
                <a:spcPct val="90000"/>
              </a:lnSpc>
              <a:spcBef>
                <a:spcPct val="0"/>
              </a:spcBef>
              <a:spcAft>
                <a:spcPct val="15000"/>
              </a:spcAft>
              <a:buChar char="••"/>
            </a:pPr>
            <a:r>
              <a:rPr lang="es-ES" sz="3100" kern="1200" dirty="0" err="1" smtClean="0"/>
              <a:t>Marijuana</a:t>
            </a:r>
            <a:endParaRPr lang="es-ES" sz="3100" kern="1200" dirty="0"/>
          </a:p>
        </p:txBody>
      </p:sp>
    </p:spTree>
    <p:extLst>
      <p:ext uri="{BB962C8B-B14F-4D97-AF65-F5344CB8AC3E}">
        <p14:creationId xmlns:p14="http://schemas.microsoft.com/office/powerpoint/2010/main" val="287607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226980081"/>
              </p:ext>
            </p:extLst>
          </p:nvPr>
        </p:nvGraphicFramePr>
        <p:xfrm>
          <a:off x="1403350" y="1563638"/>
          <a:ext cx="6408713" cy="2197664"/>
        </p:xfrm>
        <a:graphic>
          <a:graphicData uri="http://schemas.openxmlformats.org/drawingml/2006/table">
            <a:tbl>
              <a:tblPr>
                <a:tableStyleId>{BDBED569-4797-4DF1-A0F4-6AAB3CD982D8}</a:tableStyleId>
              </a:tblPr>
              <a:tblGrid>
                <a:gridCol w="864098"/>
                <a:gridCol w="625081"/>
                <a:gridCol w="616926"/>
                <a:gridCol w="1710002"/>
                <a:gridCol w="627277"/>
                <a:gridCol w="723887"/>
                <a:gridCol w="1241442"/>
              </a:tblGrid>
              <a:tr h="393807">
                <a:tc>
                  <a:txBody>
                    <a:bodyPr/>
                    <a:lstStyle/>
                    <a:p>
                      <a:pPr algn="ctr">
                        <a:lnSpc>
                          <a:spcPct val="150000"/>
                        </a:lnSpc>
                        <a:spcAft>
                          <a:spcPts val="0"/>
                        </a:spcAft>
                      </a:pPr>
                      <a:r>
                        <a:rPr lang="es-ES" sz="800" b="1" dirty="0" err="1" smtClean="0">
                          <a:solidFill>
                            <a:schemeClr val="bg1"/>
                          </a:solidFill>
                          <a:latin typeface="Arial Black" pitchFamily="34" charset="0"/>
                        </a:rPr>
                        <a:t>Patient</a:t>
                      </a:r>
                      <a:endParaRPr lang="es-ES" sz="900" b="1" dirty="0">
                        <a:solidFill>
                          <a:schemeClr val="bg1"/>
                        </a:solidFill>
                        <a:latin typeface="Arial Black" pitchFamily="34" charset="0"/>
                        <a:ea typeface="Times New Roman"/>
                        <a:cs typeface="Times New Roman"/>
                      </a:endParaRPr>
                    </a:p>
                  </a:txBody>
                  <a:tcPr marL="68580" marR="68580" marT="0" marB="0">
                    <a:solidFill>
                      <a:schemeClr val="accent1"/>
                    </a:solidFill>
                  </a:tcPr>
                </a:tc>
                <a:tc>
                  <a:txBody>
                    <a:bodyPr/>
                    <a:lstStyle/>
                    <a:p>
                      <a:pPr algn="ctr">
                        <a:lnSpc>
                          <a:spcPct val="150000"/>
                        </a:lnSpc>
                        <a:spcAft>
                          <a:spcPts val="0"/>
                        </a:spcAft>
                      </a:pPr>
                      <a:r>
                        <a:rPr lang="es-ES" sz="800" b="1" dirty="0" smtClean="0">
                          <a:solidFill>
                            <a:schemeClr val="bg1"/>
                          </a:solidFill>
                          <a:latin typeface="Arial Black" pitchFamily="34" charset="0"/>
                        </a:rPr>
                        <a:t>Sex</a:t>
                      </a:r>
                      <a:endParaRPr lang="es-ES" sz="900" b="1" dirty="0">
                        <a:solidFill>
                          <a:schemeClr val="bg1"/>
                        </a:solidFill>
                        <a:latin typeface="Arial Black" pitchFamily="34" charset="0"/>
                        <a:ea typeface="Times New Roman"/>
                        <a:cs typeface="Times New Roman"/>
                      </a:endParaRPr>
                    </a:p>
                  </a:txBody>
                  <a:tcPr marL="68580" marR="68580" marT="0" marB="0">
                    <a:solidFill>
                      <a:schemeClr val="accent1"/>
                    </a:solidFill>
                  </a:tcPr>
                </a:tc>
                <a:tc>
                  <a:txBody>
                    <a:bodyPr/>
                    <a:lstStyle/>
                    <a:p>
                      <a:pPr algn="ctr">
                        <a:lnSpc>
                          <a:spcPct val="150000"/>
                        </a:lnSpc>
                        <a:spcAft>
                          <a:spcPts val="0"/>
                        </a:spcAft>
                      </a:pPr>
                      <a:r>
                        <a:rPr lang="es-ES" sz="800" b="1" dirty="0" err="1" smtClean="0">
                          <a:solidFill>
                            <a:schemeClr val="bg1"/>
                          </a:solidFill>
                          <a:latin typeface="Arial Black" pitchFamily="34" charset="0"/>
                        </a:rPr>
                        <a:t>Age</a:t>
                      </a:r>
                      <a:endParaRPr lang="es-ES" sz="900" b="1" dirty="0">
                        <a:solidFill>
                          <a:schemeClr val="bg1"/>
                        </a:solidFill>
                        <a:latin typeface="Arial Black" pitchFamily="34" charset="0"/>
                      </a:endParaRPr>
                    </a:p>
                    <a:p>
                      <a:pPr algn="ctr">
                        <a:lnSpc>
                          <a:spcPct val="150000"/>
                        </a:lnSpc>
                        <a:spcAft>
                          <a:spcPts val="0"/>
                        </a:spcAft>
                      </a:pPr>
                      <a:r>
                        <a:rPr lang="es-ES" sz="800" b="1" dirty="0" smtClean="0">
                          <a:solidFill>
                            <a:schemeClr val="bg1"/>
                          </a:solidFill>
                          <a:latin typeface="Arial Black" pitchFamily="34" charset="0"/>
                        </a:rPr>
                        <a:t>(</a:t>
                      </a:r>
                      <a:r>
                        <a:rPr lang="es-ES" sz="800" b="1" dirty="0" err="1" smtClean="0">
                          <a:solidFill>
                            <a:schemeClr val="bg1"/>
                          </a:solidFill>
                          <a:latin typeface="Arial Black" pitchFamily="34" charset="0"/>
                        </a:rPr>
                        <a:t>years</a:t>
                      </a:r>
                      <a:r>
                        <a:rPr lang="es-ES" sz="800" b="1" dirty="0" smtClean="0">
                          <a:solidFill>
                            <a:schemeClr val="bg1"/>
                          </a:solidFill>
                          <a:latin typeface="Arial Black" pitchFamily="34" charset="0"/>
                        </a:rPr>
                        <a:t>) </a:t>
                      </a:r>
                      <a:endParaRPr lang="es-ES" sz="900" b="1" dirty="0">
                        <a:solidFill>
                          <a:schemeClr val="bg1"/>
                        </a:solidFill>
                        <a:latin typeface="Arial Black" pitchFamily="34" charset="0"/>
                        <a:ea typeface="Times New Roman"/>
                        <a:cs typeface="Times New Roman"/>
                      </a:endParaRPr>
                    </a:p>
                  </a:txBody>
                  <a:tcPr marL="68580" marR="68580" marT="0" marB="0">
                    <a:solidFill>
                      <a:schemeClr val="accent1"/>
                    </a:solidFill>
                  </a:tcPr>
                </a:tc>
                <a:tc>
                  <a:txBody>
                    <a:bodyPr/>
                    <a:lstStyle/>
                    <a:p>
                      <a:pPr algn="ctr">
                        <a:lnSpc>
                          <a:spcPct val="150000"/>
                        </a:lnSpc>
                        <a:spcAft>
                          <a:spcPts val="0"/>
                        </a:spcAft>
                      </a:pPr>
                      <a:r>
                        <a:rPr lang="es-ES" sz="800" b="1" dirty="0" err="1" smtClean="0">
                          <a:solidFill>
                            <a:schemeClr val="bg1"/>
                          </a:solidFill>
                          <a:latin typeface="Arial Black" pitchFamily="34" charset="0"/>
                          <a:ea typeface="+mn-ea"/>
                          <a:cs typeface="+mn-cs"/>
                        </a:rPr>
                        <a:t>Reason</a:t>
                      </a:r>
                      <a:r>
                        <a:rPr lang="es-ES" sz="800" b="1" baseline="0" dirty="0" smtClean="0">
                          <a:solidFill>
                            <a:schemeClr val="bg1"/>
                          </a:solidFill>
                          <a:latin typeface="Arial Black" pitchFamily="34" charset="0"/>
                          <a:ea typeface="+mn-ea"/>
                          <a:cs typeface="+mn-cs"/>
                        </a:rPr>
                        <a:t> </a:t>
                      </a:r>
                      <a:r>
                        <a:rPr lang="es-ES" sz="800" b="1" baseline="0" dirty="0" err="1" smtClean="0">
                          <a:solidFill>
                            <a:schemeClr val="bg1"/>
                          </a:solidFill>
                          <a:latin typeface="Arial Black" pitchFamily="34" charset="0"/>
                          <a:ea typeface="+mn-ea"/>
                          <a:cs typeface="+mn-cs"/>
                        </a:rPr>
                        <a:t>freatment</a:t>
                      </a:r>
                      <a:r>
                        <a:rPr lang="es-ES" sz="800" b="1" baseline="0" dirty="0" smtClean="0">
                          <a:solidFill>
                            <a:schemeClr val="bg1"/>
                          </a:solidFill>
                          <a:latin typeface="Arial Black" pitchFamily="34" charset="0"/>
                          <a:ea typeface="+mn-ea"/>
                          <a:cs typeface="+mn-cs"/>
                        </a:rPr>
                        <a:t> </a:t>
                      </a:r>
                      <a:endParaRPr lang="es-ES" sz="900" b="1" dirty="0">
                        <a:solidFill>
                          <a:schemeClr val="bg1"/>
                        </a:solidFill>
                        <a:latin typeface="Arial Black" pitchFamily="34" charset="0"/>
                        <a:ea typeface="Times New Roman"/>
                        <a:cs typeface="Times New Roman"/>
                      </a:endParaRPr>
                    </a:p>
                  </a:txBody>
                  <a:tcPr marL="68580" marR="68580" marT="0" marB="0">
                    <a:lnR w="12700" cap="flat" cmpd="sng" algn="ctr">
                      <a:solidFill>
                        <a:schemeClr val="tx1"/>
                      </a:solidFill>
                      <a:prstDash val="solid"/>
                      <a:round/>
                      <a:headEnd type="none" w="med" len="med"/>
                      <a:tailEnd type="none" w="med" len="med"/>
                    </a:lnR>
                    <a:solidFill>
                      <a:schemeClr val="accent1"/>
                    </a:solidFill>
                  </a:tcPr>
                </a:tc>
                <a:tc>
                  <a:txBody>
                    <a:bodyPr/>
                    <a:lstStyle/>
                    <a:p>
                      <a:pPr algn="ctr">
                        <a:lnSpc>
                          <a:spcPct val="150000"/>
                        </a:lnSpc>
                        <a:spcAft>
                          <a:spcPts val="0"/>
                        </a:spcAft>
                      </a:pPr>
                      <a:r>
                        <a:rPr lang="es-ES" sz="800" b="1" dirty="0" smtClean="0">
                          <a:solidFill>
                            <a:schemeClr val="bg1"/>
                          </a:solidFill>
                          <a:latin typeface="Arial Black" pitchFamily="34" charset="0"/>
                        </a:rPr>
                        <a:t>[VPA</a:t>
                      </a:r>
                      <a:r>
                        <a:rPr lang="es-ES" sz="800" b="1" dirty="0">
                          <a:solidFill>
                            <a:schemeClr val="bg1"/>
                          </a:solidFill>
                          <a:latin typeface="Arial Black" pitchFamily="34" charset="0"/>
                        </a:rPr>
                        <a:t>]</a:t>
                      </a:r>
                      <a:endParaRPr lang="es-ES" sz="900" b="1" dirty="0">
                        <a:solidFill>
                          <a:schemeClr val="bg1"/>
                        </a:solidFill>
                        <a:latin typeface="Arial Black" pitchFamily="34" charset="0"/>
                      </a:endParaRPr>
                    </a:p>
                    <a:p>
                      <a:pPr algn="ctr">
                        <a:lnSpc>
                          <a:spcPct val="150000"/>
                        </a:lnSpc>
                        <a:spcAft>
                          <a:spcPts val="0"/>
                        </a:spcAft>
                      </a:pPr>
                      <a:r>
                        <a:rPr lang="es-ES" sz="800" b="1" dirty="0">
                          <a:solidFill>
                            <a:schemeClr val="bg1"/>
                          </a:solidFill>
                          <a:latin typeface="Arial Black" pitchFamily="34" charset="0"/>
                        </a:rPr>
                        <a:t>mg/L</a:t>
                      </a:r>
                      <a:endParaRPr lang="es-ES" sz="900" b="1" dirty="0">
                        <a:solidFill>
                          <a:schemeClr val="bg1"/>
                        </a:solidFill>
                        <a:latin typeface="Arial Black" pitchFamily="34" charset="0"/>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lnSpc>
                          <a:spcPct val="150000"/>
                        </a:lnSpc>
                        <a:spcAft>
                          <a:spcPts val="0"/>
                        </a:spcAft>
                      </a:pPr>
                      <a:r>
                        <a:rPr lang="es-ES" sz="800" b="1" dirty="0">
                          <a:solidFill>
                            <a:schemeClr val="bg1"/>
                          </a:solidFill>
                          <a:latin typeface="Arial Black" pitchFamily="34" charset="0"/>
                        </a:rPr>
                        <a:t>[NH</a:t>
                      </a:r>
                      <a:r>
                        <a:rPr lang="es-ES" sz="800" b="1" baseline="-25000" dirty="0">
                          <a:solidFill>
                            <a:schemeClr val="bg1"/>
                          </a:solidFill>
                          <a:latin typeface="Arial Black" pitchFamily="34" charset="0"/>
                        </a:rPr>
                        <a:t>4</a:t>
                      </a:r>
                      <a:r>
                        <a:rPr lang="es-ES" sz="800" b="1" baseline="30000" dirty="0">
                          <a:solidFill>
                            <a:schemeClr val="bg1"/>
                          </a:solidFill>
                          <a:latin typeface="Arial Black" pitchFamily="34" charset="0"/>
                        </a:rPr>
                        <a:t>+</a:t>
                      </a:r>
                      <a:r>
                        <a:rPr lang="es-ES" sz="800" b="1" dirty="0">
                          <a:solidFill>
                            <a:schemeClr val="bg1"/>
                          </a:solidFill>
                          <a:latin typeface="Arial Black" pitchFamily="34" charset="0"/>
                        </a:rPr>
                        <a:t>]</a:t>
                      </a:r>
                      <a:endParaRPr lang="es-ES" sz="900" b="1" dirty="0">
                        <a:solidFill>
                          <a:schemeClr val="bg1"/>
                        </a:solidFill>
                        <a:latin typeface="Arial Black" pitchFamily="34" charset="0"/>
                      </a:endParaRPr>
                    </a:p>
                    <a:p>
                      <a:pPr algn="ctr">
                        <a:lnSpc>
                          <a:spcPct val="150000"/>
                        </a:lnSpc>
                        <a:spcAft>
                          <a:spcPts val="0"/>
                        </a:spcAft>
                      </a:pPr>
                      <a:r>
                        <a:rPr lang="es-ES" sz="800" b="1" dirty="0" err="1">
                          <a:solidFill>
                            <a:schemeClr val="bg1"/>
                          </a:solidFill>
                          <a:latin typeface="Arial Black" pitchFamily="34" charset="0"/>
                        </a:rPr>
                        <a:t>μg</a:t>
                      </a:r>
                      <a:r>
                        <a:rPr lang="es-ES" sz="800" b="1" dirty="0">
                          <a:solidFill>
                            <a:schemeClr val="bg1"/>
                          </a:solidFill>
                          <a:latin typeface="Arial Black" pitchFamily="34" charset="0"/>
                        </a:rPr>
                        <a:t>/</a:t>
                      </a:r>
                      <a:r>
                        <a:rPr lang="es-ES" sz="800" b="1" dirty="0" err="1">
                          <a:solidFill>
                            <a:schemeClr val="bg1"/>
                          </a:solidFill>
                          <a:latin typeface="Arial Black" pitchFamily="34" charset="0"/>
                        </a:rPr>
                        <a:t>dL</a:t>
                      </a:r>
                      <a:endParaRPr lang="es-ES" sz="900" b="1" dirty="0">
                        <a:solidFill>
                          <a:schemeClr val="bg1"/>
                        </a:solidFill>
                        <a:latin typeface="Arial Black" pitchFamily="34" charset="0"/>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solidFill>
                      <a:schemeClr val="accent1"/>
                    </a:solidFill>
                  </a:tcPr>
                </a:tc>
                <a:tc>
                  <a:txBody>
                    <a:bodyPr/>
                    <a:lstStyle/>
                    <a:p>
                      <a:pPr algn="just">
                        <a:lnSpc>
                          <a:spcPct val="150000"/>
                        </a:lnSpc>
                        <a:spcAft>
                          <a:spcPts val="0"/>
                        </a:spcAft>
                      </a:pPr>
                      <a:r>
                        <a:rPr lang="es-ES" sz="800" b="1" dirty="0" err="1" smtClean="0">
                          <a:solidFill>
                            <a:schemeClr val="bg1"/>
                          </a:solidFill>
                          <a:latin typeface="Arial Black" pitchFamily="34" charset="0"/>
                        </a:rPr>
                        <a:t>Comment</a:t>
                      </a:r>
                      <a:endParaRPr lang="es-ES" sz="900" b="1" dirty="0">
                        <a:solidFill>
                          <a:schemeClr val="bg1"/>
                        </a:solidFill>
                        <a:latin typeface="Arial Black" pitchFamily="34" charset="0"/>
                        <a:ea typeface="Times New Roman"/>
                        <a:cs typeface="Times New Roman"/>
                      </a:endParaRPr>
                    </a:p>
                  </a:txBody>
                  <a:tcPr marL="68580" marR="68580" marT="0" marB="0">
                    <a:solidFill>
                      <a:schemeClr val="accent1"/>
                    </a:solidFill>
                  </a:tcPr>
                </a:tc>
              </a:tr>
              <a:tr h="196904">
                <a:tc>
                  <a:txBody>
                    <a:bodyPr/>
                    <a:lstStyle/>
                    <a:p>
                      <a:pPr algn="ctr">
                        <a:lnSpc>
                          <a:spcPct val="150000"/>
                        </a:lnSpc>
                        <a:spcAft>
                          <a:spcPts val="0"/>
                        </a:spcAft>
                      </a:pPr>
                      <a:r>
                        <a:rPr lang="es-ES" sz="800" b="1" dirty="0"/>
                        <a:t>1</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M</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26</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err="1" smtClean="0"/>
                        <a:t>Epilepsy</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smtClean="0"/>
                        <a:t> 80</a:t>
                      </a:r>
                      <a:endParaRPr lang="es-ES" sz="900" b="1" dirty="0">
                        <a:latin typeface="Times New Roman"/>
                        <a:ea typeface="Times New Roman"/>
                        <a:cs typeface="Times New Roman"/>
                      </a:endParaRPr>
                    </a:p>
                  </a:txBody>
                  <a:tcPr marL="68580" marR="68580" marT="0" marB="0">
                    <a:lnT w="12700" cap="flat" cmpd="sng" algn="ctr">
                      <a:solidFill>
                        <a:schemeClr val="tx1"/>
                      </a:solidFill>
                      <a:prstDash val="solid"/>
                      <a:round/>
                      <a:headEnd type="none" w="med" len="med"/>
                      <a:tailEnd type="none" w="med" len="med"/>
                    </a:lnT>
                  </a:tcPr>
                </a:tc>
                <a:tc>
                  <a:txBody>
                    <a:bodyPr/>
                    <a:lstStyle/>
                    <a:p>
                      <a:pPr algn="ctr">
                        <a:lnSpc>
                          <a:spcPct val="150000"/>
                        </a:lnSpc>
                        <a:spcAft>
                          <a:spcPts val="0"/>
                        </a:spcAft>
                      </a:pPr>
                      <a:r>
                        <a:rPr lang="es-ES" sz="800" b="1"/>
                        <a:t>235</a:t>
                      </a:r>
                      <a:endParaRPr lang="es-ES" sz="900" b="1">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S" sz="800" b="1" dirty="0" err="1" smtClean="0">
                          <a:latin typeface="+mn-lt"/>
                          <a:ea typeface="+mn-ea"/>
                          <a:cs typeface="+mn-cs"/>
                        </a:rPr>
                        <a:t>Chronic</a:t>
                      </a:r>
                      <a:r>
                        <a:rPr lang="es-ES" sz="800" b="1" baseline="0" dirty="0" smtClean="0">
                          <a:latin typeface="+mn-lt"/>
                          <a:ea typeface="+mn-ea"/>
                          <a:cs typeface="+mn-cs"/>
                        </a:rPr>
                        <a:t> </a:t>
                      </a:r>
                      <a:r>
                        <a:rPr lang="es-ES" sz="800" b="1" baseline="0" dirty="0" err="1" smtClean="0">
                          <a:latin typeface="+mn-lt"/>
                          <a:ea typeface="+mn-ea"/>
                          <a:cs typeface="+mn-cs"/>
                        </a:rPr>
                        <a:t>treatment</a:t>
                      </a:r>
                      <a:endParaRPr lang="es-ES" sz="900" b="1" dirty="0">
                        <a:latin typeface="Times New Roman"/>
                        <a:ea typeface="Times New Roman"/>
                        <a:cs typeface="Times New Roman"/>
                      </a:endParaRPr>
                    </a:p>
                  </a:txBody>
                  <a:tcPr marL="68580" marR="68580" marT="0" marB="0"/>
                </a:tc>
              </a:tr>
              <a:tr h="236972">
                <a:tc>
                  <a:txBody>
                    <a:bodyPr/>
                    <a:lstStyle/>
                    <a:p>
                      <a:pPr algn="ctr">
                        <a:lnSpc>
                          <a:spcPct val="150000"/>
                        </a:lnSpc>
                        <a:spcAft>
                          <a:spcPts val="0"/>
                        </a:spcAft>
                      </a:pPr>
                      <a:r>
                        <a:rPr lang="es-ES" sz="800" b="1" dirty="0"/>
                        <a:t>1</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a:t>M</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26</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err="1" smtClean="0"/>
                        <a:t>Epilepsy</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86</a:t>
                      </a:r>
                      <a:endParaRPr lang="es-ES" sz="900" b="1">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S" sz="800" b="1" smtClean="0">
                          <a:latin typeface="+mn-lt"/>
                          <a:ea typeface="+mn-ea"/>
                          <a:cs typeface="+mn-cs"/>
                        </a:rPr>
                        <a:t>Chronic</a:t>
                      </a:r>
                      <a:r>
                        <a:rPr lang="es-ES" sz="800" b="1" baseline="0" smtClean="0">
                          <a:latin typeface="+mn-lt"/>
                          <a:ea typeface="+mn-ea"/>
                          <a:cs typeface="+mn-cs"/>
                        </a:rPr>
                        <a:t> treatment</a:t>
                      </a:r>
                      <a:endParaRPr lang="es-ES" sz="900" b="1" dirty="0">
                        <a:latin typeface="Times New Roman"/>
                        <a:ea typeface="Times New Roman"/>
                        <a:cs typeface="Times New Roman"/>
                      </a:endParaRPr>
                    </a:p>
                  </a:txBody>
                  <a:tcPr marL="68580" marR="68580" marT="0" marB="0"/>
                </a:tc>
              </a:tr>
              <a:tr h="196904">
                <a:tc>
                  <a:txBody>
                    <a:bodyPr/>
                    <a:lstStyle/>
                    <a:p>
                      <a:pPr algn="ctr">
                        <a:lnSpc>
                          <a:spcPct val="150000"/>
                        </a:lnSpc>
                        <a:spcAft>
                          <a:spcPts val="0"/>
                        </a:spcAft>
                      </a:pPr>
                      <a:r>
                        <a:rPr lang="es-ES" sz="800" b="1"/>
                        <a:t>2</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a:t>F</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16</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err="1" smtClean="0"/>
                        <a:t>Epilepsy</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60</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179</a:t>
                      </a:r>
                      <a:endParaRPr lang="es-ES" sz="900" b="1">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S" sz="800" b="1" smtClean="0">
                          <a:latin typeface="+mn-lt"/>
                          <a:ea typeface="+mn-ea"/>
                          <a:cs typeface="+mn-cs"/>
                        </a:rPr>
                        <a:t>Chronic</a:t>
                      </a:r>
                      <a:r>
                        <a:rPr lang="es-ES" sz="800" b="1" baseline="0" smtClean="0">
                          <a:latin typeface="+mn-lt"/>
                          <a:ea typeface="+mn-ea"/>
                          <a:cs typeface="+mn-cs"/>
                        </a:rPr>
                        <a:t> treatment</a:t>
                      </a:r>
                      <a:endParaRPr lang="es-ES" sz="900" b="1" dirty="0">
                        <a:latin typeface="Times New Roman"/>
                        <a:ea typeface="Times New Roman"/>
                        <a:cs typeface="Times New Roman"/>
                      </a:endParaRPr>
                    </a:p>
                  </a:txBody>
                  <a:tcPr marL="68580" marR="68580" marT="0" marB="0"/>
                </a:tc>
              </a:tr>
              <a:tr h="196904">
                <a:tc>
                  <a:txBody>
                    <a:bodyPr/>
                    <a:lstStyle/>
                    <a:p>
                      <a:pPr algn="ctr">
                        <a:lnSpc>
                          <a:spcPct val="150000"/>
                        </a:lnSpc>
                        <a:spcAft>
                          <a:spcPts val="0"/>
                        </a:spcAft>
                      </a:pPr>
                      <a:r>
                        <a:rPr lang="es-ES" sz="800" b="1"/>
                        <a:t>2</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a:t>F</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16</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err="1" smtClean="0"/>
                        <a:t>Epilepsy</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a:t>75</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200</a:t>
                      </a:r>
                      <a:endParaRPr lang="es-ES" sz="900" b="1">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S" sz="800" b="1" smtClean="0">
                          <a:latin typeface="+mn-lt"/>
                          <a:ea typeface="+mn-ea"/>
                          <a:cs typeface="+mn-cs"/>
                        </a:rPr>
                        <a:t>Chronic</a:t>
                      </a:r>
                      <a:r>
                        <a:rPr lang="es-ES" sz="800" b="1" baseline="0" smtClean="0">
                          <a:latin typeface="+mn-lt"/>
                          <a:ea typeface="+mn-ea"/>
                          <a:cs typeface="+mn-cs"/>
                        </a:rPr>
                        <a:t> treatment</a:t>
                      </a:r>
                      <a:endParaRPr lang="es-ES" sz="900" b="1" dirty="0">
                        <a:latin typeface="Times New Roman"/>
                        <a:ea typeface="Times New Roman"/>
                        <a:cs typeface="Times New Roman"/>
                      </a:endParaRPr>
                    </a:p>
                  </a:txBody>
                  <a:tcPr marL="68580" marR="68580" marT="0" marB="0"/>
                </a:tc>
              </a:tr>
              <a:tr h="196904">
                <a:tc>
                  <a:txBody>
                    <a:bodyPr/>
                    <a:lstStyle/>
                    <a:p>
                      <a:pPr algn="ctr">
                        <a:lnSpc>
                          <a:spcPct val="150000"/>
                        </a:lnSpc>
                        <a:spcAft>
                          <a:spcPts val="0"/>
                        </a:spcAft>
                      </a:pPr>
                      <a:r>
                        <a:rPr lang="es-ES" sz="800" b="1"/>
                        <a:t>3</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a:t>F</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a:t>37</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smtClean="0"/>
                        <a:t>Bipolar</a:t>
                      </a:r>
                      <a:r>
                        <a:rPr lang="es-ES" sz="800" b="1" baseline="0" dirty="0" smtClean="0"/>
                        <a:t> </a:t>
                      </a:r>
                      <a:r>
                        <a:rPr lang="es-ES" sz="800" b="1" baseline="0" dirty="0" err="1" smtClean="0"/>
                        <a:t>disorder</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99</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373</a:t>
                      </a:r>
                      <a:endParaRPr lang="es-ES" sz="900" b="1">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S" sz="800" b="1" smtClean="0">
                          <a:latin typeface="+mn-lt"/>
                          <a:ea typeface="+mn-ea"/>
                          <a:cs typeface="+mn-cs"/>
                        </a:rPr>
                        <a:t>Chronic</a:t>
                      </a:r>
                      <a:r>
                        <a:rPr lang="es-ES" sz="800" b="1" baseline="0" smtClean="0">
                          <a:latin typeface="+mn-lt"/>
                          <a:ea typeface="+mn-ea"/>
                          <a:cs typeface="+mn-cs"/>
                        </a:rPr>
                        <a:t> treatment</a:t>
                      </a:r>
                      <a:endParaRPr lang="es-ES" sz="900" b="1" dirty="0">
                        <a:latin typeface="Times New Roman"/>
                        <a:ea typeface="Times New Roman"/>
                        <a:cs typeface="Times New Roman"/>
                      </a:endParaRPr>
                    </a:p>
                  </a:txBody>
                  <a:tcPr marL="68580" marR="68580" marT="0" marB="0"/>
                </a:tc>
              </a:tr>
              <a:tr h="188557">
                <a:tc>
                  <a:txBody>
                    <a:bodyPr/>
                    <a:lstStyle/>
                    <a:p>
                      <a:pPr algn="ctr">
                        <a:lnSpc>
                          <a:spcPct val="150000"/>
                        </a:lnSpc>
                        <a:spcAft>
                          <a:spcPts val="0"/>
                        </a:spcAft>
                      </a:pPr>
                      <a:r>
                        <a:rPr lang="es-ES" sz="800" b="1"/>
                        <a:t>3</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F</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a:t>37</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smtClean="0"/>
                        <a:t>Bipolar</a:t>
                      </a:r>
                      <a:r>
                        <a:rPr lang="es-ES" sz="800" b="1" baseline="0" dirty="0" smtClean="0"/>
                        <a:t> </a:t>
                      </a:r>
                      <a:r>
                        <a:rPr lang="es-ES" sz="800" b="1" baseline="0" dirty="0" err="1" smtClean="0"/>
                        <a:t>disorde</a:t>
                      </a:r>
                      <a:r>
                        <a:rPr lang="es-ES" sz="800" b="1" dirty="0" err="1" smtClean="0"/>
                        <a:t>r</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11</a:t>
                      </a:r>
                      <a:endParaRPr lang="es-ES" sz="900" b="1">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S" sz="800" b="1" dirty="0" err="1" smtClean="0">
                          <a:latin typeface="+mn-lt"/>
                          <a:ea typeface="+mn-ea"/>
                          <a:cs typeface="+mn-cs"/>
                        </a:rPr>
                        <a:t>Chronic</a:t>
                      </a:r>
                      <a:r>
                        <a:rPr lang="es-ES" sz="800" b="1" baseline="0" dirty="0" smtClean="0">
                          <a:latin typeface="+mn-lt"/>
                          <a:ea typeface="+mn-ea"/>
                          <a:cs typeface="+mn-cs"/>
                        </a:rPr>
                        <a:t> </a:t>
                      </a:r>
                      <a:r>
                        <a:rPr lang="es-ES" sz="800" b="1" baseline="0" dirty="0" err="1" smtClean="0">
                          <a:latin typeface="+mn-lt"/>
                          <a:ea typeface="+mn-ea"/>
                          <a:cs typeface="+mn-cs"/>
                        </a:rPr>
                        <a:t>treatment</a:t>
                      </a:r>
                      <a:endParaRPr lang="es-ES" sz="900" b="1" dirty="0">
                        <a:latin typeface="Times New Roman"/>
                        <a:ea typeface="Times New Roman"/>
                        <a:cs typeface="Times New Roman"/>
                      </a:endParaRPr>
                    </a:p>
                  </a:txBody>
                  <a:tcPr marL="68580" marR="68580" marT="0" marB="0"/>
                </a:tc>
              </a:tr>
              <a:tr h="196904">
                <a:tc>
                  <a:txBody>
                    <a:bodyPr/>
                    <a:lstStyle/>
                    <a:p>
                      <a:pPr algn="ctr">
                        <a:lnSpc>
                          <a:spcPct val="150000"/>
                        </a:lnSpc>
                        <a:spcAft>
                          <a:spcPts val="0"/>
                        </a:spcAft>
                      </a:pPr>
                      <a:r>
                        <a:rPr lang="es-ES" sz="800" b="1"/>
                        <a:t>4</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M</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54</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err="1" smtClean="0"/>
                        <a:t>Psychiatric</a:t>
                      </a:r>
                      <a:r>
                        <a:rPr lang="es-ES" sz="800" b="1" dirty="0" smtClean="0"/>
                        <a:t> </a:t>
                      </a:r>
                      <a:r>
                        <a:rPr lang="es-ES" sz="800" b="1" dirty="0" err="1" smtClean="0"/>
                        <a:t>pathology</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a:t>568</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dirty="0"/>
                        <a:t>511</a:t>
                      </a:r>
                      <a:endParaRPr lang="es-ES" sz="900" b="1" dirty="0">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S" sz="800" b="1" dirty="0" err="1" smtClean="0">
                          <a:latin typeface="+mn-lt"/>
                          <a:ea typeface="+mn-ea"/>
                          <a:cs typeface="+mn-cs"/>
                        </a:rPr>
                        <a:t>Acute</a:t>
                      </a:r>
                      <a:r>
                        <a:rPr lang="es-ES" sz="800" b="1" baseline="0" dirty="0" smtClean="0">
                          <a:latin typeface="+mn-lt"/>
                          <a:ea typeface="+mn-ea"/>
                          <a:cs typeface="+mn-cs"/>
                        </a:rPr>
                        <a:t> </a:t>
                      </a:r>
                      <a:r>
                        <a:rPr lang="es-ES" sz="800" b="1" baseline="0" dirty="0" err="1" smtClean="0">
                          <a:latin typeface="+mn-lt"/>
                          <a:ea typeface="+mn-ea"/>
                          <a:cs typeface="+mn-cs"/>
                        </a:rPr>
                        <a:t>ingestion</a:t>
                      </a:r>
                      <a:endParaRPr lang="es-ES" sz="900" b="1" dirty="0">
                        <a:latin typeface="Times New Roman"/>
                        <a:ea typeface="Times New Roman"/>
                        <a:cs typeface="Times New Roman"/>
                      </a:endParaRPr>
                    </a:p>
                  </a:txBody>
                  <a:tcPr marL="68580" marR="68580" marT="0" marB="0"/>
                </a:tc>
              </a:tr>
              <a:tr h="196904">
                <a:tc>
                  <a:txBody>
                    <a:bodyPr/>
                    <a:lstStyle/>
                    <a:p>
                      <a:pPr algn="ctr">
                        <a:lnSpc>
                          <a:spcPct val="150000"/>
                        </a:lnSpc>
                        <a:spcAft>
                          <a:spcPts val="0"/>
                        </a:spcAft>
                      </a:pPr>
                      <a:r>
                        <a:rPr lang="es-ES" sz="800" b="1"/>
                        <a:t>4</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M</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54</a:t>
                      </a:r>
                      <a:endParaRPr lang="es-ES" sz="900" b="1">
                        <a:latin typeface="Times New Roman"/>
                        <a:ea typeface="Times New Roman"/>
                        <a:cs typeface="Times New Roman"/>
                      </a:endParaRPr>
                    </a:p>
                  </a:txBody>
                  <a:tcPr marL="68580" marR="68580" marT="0" marB="0"/>
                </a:tc>
                <a:tc>
                  <a:txBody>
                    <a:bodyPr/>
                    <a:lstStyle/>
                    <a:p>
                      <a:pPr algn="ctr">
                        <a:spcAft>
                          <a:spcPts val="0"/>
                        </a:spcAft>
                      </a:pPr>
                      <a:r>
                        <a:rPr lang="es-ES" sz="800" b="1" dirty="0" err="1" smtClean="0"/>
                        <a:t>Psychiatric</a:t>
                      </a:r>
                      <a:r>
                        <a:rPr lang="es-ES" sz="800" b="1" dirty="0" smtClean="0"/>
                        <a:t> </a:t>
                      </a:r>
                      <a:r>
                        <a:rPr lang="es-ES" sz="800" b="1" dirty="0" err="1" smtClean="0"/>
                        <a:t>pathology</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136</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294</a:t>
                      </a:r>
                      <a:endParaRPr lang="es-ES" sz="900" b="1">
                        <a:latin typeface="Times New Roman"/>
                        <a:ea typeface="Times New Roman"/>
                        <a:cs typeface="Times New Roman"/>
                      </a:endParaRPr>
                    </a:p>
                  </a:txBody>
                  <a:tcPr marL="68580" marR="68580" marT="0" marB="0"/>
                </a:tc>
                <a:tc>
                  <a:txBody>
                    <a:bodyPr/>
                    <a:lstStyle/>
                    <a:p>
                      <a:pPr>
                        <a:spcAft>
                          <a:spcPts val="0"/>
                        </a:spcAft>
                      </a:pPr>
                      <a:r>
                        <a:rPr lang="es-ES" sz="800" b="1" dirty="0" err="1" smtClean="0">
                          <a:latin typeface="+mn-lt"/>
                          <a:ea typeface="+mn-ea"/>
                          <a:cs typeface="+mn-cs"/>
                        </a:rPr>
                        <a:t>Acute</a:t>
                      </a:r>
                      <a:r>
                        <a:rPr lang="es-ES" sz="800" b="1" baseline="0" dirty="0" smtClean="0">
                          <a:latin typeface="+mn-lt"/>
                          <a:ea typeface="+mn-ea"/>
                          <a:cs typeface="+mn-cs"/>
                        </a:rPr>
                        <a:t> </a:t>
                      </a:r>
                      <a:r>
                        <a:rPr lang="es-ES" sz="800" b="1" baseline="0" dirty="0" err="1" smtClean="0">
                          <a:latin typeface="+mn-lt"/>
                          <a:ea typeface="+mn-ea"/>
                          <a:cs typeface="+mn-cs"/>
                        </a:rPr>
                        <a:t>ingestion</a:t>
                      </a:r>
                      <a:endParaRPr lang="es-ES" sz="900" b="1" dirty="0">
                        <a:latin typeface="Times New Roman"/>
                        <a:ea typeface="Times New Roman"/>
                        <a:cs typeface="Times New Roman"/>
                      </a:endParaRPr>
                    </a:p>
                  </a:txBody>
                  <a:tcPr marL="68580" marR="68580" marT="0" marB="0"/>
                </a:tc>
              </a:tr>
              <a:tr h="196904">
                <a:tc>
                  <a:txBody>
                    <a:bodyPr/>
                    <a:lstStyle/>
                    <a:p>
                      <a:pPr algn="ctr">
                        <a:lnSpc>
                          <a:spcPct val="150000"/>
                        </a:lnSpc>
                        <a:spcAft>
                          <a:spcPts val="0"/>
                        </a:spcAft>
                      </a:pPr>
                      <a:r>
                        <a:rPr lang="es-ES" sz="800" b="1" dirty="0"/>
                        <a:t>4</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M</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54</a:t>
                      </a:r>
                      <a:endParaRPr lang="es-ES" sz="900" b="1">
                        <a:latin typeface="Times New Roman"/>
                        <a:ea typeface="Times New Roman"/>
                        <a:cs typeface="Times New Roman"/>
                      </a:endParaRPr>
                    </a:p>
                  </a:txBody>
                  <a:tcPr marL="68580" marR="68580" marT="0" marB="0"/>
                </a:tc>
                <a:tc>
                  <a:txBody>
                    <a:bodyPr/>
                    <a:lstStyle/>
                    <a:p>
                      <a:pPr algn="ctr">
                        <a:spcAft>
                          <a:spcPts val="0"/>
                        </a:spcAft>
                      </a:pPr>
                      <a:r>
                        <a:rPr lang="es-ES" sz="800" b="1" dirty="0" err="1" smtClean="0"/>
                        <a:t>Psychiatric</a:t>
                      </a:r>
                      <a:r>
                        <a:rPr lang="es-ES" sz="800" b="1" dirty="0" smtClean="0"/>
                        <a:t> </a:t>
                      </a:r>
                      <a:r>
                        <a:rPr lang="es-ES" sz="800" b="1" dirty="0" err="1" smtClean="0"/>
                        <a:t>pathology</a:t>
                      </a:r>
                      <a:endParaRPr lang="es-ES" sz="900" b="1"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69</a:t>
                      </a:r>
                      <a:endParaRPr lang="es-ES" sz="900" b="1">
                        <a:latin typeface="Times New Roman"/>
                        <a:ea typeface="Times New Roman"/>
                        <a:cs typeface="Times New Roman"/>
                      </a:endParaRPr>
                    </a:p>
                  </a:txBody>
                  <a:tcPr marL="68580" marR="68580" marT="0" marB="0"/>
                </a:tc>
                <a:tc>
                  <a:txBody>
                    <a:bodyPr/>
                    <a:lstStyle/>
                    <a:p>
                      <a:pPr algn="ctr">
                        <a:lnSpc>
                          <a:spcPct val="150000"/>
                        </a:lnSpc>
                        <a:spcAft>
                          <a:spcPts val="0"/>
                        </a:spcAft>
                      </a:pPr>
                      <a:r>
                        <a:rPr lang="es-ES" sz="800" b="1"/>
                        <a:t>50</a:t>
                      </a:r>
                      <a:endParaRPr lang="es-ES" sz="900" b="1">
                        <a:latin typeface="Times New Roman"/>
                        <a:ea typeface="Times New Roman"/>
                        <a:cs typeface="Times New Roman"/>
                      </a:endParaRPr>
                    </a:p>
                  </a:txBody>
                  <a:tcPr marL="68580" marR="68580" marT="0" marB="0"/>
                </a:tc>
                <a:tc>
                  <a:txBody>
                    <a:bodyPr/>
                    <a:lstStyle/>
                    <a:p>
                      <a:pPr>
                        <a:spcAft>
                          <a:spcPts val="0"/>
                        </a:spcAft>
                      </a:pPr>
                      <a:r>
                        <a:rPr lang="es-ES" sz="800" b="1" dirty="0" err="1" smtClean="0">
                          <a:latin typeface="+mn-lt"/>
                          <a:ea typeface="+mn-ea"/>
                          <a:cs typeface="+mn-cs"/>
                        </a:rPr>
                        <a:t>Acute</a:t>
                      </a:r>
                      <a:r>
                        <a:rPr lang="es-ES" sz="800" b="1" baseline="0" dirty="0" smtClean="0">
                          <a:latin typeface="+mn-lt"/>
                          <a:ea typeface="+mn-ea"/>
                          <a:cs typeface="+mn-cs"/>
                        </a:rPr>
                        <a:t> </a:t>
                      </a:r>
                      <a:r>
                        <a:rPr lang="es-ES" sz="800" b="1" baseline="0" dirty="0" err="1" smtClean="0">
                          <a:latin typeface="+mn-lt"/>
                          <a:ea typeface="+mn-ea"/>
                          <a:cs typeface="+mn-cs"/>
                        </a:rPr>
                        <a:t>ingestion</a:t>
                      </a:r>
                      <a:endParaRPr lang="es-ES" sz="900" b="1" dirty="0">
                        <a:latin typeface="Times New Roman"/>
                        <a:ea typeface="Times New Roman"/>
                        <a:cs typeface="Times New Roman"/>
                      </a:endParaRPr>
                    </a:p>
                  </a:txBody>
                  <a:tcPr marL="68580" marR="68580" marT="0" marB="0"/>
                </a:tc>
              </a:tr>
            </a:tbl>
          </a:graphicData>
        </a:graphic>
      </p:graphicFrame>
      <p:sp>
        <p:nvSpPr>
          <p:cNvPr id="3" name="Rectangle 86"/>
          <p:cNvSpPr>
            <a:spLocks noChangeArrowheads="1"/>
          </p:cNvSpPr>
          <p:nvPr/>
        </p:nvSpPr>
        <p:spPr bwMode="auto">
          <a:xfrm>
            <a:off x="1547813" y="4155926"/>
            <a:ext cx="3744912" cy="400110"/>
          </a:xfrm>
          <a:prstGeom prst="rect">
            <a:avLst/>
          </a:prstGeom>
          <a:noFill/>
          <a:ln w="9525">
            <a:noFill/>
            <a:miter lim="800000"/>
            <a:headEnd/>
            <a:tailEnd/>
          </a:ln>
        </p:spPr>
        <p:txBody>
          <a:bodyPr anchor="ctr">
            <a:spAutoFit/>
          </a:bodyPr>
          <a:lstStyle/>
          <a:p>
            <a:pPr eaLnBrk="0" hangingPunct="0"/>
            <a:r>
              <a:rPr lang="es-ES" altLang="zh-CN" sz="1000" b="1" dirty="0" smtClean="0">
                <a:latin typeface="Arial Black" pitchFamily="34" charset="0"/>
                <a:ea typeface="SimSun" pitchFamily="2" charset="-122"/>
                <a:cs typeface="Tahoma" pitchFamily="34" charset="0"/>
              </a:rPr>
              <a:t>TI</a:t>
            </a:r>
            <a:r>
              <a:rPr lang="es-ES" altLang="zh-CN" sz="1000" b="1" dirty="0" smtClean="0">
                <a:solidFill>
                  <a:srgbClr val="000000"/>
                </a:solidFill>
                <a:latin typeface="Arial Black" pitchFamily="34" charset="0"/>
                <a:ea typeface="SimSun" pitchFamily="2" charset="-122"/>
                <a:cs typeface="Tahoma" pitchFamily="34" charset="0"/>
              </a:rPr>
              <a:t> </a:t>
            </a:r>
            <a:r>
              <a:rPr lang="es-ES" altLang="zh-CN" sz="1000" b="1" dirty="0">
                <a:solidFill>
                  <a:srgbClr val="000000"/>
                </a:solidFill>
                <a:latin typeface="Arial Black" pitchFamily="34" charset="0"/>
                <a:ea typeface="SimSun" pitchFamily="2" charset="-122"/>
                <a:cs typeface="Tahoma" pitchFamily="34" charset="0"/>
              </a:rPr>
              <a:t>DPA – 50-100 mg/L. </a:t>
            </a:r>
            <a:endParaRPr lang="es-ES" altLang="zh-CN" sz="1000" b="1" dirty="0" smtClean="0">
              <a:solidFill>
                <a:srgbClr val="000000"/>
              </a:solidFill>
              <a:latin typeface="Arial Black" pitchFamily="34" charset="0"/>
              <a:ea typeface="SimSun" pitchFamily="2" charset="-122"/>
              <a:cs typeface="Tahoma" pitchFamily="34" charset="0"/>
            </a:endParaRPr>
          </a:p>
          <a:p>
            <a:pPr eaLnBrk="0" hangingPunct="0"/>
            <a:r>
              <a:rPr lang="es-ES" altLang="zh-CN" sz="1000" b="1" dirty="0" smtClean="0">
                <a:latin typeface="Arial Black" pitchFamily="34" charset="0"/>
                <a:ea typeface="SimSun" pitchFamily="2" charset="-122"/>
                <a:cs typeface="Tahoma" pitchFamily="34" charset="0"/>
              </a:rPr>
              <a:t>NR</a:t>
            </a:r>
            <a:r>
              <a:rPr lang="es-ES" altLang="zh-CN" sz="1000" b="1" dirty="0" smtClean="0">
                <a:solidFill>
                  <a:srgbClr val="000000"/>
                </a:solidFill>
                <a:latin typeface="Arial Black" pitchFamily="34" charset="0"/>
                <a:ea typeface="SimSun" pitchFamily="2" charset="-122"/>
                <a:cs typeface="Tahoma" pitchFamily="34" charset="0"/>
              </a:rPr>
              <a:t> </a:t>
            </a:r>
            <a:r>
              <a:rPr lang="es-ES" altLang="zh-CN" sz="1000" b="1" dirty="0">
                <a:solidFill>
                  <a:srgbClr val="000000"/>
                </a:solidFill>
                <a:latin typeface="Arial Black" pitchFamily="34" charset="0"/>
                <a:ea typeface="SimSun" pitchFamily="2" charset="-122"/>
                <a:cs typeface="Tahoma" pitchFamily="34" charset="0"/>
              </a:rPr>
              <a:t>NH</a:t>
            </a:r>
            <a:r>
              <a:rPr lang="es-ES" altLang="zh-CN" sz="1000" b="1" baseline="-30000" dirty="0">
                <a:solidFill>
                  <a:srgbClr val="000000"/>
                </a:solidFill>
                <a:latin typeface="Arial Black" pitchFamily="34" charset="0"/>
                <a:ea typeface="SimSun" pitchFamily="2" charset="-122"/>
                <a:cs typeface="Tahoma" pitchFamily="34" charset="0"/>
              </a:rPr>
              <a:t>4</a:t>
            </a:r>
            <a:r>
              <a:rPr lang="es-ES" altLang="zh-CN" sz="1000" b="1" baseline="30000" dirty="0">
                <a:solidFill>
                  <a:srgbClr val="000000"/>
                </a:solidFill>
                <a:latin typeface="Arial Black" pitchFamily="34" charset="0"/>
                <a:ea typeface="SimSun" pitchFamily="2" charset="-122"/>
                <a:cs typeface="Tahoma" pitchFamily="34" charset="0"/>
              </a:rPr>
              <a:t>+</a:t>
            </a:r>
            <a:r>
              <a:rPr lang="es-ES" altLang="zh-CN" sz="1000" b="1" dirty="0">
                <a:solidFill>
                  <a:srgbClr val="000000"/>
                </a:solidFill>
                <a:latin typeface="Arial Black" pitchFamily="34" charset="0"/>
                <a:ea typeface="SimSun" pitchFamily="2" charset="-122"/>
                <a:cs typeface="Tahoma" pitchFamily="34" charset="0"/>
              </a:rPr>
              <a:t> - </a:t>
            </a:r>
            <a:r>
              <a:rPr lang="es-ES" altLang="zh-CN" sz="1000" b="1" dirty="0" smtClean="0">
                <a:latin typeface="Arial Black" pitchFamily="34" charset="0"/>
                <a:ea typeface="SimSun" pitchFamily="2" charset="-122"/>
                <a:cs typeface="Tahoma" pitchFamily="34" charset="0"/>
              </a:rPr>
              <a:t>25-94</a:t>
            </a:r>
            <a:r>
              <a:rPr lang="es-ES" altLang="zh-CN" sz="1000" b="1" dirty="0" smtClean="0">
                <a:solidFill>
                  <a:srgbClr val="000000"/>
                </a:solidFill>
                <a:latin typeface="Arial Black" pitchFamily="34" charset="0"/>
                <a:ea typeface="SimSun" pitchFamily="2" charset="-122"/>
                <a:cs typeface="Tahoma" pitchFamily="34" charset="0"/>
              </a:rPr>
              <a:t> </a:t>
            </a:r>
            <a:r>
              <a:rPr lang="es-ES" altLang="zh-CN" sz="1000" b="1" dirty="0" err="1" smtClean="0">
                <a:solidFill>
                  <a:srgbClr val="000000"/>
                </a:solidFill>
                <a:latin typeface="Arial Black" pitchFamily="34" charset="0"/>
                <a:ea typeface="SimSun" pitchFamily="2" charset="-122"/>
                <a:cs typeface="Tahoma" pitchFamily="34" charset="0"/>
              </a:rPr>
              <a:t>μg</a:t>
            </a:r>
            <a:r>
              <a:rPr lang="es-ES" altLang="zh-CN" sz="1000" b="1" dirty="0" smtClean="0">
                <a:solidFill>
                  <a:srgbClr val="000000"/>
                </a:solidFill>
                <a:latin typeface="Arial Black" pitchFamily="34" charset="0"/>
                <a:ea typeface="SimSun" pitchFamily="2" charset="-122"/>
                <a:cs typeface="Tahoma" pitchFamily="34" charset="0"/>
              </a:rPr>
              <a:t>/</a:t>
            </a:r>
            <a:r>
              <a:rPr lang="es-ES" altLang="zh-CN" sz="1000" b="1" dirty="0" err="1" smtClean="0">
                <a:solidFill>
                  <a:srgbClr val="000000"/>
                </a:solidFill>
                <a:latin typeface="Arial Black" pitchFamily="34" charset="0"/>
                <a:ea typeface="SimSun" pitchFamily="2" charset="-122"/>
                <a:cs typeface="Tahoma" pitchFamily="34" charset="0"/>
              </a:rPr>
              <a:t>dL</a:t>
            </a:r>
            <a:endParaRPr lang="es-ES" altLang="zh-CN" sz="1000" b="1" dirty="0">
              <a:solidFill>
                <a:srgbClr val="000000"/>
              </a:solidFill>
              <a:latin typeface="Arial Black" pitchFamily="34" charset="0"/>
              <a:ea typeface="SimSun" pitchFamily="2" charset="-122"/>
              <a:cs typeface="Tahoma" pitchFamily="34" charset="0"/>
            </a:endParaRPr>
          </a:p>
        </p:txBody>
      </p:sp>
      <p:sp>
        <p:nvSpPr>
          <p:cNvPr id="4" name="4 CuadroTexto"/>
          <p:cNvSpPr txBox="1">
            <a:spLocks noChangeArrowheads="1"/>
          </p:cNvSpPr>
          <p:nvPr/>
        </p:nvSpPr>
        <p:spPr bwMode="auto">
          <a:xfrm>
            <a:off x="1403350" y="195486"/>
            <a:ext cx="6337300" cy="830997"/>
          </a:xfrm>
          <a:prstGeom prst="rect">
            <a:avLst/>
          </a:prstGeom>
          <a:noFill/>
          <a:ln w="9525">
            <a:noFill/>
            <a:miter lim="800000"/>
            <a:headEnd/>
            <a:tailEnd/>
          </a:ln>
        </p:spPr>
        <p:txBody>
          <a:bodyPr>
            <a:spAutoFit/>
          </a:bodyPr>
          <a:lstStyle/>
          <a:p>
            <a:pPr algn="ctr"/>
            <a:r>
              <a:rPr lang="es-ES_tradnl" sz="2400" b="1" dirty="0" smtClean="0">
                <a:solidFill>
                  <a:srgbClr val="00B0F0"/>
                </a:solidFill>
                <a:latin typeface="Dosis" charset="0"/>
              </a:rPr>
              <a:t>SYNTOMATIC HYPERAMMONEMIA WITH CHRONIC OR ACUTE VPA ADMINISTRATION </a:t>
            </a:r>
            <a:endParaRPr lang="es-ES" sz="2400" b="1" dirty="0">
              <a:solidFill>
                <a:srgbClr val="00B0F0"/>
              </a:solidFill>
              <a:latin typeface="Dosis" charset="0"/>
            </a:endParaRPr>
          </a:p>
        </p:txBody>
      </p:sp>
      <p:pic>
        <p:nvPicPr>
          <p:cNvPr id="5" name="Picture 2" descr="F:\Facultad-UMM\Posters y presentaciones\2015\udelar chico azu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8910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85735"/>
            <a:ext cx="1549406" cy="701840"/>
          </a:xfrm>
        </p:spPr>
        <p:txBody>
          <a:bodyPr/>
          <a:lstStyle/>
          <a:p>
            <a:r>
              <a:rPr lang="es-MX" sz="2400" b="1" dirty="0" smtClean="0"/>
              <a:t>AMMONIA</a:t>
            </a:r>
            <a:endParaRPr lang="es-MX"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078148849"/>
              </p:ext>
            </p:extLst>
          </p:nvPr>
        </p:nvGraphicFramePr>
        <p:xfrm>
          <a:off x="1285852" y="928676"/>
          <a:ext cx="8229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Shape 166"/>
          <p:cNvGrpSpPr/>
          <p:nvPr/>
        </p:nvGrpSpPr>
        <p:grpSpPr>
          <a:xfrm>
            <a:off x="179512" y="1563638"/>
            <a:ext cx="1440160" cy="3384376"/>
            <a:chOff x="5160100" y="1609475"/>
            <a:chExt cx="975300" cy="2005375"/>
          </a:xfrm>
        </p:grpSpPr>
        <p:sp>
          <p:nvSpPr>
            <p:cNvPr id="6" name="Shape 167"/>
            <p:cNvSpPr/>
            <p:nvPr/>
          </p:nvSpPr>
          <p:spPr>
            <a:xfrm>
              <a:off x="5160100" y="1609475"/>
              <a:ext cx="975300" cy="2005375"/>
            </a:xfrm>
            <a:custGeom>
              <a:avLst/>
              <a:gdLst/>
              <a:ahLst/>
              <a:cxnLst/>
              <a:rect l="0" t="0" r="0" b="0"/>
              <a:pathLst>
                <a:path w="39012" h="80215" extrusionOk="0">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7" name="Shape 168"/>
            <p:cNvSpPr/>
            <p:nvPr/>
          </p:nvSpPr>
          <p:spPr>
            <a:xfrm>
              <a:off x="5160100" y="1609475"/>
              <a:ext cx="975300" cy="2005375"/>
            </a:xfrm>
            <a:custGeom>
              <a:avLst/>
              <a:gdLst/>
              <a:ahLst/>
              <a:cxnLst/>
              <a:rect l="0" t="0" r="0" b="0"/>
              <a:pathLst>
                <a:path w="39012" h="80215" extrusionOk="0">
                  <a:moveTo>
                    <a:pt x="20115" y="366"/>
                  </a:moveTo>
                  <a:lnTo>
                    <a:pt x="20725" y="488"/>
                  </a:lnTo>
                  <a:lnTo>
                    <a:pt x="21274" y="731"/>
                  </a:lnTo>
                  <a:lnTo>
                    <a:pt x="21822" y="1036"/>
                  </a:lnTo>
                  <a:lnTo>
                    <a:pt x="22127" y="1219"/>
                  </a:lnTo>
                  <a:lnTo>
                    <a:pt x="22371" y="1524"/>
                  </a:lnTo>
                  <a:lnTo>
                    <a:pt x="22554" y="1768"/>
                  </a:lnTo>
                  <a:lnTo>
                    <a:pt x="22736" y="2072"/>
                  </a:lnTo>
                  <a:lnTo>
                    <a:pt x="23041" y="2743"/>
                  </a:lnTo>
                  <a:lnTo>
                    <a:pt x="23163" y="3413"/>
                  </a:lnTo>
                  <a:lnTo>
                    <a:pt x="23285" y="4206"/>
                  </a:lnTo>
                  <a:lnTo>
                    <a:pt x="23346" y="4998"/>
                  </a:lnTo>
                  <a:lnTo>
                    <a:pt x="23285" y="5791"/>
                  </a:lnTo>
                  <a:lnTo>
                    <a:pt x="23163" y="6583"/>
                  </a:lnTo>
                  <a:lnTo>
                    <a:pt x="22858" y="7924"/>
                  </a:lnTo>
                  <a:lnTo>
                    <a:pt x="22615" y="8533"/>
                  </a:lnTo>
                  <a:lnTo>
                    <a:pt x="22371" y="9204"/>
                  </a:lnTo>
                  <a:lnTo>
                    <a:pt x="22310" y="9326"/>
                  </a:lnTo>
                  <a:lnTo>
                    <a:pt x="22188" y="9509"/>
                  </a:lnTo>
                  <a:lnTo>
                    <a:pt x="21883" y="9752"/>
                  </a:lnTo>
                  <a:lnTo>
                    <a:pt x="21152" y="10179"/>
                  </a:lnTo>
                  <a:lnTo>
                    <a:pt x="20420" y="10606"/>
                  </a:lnTo>
                  <a:lnTo>
                    <a:pt x="19994" y="10789"/>
                  </a:lnTo>
                  <a:lnTo>
                    <a:pt x="19567" y="10850"/>
                  </a:lnTo>
                  <a:lnTo>
                    <a:pt x="19201" y="10850"/>
                  </a:lnTo>
                  <a:lnTo>
                    <a:pt x="18774" y="10667"/>
                  </a:lnTo>
                  <a:lnTo>
                    <a:pt x="17982" y="10240"/>
                  </a:lnTo>
                  <a:lnTo>
                    <a:pt x="17251" y="9813"/>
                  </a:lnTo>
                  <a:lnTo>
                    <a:pt x="16946" y="9570"/>
                  </a:lnTo>
                  <a:lnTo>
                    <a:pt x="16763" y="9387"/>
                  </a:lnTo>
                  <a:lnTo>
                    <a:pt x="16702" y="9265"/>
                  </a:lnTo>
                  <a:lnTo>
                    <a:pt x="16519" y="8777"/>
                  </a:lnTo>
                  <a:lnTo>
                    <a:pt x="16336" y="8351"/>
                  </a:lnTo>
                  <a:lnTo>
                    <a:pt x="16093" y="7497"/>
                  </a:lnTo>
                  <a:lnTo>
                    <a:pt x="15910" y="6705"/>
                  </a:lnTo>
                  <a:lnTo>
                    <a:pt x="15788" y="5912"/>
                  </a:lnTo>
                  <a:lnTo>
                    <a:pt x="15727" y="5120"/>
                  </a:lnTo>
                  <a:lnTo>
                    <a:pt x="15727" y="4328"/>
                  </a:lnTo>
                  <a:lnTo>
                    <a:pt x="15849" y="3474"/>
                  </a:lnTo>
                  <a:lnTo>
                    <a:pt x="15971" y="2804"/>
                  </a:lnTo>
                  <a:lnTo>
                    <a:pt x="16275" y="2194"/>
                  </a:lnTo>
                  <a:lnTo>
                    <a:pt x="16641" y="1585"/>
                  </a:lnTo>
                  <a:lnTo>
                    <a:pt x="16824" y="1341"/>
                  </a:lnTo>
                  <a:lnTo>
                    <a:pt x="17129" y="1097"/>
                  </a:lnTo>
                  <a:lnTo>
                    <a:pt x="17677" y="731"/>
                  </a:lnTo>
                  <a:lnTo>
                    <a:pt x="18226" y="549"/>
                  </a:lnTo>
                  <a:lnTo>
                    <a:pt x="18896" y="427"/>
                  </a:lnTo>
                  <a:lnTo>
                    <a:pt x="19506" y="366"/>
                  </a:lnTo>
                  <a:close/>
                  <a:moveTo>
                    <a:pt x="27491" y="19566"/>
                  </a:moveTo>
                  <a:lnTo>
                    <a:pt x="27491" y="19566"/>
                  </a:lnTo>
                  <a:lnTo>
                    <a:pt x="27491" y="19566"/>
                  </a:lnTo>
                  <a:close/>
                  <a:moveTo>
                    <a:pt x="19323" y="32732"/>
                  </a:moveTo>
                  <a:lnTo>
                    <a:pt x="19201" y="32854"/>
                  </a:lnTo>
                  <a:lnTo>
                    <a:pt x="19140" y="33037"/>
                  </a:lnTo>
                  <a:lnTo>
                    <a:pt x="19140" y="33219"/>
                  </a:lnTo>
                  <a:lnTo>
                    <a:pt x="19201" y="33341"/>
                  </a:lnTo>
                  <a:lnTo>
                    <a:pt x="19262" y="33463"/>
                  </a:lnTo>
                  <a:lnTo>
                    <a:pt x="19567" y="33463"/>
                  </a:lnTo>
                  <a:lnTo>
                    <a:pt x="19628" y="33341"/>
                  </a:lnTo>
                  <a:lnTo>
                    <a:pt x="19689" y="33280"/>
                  </a:lnTo>
                  <a:lnTo>
                    <a:pt x="19628" y="33097"/>
                  </a:lnTo>
                  <a:lnTo>
                    <a:pt x="19567" y="33280"/>
                  </a:lnTo>
                  <a:lnTo>
                    <a:pt x="19445" y="33280"/>
                  </a:lnTo>
                  <a:lnTo>
                    <a:pt x="19384" y="33097"/>
                  </a:lnTo>
                  <a:lnTo>
                    <a:pt x="19384" y="32915"/>
                  </a:lnTo>
                  <a:lnTo>
                    <a:pt x="19384" y="32854"/>
                  </a:lnTo>
                  <a:lnTo>
                    <a:pt x="19506" y="32793"/>
                  </a:lnTo>
                  <a:lnTo>
                    <a:pt x="19384" y="32732"/>
                  </a:lnTo>
                  <a:close/>
                  <a:moveTo>
                    <a:pt x="5060" y="39437"/>
                  </a:moveTo>
                  <a:lnTo>
                    <a:pt x="4877" y="39619"/>
                  </a:lnTo>
                  <a:lnTo>
                    <a:pt x="4572" y="40046"/>
                  </a:lnTo>
                  <a:lnTo>
                    <a:pt x="4146" y="40412"/>
                  </a:lnTo>
                  <a:lnTo>
                    <a:pt x="3597" y="40717"/>
                  </a:lnTo>
                  <a:lnTo>
                    <a:pt x="3109" y="40960"/>
                  </a:lnTo>
                  <a:lnTo>
                    <a:pt x="3414" y="40960"/>
                  </a:lnTo>
                  <a:lnTo>
                    <a:pt x="3780" y="40899"/>
                  </a:lnTo>
                  <a:lnTo>
                    <a:pt x="4085" y="40778"/>
                  </a:lnTo>
                  <a:lnTo>
                    <a:pt x="4329" y="40534"/>
                  </a:lnTo>
                  <a:lnTo>
                    <a:pt x="4572" y="40290"/>
                  </a:lnTo>
                  <a:lnTo>
                    <a:pt x="4816" y="40046"/>
                  </a:lnTo>
                  <a:lnTo>
                    <a:pt x="4938" y="39741"/>
                  </a:lnTo>
                  <a:lnTo>
                    <a:pt x="5060" y="39437"/>
                  </a:lnTo>
                  <a:close/>
                  <a:moveTo>
                    <a:pt x="34013" y="39437"/>
                  </a:moveTo>
                  <a:lnTo>
                    <a:pt x="34074" y="39741"/>
                  </a:lnTo>
                  <a:lnTo>
                    <a:pt x="34257" y="40046"/>
                  </a:lnTo>
                  <a:lnTo>
                    <a:pt x="34440" y="40290"/>
                  </a:lnTo>
                  <a:lnTo>
                    <a:pt x="34683" y="40534"/>
                  </a:lnTo>
                  <a:lnTo>
                    <a:pt x="34988" y="40778"/>
                  </a:lnTo>
                  <a:lnTo>
                    <a:pt x="35293" y="40899"/>
                  </a:lnTo>
                  <a:lnTo>
                    <a:pt x="35598" y="40960"/>
                  </a:lnTo>
                  <a:lnTo>
                    <a:pt x="35963" y="40960"/>
                  </a:lnTo>
                  <a:lnTo>
                    <a:pt x="35598" y="40839"/>
                  </a:lnTo>
                  <a:lnTo>
                    <a:pt x="35232" y="40656"/>
                  </a:lnTo>
                  <a:lnTo>
                    <a:pt x="35171" y="40595"/>
                  </a:lnTo>
                  <a:lnTo>
                    <a:pt x="34805" y="40351"/>
                  </a:lnTo>
                  <a:lnTo>
                    <a:pt x="34500" y="40046"/>
                  </a:lnTo>
                  <a:lnTo>
                    <a:pt x="34013" y="39437"/>
                  </a:lnTo>
                  <a:close/>
                  <a:moveTo>
                    <a:pt x="20908" y="57905"/>
                  </a:moveTo>
                  <a:lnTo>
                    <a:pt x="20908" y="57905"/>
                  </a:lnTo>
                  <a:lnTo>
                    <a:pt x="20908" y="57905"/>
                  </a:lnTo>
                  <a:close/>
                  <a:moveTo>
                    <a:pt x="15361" y="56138"/>
                  </a:moveTo>
                  <a:lnTo>
                    <a:pt x="15239" y="56442"/>
                  </a:lnTo>
                  <a:lnTo>
                    <a:pt x="15117" y="56747"/>
                  </a:lnTo>
                  <a:lnTo>
                    <a:pt x="15117" y="57052"/>
                  </a:lnTo>
                  <a:lnTo>
                    <a:pt x="15178" y="57418"/>
                  </a:lnTo>
                  <a:lnTo>
                    <a:pt x="15239" y="57722"/>
                  </a:lnTo>
                  <a:lnTo>
                    <a:pt x="15422" y="57966"/>
                  </a:lnTo>
                  <a:lnTo>
                    <a:pt x="15605" y="58210"/>
                  </a:lnTo>
                  <a:lnTo>
                    <a:pt x="15910" y="58454"/>
                  </a:lnTo>
                  <a:lnTo>
                    <a:pt x="16153" y="58576"/>
                  </a:lnTo>
                  <a:lnTo>
                    <a:pt x="16519" y="58698"/>
                  </a:lnTo>
                  <a:lnTo>
                    <a:pt x="16824" y="58698"/>
                  </a:lnTo>
                  <a:lnTo>
                    <a:pt x="17129" y="58637"/>
                  </a:lnTo>
                  <a:lnTo>
                    <a:pt x="17434" y="58576"/>
                  </a:lnTo>
                  <a:lnTo>
                    <a:pt x="17738" y="58393"/>
                  </a:lnTo>
                  <a:lnTo>
                    <a:pt x="17982" y="58210"/>
                  </a:lnTo>
                  <a:lnTo>
                    <a:pt x="18165" y="57905"/>
                  </a:lnTo>
                  <a:lnTo>
                    <a:pt x="17860" y="58149"/>
                  </a:lnTo>
                  <a:lnTo>
                    <a:pt x="17555" y="58332"/>
                  </a:lnTo>
                  <a:lnTo>
                    <a:pt x="17312" y="58454"/>
                  </a:lnTo>
                  <a:lnTo>
                    <a:pt x="17068" y="58515"/>
                  </a:lnTo>
                  <a:lnTo>
                    <a:pt x="16763" y="58515"/>
                  </a:lnTo>
                  <a:lnTo>
                    <a:pt x="16519" y="58454"/>
                  </a:lnTo>
                  <a:lnTo>
                    <a:pt x="16275" y="58393"/>
                  </a:lnTo>
                  <a:lnTo>
                    <a:pt x="16032" y="58271"/>
                  </a:lnTo>
                  <a:lnTo>
                    <a:pt x="15849" y="58088"/>
                  </a:lnTo>
                  <a:lnTo>
                    <a:pt x="15666" y="57905"/>
                  </a:lnTo>
                  <a:lnTo>
                    <a:pt x="15422" y="57540"/>
                  </a:lnTo>
                  <a:lnTo>
                    <a:pt x="15300" y="57052"/>
                  </a:lnTo>
                  <a:lnTo>
                    <a:pt x="15300" y="56625"/>
                  </a:lnTo>
                  <a:lnTo>
                    <a:pt x="15361" y="56138"/>
                  </a:lnTo>
                  <a:close/>
                  <a:moveTo>
                    <a:pt x="23651" y="56138"/>
                  </a:moveTo>
                  <a:lnTo>
                    <a:pt x="23712" y="56442"/>
                  </a:lnTo>
                  <a:lnTo>
                    <a:pt x="23773" y="56747"/>
                  </a:lnTo>
                  <a:lnTo>
                    <a:pt x="23773" y="57052"/>
                  </a:lnTo>
                  <a:lnTo>
                    <a:pt x="23712" y="57357"/>
                  </a:lnTo>
                  <a:lnTo>
                    <a:pt x="23590" y="57601"/>
                  </a:lnTo>
                  <a:lnTo>
                    <a:pt x="23407" y="57905"/>
                  </a:lnTo>
                  <a:lnTo>
                    <a:pt x="23224" y="58088"/>
                  </a:lnTo>
                  <a:lnTo>
                    <a:pt x="22919" y="58271"/>
                  </a:lnTo>
                  <a:lnTo>
                    <a:pt x="22676" y="58393"/>
                  </a:lnTo>
                  <a:lnTo>
                    <a:pt x="22432" y="58454"/>
                  </a:lnTo>
                  <a:lnTo>
                    <a:pt x="22127" y="58515"/>
                  </a:lnTo>
                  <a:lnTo>
                    <a:pt x="21883" y="58454"/>
                  </a:lnTo>
                  <a:lnTo>
                    <a:pt x="21578" y="58393"/>
                  </a:lnTo>
                  <a:lnTo>
                    <a:pt x="21335" y="58271"/>
                  </a:lnTo>
                  <a:lnTo>
                    <a:pt x="21091" y="58088"/>
                  </a:lnTo>
                  <a:lnTo>
                    <a:pt x="20908" y="57905"/>
                  </a:lnTo>
                  <a:lnTo>
                    <a:pt x="21091" y="58210"/>
                  </a:lnTo>
                  <a:lnTo>
                    <a:pt x="21335" y="58393"/>
                  </a:lnTo>
                  <a:lnTo>
                    <a:pt x="21578" y="58576"/>
                  </a:lnTo>
                  <a:lnTo>
                    <a:pt x="21883" y="58637"/>
                  </a:lnTo>
                  <a:lnTo>
                    <a:pt x="22249" y="58698"/>
                  </a:lnTo>
                  <a:lnTo>
                    <a:pt x="22554" y="58698"/>
                  </a:lnTo>
                  <a:lnTo>
                    <a:pt x="22858" y="58576"/>
                  </a:lnTo>
                  <a:lnTo>
                    <a:pt x="23163" y="58454"/>
                  </a:lnTo>
                  <a:lnTo>
                    <a:pt x="23407" y="58210"/>
                  </a:lnTo>
                  <a:lnTo>
                    <a:pt x="23590" y="57966"/>
                  </a:lnTo>
                  <a:lnTo>
                    <a:pt x="23773" y="57722"/>
                  </a:lnTo>
                  <a:lnTo>
                    <a:pt x="23895" y="57357"/>
                  </a:lnTo>
                  <a:lnTo>
                    <a:pt x="23895" y="57052"/>
                  </a:lnTo>
                  <a:lnTo>
                    <a:pt x="23895" y="56747"/>
                  </a:lnTo>
                  <a:lnTo>
                    <a:pt x="23834" y="56442"/>
                  </a:lnTo>
                  <a:lnTo>
                    <a:pt x="23651" y="56138"/>
                  </a:lnTo>
                  <a:close/>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21883" y="10118"/>
                  </a:moveTo>
                  <a:lnTo>
                    <a:pt x="22066" y="12191"/>
                  </a:lnTo>
                  <a:lnTo>
                    <a:pt x="22066" y="12313"/>
                  </a:lnTo>
                  <a:lnTo>
                    <a:pt x="22127" y="12434"/>
                  </a:lnTo>
                  <a:lnTo>
                    <a:pt x="22371" y="12617"/>
                  </a:lnTo>
                  <a:lnTo>
                    <a:pt x="22676" y="12739"/>
                  </a:lnTo>
                  <a:lnTo>
                    <a:pt x="23224" y="13105"/>
                  </a:lnTo>
                  <a:lnTo>
                    <a:pt x="24321" y="13836"/>
                  </a:lnTo>
                  <a:lnTo>
                    <a:pt x="22493" y="14141"/>
                  </a:lnTo>
                  <a:lnTo>
                    <a:pt x="22493" y="14141"/>
                  </a:lnTo>
                  <a:lnTo>
                    <a:pt x="24138" y="14080"/>
                  </a:lnTo>
                  <a:lnTo>
                    <a:pt x="25784" y="14080"/>
                  </a:lnTo>
                  <a:lnTo>
                    <a:pt x="26637" y="14141"/>
                  </a:lnTo>
                  <a:lnTo>
                    <a:pt x="27491" y="14324"/>
                  </a:lnTo>
                  <a:lnTo>
                    <a:pt x="27918" y="14446"/>
                  </a:lnTo>
                  <a:lnTo>
                    <a:pt x="28344" y="14629"/>
                  </a:lnTo>
                  <a:lnTo>
                    <a:pt x="28710" y="14812"/>
                  </a:lnTo>
                  <a:lnTo>
                    <a:pt x="29076" y="15055"/>
                  </a:lnTo>
                  <a:lnTo>
                    <a:pt x="29319" y="15421"/>
                  </a:lnTo>
                  <a:lnTo>
                    <a:pt x="29624" y="15787"/>
                  </a:lnTo>
                  <a:lnTo>
                    <a:pt x="30051" y="16518"/>
                  </a:lnTo>
                  <a:lnTo>
                    <a:pt x="30417" y="17311"/>
                  </a:lnTo>
                  <a:lnTo>
                    <a:pt x="30539" y="17676"/>
                  </a:lnTo>
                  <a:lnTo>
                    <a:pt x="30599" y="18103"/>
                  </a:lnTo>
                  <a:lnTo>
                    <a:pt x="30660" y="19017"/>
                  </a:lnTo>
                  <a:lnTo>
                    <a:pt x="30660" y="19932"/>
                  </a:lnTo>
                  <a:lnTo>
                    <a:pt x="30599" y="20846"/>
                  </a:lnTo>
                  <a:lnTo>
                    <a:pt x="30599" y="21151"/>
                  </a:lnTo>
                  <a:lnTo>
                    <a:pt x="30660" y="21455"/>
                  </a:lnTo>
                  <a:lnTo>
                    <a:pt x="31026" y="23345"/>
                  </a:lnTo>
                  <a:lnTo>
                    <a:pt x="31270" y="25235"/>
                  </a:lnTo>
                  <a:lnTo>
                    <a:pt x="31331" y="26149"/>
                  </a:lnTo>
                  <a:lnTo>
                    <a:pt x="31331" y="27063"/>
                  </a:lnTo>
                  <a:lnTo>
                    <a:pt x="31392" y="27429"/>
                  </a:lnTo>
                  <a:lnTo>
                    <a:pt x="31514" y="27795"/>
                  </a:lnTo>
                  <a:lnTo>
                    <a:pt x="31697" y="28160"/>
                  </a:lnTo>
                  <a:lnTo>
                    <a:pt x="31879" y="28465"/>
                  </a:lnTo>
                  <a:lnTo>
                    <a:pt x="32123" y="28770"/>
                  </a:lnTo>
                  <a:lnTo>
                    <a:pt x="32306" y="29136"/>
                  </a:lnTo>
                  <a:lnTo>
                    <a:pt x="32611" y="29928"/>
                  </a:lnTo>
                  <a:lnTo>
                    <a:pt x="32916" y="30781"/>
                  </a:lnTo>
                  <a:lnTo>
                    <a:pt x="33220" y="31696"/>
                  </a:lnTo>
                  <a:lnTo>
                    <a:pt x="33342" y="32366"/>
                  </a:lnTo>
                  <a:lnTo>
                    <a:pt x="33525" y="33097"/>
                  </a:lnTo>
                  <a:lnTo>
                    <a:pt x="33708" y="34499"/>
                  </a:lnTo>
                  <a:lnTo>
                    <a:pt x="33830" y="35536"/>
                  </a:lnTo>
                  <a:lnTo>
                    <a:pt x="34074" y="36511"/>
                  </a:lnTo>
                  <a:lnTo>
                    <a:pt x="34379" y="37547"/>
                  </a:lnTo>
                  <a:lnTo>
                    <a:pt x="34805" y="38461"/>
                  </a:lnTo>
                  <a:lnTo>
                    <a:pt x="34440" y="38522"/>
                  </a:lnTo>
                  <a:lnTo>
                    <a:pt x="34257" y="38644"/>
                  </a:lnTo>
                  <a:lnTo>
                    <a:pt x="34196" y="38705"/>
                  </a:lnTo>
                  <a:lnTo>
                    <a:pt x="34135" y="38827"/>
                  </a:lnTo>
                  <a:lnTo>
                    <a:pt x="34257" y="38888"/>
                  </a:lnTo>
                  <a:lnTo>
                    <a:pt x="34500" y="38827"/>
                  </a:lnTo>
                  <a:lnTo>
                    <a:pt x="34927" y="38705"/>
                  </a:lnTo>
                  <a:lnTo>
                    <a:pt x="35354" y="38705"/>
                  </a:lnTo>
                  <a:lnTo>
                    <a:pt x="35720" y="38766"/>
                  </a:lnTo>
                  <a:lnTo>
                    <a:pt x="36085" y="39010"/>
                  </a:lnTo>
                  <a:lnTo>
                    <a:pt x="36512" y="39376"/>
                  </a:lnTo>
                  <a:lnTo>
                    <a:pt x="36878" y="39802"/>
                  </a:lnTo>
                  <a:lnTo>
                    <a:pt x="37609" y="40717"/>
                  </a:lnTo>
                  <a:lnTo>
                    <a:pt x="37975" y="41143"/>
                  </a:lnTo>
                  <a:lnTo>
                    <a:pt x="38402" y="41509"/>
                  </a:lnTo>
                  <a:lnTo>
                    <a:pt x="38706" y="41753"/>
                  </a:lnTo>
                  <a:lnTo>
                    <a:pt x="38767" y="41814"/>
                  </a:lnTo>
                  <a:lnTo>
                    <a:pt x="38767" y="41875"/>
                  </a:lnTo>
                  <a:lnTo>
                    <a:pt x="38767" y="41936"/>
                  </a:lnTo>
                  <a:lnTo>
                    <a:pt x="38645" y="41997"/>
                  </a:lnTo>
                  <a:lnTo>
                    <a:pt x="38280" y="41997"/>
                  </a:lnTo>
                  <a:lnTo>
                    <a:pt x="37914" y="41875"/>
                  </a:lnTo>
                  <a:lnTo>
                    <a:pt x="37609" y="41753"/>
                  </a:lnTo>
                  <a:lnTo>
                    <a:pt x="37426" y="41570"/>
                  </a:lnTo>
                  <a:lnTo>
                    <a:pt x="37000" y="41204"/>
                  </a:lnTo>
                  <a:lnTo>
                    <a:pt x="36878" y="41082"/>
                  </a:lnTo>
                  <a:lnTo>
                    <a:pt x="36634" y="41021"/>
                  </a:lnTo>
                  <a:lnTo>
                    <a:pt x="36451" y="40960"/>
                  </a:lnTo>
                  <a:lnTo>
                    <a:pt x="36390" y="41021"/>
                  </a:lnTo>
                  <a:lnTo>
                    <a:pt x="36390" y="41143"/>
                  </a:lnTo>
                  <a:lnTo>
                    <a:pt x="36390" y="41326"/>
                  </a:lnTo>
                  <a:lnTo>
                    <a:pt x="36451" y="41570"/>
                  </a:lnTo>
                  <a:lnTo>
                    <a:pt x="36695" y="42119"/>
                  </a:lnTo>
                  <a:lnTo>
                    <a:pt x="37000" y="42667"/>
                  </a:lnTo>
                  <a:lnTo>
                    <a:pt x="37609" y="43764"/>
                  </a:lnTo>
                  <a:lnTo>
                    <a:pt x="37792" y="44069"/>
                  </a:lnTo>
                  <a:lnTo>
                    <a:pt x="37914" y="44191"/>
                  </a:lnTo>
                  <a:lnTo>
                    <a:pt x="37914" y="44374"/>
                  </a:lnTo>
                  <a:lnTo>
                    <a:pt x="37914" y="44496"/>
                  </a:lnTo>
                  <a:lnTo>
                    <a:pt x="37853" y="44557"/>
                  </a:lnTo>
                  <a:lnTo>
                    <a:pt x="37792" y="44557"/>
                  </a:lnTo>
                  <a:lnTo>
                    <a:pt x="37670" y="44496"/>
                  </a:lnTo>
                  <a:lnTo>
                    <a:pt x="37487" y="44374"/>
                  </a:lnTo>
                  <a:lnTo>
                    <a:pt x="37365" y="44252"/>
                  </a:lnTo>
                  <a:lnTo>
                    <a:pt x="36817" y="43399"/>
                  </a:lnTo>
                  <a:lnTo>
                    <a:pt x="36512" y="42972"/>
                  </a:lnTo>
                  <a:lnTo>
                    <a:pt x="36207" y="42606"/>
                  </a:lnTo>
                  <a:lnTo>
                    <a:pt x="36024" y="42545"/>
                  </a:lnTo>
                  <a:lnTo>
                    <a:pt x="35902" y="42484"/>
                  </a:lnTo>
                  <a:lnTo>
                    <a:pt x="35781" y="42606"/>
                  </a:lnTo>
                  <a:lnTo>
                    <a:pt x="35720" y="42789"/>
                  </a:lnTo>
                  <a:lnTo>
                    <a:pt x="35781" y="43094"/>
                  </a:lnTo>
                  <a:lnTo>
                    <a:pt x="35841" y="43399"/>
                  </a:lnTo>
                  <a:lnTo>
                    <a:pt x="36268" y="44496"/>
                  </a:lnTo>
                  <a:lnTo>
                    <a:pt x="36390" y="44861"/>
                  </a:lnTo>
                  <a:lnTo>
                    <a:pt x="36512" y="45288"/>
                  </a:lnTo>
                  <a:lnTo>
                    <a:pt x="36512" y="45471"/>
                  </a:lnTo>
                  <a:lnTo>
                    <a:pt x="36451" y="45593"/>
                  </a:lnTo>
                  <a:lnTo>
                    <a:pt x="36390" y="45654"/>
                  </a:lnTo>
                  <a:lnTo>
                    <a:pt x="36329" y="45715"/>
                  </a:lnTo>
                  <a:lnTo>
                    <a:pt x="36268" y="45654"/>
                  </a:lnTo>
                  <a:lnTo>
                    <a:pt x="36207" y="45593"/>
                  </a:lnTo>
                  <a:lnTo>
                    <a:pt x="36085" y="45410"/>
                  </a:lnTo>
                  <a:lnTo>
                    <a:pt x="35963" y="45166"/>
                  </a:lnTo>
                  <a:lnTo>
                    <a:pt x="35781" y="44739"/>
                  </a:lnTo>
                  <a:lnTo>
                    <a:pt x="35354" y="43642"/>
                  </a:lnTo>
                  <a:lnTo>
                    <a:pt x="35232" y="43216"/>
                  </a:lnTo>
                  <a:lnTo>
                    <a:pt x="35110" y="42972"/>
                  </a:lnTo>
                  <a:lnTo>
                    <a:pt x="35049" y="42911"/>
                  </a:lnTo>
                  <a:lnTo>
                    <a:pt x="34866" y="42911"/>
                  </a:lnTo>
                  <a:lnTo>
                    <a:pt x="34805" y="42972"/>
                  </a:lnTo>
                  <a:lnTo>
                    <a:pt x="34744" y="43216"/>
                  </a:lnTo>
                  <a:lnTo>
                    <a:pt x="34744" y="43642"/>
                  </a:lnTo>
                  <a:lnTo>
                    <a:pt x="34805" y="44739"/>
                  </a:lnTo>
                  <a:lnTo>
                    <a:pt x="34866" y="45166"/>
                  </a:lnTo>
                  <a:lnTo>
                    <a:pt x="34805" y="45410"/>
                  </a:lnTo>
                  <a:lnTo>
                    <a:pt x="34744" y="45593"/>
                  </a:lnTo>
                  <a:lnTo>
                    <a:pt x="34622" y="45654"/>
                  </a:lnTo>
                  <a:lnTo>
                    <a:pt x="34561" y="45593"/>
                  </a:lnTo>
                  <a:lnTo>
                    <a:pt x="34440" y="45349"/>
                  </a:lnTo>
                  <a:lnTo>
                    <a:pt x="34379" y="44800"/>
                  </a:lnTo>
                  <a:lnTo>
                    <a:pt x="34318" y="44130"/>
                  </a:lnTo>
                  <a:lnTo>
                    <a:pt x="34318" y="43825"/>
                  </a:lnTo>
                  <a:lnTo>
                    <a:pt x="34196" y="43338"/>
                  </a:lnTo>
                  <a:lnTo>
                    <a:pt x="34135" y="43094"/>
                  </a:lnTo>
                  <a:lnTo>
                    <a:pt x="34074" y="42911"/>
                  </a:lnTo>
                  <a:lnTo>
                    <a:pt x="33891" y="42850"/>
                  </a:lnTo>
                  <a:lnTo>
                    <a:pt x="33769" y="42911"/>
                  </a:lnTo>
                  <a:lnTo>
                    <a:pt x="33647" y="42972"/>
                  </a:lnTo>
                  <a:lnTo>
                    <a:pt x="33647" y="43094"/>
                  </a:lnTo>
                  <a:lnTo>
                    <a:pt x="33586" y="43338"/>
                  </a:lnTo>
                  <a:lnTo>
                    <a:pt x="33647" y="43825"/>
                  </a:lnTo>
                  <a:lnTo>
                    <a:pt x="33647" y="44252"/>
                  </a:lnTo>
                  <a:lnTo>
                    <a:pt x="33647" y="44618"/>
                  </a:lnTo>
                  <a:lnTo>
                    <a:pt x="33647" y="44800"/>
                  </a:lnTo>
                  <a:lnTo>
                    <a:pt x="33586" y="44983"/>
                  </a:lnTo>
                  <a:lnTo>
                    <a:pt x="33525" y="45044"/>
                  </a:lnTo>
                  <a:lnTo>
                    <a:pt x="33464" y="44983"/>
                  </a:lnTo>
                  <a:lnTo>
                    <a:pt x="33403" y="44922"/>
                  </a:lnTo>
                  <a:lnTo>
                    <a:pt x="33281" y="44679"/>
                  </a:lnTo>
                  <a:lnTo>
                    <a:pt x="33281" y="44435"/>
                  </a:lnTo>
                  <a:lnTo>
                    <a:pt x="33220" y="43886"/>
                  </a:lnTo>
                  <a:lnTo>
                    <a:pt x="33099" y="42667"/>
                  </a:lnTo>
                  <a:lnTo>
                    <a:pt x="33099" y="42423"/>
                  </a:lnTo>
                  <a:lnTo>
                    <a:pt x="33038" y="42240"/>
                  </a:lnTo>
                  <a:lnTo>
                    <a:pt x="32794" y="41509"/>
                  </a:lnTo>
                  <a:lnTo>
                    <a:pt x="32550" y="40717"/>
                  </a:lnTo>
                  <a:lnTo>
                    <a:pt x="32489" y="40412"/>
                  </a:lnTo>
                  <a:lnTo>
                    <a:pt x="32489" y="40046"/>
                  </a:lnTo>
                  <a:lnTo>
                    <a:pt x="32489" y="39863"/>
                  </a:lnTo>
                  <a:lnTo>
                    <a:pt x="32550" y="39741"/>
                  </a:lnTo>
                  <a:lnTo>
                    <a:pt x="32672" y="39619"/>
                  </a:lnTo>
                  <a:lnTo>
                    <a:pt x="32794" y="39498"/>
                  </a:lnTo>
                  <a:lnTo>
                    <a:pt x="32916" y="39437"/>
                  </a:lnTo>
                  <a:lnTo>
                    <a:pt x="32916" y="39376"/>
                  </a:lnTo>
                  <a:lnTo>
                    <a:pt x="32916" y="39315"/>
                  </a:lnTo>
                  <a:lnTo>
                    <a:pt x="32794" y="39254"/>
                  </a:lnTo>
                  <a:lnTo>
                    <a:pt x="32672" y="39254"/>
                  </a:lnTo>
                  <a:lnTo>
                    <a:pt x="32489" y="39376"/>
                  </a:lnTo>
                  <a:lnTo>
                    <a:pt x="32123" y="38400"/>
                  </a:lnTo>
                  <a:lnTo>
                    <a:pt x="31697" y="37364"/>
                  </a:lnTo>
                  <a:lnTo>
                    <a:pt x="30721" y="35414"/>
                  </a:lnTo>
                  <a:lnTo>
                    <a:pt x="29807" y="33463"/>
                  </a:lnTo>
                  <a:lnTo>
                    <a:pt x="29380" y="32488"/>
                  </a:lnTo>
                  <a:lnTo>
                    <a:pt x="29015" y="31452"/>
                  </a:lnTo>
                  <a:lnTo>
                    <a:pt x="28710" y="30355"/>
                  </a:lnTo>
                  <a:lnTo>
                    <a:pt x="28466" y="29257"/>
                  </a:lnTo>
                  <a:lnTo>
                    <a:pt x="28161" y="28160"/>
                  </a:lnTo>
                  <a:lnTo>
                    <a:pt x="27796" y="27063"/>
                  </a:lnTo>
                  <a:lnTo>
                    <a:pt x="27064" y="25356"/>
                  </a:lnTo>
                  <a:lnTo>
                    <a:pt x="27064" y="25174"/>
                  </a:lnTo>
                  <a:lnTo>
                    <a:pt x="27064" y="24991"/>
                  </a:lnTo>
                  <a:lnTo>
                    <a:pt x="27125" y="24747"/>
                  </a:lnTo>
                  <a:lnTo>
                    <a:pt x="27247" y="24625"/>
                  </a:lnTo>
                  <a:lnTo>
                    <a:pt x="27369" y="24503"/>
                  </a:lnTo>
                  <a:lnTo>
                    <a:pt x="27552" y="24259"/>
                  </a:lnTo>
                  <a:lnTo>
                    <a:pt x="27674" y="23955"/>
                  </a:lnTo>
                  <a:lnTo>
                    <a:pt x="27796" y="23345"/>
                  </a:lnTo>
                  <a:lnTo>
                    <a:pt x="27857" y="22735"/>
                  </a:lnTo>
                  <a:lnTo>
                    <a:pt x="27857" y="22126"/>
                  </a:lnTo>
                  <a:lnTo>
                    <a:pt x="27735" y="21455"/>
                  </a:lnTo>
                  <a:lnTo>
                    <a:pt x="27613" y="20846"/>
                  </a:lnTo>
                  <a:lnTo>
                    <a:pt x="27491" y="20541"/>
                  </a:lnTo>
                  <a:lnTo>
                    <a:pt x="27430" y="20236"/>
                  </a:lnTo>
                  <a:lnTo>
                    <a:pt x="27491" y="19566"/>
                  </a:lnTo>
                  <a:lnTo>
                    <a:pt x="27369" y="20175"/>
                  </a:lnTo>
                  <a:lnTo>
                    <a:pt x="27369" y="20358"/>
                  </a:lnTo>
                  <a:lnTo>
                    <a:pt x="27430" y="20602"/>
                  </a:lnTo>
                  <a:lnTo>
                    <a:pt x="27491" y="21212"/>
                  </a:lnTo>
                  <a:lnTo>
                    <a:pt x="27552" y="21821"/>
                  </a:lnTo>
                  <a:lnTo>
                    <a:pt x="27613" y="22370"/>
                  </a:lnTo>
                  <a:lnTo>
                    <a:pt x="27552" y="22979"/>
                  </a:lnTo>
                  <a:lnTo>
                    <a:pt x="27430" y="23589"/>
                  </a:lnTo>
                  <a:lnTo>
                    <a:pt x="27369" y="23833"/>
                  </a:lnTo>
                  <a:lnTo>
                    <a:pt x="27186" y="24076"/>
                  </a:lnTo>
                  <a:lnTo>
                    <a:pt x="27064" y="24320"/>
                  </a:lnTo>
                  <a:lnTo>
                    <a:pt x="26820" y="24503"/>
                  </a:lnTo>
                  <a:lnTo>
                    <a:pt x="26637" y="24686"/>
                  </a:lnTo>
                  <a:lnTo>
                    <a:pt x="26394" y="24808"/>
                  </a:lnTo>
                  <a:lnTo>
                    <a:pt x="25845" y="24991"/>
                  </a:lnTo>
                  <a:lnTo>
                    <a:pt x="25297" y="25052"/>
                  </a:lnTo>
                  <a:lnTo>
                    <a:pt x="24016" y="25235"/>
                  </a:lnTo>
                  <a:lnTo>
                    <a:pt x="23468" y="25295"/>
                  </a:lnTo>
                  <a:lnTo>
                    <a:pt x="22797" y="25295"/>
                  </a:lnTo>
                  <a:lnTo>
                    <a:pt x="22676" y="25235"/>
                  </a:lnTo>
                  <a:lnTo>
                    <a:pt x="22493" y="25174"/>
                  </a:lnTo>
                  <a:lnTo>
                    <a:pt x="22249" y="24991"/>
                  </a:lnTo>
                  <a:lnTo>
                    <a:pt x="21639" y="24625"/>
                  </a:lnTo>
                  <a:lnTo>
                    <a:pt x="20359" y="23894"/>
                  </a:lnTo>
                  <a:lnTo>
                    <a:pt x="21883" y="24991"/>
                  </a:lnTo>
                  <a:lnTo>
                    <a:pt x="22249" y="25295"/>
                  </a:lnTo>
                  <a:lnTo>
                    <a:pt x="22432" y="25417"/>
                  </a:lnTo>
                  <a:lnTo>
                    <a:pt x="22676" y="25539"/>
                  </a:lnTo>
                  <a:lnTo>
                    <a:pt x="22797" y="25600"/>
                  </a:lnTo>
                  <a:lnTo>
                    <a:pt x="23346" y="25600"/>
                  </a:lnTo>
                  <a:lnTo>
                    <a:pt x="24260" y="25539"/>
                  </a:lnTo>
                  <a:lnTo>
                    <a:pt x="25175" y="25417"/>
                  </a:lnTo>
                  <a:lnTo>
                    <a:pt x="26028" y="25295"/>
                  </a:lnTo>
                  <a:lnTo>
                    <a:pt x="26455" y="25174"/>
                  </a:lnTo>
                  <a:lnTo>
                    <a:pt x="26820" y="24991"/>
                  </a:lnTo>
                  <a:lnTo>
                    <a:pt x="26698" y="25539"/>
                  </a:lnTo>
                  <a:lnTo>
                    <a:pt x="25845" y="28099"/>
                  </a:lnTo>
                  <a:lnTo>
                    <a:pt x="25784" y="28282"/>
                  </a:lnTo>
                  <a:lnTo>
                    <a:pt x="25723" y="28709"/>
                  </a:lnTo>
                  <a:lnTo>
                    <a:pt x="25784" y="30416"/>
                  </a:lnTo>
                  <a:lnTo>
                    <a:pt x="25784" y="32610"/>
                  </a:lnTo>
                  <a:lnTo>
                    <a:pt x="25784" y="32976"/>
                  </a:lnTo>
                  <a:lnTo>
                    <a:pt x="25723" y="33280"/>
                  </a:lnTo>
                  <a:lnTo>
                    <a:pt x="25723" y="33585"/>
                  </a:lnTo>
                  <a:lnTo>
                    <a:pt x="25723" y="33890"/>
                  </a:lnTo>
                  <a:lnTo>
                    <a:pt x="25845" y="34195"/>
                  </a:lnTo>
                  <a:lnTo>
                    <a:pt x="26028" y="35109"/>
                  </a:lnTo>
                  <a:lnTo>
                    <a:pt x="26333" y="36877"/>
                  </a:lnTo>
                  <a:lnTo>
                    <a:pt x="26455" y="37730"/>
                  </a:lnTo>
                  <a:lnTo>
                    <a:pt x="26516" y="38644"/>
                  </a:lnTo>
                  <a:lnTo>
                    <a:pt x="26516" y="40412"/>
                  </a:lnTo>
                  <a:lnTo>
                    <a:pt x="26455" y="42240"/>
                  </a:lnTo>
                  <a:lnTo>
                    <a:pt x="26394" y="44008"/>
                  </a:lnTo>
                  <a:lnTo>
                    <a:pt x="26272" y="45776"/>
                  </a:lnTo>
                  <a:lnTo>
                    <a:pt x="26028" y="47543"/>
                  </a:lnTo>
                  <a:lnTo>
                    <a:pt x="25784" y="49311"/>
                  </a:lnTo>
                  <a:lnTo>
                    <a:pt x="25479" y="51079"/>
                  </a:lnTo>
                  <a:lnTo>
                    <a:pt x="25053" y="52846"/>
                  </a:lnTo>
                  <a:lnTo>
                    <a:pt x="24565" y="54553"/>
                  </a:lnTo>
                  <a:lnTo>
                    <a:pt x="24382" y="55406"/>
                  </a:lnTo>
                  <a:lnTo>
                    <a:pt x="24260" y="56260"/>
                  </a:lnTo>
                  <a:lnTo>
                    <a:pt x="24260" y="57235"/>
                  </a:lnTo>
                  <a:lnTo>
                    <a:pt x="24321" y="58210"/>
                  </a:lnTo>
                  <a:lnTo>
                    <a:pt x="24504" y="59063"/>
                  </a:lnTo>
                  <a:lnTo>
                    <a:pt x="24687" y="59917"/>
                  </a:lnTo>
                  <a:lnTo>
                    <a:pt x="24931" y="60770"/>
                  </a:lnTo>
                  <a:lnTo>
                    <a:pt x="25053" y="61684"/>
                  </a:lnTo>
                  <a:lnTo>
                    <a:pt x="25114" y="62538"/>
                  </a:lnTo>
                  <a:lnTo>
                    <a:pt x="25114" y="63391"/>
                  </a:lnTo>
                  <a:lnTo>
                    <a:pt x="24992" y="64244"/>
                  </a:lnTo>
                  <a:lnTo>
                    <a:pt x="24870" y="65098"/>
                  </a:lnTo>
                  <a:lnTo>
                    <a:pt x="24565" y="66317"/>
                  </a:lnTo>
                  <a:lnTo>
                    <a:pt x="24260" y="67475"/>
                  </a:lnTo>
                  <a:lnTo>
                    <a:pt x="23529" y="69791"/>
                  </a:lnTo>
                  <a:lnTo>
                    <a:pt x="22493" y="73326"/>
                  </a:lnTo>
                  <a:lnTo>
                    <a:pt x="22127" y="74789"/>
                  </a:lnTo>
                  <a:lnTo>
                    <a:pt x="22066" y="75216"/>
                  </a:lnTo>
                  <a:lnTo>
                    <a:pt x="22005" y="75460"/>
                  </a:lnTo>
                  <a:lnTo>
                    <a:pt x="22066" y="75704"/>
                  </a:lnTo>
                  <a:lnTo>
                    <a:pt x="22127" y="75947"/>
                  </a:lnTo>
                  <a:lnTo>
                    <a:pt x="22249" y="76252"/>
                  </a:lnTo>
                  <a:lnTo>
                    <a:pt x="22493" y="76740"/>
                  </a:lnTo>
                  <a:lnTo>
                    <a:pt x="22858" y="77410"/>
                  </a:lnTo>
                  <a:lnTo>
                    <a:pt x="23346" y="78081"/>
                  </a:lnTo>
                  <a:lnTo>
                    <a:pt x="23590" y="78386"/>
                  </a:lnTo>
                  <a:lnTo>
                    <a:pt x="23834" y="78568"/>
                  </a:lnTo>
                  <a:lnTo>
                    <a:pt x="24260" y="78873"/>
                  </a:lnTo>
                  <a:lnTo>
                    <a:pt x="24321" y="78995"/>
                  </a:lnTo>
                  <a:lnTo>
                    <a:pt x="24321" y="79056"/>
                  </a:lnTo>
                  <a:lnTo>
                    <a:pt x="24260" y="79117"/>
                  </a:lnTo>
                  <a:lnTo>
                    <a:pt x="24199" y="79178"/>
                  </a:lnTo>
                  <a:lnTo>
                    <a:pt x="23956" y="79239"/>
                  </a:lnTo>
                  <a:lnTo>
                    <a:pt x="23773" y="79300"/>
                  </a:lnTo>
                  <a:lnTo>
                    <a:pt x="22919" y="79483"/>
                  </a:lnTo>
                  <a:lnTo>
                    <a:pt x="22493" y="79544"/>
                  </a:lnTo>
                  <a:lnTo>
                    <a:pt x="22066" y="79605"/>
                  </a:lnTo>
                  <a:lnTo>
                    <a:pt x="21700" y="79544"/>
                  </a:lnTo>
                  <a:lnTo>
                    <a:pt x="21578" y="79422"/>
                  </a:lnTo>
                  <a:lnTo>
                    <a:pt x="21578" y="79300"/>
                  </a:lnTo>
                  <a:lnTo>
                    <a:pt x="21517" y="78995"/>
                  </a:lnTo>
                  <a:lnTo>
                    <a:pt x="21456" y="78873"/>
                  </a:lnTo>
                  <a:lnTo>
                    <a:pt x="21335" y="78751"/>
                  </a:lnTo>
                  <a:lnTo>
                    <a:pt x="21213" y="78751"/>
                  </a:lnTo>
                  <a:lnTo>
                    <a:pt x="21213" y="78873"/>
                  </a:lnTo>
                  <a:lnTo>
                    <a:pt x="21274" y="79117"/>
                  </a:lnTo>
                  <a:lnTo>
                    <a:pt x="21335" y="79422"/>
                  </a:lnTo>
                  <a:lnTo>
                    <a:pt x="21335" y="79605"/>
                  </a:lnTo>
                  <a:lnTo>
                    <a:pt x="21335" y="79727"/>
                  </a:lnTo>
                  <a:lnTo>
                    <a:pt x="21213" y="79848"/>
                  </a:lnTo>
                  <a:lnTo>
                    <a:pt x="21030" y="79909"/>
                  </a:lnTo>
                  <a:lnTo>
                    <a:pt x="20725" y="79970"/>
                  </a:lnTo>
                  <a:lnTo>
                    <a:pt x="20359" y="79970"/>
                  </a:lnTo>
                  <a:lnTo>
                    <a:pt x="20176" y="79909"/>
                  </a:lnTo>
                  <a:lnTo>
                    <a:pt x="19994" y="79848"/>
                  </a:lnTo>
                  <a:lnTo>
                    <a:pt x="19872" y="79666"/>
                  </a:lnTo>
                  <a:lnTo>
                    <a:pt x="19750" y="79422"/>
                  </a:lnTo>
                  <a:lnTo>
                    <a:pt x="19628" y="78995"/>
                  </a:lnTo>
                  <a:lnTo>
                    <a:pt x="19628" y="78507"/>
                  </a:lnTo>
                  <a:lnTo>
                    <a:pt x="19628" y="78020"/>
                  </a:lnTo>
                  <a:lnTo>
                    <a:pt x="19628" y="75582"/>
                  </a:lnTo>
                  <a:lnTo>
                    <a:pt x="19750" y="74119"/>
                  </a:lnTo>
                  <a:lnTo>
                    <a:pt x="19872" y="72656"/>
                  </a:lnTo>
                  <a:lnTo>
                    <a:pt x="19994" y="71193"/>
                  </a:lnTo>
                  <a:lnTo>
                    <a:pt x="20115" y="69669"/>
                  </a:lnTo>
                  <a:lnTo>
                    <a:pt x="20115" y="68816"/>
                  </a:lnTo>
                  <a:lnTo>
                    <a:pt x="20055" y="67963"/>
                  </a:lnTo>
                  <a:lnTo>
                    <a:pt x="19994" y="66195"/>
                  </a:lnTo>
                  <a:lnTo>
                    <a:pt x="19933" y="64915"/>
                  </a:lnTo>
                  <a:lnTo>
                    <a:pt x="19994" y="63696"/>
                  </a:lnTo>
                  <a:lnTo>
                    <a:pt x="20055" y="62172"/>
                  </a:lnTo>
                  <a:lnTo>
                    <a:pt x="20176" y="60587"/>
                  </a:lnTo>
                  <a:lnTo>
                    <a:pt x="20237" y="59734"/>
                  </a:lnTo>
                  <a:lnTo>
                    <a:pt x="20298" y="58820"/>
                  </a:lnTo>
                  <a:lnTo>
                    <a:pt x="20298" y="58515"/>
                  </a:lnTo>
                  <a:lnTo>
                    <a:pt x="20237" y="58271"/>
                  </a:lnTo>
                  <a:lnTo>
                    <a:pt x="20115" y="57905"/>
                  </a:lnTo>
                  <a:lnTo>
                    <a:pt x="19994" y="57540"/>
                  </a:lnTo>
                  <a:lnTo>
                    <a:pt x="19872" y="57113"/>
                  </a:lnTo>
                  <a:lnTo>
                    <a:pt x="19872" y="56625"/>
                  </a:lnTo>
                  <a:lnTo>
                    <a:pt x="19994" y="55772"/>
                  </a:lnTo>
                  <a:lnTo>
                    <a:pt x="19994" y="55345"/>
                  </a:lnTo>
                  <a:lnTo>
                    <a:pt x="19994" y="54919"/>
                  </a:lnTo>
                  <a:lnTo>
                    <a:pt x="19933" y="54065"/>
                  </a:lnTo>
                  <a:lnTo>
                    <a:pt x="19750" y="52359"/>
                  </a:lnTo>
                  <a:lnTo>
                    <a:pt x="19689" y="50652"/>
                  </a:lnTo>
                  <a:lnTo>
                    <a:pt x="19689" y="48275"/>
                  </a:lnTo>
                  <a:lnTo>
                    <a:pt x="19689" y="45898"/>
                  </a:lnTo>
                  <a:lnTo>
                    <a:pt x="19628" y="44130"/>
                  </a:lnTo>
                  <a:lnTo>
                    <a:pt x="19628" y="43338"/>
                  </a:lnTo>
                  <a:lnTo>
                    <a:pt x="19628" y="43155"/>
                  </a:lnTo>
                  <a:lnTo>
                    <a:pt x="19628" y="42911"/>
                  </a:lnTo>
                  <a:lnTo>
                    <a:pt x="19872" y="42911"/>
                  </a:lnTo>
                  <a:lnTo>
                    <a:pt x="20237" y="42789"/>
                  </a:lnTo>
                  <a:lnTo>
                    <a:pt x="20542" y="42667"/>
                  </a:lnTo>
                  <a:lnTo>
                    <a:pt x="20786" y="42423"/>
                  </a:lnTo>
                  <a:lnTo>
                    <a:pt x="20969" y="42119"/>
                  </a:lnTo>
                  <a:lnTo>
                    <a:pt x="21030" y="41814"/>
                  </a:lnTo>
                  <a:lnTo>
                    <a:pt x="21030" y="41509"/>
                  </a:lnTo>
                  <a:lnTo>
                    <a:pt x="20847" y="41936"/>
                  </a:lnTo>
                  <a:lnTo>
                    <a:pt x="20725" y="42119"/>
                  </a:lnTo>
                  <a:lnTo>
                    <a:pt x="20542" y="42301"/>
                  </a:lnTo>
                  <a:lnTo>
                    <a:pt x="20359" y="42423"/>
                  </a:lnTo>
                  <a:lnTo>
                    <a:pt x="20115" y="42484"/>
                  </a:lnTo>
                  <a:lnTo>
                    <a:pt x="19567" y="42545"/>
                  </a:lnTo>
                  <a:lnTo>
                    <a:pt x="19018" y="42484"/>
                  </a:lnTo>
                  <a:lnTo>
                    <a:pt x="18774" y="42423"/>
                  </a:lnTo>
                  <a:lnTo>
                    <a:pt x="18592" y="42301"/>
                  </a:lnTo>
                  <a:lnTo>
                    <a:pt x="18409" y="42119"/>
                  </a:lnTo>
                  <a:lnTo>
                    <a:pt x="18287" y="41936"/>
                  </a:lnTo>
                  <a:lnTo>
                    <a:pt x="18104" y="41509"/>
                  </a:lnTo>
                  <a:lnTo>
                    <a:pt x="18104" y="41753"/>
                  </a:lnTo>
                  <a:lnTo>
                    <a:pt x="18104" y="41997"/>
                  </a:lnTo>
                  <a:lnTo>
                    <a:pt x="18226" y="42240"/>
                  </a:lnTo>
                  <a:lnTo>
                    <a:pt x="18348" y="42484"/>
                  </a:lnTo>
                  <a:lnTo>
                    <a:pt x="18592" y="42667"/>
                  </a:lnTo>
                  <a:lnTo>
                    <a:pt x="18896" y="42789"/>
                  </a:lnTo>
                  <a:lnTo>
                    <a:pt x="19201" y="42850"/>
                  </a:lnTo>
                  <a:lnTo>
                    <a:pt x="19323" y="42911"/>
                  </a:lnTo>
                  <a:lnTo>
                    <a:pt x="19445" y="42911"/>
                  </a:lnTo>
                  <a:lnTo>
                    <a:pt x="19445" y="43033"/>
                  </a:lnTo>
                  <a:lnTo>
                    <a:pt x="19445" y="43094"/>
                  </a:lnTo>
                  <a:lnTo>
                    <a:pt x="19384" y="43642"/>
                  </a:lnTo>
                  <a:lnTo>
                    <a:pt x="19384" y="46324"/>
                  </a:lnTo>
                  <a:lnTo>
                    <a:pt x="19384" y="48458"/>
                  </a:lnTo>
                  <a:lnTo>
                    <a:pt x="19384" y="50652"/>
                  </a:lnTo>
                  <a:lnTo>
                    <a:pt x="19323" y="51993"/>
                  </a:lnTo>
                  <a:lnTo>
                    <a:pt x="19201" y="53395"/>
                  </a:lnTo>
                  <a:lnTo>
                    <a:pt x="19079" y="54858"/>
                  </a:lnTo>
                  <a:lnTo>
                    <a:pt x="19079" y="55528"/>
                  </a:lnTo>
                  <a:lnTo>
                    <a:pt x="19079" y="56260"/>
                  </a:lnTo>
                  <a:lnTo>
                    <a:pt x="19140" y="56930"/>
                  </a:lnTo>
                  <a:lnTo>
                    <a:pt x="19018" y="57662"/>
                  </a:lnTo>
                  <a:lnTo>
                    <a:pt x="18835" y="58149"/>
                  </a:lnTo>
                  <a:lnTo>
                    <a:pt x="18774" y="58393"/>
                  </a:lnTo>
                  <a:lnTo>
                    <a:pt x="18714" y="58637"/>
                  </a:lnTo>
                  <a:lnTo>
                    <a:pt x="18714" y="59368"/>
                  </a:lnTo>
                  <a:lnTo>
                    <a:pt x="18835" y="60100"/>
                  </a:lnTo>
                  <a:lnTo>
                    <a:pt x="18896" y="60831"/>
                  </a:lnTo>
                  <a:lnTo>
                    <a:pt x="18957" y="61563"/>
                  </a:lnTo>
                  <a:lnTo>
                    <a:pt x="19018" y="63818"/>
                  </a:lnTo>
                  <a:lnTo>
                    <a:pt x="19079" y="64854"/>
                  </a:lnTo>
                  <a:lnTo>
                    <a:pt x="19079" y="65829"/>
                  </a:lnTo>
                  <a:lnTo>
                    <a:pt x="19018" y="67292"/>
                  </a:lnTo>
                  <a:lnTo>
                    <a:pt x="18896" y="68755"/>
                  </a:lnTo>
                  <a:lnTo>
                    <a:pt x="18957" y="70218"/>
                  </a:lnTo>
                  <a:lnTo>
                    <a:pt x="19079" y="71681"/>
                  </a:lnTo>
                  <a:lnTo>
                    <a:pt x="19262" y="73144"/>
                  </a:lnTo>
                  <a:lnTo>
                    <a:pt x="19384" y="74606"/>
                  </a:lnTo>
                  <a:lnTo>
                    <a:pt x="19384" y="75886"/>
                  </a:lnTo>
                  <a:lnTo>
                    <a:pt x="19384" y="77959"/>
                  </a:lnTo>
                  <a:lnTo>
                    <a:pt x="19384" y="78873"/>
                  </a:lnTo>
                  <a:lnTo>
                    <a:pt x="19384" y="79178"/>
                  </a:lnTo>
                  <a:lnTo>
                    <a:pt x="19323" y="79422"/>
                  </a:lnTo>
                  <a:lnTo>
                    <a:pt x="19140" y="79727"/>
                  </a:lnTo>
                  <a:lnTo>
                    <a:pt x="18957" y="79909"/>
                  </a:lnTo>
                  <a:lnTo>
                    <a:pt x="18653" y="79970"/>
                  </a:lnTo>
                  <a:lnTo>
                    <a:pt x="18348" y="79970"/>
                  </a:lnTo>
                  <a:lnTo>
                    <a:pt x="18043" y="79909"/>
                  </a:lnTo>
                  <a:lnTo>
                    <a:pt x="17799" y="79787"/>
                  </a:lnTo>
                  <a:lnTo>
                    <a:pt x="17738" y="79666"/>
                  </a:lnTo>
                  <a:lnTo>
                    <a:pt x="17677" y="79605"/>
                  </a:lnTo>
                  <a:lnTo>
                    <a:pt x="17738" y="79361"/>
                  </a:lnTo>
                  <a:lnTo>
                    <a:pt x="17799" y="79056"/>
                  </a:lnTo>
                  <a:lnTo>
                    <a:pt x="17860" y="78934"/>
                  </a:lnTo>
                  <a:lnTo>
                    <a:pt x="17921" y="78873"/>
                  </a:lnTo>
                  <a:lnTo>
                    <a:pt x="17860" y="78812"/>
                  </a:lnTo>
                  <a:lnTo>
                    <a:pt x="17799" y="78751"/>
                  </a:lnTo>
                  <a:lnTo>
                    <a:pt x="17677" y="78751"/>
                  </a:lnTo>
                  <a:lnTo>
                    <a:pt x="17616" y="78812"/>
                  </a:lnTo>
                  <a:lnTo>
                    <a:pt x="17555" y="78995"/>
                  </a:lnTo>
                  <a:lnTo>
                    <a:pt x="17555" y="79178"/>
                  </a:lnTo>
                  <a:lnTo>
                    <a:pt x="17494" y="79300"/>
                  </a:lnTo>
                  <a:lnTo>
                    <a:pt x="17434" y="79483"/>
                  </a:lnTo>
                  <a:lnTo>
                    <a:pt x="17312" y="79544"/>
                  </a:lnTo>
                  <a:lnTo>
                    <a:pt x="17129" y="79605"/>
                  </a:lnTo>
                  <a:lnTo>
                    <a:pt x="16824" y="79605"/>
                  </a:lnTo>
                  <a:lnTo>
                    <a:pt x="16458" y="79544"/>
                  </a:lnTo>
                  <a:lnTo>
                    <a:pt x="16032" y="79483"/>
                  </a:lnTo>
                  <a:lnTo>
                    <a:pt x="15361" y="79361"/>
                  </a:lnTo>
                  <a:lnTo>
                    <a:pt x="14995" y="79239"/>
                  </a:lnTo>
                  <a:lnTo>
                    <a:pt x="14813" y="79178"/>
                  </a:lnTo>
                  <a:lnTo>
                    <a:pt x="14752" y="79117"/>
                  </a:lnTo>
                  <a:lnTo>
                    <a:pt x="14691" y="79056"/>
                  </a:lnTo>
                  <a:lnTo>
                    <a:pt x="14691" y="78934"/>
                  </a:lnTo>
                  <a:lnTo>
                    <a:pt x="14813" y="78873"/>
                  </a:lnTo>
                  <a:lnTo>
                    <a:pt x="14995" y="78751"/>
                  </a:lnTo>
                  <a:lnTo>
                    <a:pt x="15483" y="78386"/>
                  </a:lnTo>
                  <a:lnTo>
                    <a:pt x="15910" y="77898"/>
                  </a:lnTo>
                  <a:lnTo>
                    <a:pt x="16214" y="77349"/>
                  </a:lnTo>
                  <a:lnTo>
                    <a:pt x="16519" y="76801"/>
                  </a:lnTo>
                  <a:lnTo>
                    <a:pt x="16824" y="76252"/>
                  </a:lnTo>
                  <a:lnTo>
                    <a:pt x="17007" y="75765"/>
                  </a:lnTo>
                  <a:lnTo>
                    <a:pt x="17007" y="75399"/>
                  </a:lnTo>
                  <a:lnTo>
                    <a:pt x="16946" y="75033"/>
                  </a:lnTo>
                  <a:lnTo>
                    <a:pt x="16763" y="74058"/>
                  </a:lnTo>
                  <a:lnTo>
                    <a:pt x="16519" y="73144"/>
                  </a:lnTo>
                  <a:lnTo>
                    <a:pt x="15910" y="71315"/>
                  </a:lnTo>
                  <a:lnTo>
                    <a:pt x="15239" y="68938"/>
                  </a:lnTo>
                  <a:lnTo>
                    <a:pt x="14813" y="67536"/>
                  </a:lnTo>
                  <a:lnTo>
                    <a:pt x="14386" y="66073"/>
                  </a:lnTo>
                  <a:lnTo>
                    <a:pt x="14081" y="64610"/>
                  </a:lnTo>
                  <a:lnTo>
                    <a:pt x="13959" y="63879"/>
                  </a:lnTo>
                  <a:lnTo>
                    <a:pt x="13898" y="63147"/>
                  </a:lnTo>
                  <a:lnTo>
                    <a:pt x="13959" y="62355"/>
                  </a:lnTo>
                  <a:lnTo>
                    <a:pt x="14020" y="61623"/>
                  </a:lnTo>
                  <a:lnTo>
                    <a:pt x="14142" y="60831"/>
                  </a:lnTo>
                  <a:lnTo>
                    <a:pt x="14325" y="60100"/>
                  </a:lnTo>
                  <a:lnTo>
                    <a:pt x="14630" y="58698"/>
                  </a:lnTo>
                  <a:lnTo>
                    <a:pt x="14752" y="57966"/>
                  </a:lnTo>
                  <a:lnTo>
                    <a:pt x="14813" y="57235"/>
                  </a:lnTo>
                  <a:lnTo>
                    <a:pt x="14752" y="56686"/>
                  </a:lnTo>
                  <a:lnTo>
                    <a:pt x="14752" y="56077"/>
                  </a:lnTo>
                  <a:lnTo>
                    <a:pt x="14508" y="54919"/>
                  </a:lnTo>
                  <a:lnTo>
                    <a:pt x="14264" y="53761"/>
                  </a:lnTo>
                  <a:lnTo>
                    <a:pt x="13959" y="52602"/>
                  </a:lnTo>
                  <a:lnTo>
                    <a:pt x="13593" y="51079"/>
                  </a:lnTo>
                  <a:lnTo>
                    <a:pt x="13289" y="49555"/>
                  </a:lnTo>
                  <a:lnTo>
                    <a:pt x="13045" y="48031"/>
                  </a:lnTo>
                  <a:lnTo>
                    <a:pt x="12862" y="46446"/>
                  </a:lnTo>
                  <a:lnTo>
                    <a:pt x="12618" y="43399"/>
                  </a:lnTo>
                  <a:lnTo>
                    <a:pt x="12557" y="40290"/>
                  </a:lnTo>
                  <a:lnTo>
                    <a:pt x="12557" y="38766"/>
                  </a:lnTo>
                  <a:lnTo>
                    <a:pt x="12557" y="38035"/>
                  </a:lnTo>
                  <a:lnTo>
                    <a:pt x="12679" y="37242"/>
                  </a:lnTo>
                  <a:lnTo>
                    <a:pt x="12862" y="35658"/>
                  </a:lnTo>
                  <a:lnTo>
                    <a:pt x="13167" y="34134"/>
                  </a:lnTo>
                  <a:lnTo>
                    <a:pt x="13228" y="33890"/>
                  </a:lnTo>
                  <a:lnTo>
                    <a:pt x="13228" y="33585"/>
                  </a:lnTo>
                  <a:lnTo>
                    <a:pt x="13167" y="33280"/>
                  </a:lnTo>
                  <a:lnTo>
                    <a:pt x="13045" y="32976"/>
                  </a:lnTo>
                  <a:lnTo>
                    <a:pt x="13045" y="29379"/>
                  </a:lnTo>
                  <a:lnTo>
                    <a:pt x="13045" y="28587"/>
                  </a:lnTo>
                  <a:lnTo>
                    <a:pt x="12984" y="28343"/>
                  </a:lnTo>
                  <a:lnTo>
                    <a:pt x="12923" y="28038"/>
                  </a:lnTo>
                  <a:lnTo>
                    <a:pt x="12801" y="27673"/>
                  </a:lnTo>
                  <a:lnTo>
                    <a:pt x="12496" y="26576"/>
                  </a:lnTo>
                  <a:lnTo>
                    <a:pt x="12192" y="25600"/>
                  </a:lnTo>
                  <a:lnTo>
                    <a:pt x="12192" y="25235"/>
                  </a:lnTo>
                  <a:lnTo>
                    <a:pt x="12131" y="24930"/>
                  </a:lnTo>
                  <a:lnTo>
                    <a:pt x="12496" y="25113"/>
                  </a:lnTo>
                  <a:lnTo>
                    <a:pt x="12923" y="25235"/>
                  </a:lnTo>
                  <a:lnTo>
                    <a:pt x="13776" y="25417"/>
                  </a:lnTo>
                  <a:lnTo>
                    <a:pt x="14691" y="25539"/>
                  </a:lnTo>
                  <a:lnTo>
                    <a:pt x="15666" y="25600"/>
                  </a:lnTo>
                  <a:lnTo>
                    <a:pt x="16214" y="25600"/>
                  </a:lnTo>
                  <a:lnTo>
                    <a:pt x="16397" y="25539"/>
                  </a:lnTo>
                  <a:lnTo>
                    <a:pt x="16519" y="25478"/>
                  </a:lnTo>
                  <a:lnTo>
                    <a:pt x="16702" y="25356"/>
                  </a:lnTo>
                  <a:lnTo>
                    <a:pt x="17068" y="25052"/>
                  </a:lnTo>
                  <a:lnTo>
                    <a:pt x="18653" y="23894"/>
                  </a:lnTo>
                  <a:lnTo>
                    <a:pt x="18653" y="23894"/>
                  </a:lnTo>
                  <a:lnTo>
                    <a:pt x="16519" y="25113"/>
                  </a:lnTo>
                  <a:lnTo>
                    <a:pt x="16397" y="25235"/>
                  </a:lnTo>
                  <a:lnTo>
                    <a:pt x="16275" y="25295"/>
                  </a:lnTo>
                  <a:lnTo>
                    <a:pt x="15971" y="25295"/>
                  </a:lnTo>
                  <a:lnTo>
                    <a:pt x="15361" y="25235"/>
                  </a:lnTo>
                  <a:lnTo>
                    <a:pt x="14081" y="25113"/>
                  </a:lnTo>
                  <a:lnTo>
                    <a:pt x="13532" y="25052"/>
                  </a:lnTo>
                  <a:lnTo>
                    <a:pt x="12923" y="24930"/>
                  </a:lnTo>
                  <a:lnTo>
                    <a:pt x="12435" y="24686"/>
                  </a:lnTo>
                  <a:lnTo>
                    <a:pt x="12192" y="24503"/>
                  </a:lnTo>
                  <a:lnTo>
                    <a:pt x="11948" y="24320"/>
                  </a:lnTo>
                  <a:lnTo>
                    <a:pt x="11826" y="24076"/>
                  </a:lnTo>
                  <a:lnTo>
                    <a:pt x="11704" y="23833"/>
                  </a:lnTo>
                  <a:lnTo>
                    <a:pt x="11521" y="23284"/>
                  </a:lnTo>
                  <a:lnTo>
                    <a:pt x="11460" y="22735"/>
                  </a:lnTo>
                  <a:lnTo>
                    <a:pt x="11460" y="22126"/>
                  </a:lnTo>
                  <a:lnTo>
                    <a:pt x="11521" y="21455"/>
                  </a:lnTo>
                  <a:lnTo>
                    <a:pt x="11582" y="20785"/>
                  </a:lnTo>
                  <a:lnTo>
                    <a:pt x="11643" y="20541"/>
                  </a:lnTo>
                  <a:lnTo>
                    <a:pt x="11704" y="20297"/>
                  </a:lnTo>
                  <a:lnTo>
                    <a:pt x="11521" y="19566"/>
                  </a:lnTo>
                  <a:lnTo>
                    <a:pt x="11582" y="20114"/>
                  </a:lnTo>
                  <a:lnTo>
                    <a:pt x="11582" y="20419"/>
                  </a:lnTo>
                  <a:lnTo>
                    <a:pt x="11460" y="20724"/>
                  </a:lnTo>
                  <a:lnTo>
                    <a:pt x="11338" y="21212"/>
                  </a:lnTo>
                  <a:lnTo>
                    <a:pt x="11216" y="21760"/>
                  </a:lnTo>
                  <a:lnTo>
                    <a:pt x="11216" y="22309"/>
                  </a:lnTo>
                  <a:lnTo>
                    <a:pt x="11216" y="22918"/>
                  </a:lnTo>
                  <a:lnTo>
                    <a:pt x="11277" y="23467"/>
                  </a:lnTo>
                  <a:lnTo>
                    <a:pt x="11399" y="24015"/>
                  </a:lnTo>
                  <a:lnTo>
                    <a:pt x="11643" y="24442"/>
                  </a:lnTo>
                  <a:lnTo>
                    <a:pt x="11765" y="24564"/>
                  </a:lnTo>
                  <a:lnTo>
                    <a:pt x="11826" y="24747"/>
                  </a:lnTo>
                  <a:lnTo>
                    <a:pt x="11887" y="24991"/>
                  </a:lnTo>
                  <a:lnTo>
                    <a:pt x="11887" y="25235"/>
                  </a:lnTo>
                  <a:lnTo>
                    <a:pt x="11887" y="25478"/>
                  </a:lnTo>
                  <a:lnTo>
                    <a:pt x="11765" y="25722"/>
                  </a:lnTo>
                  <a:lnTo>
                    <a:pt x="11460" y="26515"/>
                  </a:lnTo>
                  <a:lnTo>
                    <a:pt x="11033" y="27612"/>
                  </a:lnTo>
                  <a:lnTo>
                    <a:pt x="10729" y="28648"/>
                  </a:lnTo>
                  <a:lnTo>
                    <a:pt x="10485" y="29745"/>
                  </a:lnTo>
                  <a:lnTo>
                    <a:pt x="10241" y="30842"/>
                  </a:lnTo>
                  <a:lnTo>
                    <a:pt x="9875" y="31939"/>
                  </a:lnTo>
                  <a:lnTo>
                    <a:pt x="9449" y="33037"/>
                  </a:lnTo>
                  <a:lnTo>
                    <a:pt x="8961" y="34134"/>
                  </a:lnTo>
                  <a:lnTo>
                    <a:pt x="8412" y="35170"/>
                  </a:lnTo>
                  <a:lnTo>
                    <a:pt x="7437" y="37242"/>
                  </a:lnTo>
                  <a:lnTo>
                    <a:pt x="6950" y="38278"/>
                  </a:lnTo>
                  <a:lnTo>
                    <a:pt x="6523" y="39376"/>
                  </a:lnTo>
                  <a:lnTo>
                    <a:pt x="6340" y="39254"/>
                  </a:lnTo>
                  <a:lnTo>
                    <a:pt x="6157" y="39254"/>
                  </a:lnTo>
                  <a:lnTo>
                    <a:pt x="6157" y="39315"/>
                  </a:lnTo>
                  <a:lnTo>
                    <a:pt x="6096" y="39376"/>
                  </a:lnTo>
                  <a:lnTo>
                    <a:pt x="6157" y="39437"/>
                  </a:lnTo>
                  <a:lnTo>
                    <a:pt x="6157" y="39498"/>
                  </a:lnTo>
                  <a:lnTo>
                    <a:pt x="6279" y="39498"/>
                  </a:lnTo>
                  <a:lnTo>
                    <a:pt x="6462" y="39619"/>
                  </a:lnTo>
                  <a:lnTo>
                    <a:pt x="6523" y="39802"/>
                  </a:lnTo>
                  <a:lnTo>
                    <a:pt x="6584" y="39985"/>
                  </a:lnTo>
                  <a:lnTo>
                    <a:pt x="6584" y="40229"/>
                  </a:lnTo>
                  <a:lnTo>
                    <a:pt x="6523" y="40717"/>
                  </a:lnTo>
                  <a:lnTo>
                    <a:pt x="6401" y="41204"/>
                  </a:lnTo>
                  <a:lnTo>
                    <a:pt x="6035" y="42119"/>
                  </a:lnTo>
                  <a:lnTo>
                    <a:pt x="5974" y="42301"/>
                  </a:lnTo>
                  <a:lnTo>
                    <a:pt x="5913" y="42545"/>
                  </a:lnTo>
                  <a:lnTo>
                    <a:pt x="5791" y="43886"/>
                  </a:lnTo>
                  <a:lnTo>
                    <a:pt x="5791" y="44496"/>
                  </a:lnTo>
                  <a:lnTo>
                    <a:pt x="5730" y="44800"/>
                  </a:lnTo>
                  <a:lnTo>
                    <a:pt x="5669" y="44922"/>
                  </a:lnTo>
                  <a:lnTo>
                    <a:pt x="5609" y="45044"/>
                  </a:lnTo>
                  <a:lnTo>
                    <a:pt x="5487" y="45044"/>
                  </a:lnTo>
                  <a:lnTo>
                    <a:pt x="5426" y="44983"/>
                  </a:lnTo>
                  <a:lnTo>
                    <a:pt x="5365" y="44800"/>
                  </a:lnTo>
                  <a:lnTo>
                    <a:pt x="5365" y="44374"/>
                  </a:lnTo>
                  <a:lnTo>
                    <a:pt x="5426" y="43764"/>
                  </a:lnTo>
                  <a:lnTo>
                    <a:pt x="5426" y="43459"/>
                  </a:lnTo>
                  <a:lnTo>
                    <a:pt x="5426" y="43216"/>
                  </a:lnTo>
                  <a:lnTo>
                    <a:pt x="5365" y="43033"/>
                  </a:lnTo>
                  <a:lnTo>
                    <a:pt x="5243" y="42911"/>
                  </a:lnTo>
                  <a:lnTo>
                    <a:pt x="5121" y="42850"/>
                  </a:lnTo>
                  <a:lnTo>
                    <a:pt x="4938" y="42972"/>
                  </a:lnTo>
                  <a:lnTo>
                    <a:pt x="4816" y="43216"/>
                  </a:lnTo>
                  <a:lnTo>
                    <a:pt x="4755" y="43459"/>
                  </a:lnTo>
                  <a:lnTo>
                    <a:pt x="4694" y="43947"/>
                  </a:lnTo>
                  <a:lnTo>
                    <a:pt x="4633" y="44800"/>
                  </a:lnTo>
                  <a:lnTo>
                    <a:pt x="4572" y="45349"/>
                  </a:lnTo>
                  <a:lnTo>
                    <a:pt x="4450" y="45593"/>
                  </a:lnTo>
                  <a:lnTo>
                    <a:pt x="4389" y="45654"/>
                  </a:lnTo>
                  <a:lnTo>
                    <a:pt x="4268" y="45532"/>
                  </a:lnTo>
                  <a:lnTo>
                    <a:pt x="4207" y="45349"/>
                  </a:lnTo>
                  <a:lnTo>
                    <a:pt x="4207" y="45105"/>
                  </a:lnTo>
                  <a:lnTo>
                    <a:pt x="4268" y="44374"/>
                  </a:lnTo>
                  <a:lnTo>
                    <a:pt x="4268" y="43825"/>
                  </a:lnTo>
                  <a:lnTo>
                    <a:pt x="4329" y="43277"/>
                  </a:lnTo>
                  <a:lnTo>
                    <a:pt x="4268" y="43094"/>
                  </a:lnTo>
                  <a:lnTo>
                    <a:pt x="4207" y="42972"/>
                  </a:lnTo>
                  <a:lnTo>
                    <a:pt x="4146" y="42911"/>
                  </a:lnTo>
                  <a:lnTo>
                    <a:pt x="4085" y="42911"/>
                  </a:lnTo>
                  <a:lnTo>
                    <a:pt x="3963" y="42972"/>
                  </a:lnTo>
                  <a:lnTo>
                    <a:pt x="3841" y="43155"/>
                  </a:lnTo>
                  <a:lnTo>
                    <a:pt x="3658" y="43642"/>
                  </a:lnTo>
                  <a:lnTo>
                    <a:pt x="3231" y="44861"/>
                  </a:lnTo>
                  <a:lnTo>
                    <a:pt x="2988" y="45349"/>
                  </a:lnTo>
                  <a:lnTo>
                    <a:pt x="2866" y="45593"/>
                  </a:lnTo>
                  <a:lnTo>
                    <a:pt x="2744" y="45654"/>
                  </a:lnTo>
                  <a:lnTo>
                    <a:pt x="2683" y="45715"/>
                  </a:lnTo>
                  <a:lnTo>
                    <a:pt x="2622" y="45654"/>
                  </a:lnTo>
                  <a:lnTo>
                    <a:pt x="2561" y="45593"/>
                  </a:lnTo>
                  <a:lnTo>
                    <a:pt x="2561" y="45410"/>
                  </a:lnTo>
                  <a:lnTo>
                    <a:pt x="2561" y="45105"/>
                  </a:lnTo>
                  <a:lnTo>
                    <a:pt x="2683" y="44739"/>
                  </a:lnTo>
                  <a:lnTo>
                    <a:pt x="2927" y="44069"/>
                  </a:lnTo>
                  <a:lnTo>
                    <a:pt x="3048" y="43703"/>
                  </a:lnTo>
                  <a:lnTo>
                    <a:pt x="3292" y="43094"/>
                  </a:lnTo>
                  <a:lnTo>
                    <a:pt x="3292" y="42728"/>
                  </a:lnTo>
                  <a:lnTo>
                    <a:pt x="3292" y="42606"/>
                  </a:lnTo>
                  <a:lnTo>
                    <a:pt x="3170" y="42484"/>
                  </a:lnTo>
                  <a:lnTo>
                    <a:pt x="3109" y="42484"/>
                  </a:lnTo>
                  <a:lnTo>
                    <a:pt x="2988" y="42545"/>
                  </a:lnTo>
                  <a:lnTo>
                    <a:pt x="2805" y="42728"/>
                  </a:lnTo>
                  <a:lnTo>
                    <a:pt x="2378" y="43216"/>
                  </a:lnTo>
                  <a:lnTo>
                    <a:pt x="2012" y="43703"/>
                  </a:lnTo>
                  <a:lnTo>
                    <a:pt x="1708" y="44191"/>
                  </a:lnTo>
                  <a:lnTo>
                    <a:pt x="1525" y="44435"/>
                  </a:lnTo>
                  <a:lnTo>
                    <a:pt x="1403" y="44496"/>
                  </a:lnTo>
                  <a:lnTo>
                    <a:pt x="1281" y="44557"/>
                  </a:lnTo>
                  <a:lnTo>
                    <a:pt x="1159" y="44557"/>
                  </a:lnTo>
                  <a:lnTo>
                    <a:pt x="1098" y="44496"/>
                  </a:lnTo>
                  <a:lnTo>
                    <a:pt x="1098" y="44374"/>
                  </a:lnTo>
                  <a:lnTo>
                    <a:pt x="1159" y="44252"/>
                  </a:lnTo>
                  <a:lnTo>
                    <a:pt x="1281" y="43947"/>
                  </a:lnTo>
                  <a:lnTo>
                    <a:pt x="1403" y="43825"/>
                  </a:lnTo>
                  <a:lnTo>
                    <a:pt x="1951" y="42789"/>
                  </a:lnTo>
                  <a:lnTo>
                    <a:pt x="2317" y="42119"/>
                  </a:lnTo>
                  <a:lnTo>
                    <a:pt x="2500" y="41753"/>
                  </a:lnTo>
                  <a:lnTo>
                    <a:pt x="2622" y="41387"/>
                  </a:lnTo>
                  <a:lnTo>
                    <a:pt x="2683" y="41204"/>
                  </a:lnTo>
                  <a:lnTo>
                    <a:pt x="2622" y="41082"/>
                  </a:lnTo>
                  <a:lnTo>
                    <a:pt x="2561" y="41021"/>
                  </a:lnTo>
                  <a:lnTo>
                    <a:pt x="2378" y="40960"/>
                  </a:lnTo>
                  <a:lnTo>
                    <a:pt x="2134" y="41082"/>
                  </a:lnTo>
                  <a:lnTo>
                    <a:pt x="1890" y="41326"/>
                  </a:lnTo>
                  <a:lnTo>
                    <a:pt x="1647" y="41570"/>
                  </a:lnTo>
                  <a:lnTo>
                    <a:pt x="1403" y="41753"/>
                  </a:lnTo>
                  <a:lnTo>
                    <a:pt x="976" y="41936"/>
                  </a:lnTo>
                  <a:lnTo>
                    <a:pt x="732" y="41997"/>
                  </a:lnTo>
                  <a:lnTo>
                    <a:pt x="488" y="41997"/>
                  </a:lnTo>
                  <a:lnTo>
                    <a:pt x="306" y="41936"/>
                  </a:lnTo>
                  <a:lnTo>
                    <a:pt x="245" y="41875"/>
                  </a:lnTo>
                  <a:lnTo>
                    <a:pt x="306" y="41814"/>
                  </a:lnTo>
                  <a:lnTo>
                    <a:pt x="367" y="41692"/>
                  </a:lnTo>
                  <a:lnTo>
                    <a:pt x="793" y="41326"/>
                  </a:lnTo>
                  <a:lnTo>
                    <a:pt x="1342" y="40778"/>
                  </a:lnTo>
                  <a:lnTo>
                    <a:pt x="1829" y="40168"/>
                  </a:lnTo>
                  <a:lnTo>
                    <a:pt x="2317" y="39619"/>
                  </a:lnTo>
                  <a:lnTo>
                    <a:pt x="2866" y="39071"/>
                  </a:lnTo>
                  <a:lnTo>
                    <a:pt x="3170" y="38888"/>
                  </a:lnTo>
                  <a:lnTo>
                    <a:pt x="3414" y="38705"/>
                  </a:lnTo>
                  <a:lnTo>
                    <a:pt x="4085" y="38705"/>
                  </a:lnTo>
                  <a:lnTo>
                    <a:pt x="4511" y="38827"/>
                  </a:lnTo>
                  <a:lnTo>
                    <a:pt x="4633" y="38827"/>
                  </a:lnTo>
                  <a:lnTo>
                    <a:pt x="4755" y="38888"/>
                  </a:lnTo>
                  <a:lnTo>
                    <a:pt x="4877" y="38888"/>
                  </a:lnTo>
                  <a:lnTo>
                    <a:pt x="4877" y="38827"/>
                  </a:lnTo>
                  <a:lnTo>
                    <a:pt x="4816" y="38705"/>
                  </a:lnTo>
                  <a:lnTo>
                    <a:pt x="4755" y="38644"/>
                  </a:lnTo>
                  <a:lnTo>
                    <a:pt x="4511" y="38522"/>
                  </a:lnTo>
                  <a:lnTo>
                    <a:pt x="4207" y="38461"/>
                  </a:lnTo>
                  <a:lnTo>
                    <a:pt x="4633" y="37608"/>
                  </a:lnTo>
                  <a:lnTo>
                    <a:pt x="4877" y="36755"/>
                  </a:lnTo>
                  <a:lnTo>
                    <a:pt x="5121" y="35840"/>
                  </a:lnTo>
                  <a:lnTo>
                    <a:pt x="5304" y="34987"/>
                  </a:lnTo>
                  <a:lnTo>
                    <a:pt x="5426" y="33768"/>
                  </a:lnTo>
                  <a:lnTo>
                    <a:pt x="5609" y="32549"/>
                  </a:lnTo>
                  <a:lnTo>
                    <a:pt x="5852" y="31635"/>
                  </a:lnTo>
                  <a:lnTo>
                    <a:pt x="6096" y="30781"/>
                  </a:lnTo>
                  <a:lnTo>
                    <a:pt x="6462" y="29928"/>
                  </a:lnTo>
                  <a:lnTo>
                    <a:pt x="6828" y="29075"/>
                  </a:lnTo>
                  <a:lnTo>
                    <a:pt x="6950" y="28709"/>
                  </a:lnTo>
                  <a:lnTo>
                    <a:pt x="7132" y="28465"/>
                  </a:lnTo>
                  <a:lnTo>
                    <a:pt x="7376" y="28099"/>
                  </a:lnTo>
                  <a:lnTo>
                    <a:pt x="7559" y="27673"/>
                  </a:lnTo>
                  <a:lnTo>
                    <a:pt x="7681" y="27368"/>
                  </a:lnTo>
                  <a:lnTo>
                    <a:pt x="7681" y="27063"/>
                  </a:lnTo>
                  <a:lnTo>
                    <a:pt x="7742" y="26149"/>
                  </a:lnTo>
                  <a:lnTo>
                    <a:pt x="7803" y="25235"/>
                  </a:lnTo>
                  <a:lnTo>
                    <a:pt x="7925" y="24259"/>
                  </a:lnTo>
                  <a:lnTo>
                    <a:pt x="8169" y="22370"/>
                  </a:lnTo>
                  <a:lnTo>
                    <a:pt x="8351" y="21455"/>
                  </a:lnTo>
                  <a:lnTo>
                    <a:pt x="8412" y="21151"/>
                  </a:lnTo>
                  <a:lnTo>
                    <a:pt x="8412" y="20846"/>
                  </a:lnTo>
                  <a:lnTo>
                    <a:pt x="8351" y="19932"/>
                  </a:lnTo>
                  <a:lnTo>
                    <a:pt x="8351" y="19017"/>
                  </a:lnTo>
                  <a:lnTo>
                    <a:pt x="8412" y="18164"/>
                  </a:lnTo>
                  <a:lnTo>
                    <a:pt x="8534" y="17737"/>
                  </a:lnTo>
                  <a:lnTo>
                    <a:pt x="8656" y="17311"/>
                  </a:lnTo>
                  <a:lnTo>
                    <a:pt x="9022" y="16457"/>
                  </a:lnTo>
                  <a:lnTo>
                    <a:pt x="9510" y="15726"/>
                  </a:lnTo>
                  <a:lnTo>
                    <a:pt x="9753" y="15360"/>
                  </a:lnTo>
                  <a:lnTo>
                    <a:pt x="9997" y="15055"/>
                  </a:lnTo>
                  <a:lnTo>
                    <a:pt x="10302" y="14812"/>
                  </a:lnTo>
                  <a:lnTo>
                    <a:pt x="10668" y="14629"/>
                  </a:lnTo>
                  <a:lnTo>
                    <a:pt x="11094" y="14446"/>
                  </a:lnTo>
                  <a:lnTo>
                    <a:pt x="11521" y="14324"/>
                  </a:lnTo>
                  <a:lnTo>
                    <a:pt x="12374" y="14202"/>
                  </a:lnTo>
                  <a:lnTo>
                    <a:pt x="13411" y="14080"/>
                  </a:lnTo>
                  <a:lnTo>
                    <a:pt x="14447" y="14080"/>
                  </a:lnTo>
                  <a:lnTo>
                    <a:pt x="16519" y="14141"/>
                  </a:lnTo>
                  <a:lnTo>
                    <a:pt x="14691" y="13836"/>
                  </a:lnTo>
                  <a:lnTo>
                    <a:pt x="15727" y="13166"/>
                  </a:lnTo>
                  <a:lnTo>
                    <a:pt x="16336" y="12739"/>
                  </a:lnTo>
                  <a:lnTo>
                    <a:pt x="16641" y="12617"/>
                  </a:lnTo>
                  <a:lnTo>
                    <a:pt x="16885" y="12434"/>
                  </a:lnTo>
                  <a:lnTo>
                    <a:pt x="16946" y="12313"/>
                  </a:lnTo>
                  <a:lnTo>
                    <a:pt x="17007" y="12191"/>
                  </a:lnTo>
                  <a:lnTo>
                    <a:pt x="17190" y="10118"/>
                  </a:lnTo>
                  <a:lnTo>
                    <a:pt x="17738" y="10484"/>
                  </a:lnTo>
                  <a:lnTo>
                    <a:pt x="18348" y="10789"/>
                  </a:lnTo>
                  <a:lnTo>
                    <a:pt x="18896" y="11032"/>
                  </a:lnTo>
                  <a:lnTo>
                    <a:pt x="19201" y="11093"/>
                  </a:lnTo>
                  <a:lnTo>
                    <a:pt x="19506" y="11154"/>
                  </a:lnTo>
                  <a:lnTo>
                    <a:pt x="19811" y="11093"/>
                  </a:lnTo>
                  <a:lnTo>
                    <a:pt x="20115" y="11032"/>
                  </a:lnTo>
                  <a:lnTo>
                    <a:pt x="20664" y="10789"/>
                  </a:lnTo>
                  <a:lnTo>
                    <a:pt x="21274" y="10484"/>
                  </a:lnTo>
                  <a:lnTo>
                    <a:pt x="21883" y="10118"/>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B3B3B3"/>
            </a:solidFill>
            <a:ln>
              <a:noFill/>
            </a:ln>
          </p:spPr>
          <p:txBody>
            <a:bodyPr lIns="91425" tIns="91425" rIns="91425" bIns="91425" anchor="ctr" anchorCtr="0">
              <a:noAutofit/>
            </a:bodyPr>
            <a:lstStyle/>
            <a:p>
              <a:pPr lvl="0">
                <a:spcBef>
                  <a:spcPts val="0"/>
                </a:spcBef>
                <a:buNone/>
              </a:pPr>
              <a:endParaRPr/>
            </a:p>
          </p:txBody>
        </p:sp>
      </p:grpSp>
      <p:grpSp>
        <p:nvGrpSpPr>
          <p:cNvPr id="8" name="Shape 238"/>
          <p:cNvGrpSpPr/>
          <p:nvPr/>
        </p:nvGrpSpPr>
        <p:grpSpPr>
          <a:xfrm>
            <a:off x="625344" y="1345440"/>
            <a:ext cx="548193" cy="548193"/>
            <a:chOff x="5382800" y="412975"/>
            <a:chExt cx="433800" cy="433800"/>
          </a:xfrm>
        </p:grpSpPr>
        <p:sp>
          <p:nvSpPr>
            <p:cNvPr id="9" name="Shape 239"/>
            <p:cNvSpPr/>
            <p:nvPr/>
          </p:nvSpPr>
          <p:spPr>
            <a:xfrm>
              <a:off x="5382800" y="412975"/>
              <a:ext cx="433800" cy="433800"/>
            </a:xfrm>
            <a:prstGeom prst="ellipse">
              <a:avLst/>
            </a:prstGeom>
            <a:solidFill>
              <a:schemeClr val="accent5">
                <a:lumMod val="60000"/>
                <a:lumOff val="40000"/>
                <a:alpha val="33460"/>
              </a:schemeClr>
            </a:solidFill>
            <a:ln>
              <a:noFill/>
            </a:ln>
          </p:spPr>
          <p:txBody>
            <a:bodyPr lIns="91425" tIns="91425" rIns="91425" bIns="91425" anchor="ctr" anchorCtr="0">
              <a:noAutofit/>
            </a:bodyPr>
            <a:lstStyle/>
            <a:p>
              <a:pPr lvl="0">
                <a:spcBef>
                  <a:spcPts val="0"/>
                </a:spcBef>
                <a:buNone/>
              </a:pPr>
              <a:endParaRPr/>
            </a:p>
          </p:txBody>
        </p:sp>
        <p:sp>
          <p:nvSpPr>
            <p:cNvPr id="10" name="Shape 240"/>
            <p:cNvSpPr/>
            <p:nvPr/>
          </p:nvSpPr>
          <p:spPr>
            <a:xfrm>
              <a:off x="5495482" y="525657"/>
              <a:ext cx="208199" cy="208199"/>
            </a:xfrm>
            <a:prstGeom prst="ellipse">
              <a:avLst/>
            </a:prstGeom>
            <a:solidFill>
              <a:srgbClr val="F24745">
                <a:alpha val="33460"/>
              </a:srgbClr>
            </a:solidFill>
            <a:ln>
              <a:noFill/>
            </a:ln>
          </p:spPr>
          <p:txBody>
            <a:bodyPr lIns="91425" tIns="91425" rIns="91425" bIns="91425" anchor="ctr" anchorCtr="0">
              <a:noAutofit/>
            </a:bodyPr>
            <a:lstStyle/>
            <a:p>
              <a:pPr lvl="0">
                <a:spcBef>
                  <a:spcPts val="0"/>
                </a:spcBef>
                <a:buNone/>
              </a:pPr>
              <a:endParaRPr/>
            </a:p>
          </p:txBody>
        </p:sp>
        <p:sp>
          <p:nvSpPr>
            <p:cNvPr id="11" name="Shape 241"/>
            <p:cNvSpPr/>
            <p:nvPr/>
          </p:nvSpPr>
          <p:spPr>
            <a:xfrm>
              <a:off x="5544572" y="574747"/>
              <a:ext cx="110099" cy="110099"/>
            </a:xfrm>
            <a:prstGeom prst="ellipse">
              <a:avLst/>
            </a:prstGeom>
            <a:solidFill>
              <a:srgbClr val="F24745"/>
            </a:solidFill>
            <a:ln>
              <a:noFill/>
            </a:ln>
          </p:spPr>
          <p:txBody>
            <a:bodyPr lIns="91425" tIns="91425" rIns="91425" bIns="91425" anchor="ctr" anchorCtr="0">
              <a:noAutofit/>
            </a:bodyPr>
            <a:lstStyle/>
            <a:p>
              <a:pPr lvl="0">
                <a:spcBef>
                  <a:spcPts val="0"/>
                </a:spcBef>
                <a:buNone/>
              </a:pPr>
              <a:endParaRPr/>
            </a:p>
          </p:txBody>
        </p:sp>
      </p:grpSp>
      <p:pic>
        <p:nvPicPr>
          <p:cNvPr id="12" name="Picture 2" descr="F:\Facultad-UMM\Posters y presentaciones\2015\udelar chico azul.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5244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2" name="1 Llamada rectangular redondeada"/>
          <p:cNvSpPr/>
          <p:nvPr/>
        </p:nvSpPr>
        <p:spPr>
          <a:xfrm>
            <a:off x="467544" y="1347614"/>
            <a:ext cx="3096344" cy="1313774"/>
          </a:xfrm>
          <a:prstGeom prst="wedgeRoundRectCallout">
            <a:avLst>
              <a:gd name="adj1" fmla="val 68028"/>
              <a:gd name="adj2" fmla="val -42842"/>
              <a:gd name="adj3" fmla="val 16667"/>
            </a:avLst>
          </a:prstGeom>
          <a:solidFill>
            <a:schemeClr val="accent1">
              <a:lumMod val="40000"/>
              <a:lumOff val="60000"/>
            </a:schemeClr>
          </a:solidFill>
          <a:ln>
            <a:solidFill>
              <a:schemeClr val="accent1">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0" name="Shape 130"/>
          <p:cNvSpPr txBox="1">
            <a:spLocks noGrp="1"/>
          </p:cNvSpPr>
          <p:nvPr>
            <p:ph type="ctrTitle" idx="4294967295"/>
          </p:nvPr>
        </p:nvSpPr>
        <p:spPr>
          <a:xfrm>
            <a:off x="1791475" y="123478"/>
            <a:ext cx="5497690" cy="817334"/>
          </a:xfrm>
          <a:prstGeom prst="rect">
            <a:avLst/>
          </a:prstGeom>
        </p:spPr>
        <p:txBody>
          <a:bodyPr lIns="91425" tIns="91425" rIns="91425" bIns="91425" anchor="b" anchorCtr="0">
            <a:noAutofit/>
          </a:bodyPr>
          <a:lstStyle/>
          <a:p>
            <a:pPr lvl="0" rtl="0">
              <a:spcBef>
                <a:spcPts val="0"/>
              </a:spcBef>
              <a:buNone/>
            </a:pPr>
            <a:r>
              <a:rPr lang="en" sz="5400" dirty="0" smtClean="0"/>
              <a:t>AMMONIA TOXICITY</a:t>
            </a:r>
            <a:endParaRPr lang="en" sz="5400" dirty="0"/>
          </a:p>
        </p:txBody>
      </p:sp>
      <p:sp>
        <p:nvSpPr>
          <p:cNvPr id="132" name="Shape 132"/>
          <p:cNvSpPr txBox="1">
            <a:spLocks noGrp="1"/>
          </p:cNvSpPr>
          <p:nvPr>
            <p:ph type="sldNum" idx="12"/>
          </p:nvPr>
        </p:nvSpPr>
        <p:spPr>
          <a:xfrm>
            <a:off x="-75" y="0"/>
            <a:ext cx="669599" cy="1139999"/>
          </a:xfrm>
          <a:prstGeom prst="rect">
            <a:avLst/>
          </a:prstGeom>
        </p:spPr>
        <p:txBody>
          <a:bodyPr lIns="91425" tIns="91425" rIns="91425" bIns="91425" anchor="b" anchorCtr="0">
            <a:noAutofit/>
          </a:bodyPr>
          <a:lstStyle/>
          <a:p>
            <a:pPr lvl="0">
              <a:spcBef>
                <a:spcPts val="0"/>
              </a:spcBef>
              <a:buNone/>
            </a:pPr>
            <a:fld id="{00000000-1234-1234-1234-123412341234}" type="slidenum">
              <a:rPr lang="en"/>
              <a:pPr lvl="0">
                <a:spcBef>
                  <a:spcPts val="0"/>
                </a:spcBef>
                <a:buNone/>
              </a:pPr>
              <a:t>6</a:t>
            </a:fld>
            <a:endParaRPr lang="en"/>
          </a:p>
        </p:txBody>
      </p:sp>
      <p:grpSp>
        <p:nvGrpSpPr>
          <p:cNvPr id="133" name="Shape 133"/>
          <p:cNvGrpSpPr/>
          <p:nvPr/>
        </p:nvGrpSpPr>
        <p:grpSpPr>
          <a:xfrm>
            <a:off x="3635896" y="1059582"/>
            <a:ext cx="1936989" cy="3886839"/>
            <a:chOff x="5160100" y="1609475"/>
            <a:chExt cx="975300" cy="2005375"/>
          </a:xfrm>
        </p:grpSpPr>
        <p:sp>
          <p:nvSpPr>
            <p:cNvPr id="134" name="Shape 134"/>
            <p:cNvSpPr/>
            <p:nvPr/>
          </p:nvSpPr>
          <p:spPr>
            <a:xfrm>
              <a:off x="5160100" y="1609475"/>
              <a:ext cx="975300" cy="2005375"/>
            </a:xfrm>
            <a:custGeom>
              <a:avLst/>
              <a:gdLst/>
              <a:ahLst/>
              <a:cxnLst/>
              <a:rect l="0" t="0" r="0" b="0"/>
              <a:pathLst>
                <a:path w="39012" h="80215" extrusionOk="0">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35" name="Shape 135"/>
            <p:cNvSpPr/>
            <p:nvPr/>
          </p:nvSpPr>
          <p:spPr>
            <a:xfrm>
              <a:off x="5160100" y="1609475"/>
              <a:ext cx="975300" cy="2005375"/>
            </a:xfrm>
            <a:custGeom>
              <a:avLst/>
              <a:gdLst/>
              <a:ahLst/>
              <a:cxnLst/>
              <a:rect l="0" t="0" r="0" b="0"/>
              <a:pathLst>
                <a:path w="39012" h="80215" extrusionOk="0">
                  <a:moveTo>
                    <a:pt x="20115" y="366"/>
                  </a:moveTo>
                  <a:lnTo>
                    <a:pt x="20725" y="488"/>
                  </a:lnTo>
                  <a:lnTo>
                    <a:pt x="21274" y="731"/>
                  </a:lnTo>
                  <a:lnTo>
                    <a:pt x="21822" y="1036"/>
                  </a:lnTo>
                  <a:lnTo>
                    <a:pt x="22127" y="1219"/>
                  </a:lnTo>
                  <a:lnTo>
                    <a:pt x="22371" y="1524"/>
                  </a:lnTo>
                  <a:lnTo>
                    <a:pt x="22554" y="1768"/>
                  </a:lnTo>
                  <a:lnTo>
                    <a:pt x="22736" y="2072"/>
                  </a:lnTo>
                  <a:lnTo>
                    <a:pt x="23041" y="2743"/>
                  </a:lnTo>
                  <a:lnTo>
                    <a:pt x="23163" y="3413"/>
                  </a:lnTo>
                  <a:lnTo>
                    <a:pt x="23285" y="4206"/>
                  </a:lnTo>
                  <a:lnTo>
                    <a:pt x="23346" y="4998"/>
                  </a:lnTo>
                  <a:lnTo>
                    <a:pt x="23285" y="5791"/>
                  </a:lnTo>
                  <a:lnTo>
                    <a:pt x="23163" y="6583"/>
                  </a:lnTo>
                  <a:lnTo>
                    <a:pt x="22858" y="7924"/>
                  </a:lnTo>
                  <a:lnTo>
                    <a:pt x="22615" y="8533"/>
                  </a:lnTo>
                  <a:lnTo>
                    <a:pt x="22371" y="9204"/>
                  </a:lnTo>
                  <a:lnTo>
                    <a:pt x="22310" y="9326"/>
                  </a:lnTo>
                  <a:lnTo>
                    <a:pt x="22188" y="9509"/>
                  </a:lnTo>
                  <a:lnTo>
                    <a:pt x="21883" y="9752"/>
                  </a:lnTo>
                  <a:lnTo>
                    <a:pt x="21152" y="10179"/>
                  </a:lnTo>
                  <a:lnTo>
                    <a:pt x="20420" y="10606"/>
                  </a:lnTo>
                  <a:lnTo>
                    <a:pt x="19994" y="10789"/>
                  </a:lnTo>
                  <a:lnTo>
                    <a:pt x="19567" y="10850"/>
                  </a:lnTo>
                  <a:lnTo>
                    <a:pt x="19201" y="10850"/>
                  </a:lnTo>
                  <a:lnTo>
                    <a:pt x="18774" y="10667"/>
                  </a:lnTo>
                  <a:lnTo>
                    <a:pt x="17982" y="10240"/>
                  </a:lnTo>
                  <a:lnTo>
                    <a:pt x="17251" y="9813"/>
                  </a:lnTo>
                  <a:lnTo>
                    <a:pt x="16946" y="9570"/>
                  </a:lnTo>
                  <a:lnTo>
                    <a:pt x="16763" y="9387"/>
                  </a:lnTo>
                  <a:lnTo>
                    <a:pt x="16702" y="9265"/>
                  </a:lnTo>
                  <a:lnTo>
                    <a:pt x="16519" y="8777"/>
                  </a:lnTo>
                  <a:lnTo>
                    <a:pt x="16336" y="8351"/>
                  </a:lnTo>
                  <a:lnTo>
                    <a:pt x="16093" y="7497"/>
                  </a:lnTo>
                  <a:lnTo>
                    <a:pt x="15910" y="6705"/>
                  </a:lnTo>
                  <a:lnTo>
                    <a:pt x="15788" y="5912"/>
                  </a:lnTo>
                  <a:lnTo>
                    <a:pt x="15727" y="5120"/>
                  </a:lnTo>
                  <a:lnTo>
                    <a:pt x="15727" y="4328"/>
                  </a:lnTo>
                  <a:lnTo>
                    <a:pt x="15849" y="3474"/>
                  </a:lnTo>
                  <a:lnTo>
                    <a:pt x="15971" y="2804"/>
                  </a:lnTo>
                  <a:lnTo>
                    <a:pt x="16275" y="2194"/>
                  </a:lnTo>
                  <a:lnTo>
                    <a:pt x="16641" y="1585"/>
                  </a:lnTo>
                  <a:lnTo>
                    <a:pt x="16824" y="1341"/>
                  </a:lnTo>
                  <a:lnTo>
                    <a:pt x="17129" y="1097"/>
                  </a:lnTo>
                  <a:lnTo>
                    <a:pt x="17677" y="731"/>
                  </a:lnTo>
                  <a:lnTo>
                    <a:pt x="18226" y="549"/>
                  </a:lnTo>
                  <a:lnTo>
                    <a:pt x="18896" y="427"/>
                  </a:lnTo>
                  <a:lnTo>
                    <a:pt x="19506" y="366"/>
                  </a:lnTo>
                  <a:close/>
                  <a:moveTo>
                    <a:pt x="27491" y="19566"/>
                  </a:moveTo>
                  <a:lnTo>
                    <a:pt x="27491" y="19566"/>
                  </a:lnTo>
                  <a:lnTo>
                    <a:pt x="27491" y="19566"/>
                  </a:lnTo>
                  <a:close/>
                  <a:moveTo>
                    <a:pt x="19323" y="32732"/>
                  </a:moveTo>
                  <a:lnTo>
                    <a:pt x="19201" y="32854"/>
                  </a:lnTo>
                  <a:lnTo>
                    <a:pt x="19140" y="33037"/>
                  </a:lnTo>
                  <a:lnTo>
                    <a:pt x="19140" y="33219"/>
                  </a:lnTo>
                  <a:lnTo>
                    <a:pt x="19201" y="33341"/>
                  </a:lnTo>
                  <a:lnTo>
                    <a:pt x="19262" y="33463"/>
                  </a:lnTo>
                  <a:lnTo>
                    <a:pt x="19567" y="33463"/>
                  </a:lnTo>
                  <a:lnTo>
                    <a:pt x="19628" y="33341"/>
                  </a:lnTo>
                  <a:lnTo>
                    <a:pt x="19689" y="33280"/>
                  </a:lnTo>
                  <a:lnTo>
                    <a:pt x="19628" y="33097"/>
                  </a:lnTo>
                  <a:lnTo>
                    <a:pt x="19567" y="33280"/>
                  </a:lnTo>
                  <a:lnTo>
                    <a:pt x="19445" y="33280"/>
                  </a:lnTo>
                  <a:lnTo>
                    <a:pt x="19384" y="33097"/>
                  </a:lnTo>
                  <a:lnTo>
                    <a:pt x="19384" y="32915"/>
                  </a:lnTo>
                  <a:lnTo>
                    <a:pt x="19384" y="32854"/>
                  </a:lnTo>
                  <a:lnTo>
                    <a:pt x="19506" y="32793"/>
                  </a:lnTo>
                  <a:lnTo>
                    <a:pt x="19384" y="32732"/>
                  </a:lnTo>
                  <a:close/>
                  <a:moveTo>
                    <a:pt x="5060" y="39437"/>
                  </a:moveTo>
                  <a:lnTo>
                    <a:pt x="4877" y="39619"/>
                  </a:lnTo>
                  <a:lnTo>
                    <a:pt x="4572" y="40046"/>
                  </a:lnTo>
                  <a:lnTo>
                    <a:pt x="4146" y="40412"/>
                  </a:lnTo>
                  <a:lnTo>
                    <a:pt x="3597" y="40717"/>
                  </a:lnTo>
                  <a:lnTo>
                    <a:pt x="3109" y="40960"/>
                  </a:lnTo>
                  <a:lnTo>
                    <a:pt x="3414" y="40960"/>
                  </a:lnTo>
                  <a:lnTo>
                    <a:pt x="3780" y="40899"/>
                  </a:lnTo>
                  <a:lnTo>
                    <a:pt x="4085" y="40778"/>
                  </a:lnTo>
                  <a:lnTo>
                    <a:pt x="4329" y="40534"/>
                  </a:lnTo>
                  <a:lnTo>
                    <a:pt x="4572" y="40290"/>
                  </a:lnTo>
                  <a:lnTo>
                    <a:pt x="4816" y="40046"/>
                  </a:lnTo>
                  <a:lnTo>
                    <a:pt x="4938" y="39741"/>
                  </a:lnTo>
                  <a:lnTo>
                    <a:pt x="5060" y="39437"/>
                  </a:lnTo>
                  <a:close/>
                  <a:moveTo>
                    <a:pt x="34013" y="39437"/>
                  </a:moveTo>
                  <a:lnTo>
                    <a:pt x="34074" y="39741"/>
                  </a:lnTo>
                  <a:lnTo>
                    <a:pt x="34257" y="40046"/>
                  </a:lnTo>
                  <a:lnTo>
                    <a:pt x="34440" y="40290"/>
                  </a:lnTo>
                  <a:lnTo>
                    <a:pt x="34683" y="40534"/>
                  </a:lnTo>
                  <a:lnTo>
                    <a:pt x="34988" y="40778"/>
                  </a:lnTo>
                  <a:lnTo>
                    <a:pt x="35293" y="40899"/>
                  </a:lnTo>
                  <a:lnTo>
                    <a:pt x="35598" y="40960"/>
                  </a:lnTo>
                  <a:lnTo>
                    <a:pt x="35963" y="40960"/>
                  </a:lnTo>
                  <a:lnTo>
                    <a:pt x="35598" y="40839"/>
                  </a:lnTo>
                  <a:lnTo>
                    <a:pt x="35232" y="40656"/>
                  </a:lnTo>
                  <a:lnTo>
                    <a:pt x="35171" y="40595"/>
                  </a:lnTo>
                  <a:lnTo>
                    <a:pt x="34805" y="40351"/>
                  </a:lnTo>
                  <a:lnTo>
                    <a:pt x="34500" y="40046"/>
                  </a:lnTo>
                  <a:lnTo>
                    <a:pt x="34013" y="39437"/>
                  </a:lnTo>
                  <a:close/>
                  <a:moveTo>
                    <a:pt x="20908" y="57905"/>
                  </a:moveTo>
                  <a:lnTo>
                    <a:pt x="20908" y="57905"/>
                  </a:lnTo>
                  <a:lnTo>
                    <a:pt x="20908" y="57905"/>
                  </a:lnTo>
                  <a:close/>
                  <a:moveTo>
                    <a:pt x="15361" y="56138"/>
                  </a:moveTo>
                  <a:lnTo>
                    <a:pt x="15239" y="56442"/>
                  </a:lnTo>
                  <a:lnTo>
                    <a:pt x="15117" y="56747"/>
                  </a:lnTo>
                  <a:lnTo>
                    <a:pt x="15117" y="57052"/>
                  </a:lnTo>
                  <a:lnTo>
                    <a:pt x="15178" y="57418"/>
                  </a:lnTo>
                  <a:lnTo>
                    <a:pt x="15239" y="57722"/>
                  </a:lnTo>
                  <a:lnTo>
                    <a:pt x="15422" y="57966"/>
                  </a:lnTo>
                  <a:lnTo>
                    <a:pt x="15605" y="58210"/>
                  </a:lnTo>
                  <a:lnTo>
                    <a:pt x="15910" y="58454"/>
                  </a:lnTo>
                  <a:lnTo>
                    <a:pt x="16153" y="58576"/>
                  </a:lnTo>
                  <a:lnTo>
                    <a:pt x="16519" y="58698"/>
                  </a:lnTo>
                  <a:lnTo>
                    <a:pt x="16824" y="58698"/>
                  </a:lnTo>
                  <a:lnTo>
                    <a:pt x="17129" y="58637"/>
                  </a:lnTo>
                  <a:lnTo>
                    <a:pt x="17434" y="58576"/>
                  </a:lnTo>
                  <a:lnTo>
                    <a:pt x="17738" y="58393"/>
                  </a:lnTo>
                  <a:lnTo>
                    <a:pt x="17982" y="58210"/>
                  </a:lnTo>
                  <a:lnTo>
                    <a:pt x="18165" y="57905"/>
                  </a:lnTo>
                  <a:lnTo>
                    <a:pt x="17860" y="58149"/>
                  </a:lnTo>
                  <a:lnTo>
                    <a:pt x="17555" y="58332"/>
                  </a:lnTo>
                  <a:lnTo>
                    <a:pt x="17312" y="58454"/>
                  </a:lnTo>
                  <a:lnTo>
                    <a:pt x="17068" y="58515"/>
                  </a:lnTo>
                  <a:lnTo>
                    <a:pt x="16763" y="58515"/>
                  </a:lnTo>
                  <a:lnTo>
                    <a:pt x="16519" y="58454"/>
                  </a:lnTo>
                  <a:lnTo>
                    <a:pt x="16275" y="58393"/>
                  </a:lnTo>
                  <a:lnTo>
                    <a:pt x="16032" y="58271"/>
                  </a:lnTo>
                  <a:lnTo>
                    <a:pt x="15849" y="58088"/>
                  </a:lnTo>
                  <a:lnTo>
                    <a:pt x="15666" y="57905"/>
                  </a:lnTo>
                  <a:lnTo>
                    <a:pt x="15422" y="57540"/>
                  </a:lnTo>
                  <a:lnTo>
                    <a:pt x="15300" y="57052"/>
                  </a:lnTo>
                  <a:lnTo>
                    <a:pt x="15300" y="56625"/>
                  </a:lnTo>
                  <a:lnTo>
                    <a:pt x="15361" y="56138"/>
                  </a:lnTo>
                  <a:close/>
                  <a:moveTo>
                    <a:pt x="23651" y="56138"/>
                  </a:moveTo>
                  <a:lnTo>
                    <a:pt x="23712" y="56442"/>
                  </a:lnTo>
                  <a:lnTo>
                    <a:pt x="23773" y="56747"/>
                  </a:lnTo>
                  <a:lnTo>
                    <a:pt x="23773" y="57052"/>
                  </a:lnTo>
                  <a:lnTo>
                    <a:pt x="23712" y="57357"/>
                  </a:lnTo>
                  <a:lnTo>
                    <a:pt x="23590" y="57601"/>
                  </a:lnTo>
                  <a:lnTo>
                    <a:pt x="23407" y="57905"/>
                  </a:lnTo>
                  <a:lnTo>
                    <a:pt x="23224" y="58088"/>
                  </a:lnTo>
                  <a:lnTo>
                    <a:pt x="22919" y="58271"/>
                  </a:lnTo>
                  <a:lnTo>
                    <a:pt x="22676" y="58393"/>
                  </a:lnTo>
                  <a:lnTo>
                    <a:pt x="22432" y="58454"/>
                  </a:lnTo>
                  <a:lnTo>
                    <a:pt x="22127" y="58515"/>
                  </a:lnTo>
                  <a:lnTo>
                    <a:pt x="21883" y="58454"/>
                  </a:lnTo>
                  <a:lnTo>
                    <a:pt x="21578" y="58393"/>
                  </a:lnTo>
                  <a:lnTo>
                    <a:pt x="21335" y="58271"/>
                  </a:lnTo>
                  <a:lnTo>
                    <a:pt x="21091" y="58088"/>
                  </a:lnTo>
                  <a:lnTo>
                    <a:pt x="20908" y="57905"/>
                  </a:lnTo>
                  <a:lnTo>
                    <a:pt x="21091" y="58210"/>
                  </a:lnTo>
                  <a:lnTo>
                    <a:pt x="21335" y="58393"/>
                  </a:lnTo>
                  <a:lnTo>
                    <a:pt x="21578" y="58576"/>
                  </a:lnTo>
                  <a:lnTo>
                    <a:pt x="21883" y="58637"/>
                  </a:lnTo>
                  <a:lnTo>
                    <a:pt x="22249" y="58698"/>
                  </a:lnTo>
                  <a:lnTo>
                    <a:pt x="22554" y="58698"/>
                  </a:lnTo>
                  <a:lnTo>
                    <a:pt x="22858" y="58576"/>
                  </a:lnTo>
                  <a:lnTo>
                    <a:pt x="23163" y="58454"/>
                  </a:lnTo>
                  <a:lnTo>
                    <a:pt x="23407" y="58210"/>
                  </a:lnTo>
                  <a:lnTo>
                    <a:pt x="23590" y="57966"/>
                  </a:lnTo>
                  <a:lnTo>
                    <a:pt x="23773" y="57722"/>
                  </a:lnTo>
                  <a:lnTo>
                    <a:pt x="23895" y="57357"/>
                  </a:lnTo>
                  <a:lnTo>
                    <a:pt x="23895" y="57052"/>
                  </a:lnTo>
                  <a:lnTo>
                    <a:pt x="23895" y="56747"/>
                  </a:lnTo>
                  <a:lnTo>
                    <a:pt x="23834" y="56442"/>
                  </a:lnTo>
                  <a:lnTo>
                    <a:pt x="23651" y="56138"/>
                  </a:lnTo>
                  <a:close/>
                  <a:moveTo>
                    <a:pt x="19506" y="53273"/>
                  </a:moveTo>
                  <a:lnTo>
                    <a:pt x="19628" y="54309"/>
                  </a:lnTo>
                  <a:lnTo>
                    <a:pt x="19689" y="54858"/>
                  </a:lnTo>
                  <a:lnTo>
                    <a:pt x="19689" y="55406"/>
                  </a:lnTo>
                  <a:lnTo>
                    <a:pt x="19567" y="56442"/>
                  </a:lnTo>
                  <a:lnTo>
                    <a:pt x="19567" y="56930"/>
                  </a:lnTo>
                  <a:lnTo>
                    <a:pt x="19628" y="57418"/>
                  </a:lnTo>
                  <a:lnTo>
                    <a:pt x="19689" y="57844"/>
                  </a:lnTo>
                  <a:lnTo>
                    <a:pt x="19872" y="58210"/>
                  </a:lnTo>
                  <a:lnTo>
                    <a:pt x="19933" y="58454"/>
                  </a:lnTo>
                  <a:lnTo>
                    <a:pt x="19933" y="58698"/>
                  </a:lnTo>
                  <a:lnTo>
                    <a:pt x="19933" y="59246"/>
                  </a:lnTo>
                  <a:lnTo>
                    <a:pt x="19872" y="60283"/>
                  </a:lnTo>
                  <a:lnTo>
                    <a:pt x="19750" y="61319"/>
                  </a:lnTo>
                  <a:lnTo>
                    <a:pt x="19689" y="62843"/>
                  </a:lnTo>
                  <a:lnTo>
                    <a:pt x="19628" y="64305"/>
                  </a:lnTo>
                  <a:lnTo>
                    <a:pt x="19628" y="65281"/>
                  </a:lnTo>
                  <a:lnTo>
                    <a:pt x="19628" y="66195"/>
                  </a:lnTo>
                  <a:lnTo>
                    <a:pt x="19750" y="68267"/>
                  </a:lnTo>
                  <a:lnTo>
                    <a:pt x="19811" y="69486"/>
                  </a:lnTo>
                  <a:lnTo>
                    <a:pt x="19750" y="70645"/>
                  </a:lnTo>
                  <a:lnTo>
                    <a:pt x="19506" y="73022"/>
                  </a:lnTo>
                  <a:lnTo>
                    <a:pt x="19323" y="70888"/>
                  </a:lnTo>
                  <a:lnTo>
                    <a:pt x="19262" y="69791"/>
                  </a:lnTo>
                  <a:lnTo>
                    <a:pt x="19262" y="68694"/>
                  </a:lnTo>
                  <a:lnTo>
                    <a:pt x="19323" y="67658"/>
                  </a:lnTo>
                  <a:lnTo>
                    <a:pt x="19384" y="66561"/>
                  </a:lnTo>
                  <a:lnTo>
                    <a:pt x="19445" y="65464"/>
                  </a:lnTo>
                  <a:lnTo>
                    <a:pt x="19445" y="64366"/>
                  </a:lnTo>
                  <a:lnTo>
                    <a:pt x="19384" y="62599"/>
                  </a:lnTo>
                  <a:lnTo>
                    <a:pt x="19323" y="61745"/>
                  </a:lnTo>
                  <a:lnTo>
                    <a:pt x="19262" y="60831"/>
                  </a:lnTo>
                  <a:lnTo>
                    <a:pt x="19140" y="59612"/>
                  </a:lnTo>
                  <a:lnTo>
                    <a:pt x="19079" y="59002"/>
                  </a:lnTo>
                  <a:lnTo>
                    <a:pt x="19079" y="58698"/>
                  </a:lnTo>
                  <a:lnTo>
                    <a:pt x="19140" y="58393"/>
                  </a:lnTo>
                  <a:lnTo>
                    <a:pt x="19262" y="57844"/>
                  </a:lnTo>
                  <a:lnTo>
                    <a:pt x="19445" y="57235"/>
                  </a:lnTo>
                  <a:lnTo>
                    <a:pt x="19445" y="56625"/>
                  </a:lnTo>
                  <a:lnTo>
                    <a:pt x="19445" y="56016"/>
                  </a:lnTo>
                  <a:lnTo>
                    <a:pt x="19384" y="55345"/>
                  </a:lnTo>
                  <a:lnTo>
                    <a:pt x="19384" y="54614"/>
                  </a:lnTo>
                  <a:lnTo>
                    <a:pt x="19506" y="53273"/>
                  </a:lnTo>
                  <a:close/>
                  <a:moveTo>
                    <a:pt x="21883" y="10118"/>
                  </a:moveTo>
                  <a:lnTo>
                    <a:pt x="22066" y="12191"/>
                  </a:lnTo>
                  <a:lnTo>
                    <a:pt x="22066" y="12313"/>
                  </a:lnTo>
                  <a:lnTo>
                    <a:pt x="22127" y="12434"/>
                  </a:lnTo>
                  <a:lnTo>
                    <a:pt x="22371" y="12617"/>
                  </a:lnTo>
                  <a:lnTo>
                    <a:pt x="22676" y="12739"/>
                  </a:lnTo>
                  <a:lnTo>
                    <a:pt x="23224" y="13105"/>
                  </a:lnTo>
                  <a:lnTo>
                    <a:pt x="24321" y="13836"/>
                  </a:lnTo>
                  <a:lnTo>
                    <a:pt x="22493" y="14141"/>
                  </a:lnTo>
                  <a:lnTo>
                    <a:pt x="22493" y="14141"/>
                  </a:lnTo>
                  <a:lnTo>
                    <a:pt x="24138" y="14080"/>
                  </a:lnTo>
                  <a:lnTo>
                    <a:pt x="25784" y="14080"/>
                  </a:lnTo>
                  <a:lnTo>
                    <a:pt x="26637" y="14141"/>
                  </a:lnTo>
                  <a:lnTo>
                    <a:pt x="27491" y="14324"/>
                  </a:lnTo>
                  <a:lnTo>
                    <a:pt x="27918" y="14446"/>
                  </a:lnTo>
                  <a:lnTo>
                    <a:pt x="28344" y="14629"/>
                  </a:lnTo>
                  <a:lnTo>
                    <a:pt x="28710" y="14812"/>
                  </a:lnTo>
                  <a:lnTo>
                    <a:pt x="29076" y="15055"/>
                  </a:lnTo>
                  <a:lnTo>
                    <a:pt x="29319" y="15421"/>
                  </a:lnTo>
                  <a:lnTo>
                    <a:pt x="29624" y="15787"/>
                  </a:lnTo>
                  <a:lnTo>
                    <a:pt x="30051" y="16518"/>
                  </a:lnTo>
                  <a:lnTo>
                    <a:pt x="30417" y="17311"/>
                  </a:lnTo>
                  <a:lnTo>
                    <a:pt x="30539" y="17676"/>
                  </a:lnTo>
                  <a:lnTo>
                    <a:pt x="30599" y="18103"/>
                  </a:lnTo>
                  <a:lnTo>
                    <a:pt x="30660" y="19017"/>
                  </a:lnTo>
                  <a:lnTo>
                    <a:pt x="30660" y="19932"/>
                  </a:lnTo>
                  <a:lnTo>
                    <a:pt x="30599" y="20846"/>
                  </a:lnTo>
                  <a:lnTo>
                    <a:pt x="30599" y="21151"/>
                  </a:lnTo>
                  <a:lnTo>
                    <a:pt x="30660" y="21455"/>
                  </a:lnTo>
                  <a:lnTo>
                    <a:pt x="31026" y="23345"/>
                  </a:lnTo>
                  <a:lnTo>
                    <a:pt x="31270" y="25235"/>
                  </a:lnTo>
                  <a:lnTo>
                    <a:pt x="31331" y="26149"/>
                  </a:lnTo>
                  <a:lnTo>
                    <a:pt x="31331" y="27063"/>
                  </a:lnTo>
                  <a:lnTo>
                    <a:pt x="31392" y="27429"/>
                  </a:lnTo>
                  <a:lnTo>
                    <a:pt x="31514" y="27795"/>
                  </a:lnTo>
                  <a:lnTo>
                    <a:pt x="31697" y="28160"/>
                  </a:lnTo>
                  <a:lnTo>
                    <a:pt x="31879" y="28465"/>
                  </a:lnTo>
                  <a:lnTo>
                    <a:pt x="32123" y="28770"/>
                  </a:lnTo>
                  <a:lnTo>
                    <a:pt x="32306" y="29136"/>
                  </a:lnTo>
                  <a:lnTo>
                    <a:pt x="32611" y="29928"/>
                  </a:lnTo>
                  <a:lnTo>
                    <a:pt x="32916" y="30781"/>
                  </a:lnTo>
                  <a:lnTo>
                    <a:pt x="33220" y="31696"/>
                  </a:lnTo>
                  <a:lnTo>
                    <a:pt x="33342" y="32366"/>
                  </a:lnTo>
                  <a:lnTo>
                    <a:pt x="33525" y="33097"/>
                  </a:lnTo>
                  <a:lnTo>
                    <a:pt x="33708" y="34499"/>
                  </a:lnTo>
                  <a:lnTo>
                    <a:pt x="33830" y="35536"/>
                  </a:lnTo>
                  <a:lnTo>
                    <a:pt x="34074" y="36511"/>
                  </a:lnTo>
                  <a:lnTo>
                    <a:pt x="34379" y="37547"/>
                  </a:lnTo>
                  <a:lnTo>
                    <a:pt x="34805" y="38461"/>
                  </a:lnTo>
                  <a:lnTo>
                    <a:pt x="34440" y="38522"/>
                  </a:lnTo>
                  <a:lnTo>
                    <a:pt x="34257" y="38644"/>
                  </a:lnTo>
                  <a:lnTo>
                    <a:pt x="34196" y="38705"/>
                  </a:lnTo>
                  <a:lnTo>
                    <a:pt x="34135" y="38827"/>
                  </a:lnTo>
                  <a:lnTo>
                    <a:pt x="34257" y="38888"/>
                  </a:lnTo>
                  <a:lnTo>
                    <a:pt x="34500" y="38827"/>
                  </a:lnTo>
                  <a:lnTo>
                    <a:pt x="34927" y="38705"/>
                  </a:lnTo>
                  <a:lnTo>
                    <a:pt x="35354" y="38705"/>
                  </a:lnTo>
                  <a:lnTo>
                    <a:pt x="35720" y="38766"/>
                  </a:lnTo>
                  <a:lnTo>
                    <a:pt x="36085" y="39010"/>
                  </a:lnTo>
                  <a:lnTo>
                    <a:pt x="36512" y="39376"/>
                  </a:lnTo>
                  <a:lnTo>
                    <a:pt x="36878" y="39802"/>
                  </a:lnTo>
                  <a:lnTo>
                    <a:pt x="37609" y="40717"/>
                  </a:lnTo>
                  <a:lnTo>
                    <a:pt x="37975" y="41143"/>
                  </a:lnTo>
                  <a:lnTo>
                    <a:pt x="38402" y="41509"/>
                  </a:lnTo>
                  <a:lnTo>
                    <a:pt x="38706" y="41753"/>
                  </a:lnTo>
                  <a:lnTo>
                    <a:pt x="38767" y="41814"/>
                  </a:lnTo>
                  <a:lnTo>
                    <a:pt x="38767" y="41875"/>
                  </a:lnTo>
                  <a:lnTo>
                    <a:pt x="38767" y="41936"/>
                  </a:lnTo>
                  <a:lnTo>
                    <a:pt x="38645" y="41997"/>
                  </a:lnTo>
                  <a:lnTo>
                    <a:pt x="38280" y="41997"/>
                  </a:lnTo>
                  <a:lnTo>
                    <a:pt x="37914" y="41875"/>
                  </a:lnTo>
                  <a:lnTo>
                    <a:pt x="37609" y="41753"/>
                  </a:lnTo>
                  <a:lnTo>
                    <a:pt x="37426" y="41570"/>
                  </a:lnTo>
                  <a:lnTo>
                    <a:pt x="37000" y="41204"/>
                  </a:lnTo>
                  <a:lnTo>
                    <a:pt x="36878" y="41082"/>
                  </a:lnTo>
                  <a:lnTo>
                    <a:pt x="36634" y="41021"/>
                  </a:lnTo>
                  <a:lnTo>
                    <a:pt x="36451" y="40960"/>
                  </a:lnTo>
                  <a:lnTo>
                    <a:pt x="36390" y="41021"/>
                  </a:lnTo>
                  <a:lnTo>
                    <a:pt x="36390" y="41143"/>
                  </a:lnTo>
                  <a:lnTo>
                    <a:pt x="36390" y="41326"/>
                  </a:lnTo>
                  <a:lnTo>
                    <a:pt x="36451" y="41570"/>
                  </a:lnTo>
                  <a:lnTo>
                    <a:pt x="36695" y="42119"/>
                  </a:lnTo>
                  <a:lnTo>
                    <a:pt x="37000" y="42667"/>
                  </a:lnTo>
                  <a:lnTo>
                    <a:pt x="37609" y="43764"/>
                  </a:lnTo>
                  <a:lnTo>
                    <a:pt x="37792" y="44069"/>
                  </a:lnTo>
                  <a:lnTo>
                    <a:pt x="37914" y="44191"/>
                  </a:lnTo>
                  <a:lnTo>
                    <a:pt x="37914" y="44374"/>
                  </a:lnTo>
                  <a:lnTo>
                    <a:pt x="37914" y="44496"/>
                  </a:lnTo>
                  <a:lnTo>
                    <a:pt x="37853" y="44557"/>
                  </a:lnTo>
                  <a:lnTo>
                    <a:pt x="37792" y="44557"/>
                  </a:lnTo>
                  <a:lnTo>
                    <a:pt x="37670" y="44496"/>
                  </a:lnTo>
                  <a:lnTo>
                    <a:pt x="37487" y="44374"/>
                  </a:lnTo>
                  <a:lnTo>
                    <a:pt x="37365" y="44252"/>
                  </a:lnTo>
                  <a:lnTo>
                    <a:pt x="36817" y="43399"/>
                  </a:lnTo>
                  <a:lnTo>
                    <a:pt x="36512" y="42972"/>
                  </a:lnTo>
                  <a:lnTo>
                    <a:pt x="36207" y="42606"/>
                  </a:lnTo>
                  <a:lnTo>
                    <a:pt x="36024" y="42545"/>
                  </a:lnTo>
                  <a:lnTo>
                    <a:pt x="35902" y="42484"/>
                  </a:lnTo>
                  <a:lnTo>
                    <a:pt x="35781" y="42606"/>
                  </a:lnTo>
                  <a:lnTo>
                    <a:pt x="35720" y="42789"/>
                  </a:lnTo>
                  <a:lnTo>
                    <a:pt x="35781" y="43094"/>
                  </a:lnTo>
                  <a:lnTo>
                    <a:pt x="35841" y="43399"/>
                  </a:lnTo>
                  <a:lnTo>
                    <a:pt x="36268" y="44496"/>
                  </a:lnTo>
                  <a:lnTo>
                    <a:pt x="36390" y="44861"/>
                  </a:lnTo>
                  <a:lnTo>
                    <a:pt x="36512" y="45288"/>
                  </a:lnTo>
                  <a:lnTo>
                    <a:pt x="36512" y="45471"/>
                  </a:lnTo>
                  <a:lnTo>
                    <a:pt x="36451" y="45593"/>
                  </a:lnTo>
                  <a:lnTo>
                    <a:pt x="36390" y="45654"/>
                  </a:lnTo>
                  <a:lnTo>
                    <a:pt x="36329" y="45715"/>
                  </a:lnTo>
                  <a:lnTo>
                    <a:pt x="36268" y="45654"/>
                  </a:lnTo>
                  <a:lnTo>
                    <a:pt x="36207" y="45593"/>
                  </a:lnTo>
                  <a:lnTo>
                    <a:pt x="36085" y="45410"/>
                  </a:lnTo>
                  <a:lnTo>
                    <a:pt x="35963" y="45166"/>
                  </a:lnTo>
                  <a:lnTo>
                    <a:pt x="35781" y="44739"/>
                  </a:lnTo>
                  <a:lnTo>
                    <a:pt x="35354" y="43642"/>
                  </a:lnTo>
                  <a:lnTo>
                    <a:pt x="35232" y="43216"/>
                  </a:lnTo>
                  <a:lnTo>
                    <a:pt x="35110" y="42972"/>
                  </a:lnTo>
                  <a:lnTo>
                    <a:pt x="35049" y="42911"/>
                  </a:lnTo>
                  <a:lnTo>
                    <a:pt x="34866" y="42911"/>
                  </a:lnTo>
                  <a:lnTo>
                    <a:pt x="34805" y="42972"/>
                  </a:lnTo>
                  <a:lnTo>
                    <a:pt x="34744" y="43216"/>
                  </a:lnTo>
                  <a:lnTo>
                    <a:pt x="34744" y="43642"/>
                  </a:lnTo>
                  <a:lnTo>
                    <a:pt x="34805" y="44739"/>
                  </a:lnTo>
                  <a:lnTo>
                    <a:pt x="34866" y="45166"/>
                  </a:lnTo>
                  <a:lnTo>
                    <a:pt x="34805" y="45410"/>
                  </a:lnTo>
                  <a:lnTo>
                    <a:pt x="34744" y="45593"/>
                  </a:lnTo>
                  <a:lnTo>
                    <a:pt x="34622" y="45654"/>
                  </a:lnTo>
                  <a:lnTo>
                    <a:pt x="34561" y="45593"/>
                  </a:lnTo>
                  <a:lnTo>
                    <a:pt x="34440" y="45349"/>
                  </a:lnTo>
                  <a:lnTo>
                    <a:pt x="34379" y="44800"/>
                  </a:lnTo>
                  <a:lnTo>
                    <a:pt x="34318" y="44130"/>
                  </a:lnTo>
                  <a:lnTo>
                    <a:pt x="34318" y="43825"/>
                  </a:lnTo>
                  <a:lnTo>
                    <a:pt x="34196" y="43338"/>
                  </a:lnTo>
                  <a:lnTo>
                    <a:pt x="34135" y="43094"/>
                  </a:lnTo>
                  <a:lnTo>
                    <a:pt x="34074" y="42911"/>
                  </a:lnTo>
                  <a:lnTo>
                    <a:pt x="33891" y="42850"/>
                  </a:lnTo>
                  <a:lnTo>
                    <a:pt x="33769" y="42911"/>
                  </a:lnTo>
                  <a:lnTo>
                    <a:pt x="33647" y="42972"/>
                  </a:lnTo>
                  <a:lnTo>
                    <a:pt x="33647" y="43094"/>
                  </a:lnTo>
                  <a:lnTo>
                    <a:pt x="33586" y="43338"/>
                  </a:lnTo>
                  <a:lnTo>
                    <a:pt x="33647" y="43825"/>
                  </a:lnTo>
                  <a:lnTo>
                    <a:pt x="33647" y="44252"/>
                  </a:lnTo>
                  <a:lnTo>
                    <a:pt x="33647" y="44618"/>
                  </a:lnTo>
                  <a:lnTo>
                    <a:pt x="33647" y="44800"/>
                  </a:lnTo>
                  <a:lnTo>
                    <a:pt x="33586" y="44983"/>
                  </a:lnTo>
                  <a:lnTo>
                    <a:pt x="33525" y="45044"/>
                  </a:lnTo>
                  <a:lnTo>
                    <a:pt x="33464" y="44983"/>
                  </a:lnTo>
                  <a:lnTo>
                    <a:pt x="33403" y="44922"/>
                  </a:lnTo>
                  <a:lnTo>
                    <a:pt x="33281" y="44679"/>
                  </a:lnTo>
                  <a:lnTo>
                    <a:pt x="33281" y="44435"/>
                  </a:lnTo>
                  <a:lnTo>
                    <a:pt x="33220" y="43886"/>
                  </a:lnTo>
                  <a:lnTo>
                    <a:pt x="33099" y="42667"/>
                  </a:lnTo>
                  <a:lnTo>
                    <a:pt x="33099" y="42423"/>
                  </a:lnTo>
                  <a:lnTo>
                    <a:pt x="33038" y="42240"/>
                  </a:lnTo>
                  <a:lnTo>
                    <a:pt x="32794" y="41509"/>
                  </a:lnTo>
                  <a:lnTo>
                    <a:pt x="32550" y="40717"/>
                  </a:lnTo>
                  <a:lnTo>
                    <a:pt x="32489" y="40412"/>
                  </a:lnTo>
                  <a:lnTo>
                    <a:pt x="32489" y="40046"/>
                  </a:lnTo>
                  <a:lnTo>
                    <a:pt x="32489" y="39863"/>
                  </a:lnTo>
                  <a:lnTo>
                    <a:pt x="32550" y="39741"/>
                  </a:lnTo>
                  <a:lnTo>
                    <a:pt x="32672" y="39619"/>
                  </a:lnTo>
                  <a:lnTo>
                    <a:pt x="32794" y="39498"/>
                  </a:lnTo>
                  <a:lnTo>
                    <a:pt x="32916" y="39437"/>
                  </a:lnTo>
                  <a:lnTo>
                    <a:pt x="32916" y="39376"/>
                  </a:lnTo>
                  <a:lnTo>
                    <a:pt x="32916" y="39315"/>
                  </a:lnTo>
                  <a:lnTo>
                    <a:pt x="32794" y="39254"/>
                  </a:lnTo>
                  <a:lnTo>
                    <a:pt x="32672" y="39254"/>
                  </a:lnTo>
                  <a:lnTo>
                    <a:pt x="32489" y="39376"/>
                  </a:lnTo>
                  <a:lnTo>
                    <a:pt x="32123" y="38400"/>
                  </a:lnTo>
                  <a:lnTo>
                    <a:pt x="31697" y="37364"/>
                  </a:lnTo>
                  <a:lnTo>
                    <a:pt x="30721" y="35414"/>
                  </a:lnTo>
                  <a:lnTo>
                    <a:pt x="29807" y="33463"/>
                  </a:lnTo>
                  <a:lnTo>
                    <a:pt x="29380" y="32488"/>
                  </a:lnTo>
                  <a:lnTo>
                    <a:pt x="29015" y="31452"/>
                  </a:lnTo>
                  <a:lnTo>
                    <a:pt x="28710" y="30355"/>
                  </a:lnTo>
                  <a:lnTo>
                    <a:pt x="28466" y="29257"/>
                  </a:lnTo>
                  <a:lnTo>
                    <a:pt x="28161" y="28160"/>
                  </a:lnTo>
                  <a:lnTo>
                    <a:pt x="27796" y="27063"/>
                  </a:lnTo>
                  <a:lnTo>
                    <a:pt x="27064" y="25356"/>
                  </a:lnTo>
                  <a:lnTo>
                    <a:pt x="27064" y="25174"/>
                  </a:lnTo>
                  <a:lnTo>
                    <a:pt x="27064" y="24991"/>
                  </a:lnTo>
                  <a:lnTo>
                    <a:pt x="27125" y="24747"/>
                  </a:lnTo>
                  <a:lnTo>
                    <a:pt x="27247" y="24625"/>
                  </a:lnTo>
                  <a:lnTo>
                    <a:pt x="27369" y="24503"/>
                  </a:lnTo>
                  <a:lnTo>
                    <a:pt x="27552" y="24259"/>
                  </a:lnTo>
                  <a:lnTo>
                    <a:pt x="27674" y="23955"/>
                  </a:lnTo>
                  <a:lnTo>
                    <a:pt x="27796" y="23345"/>
                  </a:lnTo>
                  <a:lnTo>
                    <a:pt x="27857" y="22735"/>
                  </a:lnTo>
                  <a:lnTo>
                    <a:pt x="27857" y="22126"/>
                  </a:lnTo>
                  <a:lnTo>
                    <a:pt x="27735" y="21455"/>
                  </a:lnTo>
                  <a:lnTo>
                    <a:pt x="27613" y="20846"/>
                  </a:lnTo>
                  <a:lnTo>
                    <a:pt x="27491" y="20541"/>
                  </a:lnTo>
                  <a:lnTo>
                    <a:pt x="27430" y="20236"/>
                  </a:lnTo>
                  <a:lnTo>
                    <a:pt x="27491" y="19566"/>
                  </a:lnTo>
                  <a:lnTo>
                    <a:pt x="27369" y="20175"/>
                  </a:lnTo>
                  <a:lnTo>
                    <a:pt x="27369" y="20358"/>
                  </a:lnTo>
                  <a:lnTo>
                    <a:pt x="27430" y="20602"/>
                  </a:lnTo>
                  <a:lnTo>
                    <a:pt x="27491" y="21212"/>
                  </a:lnTo>
                  <a:lnTo>
                    <a:pt x="27552" y="21821"/>
                  </a:lnTo>
                  <a:lnTo>
                    <a:pt x="27613" y="22370"/>
                  </a:lnTo>
                  <a:lnTo>
                    <a:pt x="27552" y="22979"/>
                  </a:lnTo>
                  <a:lnTo>
                    <a:pt x="27430" y="23589"/>
                  </a:lnTo>
                  <a:lnTo>
                    <a:pt x="27369" y="23833"/>
                  </a:lnTo>
                  <a:lnTo>
                    <a:pt x="27186" y="24076"/>
                  </a:lnTo>
                  <a:lnTo>
                    <a:pt x="27064" y="24320"/>
                  </a:lnTo>
                  <a:lnTo>
                    <a:pt x="26820" y="24503"/>
                  </a:lnTo>
                  <a:lnTo>
                    <a:pt x="26637" y="24686"/>
                  </a:lnTo>
                  <a:lnTo>
                    <a:pt x="26394" y="24808"/>
                  </a:lnTo>
                  <a:lnTo>
                    <a:pt x="25845" y="24991"/>
                  </a:lnTo>
                  <a:lnTo>
                    <a:pt x="25297" y="25052"/>
                  </a:lnTo>
                  <a:lnTo>
                    <a:pt x="24016" y="25235"/>
                  </a:lnTo>
                  <a:lnTo>
                    <a:pt x="23468" y="25295"/>
                  </a:lnTo>
                  <a:lnTo>
                    <a:pt x="22797" y="25295"/>
                  </a:lnTo>
                  <a:lnTo>
                    <a:pt x="22676" y="25235"/>
                  </a:lnTo>
                  <a:lnTo>
                    <a:pt x="22493" y="25174"/>
                  </a:lnTo>
                  <a:lnTo>
                    <a:pt x="22249" y="24991"/>
                  </a:lnTo>
                  <a:lnTo>
                    <a:pt x="21639" y="24625"/>
                  </a:lnTo>
                  <a:lnTo>
                    <a:pt x="20359" y="23894"/>
                  </a:lnTo>
                  <a:lnTo>
                    <a:pt x="21883" y="24991"/>
                  </a:lnTo>
                  <a:lnTo>
                    <a:pt x="22249" y="25295"/>
                  </a:lnTo>
                  <a:lnTo>
                    <a:pt x="22432" y="25417"/>
                  </a:lnTo>
                  <a:lnTo>
                    <a:pt x="22676" y="25539"/>
                  </a:lnTo>
                  <a:lnTo>
                    <a:pt x="22797" y="25600"/>
                  </a:lnTo>
                  <a:lnTo>
                    <a:pt x="23346" y="25600"/>
                  </a:lnTo>
                  <a:lnTo>
                    <a:pt x="24260" y="25539"/>
                  </a:lnTo>
                  <a:lnTo>
                    <a:pt x="25175" y="25417"/>
                  </a:lnTo>
                  <a:lnTo>
                    <a:pt x="26028" y="25295"/>
                  </a:lnTo>
                  <a:lnTo>
                    <a:pt x="26455" y="25174"/>
                  </a:lnTo>
                  <a:lnTo>
                    <a:pt x="26820" y="24991"/>
                  </a:lnTo>
                  <a:lnTo>
                    <a:pt x="26698" y="25539"/>
                  </a:lnTo>
                  <a:lnTo>
                    <a:pt x="25845" y="28099"/>
                  </a:lnTo>
                  <a:lnTo>
                    <a:pt x="25784" y="28282"/>
                  </a:lnTo>
                  <a:lnTo>
                    <a:pt x="25723" y="28709"/>
                  </a:lnTo>
                  <a:lnTo>
                    <a:pt x="25784" y="30416"/>
                  </a:lnTo>
                  <a:lnTo>
                    <a:pt x="25784" y="32610"/>
                  </a:lnTo>
                  <a:lnTo>
                    <a:pt x="25784" y="32976"/>
                  </a:lnTo>
                  <a:lnTo>
                    <a:pt x="25723" y="33280"/>
                  </a:lnTo>
                  <a:lnTo>
                    <a:pt x="25723" y="33585"/>
                  </a:lnTo>
                  <a:lnTo>
                    <a:pt x="25723" y="33890"/>
                  </a:lnTo>
                  <a:lnTo>
                    <a:pt x="25845" y="34195"/>
                  </a:lnTo>
                  <a:lnTo>
                    <a:pt x="26028" y="35109"/>
                  </a:lnTo>
                  <a:lnTo>
                    <a:pt x="26333" y="36877"/>
                  </a:lnTo>
                  <a:lnTo>
                    <a:pt x="26455" y="37730"/>
                  </a:lnTo>
                  <a:lnTo>
                    <a:pt x="26516" y="38644"/>
                  </a:lnTo>
                  <a:lnTo>
                    <a:pt x="26516" y="40412"/>
                  </a:lnTo>
                  <a:lnTo>
                    <a:pt x="26455" y="42240"/>
                  </a:lnTo>
                  <a:lnTo>
                    <a:pt x="26394" y="44008"/>
                  </a:lnTo>
                  <a:lnTo>
                    <a:pt x="26272" y="45776"/>
                  </a:lnTo>
                  <a:lnTo>
                    <a:pt x="26028" y="47543"/>
                  </a:lnTo>
                  <a:lnTo>
                    <a:pt x="25784" y="49311"/>
                  </a:lnTo>
                  <a:lnTo>
                    <a:pt x="25479" y="51079"/>
                  </a:lnTo>
                  <a:lnTo>
                    <a:pt x="25053" y="52846"/>
                  </a:lnTo>
                  <a:lnTo>
                    <a:pt x="24565" y="54553"/>
                  </a:lnTo>
                  <a:lnTo>
                    <a:pt x="24382" y="55406"/>
                  </a:lnTo>
                  <a:lnTo>
                    <a:pt x="24260" y="56260"/>
                  </a:lnTo>
                  <a:lnTo>
                    <a:pt x="24260" y="57235"/>
                  </a:lnTo>
                  <a:lnTo>
                    <a:pt x="24321" y="58210"/>
                  </a:lnTo>
                  <a:lnTo>
                    <a:pt x="24504" y="59063"/>
                  </a:lnTo>
                  <a:lnTo>
                    <a:pt x="24687" y="59917"/>
                  </a:lnTo>
                  <a:lnTo>
                    <a:pt x="24931" y="60770"/>
                  </a:lnTo>
                  <a:lnTo>
                    <a:pt x="25053" y="61684"/>
                  </a:lnTo>
                  <a:lnTo>
                    <a:pt x="25114" y="62538"/>
                  </a:lnTo>
                  <a:lnTo>
                    <a:pt x="25114" y="63391"/>
                  </a:lnTo>
                  <a:lnTo>
                    <a:pt x="24992" y="64244"/>
                  </a:lnTo>
                  <a:lnTo>
                    <a:pt x="24870" y="65098"/>
                  </a:lnTo>
                  <a:lnTo>
                    <a:pt x="24565" y="66317"/>
                  </a:lnTo>
                  <a:lnTo>
                    <a:pt x="24260" y="67475"/>
                  </a:lnTo>
                  <a:lnTo>
                    <a:pt x="23529" y="69791"/>
                  </a:lnTo>
                  <a:lnTo>
                    <a:pt x="22493" y="73326"/>
                  </a:lnTo>
                  <a:lnTo>
                    <a:pt x="22127" y="74789"/>
                  </a:lnTo>
                  <a:lnTo>
                    <a:pt x="22066" y="75216"/>
                  </a:lnTo>
                  <a:lnTo>
                    <a:pt x="22005" y="75460"/>
                  </a:lnTo>
                  <a:lnTo>
                    <a:pt x="22066" y="75704"/>
                  </a:lnTo>
                  <a:lnTo>
                    <a:pt x="22127" y="75947"/>
                  </a:lnTo>
                  <a:lnTo>
                    <a:pt x="22249" y="76252"/>
                  </a:lnTo>
                  <a:lnTo>
                    <a:pt x="22493" y="76740"/>
                  </a:lnTo>
                  <a:lnTo>
                    <a:pt x="22858" y="77410"/>
                  </a:lnTo>
                  <a:lnTo>
                    <a:pt x="23346" y="78081"/>
                  </a:lnTo>
                  <a:lnTo>
                    <a:pt x="23590" y="78386"/>
                  </a:lnTo>
                  <a:lnTo>
                    <a:pt x="23834" y="78568"/>
                  </a:lnTo>
                  <a:lnTo>
                    <a:pt x="24260" y="78873"/>
                  </a:lnTo>
                  <a:lnTo>
                    <a:pt x="24321" y="78995"/>
                  </a:lnTo>
                  <a:lnTo>
                    <a:pt x="24321" y="79056"/>
                  </a:lnTo>
                  <a:lnTo>
                    <a:pt x="24260" y="79117"/>
                  </a:lnTo>
                  <a:lnTo>
                    <a:pt x="24199" y="79178"/>
                  </a:lnTo>
                  <a:lnTo>
                    <a:pt x="23956" y="79239"/>
                  </a:lnTo>
                  <a:lnTo>
                    <a:pt x="23773" y="79300"/>
                  </a:lnTo>
                  <a:lnTo>
                    <a:pt x="22919" y="79483"/>
                  </a:lnTo>
                  <a:lnTo>
                    <a:pt x="22493" y="79544"/>
                  </a:lnTo>
                  <a:lnTo>
                    <a:pt x="22066" y="79605"/>
                  </a:lnTo>
                  <a:lnTo>
                    <a:pt x="21700" y="79544"/>
                  </a:lnTo>
                  <a:lnTo>
                    <a:pt x="21578" y="79422"/>
                  </a:lnTo>
                  <a:lnTo>
                    <a:pt x="21578" y="79300"/>
                  </a:lnTo>
                  <a:lnTo>
                    <a:pt x="21517" y="78995"/>
                  </a:lnTo>
                  <a:lnTo>
                    <a:pt x="21456" y="78873"/>
                  </a:lnTo>
                  <a:lnTo>
                    <a:pt x="21335" y="78751"/>
                  </a:lnTo>
                  <a:lnTo>
                    <a:pt x="21213" y="78751"/>
                  </a:lnTo>
                  <a:lnTo>
                    <a:pt x="21213" y="78873"/>
                  </a:lnTo>
                  <a:lnTo>
                    <a:pt x="21274" y="79117"/>
                  </a:lnTo>
                  <a:lnTo>
                    <a:pt x="21335" y="79422"/>
                  </a:lnTo>
                  <a:lnTo>
                    <a:pt x="21335" y="79605"/>
                  </a:lnTo>
                  <a:lnTo>
                    <a:pt x="21335" y="79727"/>
                  </a:lnTo>
                  <a:lnTo>
                    <a:pt x="21213" y="79848"/>
                  </a:lnTo>
                  <a:lnTo>
                    <a:pt x="21030" y="79909"/>
                  </a:lnTo>
                  <a:lnTo>
                    <a:pt x="20725" y="79970"/>
                  </a:lnTo>
                  <a:lnTo>
                    <a:pt x="20359" y="79970"/>
                  </a:lnTo>
                  <a:lnTo>
                    <a:pt x="20176" y="79909"/>
                  </a:lnTo>
                  <a:lnTo>
                    <a:pt x="19994" y="79848"/>
                  </a:lnTo>
                  <a:lnTo>
                    <a:pt x="19872" y="79666"/>
                  </a:lnTo>
                  <a:lnTo>
                    <a:pt x="19750" y="79422"/>
                  </a:lnTo>
                  <a:lnTo>
                    <a:pt x="19628" y="78995"/>
                  </a:lnTo>
                  <a:lnTo>
                    <a:pt x="19628" y="78507"/>
                  </a:lnTo>
                  <a:lnTo>
                    <a:pt x="19628" y="78020"/>
                  </a:lnTo>
                  <a:lnTo>
                    <a:pt x="19628" y="75582"/>
                  </a:lnTo>
                  <a:lnTo>
                    <a:pt x="19750" y="74119"/>
                  </a:lnTo>
                  <a:lnTo>
                    <a:pt x="19872" y="72656"/>
                  </a:lnTo>
                  <a:lnTo>
                    <a:pt x="19994" y="71193"/>
                  </a:lnTo>
                  <a:lnTo>
                    <a:pt x="20115" y="69669"/>
                  </a:lnTo>
                  <a:lnTo>
                    <a:pt x="20115" y="68816"/>
                  </a:lnTo>
                  <a:lnTo>
                    <a:pt x="20055" y="67963"/>
                  </a:lnTo>
                  <a:lnTo>
                    <a:pt x="19994" y="66195"/>
                  </a:lnTo>
                  <a:lnTo>
                    <a:pt x="19933" y="64915"/>
                  </a:lnTo>
                  <a:lnTo>
                    <a:pt x="19994" y="63696"/>
                  </a:lnTo>
                  <a:lnTo>
                    <a:pt x="20055" y="62172"/>
                  </a:lnTo>
                  <a:lnTo>
                    <a:pt x="20176" y="60587"/>
                  </a:lnTo>
                  <a:lnTo>
                    <a:pt x="20237" y="59734"/>
                  </a:lnTo>
                  <a:lnTo>
                    <a:pt x="20298" y="58820"/>
                  </a:lnTo>
                  <a:lnTo>
                    <a:pt x="20298" y="58515"/>
                  </a:lnTo>
                  <a:lnTo>
                    <a:pt x="20237" y="58271"/>
                  </a:lnTo>
                  <a:lnTo>
                    <a:pt x="20115" y="57905"/>
                  </a:lnTo>
                  <a:lnTo>
                    <a:pt x="19994" y="57540"/>
                  </a:lnTo>
                  <a:lnTo>
                    <a:pt x="19872" y="57113"/>
                  </a:lnTo>
                  <a:lnTo>
                    <a:pt x="19872" y="56625"/>
                  </a:lnTo>
                  <a:lnTo>
                    <a:pt x="19994" y="55772"/>
                  </a:lnTo>
                  <a:lnTo>
                    <a:pt x="19994" y="55345"/>
                  </a:lnTo>
                  <a:lnTo>
                    <a:pt x="19994" y="54919"/>
                  </a:lnTo>
                  <a:lnTo>
                    <a:pt x="19933" y="54065"/>
                  </a:lnTo>
                  <a:lnTo>
                    <a:pt x="19750" y="52359"/>
                  </a:lnTo>
                  <a:lnTo>
                    <a:pt x="19689" y="50652"/>
                  </a:lnTo>
                  <a:lnTo>
                    <a:pt x="19689" y="48275"/>
                  </a:lnTo>
                  <a:lnTo>
                    <a:pt x="19689" y="45898"/>
                  </a:lnTo>
                  <a:lnTo>
                    <a:pt x="19628" y="44130"/>
                  </a:lnTo>
                  <a:lnTo>
                    <a:pt x="19628" y="43338"/>
                  </a:lnTo>
                  <a:lnTo>
                    <a:pt x="19628" y="43155"/>
                  </a:lnTo>
                  <a:lnTo>
                    <a:pt x="19628" y="42911"/>
                  </a:lnTo>
                  <a:lnTo>
                    <a:pt x="19872" y="42911"/>
                  </a:lnTo>
                  <a:lnTo>
                    <a:pt x="20237" y="42789"/>
                  </a:lnTo>
                  <a:lnTo>
                    <a:pt x="20542" y="42667"/>
                  </a:lnTo>
                  <a:lnTo>
                    <a:pt x="20786" y="42423"/>
                  </a:lnTo>
                  <a:lnTo>
                    <a:pt x="20969" y="42119"/>
                  </a:lnTo>
                  <a:lnTo>
                    <a:pt x="21030" y="41814"/>
                  </a:lnTo>
                  <a:lnTo>
                    <a:pt x="21030" y="41509"/>
                  </a:lnTo>
                  <a:lnTo>
                    <a:pt x="20847" y="41936"/>
                  </a:lnTo>
                  <a:lnTo>
                    <a:pt x="20725" y="42119"/>
                  </a:lnTo>
                  <a:lnTo>
                    <a:pt x="20542" y="42301"/>
                  </a:lnTo>
                  <a:lnTo>
                    <a:pt x="20359" y="42423"/>
                  </a:lnTo>
                  <a:lnTo>
                    <a:pt x="20115" y="42484"/>
                  </a:lnTo>
                  <a:lnTo>
                    <a:pt x="19567" y="42545"/>
                  </a:lnTo>
                  <a:lnTo>
                    <a:pt x="19018" y="42484"/>
                  </a:lnTo>
                  <a:lnTo>
                    <a:pt x="18774" y="42423"/>
                  </a:lnTo>
                  <a:lnTo>
                    <a:pt x="18592" y="42301"/>
                  </a:lnTo>
                  <a:lnTo>
                    <a:pt x="18409" y="42119"/>
                  </a:lnTo>
                  <a:lnTo>
                    <a:pt x="18287" y="41936"/>
                  </a:lnTo>
                  <a:lnTo>
                    <a:pt x="18104" y="41509"/>
                  </a:lnTo>
                  <a:lnTo>
                    <a:pt x="18104" y="41753"/>
                  </a:lnTo>
                  <a:lnTo>
                    <a:pt x="18104" y="41997"/>
                  </a:lnTo>
                  <a:lnTo>
                    <a:pt x="18226" y="42240"/>
                  </a:lnTo>
                  <a:lnTo>
                    <a:pt x="18348" y="42484"/>
                  </a:lnTo>
                  <a:lnTo>
                    <a:pt x="18592" y="42667"/>
                  </a:lnTo>
                  <a:lnTo>
                    <a:pt x="18896" y="42789"/>
                  </a:lnTo>
                  <a:lnTo>
                    <a:pt x="19201" y="42850"/>
                  </a:lnTo>
                  <a:lnTo>
                    <a:pt x="19323" y="42911"/>
                  </a:lnTo>
                  <a:lnTo>
                    <a:pt x="19445" y="42911"/>
                  </a:lnTo>
                  <a:lnTo>
                    <a:pt x="19445" y="43033"/>
                  </a:lnTo>
                  <a:lnTo>
                    <a:pt x="19445" y="43094"/>
                  </a:lnTo>
                  <a:lnTo>
                    <a:pt x="19384" y="43642"/>
                  </a:lnTo>
                  <a:lnTo>
                    <a:pt x="19384" y="46324"/>
                  </a:lnTo>
                  <a:lnTo>
                    <a:pt x="19384" y="48458"/>
                  </a:lnTo>
                  <a:lnTo>
                    <a:pt x="19384" y="50652"/>
                  </a:lnTo>
                  <a:lnTo>
                    <a:pt x="19323" y="51993"/>
                  </a:lnTo>
                  <a:lnTo>
                    <a:pt x="19201" y="53395"/>
                  </a:lnTo>
                  <a:lnTo>
                    <a:pt x="19079" y="54858"/>
                  </a:lnTo>
                  <a:lnTo>
                    <a:pt x="19079" y="55528"/>
                  </a:lnTo>
                  <a:lnTo>
                    <a:pt x="19079" y="56260"/>
                  </a:lnTo>
                  <a:lnTo>
                    <a:pt x="19140" y="56930"/>
                  </a:lnTo>
                  <a:lnTo>
                    <a:pt x="19018" y="57662"/>
                  </a:lnTo>
                  <a:lnTo>
                    <a:pt x="18835" y="58149"/>
                  </a:lnTo>
                  <a:lnTo>
                    <a:pt x="18774" y="58393"/>
                  </a:lnTo>
                  <a:lnTo>
                    <a:pt x="18714" y="58637"/>
                  </a:lnTo>
                  <a:lnTo>
                    <a:pt x="18714" y="59368"/>
                  </a:lnTo>
                  <a:lnTo>
                    <a:pt x="18835" y="60100"/>
                  </a:lnTo>
                  <a:lnTo>
                    <a:pt x="18896" y="60831"/>
                  </a:lnTo>
                  <a:lnTo>
                    <a:pt x="18957" y="61563"/>
                  </a:lnTo>
                  <a:lnTo>
                    <a:pt x="19018" y="63818"/>
                  </a:lnTo>
                  <a:lnTo>
                    <a:pt x="19079" y="64854"/>
                  </a:lnTo>
                  <a:lnTo>
                    <a:pt x="19079" y="65829"/>
                  </a:lnTo>
                  <a:lnTo>
                    <a:pt x="19018" y="67292"/>
                  </a:lnTo>
                  <a:lnTo>
                    <a:pt x="18896" y="68755"/>
                  </a:lnTo>
                  <a:lnTo>
                    <a:pt x="18957" y="70218"/>
                  </a:lnTo>
                  <a:lnTo>
                    <a:pt x="19079" y="71681"/>
                  </a:lnTo>
                  <a:lnTo>
                    <a:pt x="19262" y="73144"/>
                  </a:lnTo>
                  <a:lnTo>
                    <a:pt x="19384" y="74606"/>
                  </a:lnTo>
                  <a:lnTo>
                    <a:pt x="19384" y="75886"/>
                  </a:lnTo>
                  <a:lnTo>
                    <a:pt x="19384" y="77959"/>
                  </a:lnTo>
                  <a:lnTo>
                    <a:pt x="19384" y="78873"/>
                  </a:lnTo>
                  <a:lnTo>
                    <a:pt x="19384" y="79178"/>
                  </a:lnTo>
                  <a:lnTo>
                    <a:pt x="19323" y="79422"/>
                  </a:lnTo>
                  <a:lnTo>
                    <a:pt x="19140" y="79727"/>
                  </a:lnTo>
                  <a:lnTo>
                    <a:pt x="18957" y="79909"/>
                  </a:lnTo>
                  <a:lnTo>
                    <a:pt x="18653" y="79970"/>
                  </a:lnTo>
                  <a:lnTo>
                    <a:pt x="18348" y="79970"/>
                  </a:lnTo>
                  <a:lnTo>
                    <a:pt x="18043" y="79909"/>
                  </a:lnTo>
                  <a:lnTo>
                    <a:pt x="17799" y="79787"/>
                  </a:lnTo>
                  <a:lnTo>
                    <a:pt x="17738" y="79666"/>
                  </a:lnTo>
                  <a:lnTo>
                    <a:pt x="17677" y="79605"/>
                  </a:lnTo>
                  <a:lnTo>
                    <a:pt x="17738" y="79361"/>
                  </a:lnTo>
                  <a:lnTo>
                    <a:pt x="17799" y="79056"/>
                  </a:lnTo>
                  <a:lnTo>
                    <a:pt x="17860" y="78934"/>
                  </a:lnTo>
                  <a:lnTo>
                    <a:pt x="17921" y="78873"/>
                  </a:lnTo>
                  <a:lnTo>
                    <a:pt x="17860" y="78812"/>
                  </a:lnTo>
                  <a:lnTo>
                    <a:pt x="17799" y="78751"/>
                  </a:lnTo>
                  <a:lnTo>
                    <a:pt x="17677" y="78751"/>
                  </a:lnTo>
                  <a:lnTo>
                    <a:pt x="17616" y="78812"/>
                  </a:lnTo>
                  <a:lnTo>
                    <a:pt x="17555" y="78995"/>
                  </a:lnTo>
                  <a:lnTo>
                    <a:pt x="17555" y="79178"/>
                  </a:lnTo>
                  <a:lnTo>
                    <a:pt x="17494" y="79300"/>
                  </a:lnTo>
                  <a:lnTo>
                    <a:pt x="17434" y="79483"/>
                  </a:lnTo>
                  <a:lnTo>
                    <a:pt x="17312" y="79544"/>
                  </a:lnTo>
                  <a:lnTo>
                    <a:pt x="17129" y="79605"/>
                  </a:lnTo>
                  <a:lnTo>
                    <a:pt x="16824" y="79605"/>
                  </a:lnTo>
                  <a:lnTo>
                    <a:pt x="16458" y="79544"/>
                  </a:lnTo>
                  <a:lnTo>
                    <a:pt x="16032" y="79483"/>
                  </a:lnTo>
                  <a:lnTo>
                    <a:pt x="15361" y="79361"/>
                  </a:lnTo>
                  <a:lnTo>
                    <a:pt x="14995" y="79239"/>
                  </a:lnTo>
                  <a:lnTo>
                    <a:pt x="14813" y="79178"/>
                  </a:lnTo>
                  <a:lnTo>
                    <a:pt x="14752" y="79117"/>
                  </a:lnTo>
                  <a:lnTo>
                    <a:pt x="14691" y="79056"/>
                  </a:lnTo>
                  <a:lnTo>
                    <a:pt x="14691" y="78934"/>
                  </a:lnTo>
                  <a:lnTo>
                    <a:pt x="14813" y="78873"/>
                  </a:lnTo>
                  <a:lnTo>
                    <a:pt x="14995" y="78751"/>
                  </a:lnTo>
                  <a:lnTo>
                    <a:pt x="15483" y="78386"/>
                  </a:lnTo>
                  <a:lnTo>
                    <a:pt x="15910" y="77898"/>
                  </a:lnTo>
                  <a:lnTo>
                    <a:pt x="16214" y="77349"/>
                  </a:lnTo>
                  <a:lnTo>
                    <a:pt x="16519" y="76801"/>
                  </a:lnTo>
                  <a:lnTo>
                    <a:pt x="16824" y="76252"/>
                  </a:lnTo>
                  <a:lnTo>
                    <a:pt x="17007" y="75765"/>
                  </a:lnTo>
                  <a:lnTo>
                    <a:pt x="17007" y="75399"/>
                  </a:lnTo>
                  <a:lnTo>
                    <a:pt x="16946" y="75033"/>
                  </a:lnTo>
                  <a:lnTo>
                    <a:pt x="16763" y="74058"/>
                  </a:lnTo>
                  <a:lnTo>
                    <a:pt x="16519" y="73144"/>
                  </a:lnTo>
                  <a:lnTo>
                    <a:pt x="15910" y="71315"/>
                  </a:lnTo>
                  <a:lnTo>
                    <a:pt x="15239" y="68938"/>
                  </a:lnTo>
                  <a:lnTo>
                    <a:pt x="14813" y="67536"/>
                  </a:lnTo>
                  <a:lnTo>
                    <a:pt x="14386" y="66073"/>
                  </a:lnTo>
                  <a:lnTo>
                    <a:pt x="14081" y="64610"/>
                  </a:lnTo>
                  <a:lnTo>
                    <a:pt x="13959" y="63879"/>
                  </a:lnTo>
                  <a:lnTo>
                    <a:pt x="13898" y="63147"/>
                  </a:lnTo>
                  <a:lnTo>
                    <a:pt x="13959" y="62355"/>
                  </a:lnTo>
                  <a:lnTo>
                    <a:pt x="14020" y="61623"/>
                  </a:lnTo>
                  <a:lnTo>
                    <a:pt x="14142" y="60831"/>
                  </a:lnTo>
                  <a:lnTo>
                    <a:pt x="14325" y="60100"/>
                  </a:lnTo>
                  <a:lnTo>
                    <a:pt x="14630" y="58698"/>
                  </a:lnTo>
                  <a:lnTo>
                    <a:pt x="14752" y="57966"/>
                  </a:lnTo>
                  <a:lnTo>
                    <a:pt x="14813" y="57235"/>
                  </a:lnTo>
                  <a:lnTo>
                    <a:pt x="14752" y="56686"/>
                  </a:lnTo>
                  <a:lnTo>
                    <a:pt x="14752" y="56077"/>
                  </a:lnTo>
                  <a:lnTo>
                    <a:pt x="14508" y="54919"/>
                  </a:lnTo>
                  <a:lnTo>
                    <a:pt x="14264" y="53761"/>
                  </a:lnTo>
                  <a:lnTo>
                    <a:pt x="13959" y="52602"/>
                  </a:lnTo>
                  <a:lnTo>
                    <a:pt x="13593" y="51079"/>
                  </a:lnTo>
                  <a:lnTo>
                    <a:pt x="13289" y="49555"/>
                  </a:lnTo>
                  <a:lnTo>
                    <a:pt x="13045" y="48031"/>
                  </a:lnTo>
                  <a:lnTo>
                    <a:pt x="12862" y="46446"/>
                  </a:lnTo>
                  <a:lnTo>
                    <a:pt x="12618" y="43399"/>
                  </a:lnTo>
                  <a:lnTo>
                    <a:pt x="12557" y="40290"/>
                  </a:lnTo>
                  <a:lnTo>
                    <a:pt x="12557" y="38766"/>
                  </a:lnTo>
                  <a:lnTo>
                    <a:pt x="12557" y="38035"/>
                  </a:lnTo>
                  <a:lnTo>
                    <a:pt x="12679" y="37242"/>
                  </a:lnTo>
                  <a:lnTo>
                    <a:pt x="12862" y="35658"/>
                  </a:lnTo>
                  <a:lnTo>
                    <a:pt x="13167" y="34134"/>
                  </a:lnTo>
                  <a:lnTo>
                    <a:pt x="13228" y="33890"/>
                  </a:lnTo>
                  <a:lnTo>
                    <a:pt x="13228" y="33585"/>
                  </a:lnTo>
                  <a:lnTo>
                    <a:pt x="13167" y="33280"/>
                  </a:lnTo>
                  <a:lnTo>
                    <a:pt x="13045" y="32976"/>
                  </a:lnTo>
                  <a:lnTo>
                    <a:pt x="13045" y="29379"/>
                  </a:lnTo>
                  <a:lnTo>
                    <a:pt x="13045" y="28587"/>
                  </a:lnTo>
                  <a:lnTo>
                    <a:pt x="12984" y="28343"/>
                  </a:lnTo>
                  <a:lnTo>
                    <a:pt x="12923" y="28038"/>
                  </a:lnTo>
                  <a:lnTo>
                    <a:pt x="12801" y="27673"/>
                  </a:lnTo>
                  <a:lnTo>
                    <a:pt x="12496" y="26576"/>
                  </a:lnTo>
                  <a:lnTo>
                    <a:pt x="12192" y="25600"/>
                  </a:lnTo>
                  <a:lnTo>
                    <a:pt x="12192" y="25235"/>
                  </a:lnTo>
                  <a:lnTo>
                    <a:pt x="12131" y="24930"/>
                  </a:lnTo>
                  <a:lnTo>
                    <a:pt x="12496" y="25113"/>
                  </a:lnTo>
                  <a:lnTo>
                    <a:pt x="12923" y="25235"/>
                  </a:lnTo>
                  <a:lnTo>
                    <a:pt x="13776" y="25417"/>
                  </a:lnTo>
                  <a:lnTo>
                    <a:pt x="14691" y="25539"/>
                  </a:lnTo>
                  <a:lnTo>
                    <a:pt x="15666" y="25600"/>
                  </a:lnTo>
                  <a:lnTo>
                    <a:pt x="16214" y="25600"/>
                  </a:lnTo>
                  <a:lnTo>
                    <a:pt x="16397" y="25539"/>
                  </a:lnTo>
                  <a:lnTo>
                    <a:pt x="16519" y="25478"/>
                  </a:lnTo>
                  <a:lnTo>
                    <a:pt x="16702" y="25356"/>
                  </a:lnTo>
                  <a:lnTo>
                    <a:pt x="17068" y="25052"/>
                  </a:lnTo>
                  <a:lnTo>
                    <a:pt x="18653" y="23894"/>
                  </a:lnTo>
                  <a:lnTo>
                    <a:pt x="18653" y="23894"/>
                  </a:lnTo>
                  <a:lnTo>
                    <a:pt x="16519" y="25113"/>
                  </a:lnTo>
                  <a:lnTo>
                    <a:pt x="16397" y="25235"/>
                  </a:lnTo>
                  <a:lnTo>
                    <a:pt x="16275" y="25295"/>
                  </a:lnTo>
                  <a:lnTo>
                    <a:pt x="15971" y="25295"/>
                  </a:lnTo>
                  <a:lnTo>
                    <a:pt x="15361" y="25235"/>
                  </a:lnTo>
                  <a:lnTo>
                    <a:pt x="14081" y="25113"/>
                  </a:lnTo>
                  <a:lnTo>
                    <a:pt x="13532" y="25052"/>
                  </a:lnTo>
                  <a:lnTo>
                    <a:pt x="12923" y="24930"/>
                  </a:lnTo>
                  <a:lnTo>
                    <a:pt x="12435" y="24686"/>
                  </a:lnTo>
                  <a:lnTo>
                    <a:pt x="12192" y="24503"/>
                  </a:lnTo>
                  <a:lnTo>
                    <a:pt x="11948" y="24320"/>
                  </a:lnTo>
                  <a:lnTo>
                    <a:pt x="11826" y="24076"/>
                  </a:lnTo>
                  <a:lnTo>
                    <a:pt x="11704" y="23833"/>
                  </a:lnTo>
                  <a:lnTo>
                    <a:pt x="11521" y="23284"/>
                  </a:lnTo>
                  <a:lnTo>
                    <a:pt x="11460" y="22735"/>
                  </a:lnTo>
                  <a:lnTo>
                    <a:pt x="11460" y="22126"/>
                  </a:lnTo>
                  <a:lnTo>
                    <a:pt x="11521" y="21455"/>
                  </a:lnTo>
                  <a:lnTo>
                    <a:pt x="11582" y="20785"/>
                  </a:lnTo>
                  <a:lnTo>
                    <a:pt x="11643" y="20541"/>
                  </a:lnTo>
                  <a:lnTo>
                    <a:pt x="11704" y="20297"/>
                  </a:lnTo>
                  <a:lnTo>
                    <a:pt x="11521" y="19566"/>
                  </a:lnTo>
                  <a:lnTo>
                    <a:pt x="11582" y="20114"/>
                  </a:lnTo>
                  <a:lnTo>
                    <a:pt x="11582" y="20419"/>
                  </a:lnTo>
                  <a:lnTo>
                    <a:pt x="11460" y="20724"/>
                  </a:lnTo>
                  <a:lnTo>
                    <a:pt x="11338" y="21212"/>
                  </a:lnTo>
                  <a:lnTo>
                    <a:pt x="11216" y="21760"/>
                  </a:lnTo>
                  <a:lnTo>
                    <a:pt x="11216" y="22309"/>
                  </a:lnTo>
                  <a:lnTo>
                    <a:pt x="11216" y="22918"/>
                  </a:lnTo>
                  <a:lnTo>
                    <a:pt x="11277" y="23467"/>
                  </a:lnTo>
                  <a:lnTo>
                    <a:pt x="11399" y="24015"/>
                  </a:lnTo>
                  <a:lnTo>
                    <a:pt x="11643" y="24442"/>
                  </a:lnTo>
                  <a:lnTo>
                    <a:pt x="11765" y="24564"/>
                  </a:lnTo>
                  <a:lnTo>
                    <a:pt x="11826" y="24747"/>
                  </a:lnTo>
                  <a:lnTo>
                    <a:pt x="11887" y="24991"/>
                  </a:lnTo>
                  <a:lnTo>
                    <a:pt x="11887" y="25235"/>
                  </a:lnTo>
                  <a:lnTo>
                    <a:pt x="11887" y="25478"/>
                  </a:lnTo>
                  <a:lnTo>
                    <a:pt x="11765" y="25722"/>
                  </a:lnTo>
                  <a:lnTo>
                    <a:pt x="11460" y="26515"/>
                  </a:lnTo>
                  <a:lnTo>
                    <a:pt x="11033" y="27612"/>
                  </a:lnTo>
                  <a:lnTo>
                    <a:pt x="10729" y="28648"/>
                  </a:lnTo>
                  <a:lnTo>
                    <a:pt x="10485" y="29745"/>
                  </a:lnTo>
                  <a:lnTo>
                    <a:pt x="10241" y="30842"/>
                  </a:lnTo>
                  <a:lnTo>
                    <a:pt x="9875" y="31939"/>
                  </a:lnTo>
                  <a:lnTo>
                    <a:pt x="9449" y="33037"/>
                  </a:lnTo>
                  <a:lnTo>
                    <a:pt x="8961" y="34134"/>
                  </a:lnTo>
                  <a:lnTo>
                    <a:pt x="8412" y="35170"/>
                  </a:lnTo>
                  <a:lnTo>
                    <a:pt x="7437" y="37242"/>
                  </a:lnTo>
                  <a:lnTo>
                    <a:pt x="6950" y="38278"/>
                  </a:lnTo>
                  <a:lnTo>
                    <a:pt x="6523" y="39376"/>
                  </a:lnTo>
                  <a:lnTo>
                    <a:pt x="6340" y="39254"/>
                  </a:lnTo>
                  <a:lnTo>
                    <a:pt x="6157" y="39254"/>
                  </a:lnTo>
                  <a:lnTo>
                    <a:pt x="6157" y="39315"/>
                  </a:lnTo>
                  <a:lnTo>
                    <a:pt x="6096" y="39376"/>
                  </a:lnTo>
                  <a:lnTo>
                    <a:pt x="6157" y="39437"/>
                  </a:lnTo>
                  <a:lnTo>
                    <a:pt x="6157" y="39498"/>
                  </a:lnTo>
                  <a:lnTo>
                    <a:pt x="6279" y="39498"/>
                  </a:lnTo>
                  <a:lnTo>
                    <a:pt x="6462" y="39619"/>
                  </a:lnTo>
                  <a:lnTo>
                    <a:pt x="6523" y="39802"/>
                  </a:lnTo>
                  <a:lnTo>
                    <a:pt x="6584" y="39985"/>
                  </a:lnTo>
                  <a:lnTo>
                    <a:pt x="6584" y="40229"/>
                  </a:lnTo>
                  <a:lnTo>
                    <a:pt x="6523" y="40717"/>
                  </a:lnTo>
                  <a:lnTo>
                    <a:pt x="6401" y="41204"/>
                  </a:lnTo>
                  <a:lnTo>
                    <a:pt x="6035" y="42119"/>
                  </a:lnTo>
                  <a:lnTo>
                    <a:pt x="5974" y="42301"/>
                  </a:lnTo>
                  <a:lnTo>
                    <a:pt x="5913" y="42545"/>
                  </a:lnTo>
                  <a:lnTo>
                    <a:pt x="5791" y="43886"/>
                  </a:lnTo>
                  <a:lnTo>
                    <a:pt x="5791" y="44496"/>
                  </a:lnTo>
                  <a:lnTo>
                    <a:pt x="5730" y="44800"/>
                  </a:lnTo>
                  <a:lnTo>
                    <a:pt x="5669" y="44922"/>
                  </a:lnTo>
                  <a:lnTo>
                    <a:pt x="5609" y="45044"/>
                  </a:lnTo>
                  <a:lnTo>
                    <a:pt x="5487" y="45044"/>
                  </a:lnTo>
                  <a:lnTo>
                    <a:pt x="5426" y="44983"/>
                  </a:lnTo>
                  <a:lnTo>
                    <a:pt x="5365" y="44800"/>
                  </a:lnTo>
                  <a:lnTo>
                    <a:pt x="5365" y="44374"/>
                  </a:lnTo>
                  <a:lnTo>
                    <a:pt x="5426" y="43764"/>
                  </a:lnTo>
                  <a:lnTo>
                    <a:pt x="5426" y="43459"/>
                  </a:lnTo>
                  <a:lnTo>
                    <a:pt x="5426" y="43216"/>
                  </a:lnTo>
                  <a:lnTo>
                    <a:pt x="5365" y="43033"/>
                  </a:lnTo>
                  <a:lnTo>
                    <a:pt x="5243" y="42911"/>
                  </a:lnTo>
                  <a:lnTo>
                    <a:pt x="5121" y="42850"/>
                  </a:lnTo>
                  <a:lnTo>
                    <a:pt x="4938" y="42972"/>
                  </a:lnTo>
                  <a:lnTo>
                    <a:pt x="4816" y="43216"/>
                  </a:lnTo>
                  <a:lnTo>
                    <a:pt x="4755" y="43459"/>
                  </a:lnTo>
                  <a:lnTo>
                    <a:pt x="4694" y="43947"/>
                  </a:lnTo>
                  <a:lnTo>
                    <a:pt x="4633" y="44800"/>
                  </a:lnTo>
                  <a:lnTo>
                    <a:pt x="4572" y="45349"/>
                  </a:lnTo>
                  <a:lnTo>
                    <a:pt x="4450" y="45593"/>
                  </a:lnTo>
                  <a:lnTo>
                    <a:pt x="4389" y="45654"/>
                  </a:lnTo>
                  <a:lnTo>
                    <a:pt x="4268" y="45532"/>
                  </a:lnTo>
                  <a:lnTo>
                    <a:pt x="4207" y="45349"/>
                  </a:lnTo>
                  <a:lnTo>
                    <a:pt x="4207" y="45105"/>
                  </a:lnTo>
                  <a:lnTo>
                    <a:pt x="4268" y="44374"/>
                  </a:lnTo>
                  <a:lnTo>
                    <a:pt x="4268" y="43825"/>
                  </a:lnTo>
                  <a:lnTo>
                    <a:pt x="4329" y="43277"/>
                  </a:lnTo>
                  <a:lnTo>
                    <a:pt x="4268" y="43094"/>
                  </a:lnTo>
                  <a:lnTo>
                    <a:pt x="4207" y="42972"/>
                  </a:lnTo>
                  <a:lnTo>
                    <a:pt x="4146" y="42911"/>
                  </a:lnTo>
                  <a:lnTo>
                    <a:pt x="4085" y="42911"/>
                  </a:lnTo>
                  <a:lnTo>
                    <a:pt x="3963" y="42972"/>
                  </a:lnTo>
                  <a:lnTo>
                    <a:pt x="3841" y="43155"/>
                  </a:lnTo>
                  <a:lnTo>
                    <a:pt x="3658" y="43642"/>
                  </a:lnTo>
                  <a:lnTo>
                    <a:pt x="3231" y="44861"/>
                  </a:lnTo>
                  <a:lnTo>
                    <a:pt x="2988" y="45349"/>
                  </a:lnTo>
                  <a:lnTo>
                    <a:pt x="2866" y="45593"/>
                  </a:lnTo>
                  <a:lnTo>
                    <a:pt x="2744" y="45654"/>
                  </a:lnTo>
                  <a:lnTo>
                    <a:pt x="2683" y="45715"/>
                  </a:lnTo>
                  <a:lnTo>
                    <a:pt x="2622" y="45654"/>
                  </a:lnTo>
                  <a:lnTo>
                    <a:pt x="2561" y="45593"/>
                  </a:lnTo>
                  <a:lnTo>
                    <a:pt x="2561" y="45410"/>
                  </a:lnTo>
                  <a:lnTo>
                    <a:pt x="2561" y="45105"/>
                  </a:lnTo>
                  <a:lnTo>
                    <a:pt x="2683" y="44739"/>
                  </a:lnTo>
                  <a:lnTo>
                    <a:pt x="2927" y="44069"/>
                  </a:lnTo>
                  <a:lnTo>
                    <a:pt x="3048" y="43703"/>
                  </a:lnTo>
                  <a:lnTo>
                    <a:pt x="3292" y="43094"/>
                  </a:lnTo>
                  <a:lnTo>
                    <a:pt x="3292" y="42728"/>
                  </a:lnTo>
                  <a:lnTo>
                    <a:pt x="3292" y="42606"/>
                  </a:lnTo>
                  <a:lnTo>
                    <a:pt x="3170" y="42484"/>
                  </a:lnTo>
                  <a:lnTo>
                    <a:pt x="3109" y="42484"/>
                  </a:lnTo>
                  <a:lnTo>
                    <a:pt x="2988" y="42545"/>
                  </a:lnTo>
                  <a:lnTo>
                    <a:pt x="2805" y="42728"/>
                  </a:lnTo>
                  <a:lnTo>
                    <a:pt x="2378" y="43216"/>
                  </a:lnTo>
                  <a:lnTo>
                    <a:pt x="2012" y="43703"/>
                  </a:lnTo>
                  <a:lnTo>
                    <a:pt x="1708" y="44191"/>
                  </a:lnTo>
                  <a:lnTo>
                    <a:pt x="1525" y="44435"/>
                  </a:lnTo>
                  <a:lnTo>
                    <a:pt x="1403" y="44496"/>
                  </a:lnTo>
                  <a:lnTo>
                    <a:pt x="1281" y="44557"/>
                  </a:lnTo>
                  <a:lnTo>
                    <a:pt x="1159" y="44557"/>
                  </a:lnTo>
                  <a:lnTo>
                    <a:pt x="1098" y="44496"/>
                  </a:lnTo>
                  <a:lnTo>
                    <a:pt x="1098" y="44374"/>
                  </a:lnTo>
                  <a:lnTo>
                    <a:pt x="1159" y="44252"/>
                  </a:lnTo>
                  <a:lnTo>
                    <a:pt x="1281" y="43947"/>
                  </a:lnTo>
                  <a:lnTo>
                    <a:pt x="1403" y="43825"/>
                  </a:lnTo>
                  <a:lnTo>
                    <a:pt x="1951" y="42789"/>
                  </a:lnTo>
                  <a:lnTo>
                    <a:pt x="2317" y="42119"/>
                  </a:lnTo>
                  <a:lnTo>
                    <a:pt x="2500" y="41753"/>
                  </a:lnTo>
                  <a:lnTo>
                    <a:pt x="2622" y="41387"/>
                  </a:lnTo>
                  <a:lnTo>
                    <a:pt x="2683" y="41204"/>
                  </a:lnTo>
                  <a:lnTo>
                    <a:pt x="2622" y="41082"/>
                  </a:lnTo>
                  <a:lnTo>
                    <a:pt x="2561" y="41021"/>
                  </a:lnTo>
                  <a:lnTo>
                    <a:pt x="2378" y="40960"/>
                  </a:lnTo>
                  <a:lnTo>
                    <a:pt x="2134" y="41082"/>
                  </a:lnTo>
                  <a:lnTo>
                    <a:pt x="1890" y="41326"/>
                  </a:lnTo>
                  <a:lnTo>
                    <a:pt x="1647" y="41570"/>
                  </a:lnTo>
                  <a:lnTo>
                    <a:pt x="1403" y="41753"/>
                  </a:lnTo>
                  <a:lnTo>
                    <a:pt x="976" y="41936"/>
                  </a:lnTo>
                  <a:lnTo>
                    <a:pt x="732" y="41997"/>
                  </a:lnTo>
                  <a:lnTo>
                    <a:pt x="488" y="41997"/>
                  </a:lnTo>
                  <a:lnTo>
                    <a:pt x="306" y="41936"/>
                  </a:lnTo>
                  <a:lnTo>
                    <a:pt x="245" y="41875"/>
                  </a:lnTo>
                  <a:lnTo>
                    <a:pt x="306" y="41814"/>
                  </a:lnTo>
                  <a:lnTo>
                    <a:pt x="367" y="41692"/>
                  </a:lnTo>
                  <a:lnTo>
                    <a:pt x="793" y="41326"/>
                  </a:lnTo>
                  <a:lnTo>
                    <a:pt x="1342" y="40778"/>
                  </a:lnTo>
                  <a:lnTo>
                    <a:pt x="1829" y="40168"/>
                  </a:lnTo>
                  <a:lnTo>
                    <a:pt x="2317" y="39619"/>
                  </a:lnTo>
                  <a:lnTo>
                    <a:pt x="2866" y="39071"/>
                  </a:lnTo>
                  <a:lnTo>
                    <a:pt x="3170" y="38888"/>
                  </a:lnTo>
                  <a:lnTo>
                    <a:pt x="3414" y="38705"/>
                  </a:lnTo>
                  <a:lnTo>
                    <a:pt x="4085" y="38705"/>
                  </a:lnTo>
                  <a:lnTo>
                    <a:pt x="4511" y="38827"/>
                  </a:lnTo>
                  <a:lnTo>
                    <a:pt x="4633" y="38827"/>
                  </a:lnTo>
                  <a:lnTo>
                    <a:pt x="4755" y="38888"/>
                  </a:lnTo>
                  <a:lnTo>
                    <a:pt x="4877" y="38888"/>
                  </a:lnTo>
                  <a:lnTo>
                    <a:pt x="4877" y="38827"/>
                  </a:lnTo>
                  <a:lnTo>
                    <a:pt x="4816" y="38705"/>
                  </a:lnTo>
                  <a:lnTo>
                    <a:pt x="4755" y="38644"/>
                  </a:lnTo>
                  <a:lnTo>
                    <a:pt x="4511" y="38522"/>
                  </a:lnTo>
                  <a:lnTo>
                    <a:pt x="4207" y="38461"/>
                  </a:lnTo>
                  <a:lnTo>
                    <a:pt x="4633" y="37608"/>
                  </a:lnTo>
                  <a:lnTo>
                    <a:pt x="4877" y="36755"/>
                  </a:lnTo>
                  <a:lnTo>
                    <a:pt x="5121" y="35840"/>
                  </a:lnTo>
                  <a:lnTo>
                    <a:pt x="5304" y="34987"/>
                  </a:lnTo>
                  <a:lnTo>
                    <a:pt x="5426" y="33768"/>
                  </a:lnTo>
                  <a:lnTo>
                    <a:pt x="5609" y="32549"/>
                  </a:lnTo>
                  <a:lnTo>
                    <a:pt x="5852" y="31635"/>
                  </a:lnTo>
                  <a:lnTo>
                    <a:pt x="6096" y="30781"/>
                  </a:lnTo>
                  <a:lnTo>
                    <a:pt x="6462" y="29928"/>
                  </a:lnTo>
                  <a:lnTo>
                    <a:pt x="6828" y="29075"/>
                  </a:lnTo>
                  <a:lnTo>
                    <a:pt x="6950" y="28709"/>
                  </a:lnTo>
                  <a:lnTo>
                    <a:pt x="7132" y="28465"/>
                  </a:lnTo>
                  <a:lnTo>
                    <a:pt x="7376" y="28099"/>
                  </a:lnTo>
                  <a:lnTo>
                    <a:pt x="7559" y="27673"/>
                  </a:lnTo>
                  <a:lnTo>
                    <a:pt x="7681" y="27368"/>
                  </a:lnTo>
                  <a:lnTo>
                    <a:pt x="7681" y="27063"/>
                  </a:lnTo>
                  <a:lnTo>
                    <a:pt x="7742" y="26149"/>
                  </a:lnTo>
                  <a:lnTo>
                    <a:pt x="7803" y="25235"/>
                  </a:lnTo>
                  <a:lnTo>
                    <a:pt x="7925" y="24259"/>
                  </a:lnTo>
                  <a:lnTo>
                    <a:pt x="8169" y="22370"/>
                  </a:lnTo>
                  <a:lnTo>
                    <a:pt x="8351" y="21455"/>
                  </a:lnTo>
                  <a:lnTo>
                    <a:pt x="8412" y="21151"/>
                  </a:lnTo>
                  <a:lnTo>
                    <a:pt x="8412" y="20846"/>
                  </a:lnTo>
                  <a:lnTo>
                    <a:pt x="8351" y="19932"/>
                  </a:lnTo>
                  <a:lnTo>
                    <a:pt x="8351" y="19017"/>
                  </a:lnTo>
                  <a:lnTo>
                    <a:pt x="8412" y="18164"/>
                  </a:lnTo>
                  <a:lnTo>
                    <a:pt x="8534" y="17737"/>
                  </a:lnTo>
                  <a:lnTo>
                    <a:pt x="8656" y="17311"/>
                  </a:lnTo>
                  <a:lnTo>
                    <a:pt x="9022" y="16457"/>
                  </a:lnTo>
                  <a:lnTo>
                    <a:pt x="9510" y="15726"/>
                  </a:lnTo>
                  <a:lnTo>
                    <a:pt x="9753" y="15360"/>
                  </a:lnTo>
                  <a:lnTo>
                    <a:pt x="9997" y="15055"/>
                  </a:lnTo>
                  <a:lnTo>
                    <a:pt x="10302" y="14812"/>
                  </a:lnTo>
                  <a:lnTo>
                    <a:pt x="10668" y="14629"/>
                  </a:lnTo>
                  <a:lnTo>
                    <a:pt x="11094" y="14446"/>
                  </a:lnTo>
                  <a:lnTo>
                    <a:pt x="11521" y="14324"/>
                  </a:lnTo>
                  <a:lnTo>
                    <a:pt x="12374" y="14202"/>
                  </a:lnTo>
                  <a:lnTo>
                    <a:pt x="13411" y="14080"/>
                  </a:lnTo>
                  <a:lnTo>
                    <a:pt x="14447" y="14080"/>
                  </a:lnTo>
                  <a:lnTo>
                    <a:pt x="16519" y="14141"/>
                  </a:lnTo>
                  <a:lnTo>
                    <a:pt x="14691" y="13836"/>
                  </a:lnTo>
                  <a:lnTo>
                    <a:pt x="15727" y="13166"/>
                  </a:lnTo>
                  <a:lnTo>
                    <a:pt x="16336" y="12739"/>
                  </a:lnTo>
                  <a:lnTo>
                    <a:pt x="16641" y="12617"/>
                  </a:lnTo>
                  <a:lnTo>
                    <a:pt x="16885" y="12434"/>
                  </a:lnTo>
                  <a:lnTo>
                    <a:pt x="16946" y="12313"/>
                  </a:lnTo>
                  <a:lnTo>
                    <a:pt x="17007" y="12191"/>
                  </a:lnTo>
                  <a:lnTo>
                    <a:pt x="17190" y="10118"/>
                  </a:lnTo>
                  <a:lnTo>
                    <a:pt x="17738" y="10484"/>
                  </a:lnTo>
                  <a:lnTo>
                    <a:pt x="18348" y="10789"/>
                  </a:lnTo>
                  <a:lnTo>
                    <a:pt x="18896" y="11032"/>
                  </a:lnTo>
                  <a:lnTo>
                    <a:pt x="19201" y="11093"/>
                  </a:lnTo>
                  <a:lnTo>
                    <a:pt x="19506" y="11154"/>
                  </a:lnTo>
                  <a:lnTo>
                    <a:pt x="19811" y="11093"/>
                  </a:lnTo>
                  <a:lnTo>
                    <a:pt x="20115" y="11032"/>
                  </a:lnTo>
                  <a:lnTo>
                    <a:pt x="20664" y="10789"/>
                  </a:lnTo>
                  <a:lnTo>
                    <a:pt x="21274" y="10484"/>
                  </a:lnTo>
                  <a:lnTo>
                    <a:pt x="21883" y="10118"/>
                  </a:lnTo>
                  <a:close/>
                  <a:moveTo>
                    <a:pt x="19445" y="0"/>
                  </a:moveTo>
                  <a:lnTo>
                    <a:pt x="18957" y="61"/>
                  </a:lnTo>
                  <a:lnTo>
                    <a:pt x="18287" y="183"/>
                  </a:lnTo>
                  <a:lnTo>
                    <a:pt x="17677" y="366"/>
                  </a:lnTo>
                  <a:lnTo>
                    <a:pt x="17068" y="670"/>
                  </a:lnTo>
                  <a:lnTo>
                    <a:pt x="16824" y="853"/>
                  </a:lnTo>
                  <a:lnTo>
                    <a:pt x="16580" y="1097"/>
                  </a:lnTo>
                  <a:lnTo>
                    <a:pt x="16336" y="1402"/>
                  </a:lnTo>
                  <a:lnTo>
                    <a:pt x="16153" y="1646"/>
                  </a:lnTo>
                  <a:lnTo>
                    <a:pt x="15788" y="2316"/>
                  </a:lnTo>
                  <a:lnTo>
                    <a:pt x="15605" y="2987"/>
                  </a:lnTo>
                  <a:lnTo>
                    <a:pt x="15483" y="3657"/>
                  </a:lnTo>
                  <a:lnTo>
                    <a:pt x="15422" y="4389"/>
                  </a:lnTo>
                  <a:lnTo>
                    <a:pt x="15422" y="5059"/>
                  </a:lnTo>
                  <a:lnTo>
                    <a:pt x="15422" y="5730"/>
                  </a:lnTo>
                  <a:lnTo>
                    <a:pt x="15544" y="6400"/>
                  </a:lnTo>
                  <a:lnTo>
                    <a:pt x="15666" y="7132"/>
                  </a:lnTo>
                  <a:lnTo>
                    <a:pt x="15849" y="7802"/>
                  </a:lnTo>
                  <a:lnTo>
                    <a:pt x="16275" y="9082"/>
                  </a:lnTo>
                  <a:lnTo>
                    <a:pt x="16397" y="9387"/>
                  </a:lnTo>
                  <a:lnTo>
                    <a:pt x="16580" y="9631"/>
                  </a:lnTo>
                  <a:lnTo>
                    <a:pt x="16824" y="9874"/>
                  </a:lnTo>
                  <a:lnTo>
                    <a:pt x="16946" y="9996"/>
                  </a:lnTo>
                  <a:lnTo>
                    <a:pt x="16946" y="10179"/>
                  </a:lnTo>
                  <a:lnTo>
                    <a:pt x="16946" y="10362"/>
                  </a:lnTo>
                  <a:lnTo>
                    <a:pt x="16763" y="11886"/>
                  </a:lnTo>
                  <a:lnTo>
                    <a:pt x="16763" y="12069"/>
                  </a:lnTo>
                  <a:lnTo>
                    <a:pt x="16702" y="12252"/>
                  </a:lnTo>
                  <a:lnTo>
                    <a:pt x="16641" y="12313"/>
                  </a:lnTo>
                  <a:lnTo>
                    <a:pt x="16458" y="12373"/>
                  </a:lnTo>
                  <a:lnTo>
                    <a:pt x="16093" y="12617"/>
                  </a:lnTo>
                  <a:lnTo>
                    <a:pt x="15422" y="13044"/>
                  </a:lnTo>
                  <a:lnTo>
                    <a:pt x="14752" y="13471"/>
                  </a:lnTo>
                  <a:lnTo>
                    <a:pt x="14508" y="13653"/>
                  </a:lnTo>
                  <a:lnTo>
                    <a:pt x="14325" y="13775"/>
                  </a:lnTo>
                  <a:lnTo>
                    <a:pt x="13350" y="13775"/>
                  </a:lnTo>
                  <a:lnTo>
                    <a:pt x="12496" y="13836"/>
                  </a:lnTo>
                  <a:lnTo>
                    <a:pt x="11765" y="13958"/>
                  </a:lnTo>
                  <a:lnTo>
                    <a:pt x="11033" y="14141"/>
                  </a:lnTo>
                  <a:lnTo>
                    <a:pt x="10668" y="14263"/>
                  </a:lnTo>
                  <a:lnTo>
                    <a:pt x="10363" y="14385"/>
                  </a:lnTo>
                  <a:lnTo>
                    <a:pt x="9997" y="14629"/>
                  </a:lnTo>
                  <a:lnTo>
                    <a:pt x="9753" y="14812"/>
                  </a:lnTo>
                  <a:lnTo>
                    <a:pt x="9510" y="15116"/>
                  </a:lnTo>
                  <a:lnTo>
                    <a:pt x="9266" y="15421"/>
                  </a:lnTo>
                  <a:lnTo>
                    <a:pt x="8900" y="16031"/>
                  </a:lnTo>
                  <a:lnTo>
                    <a:pt x="8534" y="16701"/>
                  </a:lnTo>
                  <a:lnTo>
                    <a:pt x="8230" y="17372"/>
                  </a:lnTo>
                  <a:lnTo>
                    <a:pt x="8108" y="17737"/>
                  </a:lnTo>
                  <a:lnTo>
                    <a:pt x="8047" y="18103"/>
                  </a:lnTo>
                  <a:lnTo>
                    <a:pt x="7986" y="18895"/>
                  </a:lnTo>
                  <a:lnTo>
                    <a:pt x="7986" y="19688"/>
                  </a:lnTo>
                  <a:lnTo>
                    <a:pt x="8047" y="20480"/>
                  </a:lnTo>
                  <a:lnTo>
                    <a:pt x="8047" y="20846"/>
                  </a:lnTo>
                  <a:lnTo>
                    <a:pt x="8047" y="21212"/>
                  </a:lnTo>
                  <a:lnTo>
                    <a:pt x="7864" y="22004"/>
                  </a:lnTo>
                  <a:lnTo>
                    <a:pt x="7620" y="23589"/>
                  </a:lnTo>
                  <a:lnTo>
                    <a:pt x="7376" y="25174"/>
                  </a:lnTo>
                  <a:lnTo>
                    <a:pt x="7315" y="26758"/>
                  </a:lnTo>
                  <a:lnTo>
                    <a:pt x="7254" y="27124"/>
                  </a:lnTo>
                  <a:lnTo>
                    <a:pt x="7193" y="27490"/>
                  </a:lnTo>
                  <a:lnTo>
                    <a:pt x="7132" y="27856"/>
                  </a:lnTo>
                  <a:lnTo>
                    <a:pt x="6950" y="28160"/>
                  </a:lnTo>
                  <a:lnTo>
                    <a:pt x="6706" y="28526"/>
                  </a:lnTo>
                  <a:lnTo>
                    <a:pt x="6523" y="28892"/>
                  </a:lnTo>
                  <a:lnTo>
                    <a:pt x="5974" y="30172"/>
                  </a:lnTo>
                  <a:lnTo>
                    <a:pt x="5609" y="31452"/>
                  </a:lnTo>
                  <a:lnTo>
                    <a:pt x="5304" y="32732"/>
                  </a:lnTo>
                  <a:lnTo>
                    <a:pt x="5121" y="34073"/>
                  </a:lnTo>
                  <a:lnTo>
                    <a:pt x="4938" y="35536"/>
                  </a:lnTo>
                  <a:lnTo>
                    <a:pt x="4755" y="36267"/>
                  </a:lnTo>
                  <a:lnTo>
                    <a:pt x="4572" y="36998"/>
                  </a:lnTo>
                  <a:lnTo>
                    <a:pt x="4329" y="37669"/>
                  </a:lnTo>
                  <a:lnTo>
                    <a:pt x="4207" y="38035"/>
                  </a:lnTo>
                  <a:lnTo>
                    <a:pt x="4146" y="38218"/>
                  </a:lnTo>
                  <a:lnTo>
                    <a:pt x="4024" y="38400"/>
                  </a:lnTo>
                  <a:lnTo>
                    <a:pt x="3963" y="38461"/>
                  </a:lnTo>
                  <a:lnTo>
                    <a:pt x="3475" y="38461"/>
                  </a:lnTo>
                  <a:lnTo>
                    <a:pt x="3109" y="38583"/>
                  </a:lnTo>
                  <a:lnTo>
                    <a:pt x="2805" y="38766"/>
                  </a:lnTo>
                  <a:lnTo>
                    <a:pt x="2256" y="39315"/>
                  </a:lnTo>
                  <a:lnTo>
                    <a:pt x="1768" y="39863"/>
                  </a:lnTo>
                  <a:lnTo>
                    <a:pt x="1342" y="40412"/>
                  </a:lnTo>
                  <a:lnTo>
                    <a:pt x="854" y="41021"/>
                  </a:lnTo>
                  <a:lnTo>
                    <a:pt x="306" y="41387"/>
                  </a:lnTo>
                  <a:lnTo>
                    <a:pt x="123" y="41570"/>
                  </a:lnTo>
                  <a:lnTo>
                    <a:pt x="62" y="41692"/>
                  </a:lnTo>
                  <a:lnTo>
                    <a:pt x="1" y="41814"/>
                  </a:lnTo>
                  <a:lnTo>
                    <a:pt x="62" y="42058"/>
                  </a:lnTo>
                  <a:lnTo>
                    <a:pt x="245" y="42179"/>
                  </a:lnTo>
                  <a:lnTo>
                    <a:pt x="427" y="42240"/>
                  </a:lnTo>
                  <a:lnTo>
                    <a:pt x="610" y="42240"/>
                  </a:lnTo>
                  <a:lnTo>
                    <a:pt x="1098" y="42119"/>
                  </a:lnTo>
                  <a:lnTo>
                    <a:pt x="1525" y="41936"/>
                  </a:lnTo>
                  <a:lnTo>
                    <a:pt x="1768" y="41753"/>
                  </a:lnTo>
                  <a:lnTo>
                    <a:pt x="2012" y="41570"/>
                  </a:lnTo>
                  <a:lnTo>
                    <a:pt x="2195" y="41387"/>
                  </a:lnTo>
                  <a:lnTo>
                    <a:pt x="2317" y="41265"/>
                  </a:lnTo>
                  <a:lnTo>
                    <a:pt x="2439" y="41204"/>
                  </a:lnTo>
                  <a:lnTo>
                    <a:pt x="2439" y="41204"/>
                  </a:lnTo>
                  <a:lnTo>
                    <a:pt x="2317" y="41509"/>
                  </a:lnTo>
                  <a:lnTo>
                    <a:pt x="2256" y="41753"/>
                  </a:lnTo>
                  <a:lnTo>
                    <a:pt x="1951" y="42240"/>
                  </a:lnTo>
                  <a:lnTo>
                    <a:pt x="1281" y="43459"/>
                  </a:lnTo>
                  <a:lnTo>
                    <a:pt x="976" y="44008"/>
                  </a:lnTo>
                  <a:lnTo>
                    <a:pt x="854" y="44252"/>
                  </a:lnTo>
                  <a:lnTo>
                    <a:pt x="854" y="44435"/>
                  </a:lnTo>
                  <a:lnTo>
                    <a:pt x="915" y="44557"/>
                  </a:lnTo>
                  <a:lnTo>
                    <a:pt x="1037" y="44739"/>
                  </a:lnTo>
                  <a:lnTo>
                    <a:pt x="1159" y="44861"/>
                  </a:lnTo>
                  <a:lnTo>
                    <a:pt x="1342" y="44800"/>
                  </a:lnTo>
                  <a:lnTo>
                    <a:pt x="1525" y="44739"/>
                  </a:lnTo>
                  <a:lnTo>
                    <a:pt x="1829" y="44435"/>
                  </a:lnTo>
                  <a:lnTo>
                    <a:pt x="2073" y="44130"/>
                  </a:lnTo>
                  <a:lnTo>
                    <a:pt x="2561" y="43399"/>
                  </a:lnTo>
                  <a:lnTo>
                    <a:pt x="2805" y="43033"/>
                  </a:lnTo>
                  <a:lnTo>
                    <a:pt x="3048" y="42789"/>
                  </a:lnTo>
                  <a:lnTo>
                    <a:pt x="3048" y="42789"/>
                  </a:lnTo>
                  <a:lnTo>
                    <a:pt x="2988" y="43094"/>
                  </a:lnTo>
                  <a:lnTo>
                    <a:pt x="2927" y="43459"/>
                  </a:lnTo>
                  <a:lnTo>
                    <a:pt x="2622" y="44191"/>
                  </a:lnTo>
                  <a:lnTo>
                    <a:pt x="2378" y="44861"/>
                  </a:lnTo>
                  <a:lnTo>
                    <a:pt x="2256" y="45227"/>
                  </a:lnTo>
                  <a:lnTo>
                    <a:pt x="2256" y="45593"/>
                  </a:lnTo>
                  <a:lnTo>
                    <a:pt x="2378" y="45776"/>
                  </a:lnTo>
                  <a:lnTo>
                    <a:pt x="2500" y="45898"/>
                  </a:lnTo>
                  <a:lnTo>
                    <a:pt x="2683" y="45959"/>
                  </a:lnTo>
                  <a:lnTo>
                    <a:pt x="2866" y="45898"/>
                  </a:lnTo>
                  <a:lnTo>
                    <a:pt x="3048" y="45776"/>
                  </a:lnTo>
                  <a:lnTo>
                    <a:pt x="3170" y="45532"/>
                  </a:lnTo>
                  <a:lnTo>
                    <a:pt x="3353" y="45166"/>
                  </a:lnTo>
                  <a:lnTo>
                    <a:pt x="3719" y="44252"/>
                  </a:lnTo>
                  <a:lnTo>
                    <a:pt x="4085" y="43277"/>
                  </a:lnTo>
                  <a:lnTo>
                    <a:pt x="4024" y="44130"/>
                  </a:lnTo>
                  <a:lnTo>
                    <a:pt x="3963" y="44922"/>
                  </a:lnTo>
                  <a:lnTo>
                    <a:pt x="3963" y="45349"/>
                  </a:lnTo>
                  <a:lnTo>
                    <a:pt x="4024" y="45593"/>
                  </a:lnTo>
                  <a:lnTo>
                    <a:pt x="4146" y="45776"/>
                  </a:lnTo>
                  <a:lnTo>
                    <a:pt x="4268" y="45837"/>
                  </a:lnTo>
                  <a:lnTo>
                    <a:pt x="4450" y="45837"/>
                  </a:lnTo>
                  <a:lnTo>
                    <a:pt x="4633" y="45776"/>
                  </a:lnTo>
                  <a:lnTo>
                    <a:pt x="4755" y="45654"/>
                  </a:lnTo>
                  <a:lnTo>
                    <a:pt x="4816" y="45349"/>
                  </a:lnTo>
                  <a:lnTo>
                    <a:pt x="4877" y="45105"/>
                  </a:lnTo>
                  <a:lnTo>
                    <a:pt x="4938" y="44496"/>
                  </a:lnTo>
                  <a:lnTo>
                    <a:pt x="4999" y="43642"/>
                  </a:lnTo>
                  <a:lnTo>
                    <a:pt x="5060" y="43338"/>
                  </a:lnTo>
                  <a:lnTo>
                    <a:pt x="5060" y="43216"/>
                  </a:lnTo>
                  <a:lnTo>
                    <a:pt x="5182" y="43094"/>
                  </a:lnTo>
                  <a:lnTo>
                    <a:pt x="5243" y="43277"/>
                  </a:lnTo>
                  <a:lnTo>
                    <a:pt x="5243" y="43459"/>
                  </a:lnTo>
                  <a:lnTo>
                    <a:pt x="5182" y="43886"/>
                  </a:lnTo>
                  <a:lnTo>
                    <a:pt x="5121" y="44374"/>
                  </a:lnTo>
                  <a:lnTo>
                    <a:pt x="5121" y="44800"/>
                  </a:lnTo>
                  <a:lnTo>
                    <a:pt x="5182" y="45044"/>
                  </a:lnTo>
                  <a:lnTo>
                    <a:pt x="5365" y="45227"/>
                  </a:lnTo>
                  <a:lnTo>
                    <a:pt x="5426" y="45288"/>
                  </a:lnTo>
                  <a:lnTo>
                    <a:pt x="5609" y="45288"/>
                  </a:lnTo>
                  <a:lnTo>
                    <a:pt x="5730" y="45227"/>
                  </a:lnTo>
                  <a:lnTo>
                    <a:pt x="5852" y="45044"/>
                  </a:lnTo>
                  <a:lnTo>
                    <a:pt x="5913" y="44861"/>
                  </a:lnTo>
                  <a:lnTo>
                    <a:pt x="6035" y="44496"/>
                  </a:lnTo>
                  <a:lnTo>
                    <a:pt x="6035" y="43642"/>
                  </a:lnTo>
                  <a:lnTo>
                    <a:pt x="6157" y="42484"/>
                  </a:lnTo>
                  <a:lnTo>
                    <a:pt x="6218" y="42240"/>
                  </a:lnTo>
                  <a:lnTo>
                    <a:pt x="6340" y="41997"/>
                  </a:lnTo>
                  <a:lnTo>
                    <a:pt x="6645" y="41082"/>
                  </a:lnTo>
                  <a:lnTo>
                    <a:pt x="6767" y="40595"/>
                  </a:lnTo>
                  <a:lnTo>
                    <a:pt x="6828" y="40107"/>
                  </a:lnTo>
                  <a:lnTo>
                    <a:pt x="6767" y="39802"/>
                  </a:lnTo>
                  <a:lnTo>
                    <a:pt x="6706" y="39558"/>
                  </a:lnTo>
                  <a:lnTo>
                    <a:pt x="6767" y="39315"/>
                  </a:lnTo>
                  <a:lnTo>
                    <a:pt x="6889" y="39132"/>
                  </a:lnTo>
                  <a:lnTo>
                    <a:pt x="7376" y="37974"/>
                  </a:lnTo>
                  <a:lnTo>
                    <a:pt x="7925" y="36877"/>
                  </a:lnTo>
                  <a:lnTo>
                    <a:pt x="9266" y="34256"/>
                  </a:lnTo>
                  <a:lnTo>
                    <a:pt x="9875" y="32915"/>
                  </a:lnTo>
                  <a:lnTo>
                    <a:pt x="10363" y="31574"/>
                  </a:lnTo>
                  <a:lnTo>
                    <a:pt x="10607" y="30781"/>
                  </a:lnTo>
                  <a:lnTo>
                    <a:pt x="10729" y="30050"/>
                  </a:lnTo>
                  <a:lnTo>
                    <a:pt x="11094" y="28526"/>
                  </a:lnTo>
                  <a:lnTo>
                    <a:pt x="11521" y="27185"/>
                  </a:lnTo>
                  <a:lnTo>
                    <a:pt x="12009" y="25844"/>
                  </a:lnTo>
                  <a:lnTo>
                    <a:pt x="12374" y="27307"/>
                  </a:lnTo>
                  <a:lnTo>
                    <a:pt x="12557" y="27856"/>
                  </a:lnTo>
                  <a:lnTo>
                    <a:pt x="12679" y="28465"/>
                  </a:lnTo>
                  <a:lnTo>
                    <a:pt x="12679" y="29136"/>
                  </a:lnTo>
                  <a:lnTo>
                    <a:pt x="12679" y="29806"/>
                  </a:lnTo>
                  <a:lnTo>
                    <a:pt x="12618" y="31878"/>
                  </a:lnTo>
                  <a:lnTo>
                    <a:pt x="12618" y="32427"/>
                  </a:lnTo>
                  <a:lnTo>
                    <a:pt x="12618" y="33037"/>
                  </a:lnTo>
                  <a:lnTo>
                    <a:pt x="12679" y="33280"/>
                  </a:lnTo>
                  <a:lnTo>
                    <a:pt x="12801" y="33524"/>
                  </a:lnTo>
                  <a:lnTo>
                    <a:pt x="12801" y="33768"/>
                  </a:lnTo>
                  <a:lnTo>
                    <a:pt x="12801" y="34012"/>
                  </a:lnTo>
                  <a:lnTo>
                    <a:pt x="12679" y="34560"/>
                  </a:lnTo>
                  <a:lnTo>
                    <a:pt x="12313" y="36633"/>
                  </a:lnTo>
                  <a:lnTo>
                    <a:pt x="12192" y="37669"/>
                  </a:lnTo>
                  <a:lnTo>
                    <a:pt x="12131" y="38705"/>
                  </a:lnTo>
                  <a:lnTo>
                    <a:pt x="12070" y="40839"/>
                  </a:lnTo>
                  <a:lnTo>
                    <a:pt x="12131" y="42972"/>
                  </a:lnTo>
                  <a:lnTo>
                    <a:pt x="12252" y="45044"/>
                  </a:lnTo>
                  <a:lnTo>
                    <a:pt x="12435" y="47178"/>
                  </a:lnTo>
                  <a:lnTo>
                    <a:pt x="12740" y="49250"/>
                  </a:lnTo>
                  <a:lnTo>
                    <a:pt x="13106" y="51261"/>
                  </a:lnTo>
                  <a:lnTo>
                    <a:pt x="13593" y="53334"/>
                  </a:lnTo>
                  <a:lnTo>
                    <a:pt x="14081" y="55041"/>
                  </a:lnTo>
                  <a:lnTo>
                    <a:pt x="14264" y="55955"/>
                  </a:lnTo>
                  <a:lnTo>
                    <a:pt x="14325" y="56869"/>
                  </a:lnTo>
                  <a:lnTo>
                    <a:pt x="14264" y="57601"/>
                  </a:lnTo>
                  <a:lnTo>
                    <a:pt x="14203" y="58393"/>
                  </a:lnTo>
                  <a:lnTo>
                    <a:pt x="13837" y="59856"/>
                  </a:lnTo>
                  <a:lnTo>
                    <a:pt x="13654" y="60892"/>
                  </a:lnTo>
                  <a:lnTo>
                    <a:pt x="13532" y="61928"/>
                  </a:lnTo>
                  <a:lnTo>
                    <a:pt x="13472" y="62964"/>
                  </a:lnTo>
                  <a:lnTo>
                    <a:pt x="13532" y="64001"/>
                  </a:lnTo>
                  <a:lnTo>
                    <a:pt x="13715" y="65037"/>
                  </a:lnTo>
                  <a:lnTo>
                    <a:pt x="13898" y="66012"/>
                  </a:lnTo>
                  <a:lnTo>
                    <a:pt x="14508" y="67963"/>
                  </a:lnTo>
                  <a:lnTo>
                    <a:pt x="15605" y="71681"/>
                  </a:lnTo>
                  <a:lnTo>
                    <a:pt x="16032" y="73144"/>
                  </a:lnTo>
                  <a:lnTo>
                    <a:pt x="16458" y="74606"/>
                  </a:lnTo>
                  <a:lnTo>
                    <a:pt x="16580" y="75094"/>
                  </a:lnTo>
                  <a:lnTo>
                    <a:pt x="16641" y="75399"/>
                  </a:lnTo>
                  <a:lnTo>
                    <a:pt x="16641" y="75643"/>
                  </a:lnTo>
                  <a:lnTo>
                    <a:pt x="16519" y="76069"/>
                  </a:lnTo>
                  <a:lnTo>
                    <a:pt x="16336" y="76496"/>
                  </a:lnTo>
                  <a:lnTo>
                    <a:pt x="15849" y="77227"/>
                  </a:lnTo>
                  <a:lnTo>
                    <a:pt x="15422" y="77959"/>
                  </a:lnTo>
                  <a:lnTo>
                    <a:pt x="15117" y="78264"/>
                  </a:lnTo>
                  <a:lnTo>
                    <a:pt x="14813" y="78507"/>
                  </a:lnTo>
                  <a:lnTo>
                    <a:pt x="14569" y="78690"/>
                  </a:lnTo>
                  <a:lnTo>
                    <a:pt x="14386" y="78873"/>
                  </a:lnTo>
                  <a:lnTo>
                    <a:pt x="14386" y="79056"/>
                  </a:lnTo>
                  <a:lnTo>
                    <a:pt x="14447" y="79239"/>
                  </a:lnTo>
                  <a:lnTo>
                    <a:pt x="14569" y="79361"/>
                  </a:lnTo>
                  <a:lnTo>
                    <a:pt x="14752" y="79483"/>
                  </a:lnTo>
                  <a:lnTo>
                    <a:pt x="15117" y="79605"/>
                  </a:lnTo>
                  <a:lnTo>
                    <a:pt x="15483" y="79666"/>
                  </a:lnTo>
                  <a:lnTo>
                    <a:pt x="16032" y="79787"/>
                  </a:lnTo>
                  <a:lnTo>
                    <a:pt x="16580" y="79848"/>
                  </a:lnTo>
                  <a:lnTo>
                    <a:pt x="17007" y="79848"/>
                  </a:lnTo>
                  <a:lnTo>
                    <a:pt x="17434" y="79787"/>
                  </a:lnTo>
                  <a:lnTo>
                    <a:pt x="17555" y="79787"/>
                  </a:lnTo>
                  <a:lnTo>
                    <a:pt x="17677" y="79970"/>
                  </a:lnTo>
                  <a:lnTo>
                    <a:pt x="17921" y="80092"/>
                  </a:lnTo>
                  <a:lnTo>
                    <a:pt x="18165" y="80153"/>
                  </a:lnTo>
                  <a:lnTo>
                    <a:pt x="18592" y="80214"/>
                  </a:lnTo>
                  <a:lnTo>
                    <a:pt x="18957" y="80092"/>
                  </a:lnTo>
                  <a:lnTo>
                    <a:pt x="19140" y="80031"/>
                  </a:lnTo>
                  <a:lnTo>
                    <a:pt x="19323" y="79909"/>
                  </a:lnTo>
                  <a:lnTo>
                    <a:pt x="19445" y="79727"/>
                  </a:lnTo>
                  <a:lnTo>
                    <a:pt x="19506" y="79544"/>
                  </a:lnTo>
                  <a:lnTo>
                    <a:pt x="19689" y="79787"/>
                  </a:lnTo>
                  <a:lnTo>
                    <a:pt x="19872" y="80031"/>
                  </a:lnTo>
                  <a:lnTo>
                    <a:pt x="20115" y="80153"/>
                  </a:lnTo>
                  <a:lnTo>
                    <a:pt x="20420" y="80214"/>
                  </a:lnTo>
                  <a:lnTo>
                    <a:pt x="20725" y="80214"/>
                  </a:lnTo>
                  <a:lnTo>
                    <a:pt x="21091" y="80153"/>
                  </a:lnTo>
                  <a:lnTo>
                    <a:pt x="21335" y="79970"/>
                  </a:lnTo>
                  <a:lnTo>
                    <a:pt x="21456" y="79848"/>
                  </a:lnTo>
                  <a:lnTo>
                    <a:pt x="21517" y="79727"/>
                  </a:lnTo>
                  <a:lnTo>
                    <a:pt x="21700" y="79787"/>
                  </a:lnTo>
                  <a:lnTo>
                    <a:pt x="21944" y="79848"/>
                  </a:lnTo>
                  <a:lnTo>
                    <a:pt x="22371" y="79848"/>
                  </a:lnTo>
                  <a:lnTo>
                    <a:pt x="22858" y="79787"/>
                  </a:lnTo>
                  <a:lnTo>
                    <a:pt x="23285" y="79727"/>
                  </a:lnTo>
                  <a:lnTo>
                    <a:pt x="24138" y="79544"/>
                  </a:lnTo>
                  <a:lnTo>
                    <a:pt x="24260" y="79483"/>
                  </a:lnTo>
                  <a:lnTo>
                    <a:pt x="24443" y="79422"/>
                  </a:lnTo>
                  <a:lnTo>
                    <a:pt x="24565" y="79300"/>
                  </a:lnTo>
                  <a:lnTo>
                    <a:pt x="24687" y="79117"/>
                  </a:lnTo>
                  <a:lnTo>
                    <a:pt x="24687" y="78934"/>
                  </a:lnTo>
                  <a:lnTo>
                    <a:pt x="24626" y="78812"/>
                  </a:lnTo>
                  <a:lnTo>
                    <a:pt x="24382" y="78629"/>
                  </a:lnTo>
                  <a:lnTo>
                    <a:pt x="23895" y="78203"/>
                  </a:lnTo>
                  <a:lnTo>
                    <a:pt x="23590" y="77898"/>
                  </a:lnTo>
                  <a:lnTo>
                    <a:pt x="23346" y="77471"/>
                  </a:lnTo>
                  <a:lnTo>
                    <a:pt x="22858" y="76679"/>
                  </a:lnTo>
                  <a:lnTo>
                    <a:pt x="22554" y="76008"/>
                  </a:lnTo>
                  <a:lnTo>
                    <a:pt x="22432" y="75643"/>
                  </a:lnTo>
                  <a:lnTo>
                    <a:pt x="22432" y="75277"/>
                  </a:lnTo>
                  <a:lnTo>
                    <a:pt x="22554" y="74667"/>
                  </a:lnTo>
                  <a:lnTo>
                    <a:pt x="22736" y="74058"/>
                  </a:lnTo>
                  <a:lnTo>
                    <a:pt x="23468" y="71559"/>
                  </a:lnTo>
                  <a:lnTo>
                    <a:pt x="24565" y="67902"/>
                  </a:lnTo>
                  <a:lnTo>
                    <a:pt x="25114" y="65951"/>
                  </a:lnTo>
                  <a:lnTo>
                    <a:pt x="25357" y="64976"/>
                  </a:lnTo>
                  <a:lnTo>
                    <a:pt x="25540" y="63940"/>
                  </a:lnTo>
                  <a:lnTo>
                    <a:pt x="25601" y="62964"/>
                  </a:lnTo>
                  <a:lnTo>
                    <a:pt x="25540" y="61928"/>
                  </a:lnTo>
                  <a:lnTo>
                    <a:pt x="25418" y="60953"/>
                  </a:lnTo>
                  <a:lnTo>
                    <a:pt x="25175" y="59978"/>
                  </a:lnTo>
                  <a:lnTo>
                    <a:pt x="24870" y="58393"/>
                  </a:lnTo>
                  <a:lnTo>
                    <a:pt x="24748" y="57662"/>
                  </a:lnTo>
                  <a:lnTo>
                    <a:pt x="24748" y="56869"/>
                  </a:lnTo>
                  <a:lnTo>
                    <a:pt x="24809" y="56016"/>
                  </a:lnTo>
                  <a:lnTo>
                    <a:pt x="24931" y="55162"/>
                  </a:lnTo>
                  <a:lnTo>
                    <a:pt x="25357" y="53456"/>
                  </a:lnTo>
                  <a:lnTo>
                    <a:pt x="25845" y="51505"/>
                  </a:lnTo>
                  <a:lnTo>
                    <a:pt x="26272" y="49555"/>
                  </a:lnTo>
                  <a:lnTo>
                    <a:pt x="26516" y="47543"/>
                  </a:lnTo>
                  <a:lnTo>
                    <a:pt x="26759" y="45532"/>
                  </a:lnTo>
                  <a:lnTo>
                    <a:pt x="26881" y="43459"/>
                  </a:lnTo>
                  <a:lnTo>
                    <a:pt x="26942" y="41387"/>
                  </a:lnTo>
                  <a:lnTo>
                    <a:pt x="26942" y="39376"/>
                  </a:lnTo>
                  <a:lnTo>
                    <a:pt x="26881" y="38339"/>
                  </a:lnTo>
                  <a:lnTo>
                    <a:pt x="26820" y="37364"/>
                  </a:lnTo>
                  <a:lnTo>
                    <a:pt x="26455" y="35414"/>
                  </a:lnTo>
                  <a:lnTo>
                    <a:pt x="26272" y="34377"/>
                  </a:lnTo>
                  <a:lnTo>
                    <a:pt x="26150" y="33890"/>
                  </a:lnTo>
                  <a:lnTo>
                    <a:pt x="26089" y="33646"/>
                  </a:lnTo>
                  <a:lnTo>
                    <a:pt x="26150" y="33402"/>
                  </a:lnTo>
                  <a:lnTo>
                    <a:pt x="26211" y="32976"/>
                  </a:lnTo>
                  <a:lnTo>
                    <a:pt x="26211" y="32610"/>
                  </a:lnTo>
                  <a:lnTo>
                    <a:pt x="26150" y="31817"/>
                  </a:lnTo>
                  <a:lnTo>
                    <a:pt x="26150" y="28770"/>
                  </a:lnTo>
                  <a:lnTo>
                    <a:pt x="26211" y="28282"/>
                  </a:lnTo>
                  <a:lnTo>
                    <a:pt x="26333" y="27856"/>
                  </a:lnTo>
                  <a:lnTo>
                    <a:pt x="26881" y="26027"/>
                  </a:lnTo>
                  <a:lnTo>
                    <a:pt x="27003" y="25661"/>
                  </a:lnTo>
                  <a:lnTo>
                    <a:pt x="27369" y="26758"/>
                  </a:lnTo>
                  <a:lnTo>
                    <a:pt x="27735" y="27856"/>
                  </a:lnTo>
                  <a:lnTo>
                    <a:pt x="27918" y="28526"/>
                  </a:lnTo>
                  <a:lnTo>
                    <a:pt x="28100" y="29196"/>
                  </a:lnTo>
                  <a:lnTo>
                    <a:pt x="28405" y="30598"/>
                  </a:lnTo>
                  <a:lnTo>
                    <a:pt x="28588" y="31269"/>
                  </a:lnTo>
                  <a:lnTo>
                    <a:pt x="28832" y="32000"/>
                  </a:lnTo>
                  <a:lnTo>
                    <a:pt x="29380" y="33341"/>
                  </a:lnTo>
                  <a:lnTo>
                    <a:pt x="29990" y="34682"/>
                  </a:lnTo>
                  <a:lnTo>
                    <a:pt x="30660" y="36023"/>
                  </a:lnTo>
                  <a:lnTo>
                    <a:pt x="31270" y="37242"/>
                  </a:lnTo>
                  <a:lnTo>
                    <a:pt x="31879" y="38522"/>
                  </a:lnTo>
                  <a:lnTo>
                    <a:pt x="32123" y="39010"/>
                  </a:lnTo>
                  <a:lnTo>
                    <a:pt x="32306" y="39498"/>
                  </a:lnTo>
                  <a:lnTo>
                    <a:pt x="32306" y="39680"/>
                  </a:lnTo>
                  <a:lnTo>
                    <a:pt x="32245" y="39924"/>
                  </a:lnTo>
                  <a:lnTo>
                    <a:pt x="32245" y="40168"/>
                  </a:lnTo>
                  <a:lnTo>
                    <a:pt x="32245" y="40473"/>
                  </a:lnTo>
                  <a:lnTo>
                    <a:pt x="32367" y="40899"/>
                  </a:lnTo>
                  <a:lnTo>
                    <a:pt x="32489" y="41387"/>
                  </a:lnTo>
                  <a:lnTo>
                    <a:pt x="32794" y="42240"/>
                  </a:lnTo>
                  <a:lnTo>
                    <a:pt x="32855" y="42606"/>
                  </a:lnTo>
                  <a:lnTo>
                    <a:pt x="32916" y="42972"/>
                  </a:lnTo>
                  <a:lnTo>
                    <a:pt x="32977" y="44069"/>
                  </a:lnTo>
                  <a:lnTo>
                    <a:pt x="33038" y="44496"/>
                  </a:lnTo>
                  <a:lnTo>
                    <a:pt x="33160" y="44922"/>
                  </a:lnTo>
                  <a:lnTo>
                    <a:pt x="33281" y="45166"/>
                  </a:lnTo>
                  <a:lnTo>
                    <a:pt x="33464" y="45288"/>
                  </a:lnTo>
                  <a:lnTo>
                    <a:pt x="33647" y="45288"/>
                  </a:lnTo>
                  <a:lnTo>
                    <a:pt x="33769" y="45166"/>
                  </a:lnTo>
                  <a:lnTo>
                    <a:pt x="33830" y="45044"/>
                  </a:lnTo>
                  <a:lnTo>
                    <a:pt x="33891" y="44800"/>
                  </a:lnTo>
                  <a:lnTo>
                    <a:pt x="33952" y="44557"/>
                  </a:lnTo>
                  <a:lnTo>
                    <a:pt x="33891" y="44008"/>
                  </a:lnTo>
                  <a:lnTo>
                    <a:pt x="33830" y="43520"/>
                  </a:lnTo>
                  <a:lnTo>
                    <a:pt x="33830" y="43277"/>
                  </a:lnTo>
                  <a:lnTo>
                    <a:pt x="33830" y="43216"/>
                  </a:lnTo>
                  <a:lnTo>
                    <a:pt x="33891" y="43094"/>
                  </a:lnTo>
                  <a:lnTo>
                    <a:pt x="33952" y="43216"/>
                  </a:lnTo>
                  <a:lnTo>
                    <a:pt x="34013" y="43338"/>
                  </a:lnTo>
                  <a:lnTo>
                    <a:pt x="34013" y="43642"/>
                  </a:lnTo>
                  <a:lnTo>
                    <a:pt x="34135" y="44496"/>
                  </a:lnTo>
                  <a:lnTo>
                    <a:pt x="34135" y="45105"/>
                  </a:lnTo>
                  <a:lnTo>
                    <a:pt x="34196" y="45349"/>
                  </a:lnTo>
                  <a:lnTo>
                    <a:pt x="34318" y="45654"/>
                  </a:lnTo>
                  <a:lnTo>
                    <a:pt x="34440" y="45776"/>
                  </a:lnTo>
                  <a:lnTo>
                    <a:pt x="34561" y="45837"/>
                  </a:lnTo>
                  <a:lnTo>
                    <a:pt x="34744" y="45837"/>
                  </a:lnTo>
                  <a:lnTo>
                    <a:pt x="34866" y="45776"/>
                  </a:lnTo>
                  <a:lnTo>
                    <a:pt x="34988" y="45593"/>
                  </a:lnTo>
                  <a:lnTo>
                    <a:pt x="35049" y="45410"/>
                  </a:lnTo>
                  <a:lnTo>
                    <a:pt x="35049" y="44922"/>
                  </a:lnTo>
                  <a:lnTo>
                    <a:pt x="34988" y="44130"/>
                  </a:lnTo>
                  <a:lnTo>
                    <a:pt x="34988" y="43703"/>
                  </a:lnTo>
                  <a:lnTo>
                    <a:pt x="34988" y="43277"/>
                  </a:lnTo>
                  <a:lnTo>
                    <a:pt x="35354" y="44252"/>
                  </a:lnTo>
                  <a:lnTo>
                    <a:pt x="35659" y="45166"/>
                  </a:lnTo>
                  <a:lnTo>
                    <a:pt x="35902" y="45593"/>
                  </a:lnTo>
                  <a:lnTo>
                    <a:pt x="36024" y="45776"/>
                  </a:lnTo>
                  <a:lnTo>
                    <a:pt x="36207" y="45898"/>
                  </a:lnTo>
                  <a:lnTo>
                    <a:pt x="36390" y="45959"/>
                  </a:lnTo>
                  <a:lnTo>
                    <a:pt x="36573" y="45898"/>
                  </a:lnTo>
                  <a:lnTo>
                    <a:pt x="36695" y="45776"/>
                  </a:lnTo>
                  <a:lnTo>
                    <a:pt x="36756" y="45593"/>
                  </a:lnTo>
                  <a:lnTo>
                    <a:pt x="36756" y="45227"/>
                  </a:lnTo>
                  <a:lnTo>
                    <a:pt x="36695" y="44861"/>
                  </a:lnTo>
                  <a:lnTo>
                    <a:pt x="36390" y="44191"/>
                  </a:lnTo>
                  <a:lnTo>
                    <a:pt x="36146" y="43459"/>
                  </a:lnTo>
                  <a:lnTo>
                    <a:pt x="36024" y="43094"/>
                  </a:lnTo>
                  <a:lnTo>
                    <a:pt x="35963" y="42789"/>
                  </a:lnTo>
                  <a:lnTo>
                    <a:pt x="35963" y="42789"/>
                  </a:lnTo>
                  <a:lnTo>
                    <a:pt x="36207" y="43033"/>
                  </a:lnTo>
                  <a:lnTo>
                    <a:pt x="36451" y="43338"/>
                  </a:lnTo>
                  <a:lnTo>
                    <a:pt x="36878" y="43947"/>
                  </a:lnTo>
                  <a:lnTo>
                    <a:pt x="37061" y="44252"/>
                  </a:lnTo>
                  <a:lnTo>
                    <a:pt x="37304" y="44557"/>
                  </a:lnTo>
                  <a:lnTo>
                    <a:pt x="37487" y="44739"/>
                  </a:lnTo>
                  <a:lnTo>
                    <a:pt x="37670" y="44800"/>
                  </a:lnTo>
                  <a:lnTo>
                    <a:pt x="37853" y="44800"/>
                  </a:lnTo>
                  <a:lnTo>
                    <a:pt x="37975" y="44739"/>
                  </a:lnTo>
                  <a:lnTo>
                    <a:pt x="38097" y="44618"/>
                  </a:lnTo>
                  <a:lnTo>
                    <a:pt x="38158" y="44496"/>
                  </a:lnTo>
                  <a:lnTo>
                    <a:pt x="38158" y="44313"/>
                  </a:lnTo>
                  <a:lnTo>
                    <a:pt x="38097" y="44130"/>
                  </a:lnTo>
                  <a:lnTo>
                    <a:pt x="37975" y="43825"/>
                  </a:lnTo>
                  <a:lnTo>
                    <a:pt x="37792" y="43581"/>
                  </a:lnTo>
                  <a:lnTo>
                    <a:pt x="37182" y="42423"/>
                  </a:lnTo>
                  <a:lnTo>
                    <a:pt x="36878" y="41814"/>
                  </a:lnTo>
                  <a:lnTo>
                    <a:pt x="36695" y="41509"/>
                  </a:lnTo>
                  <a:lnTo>
                    <a:pt x="36634" y="41204"/>
                  </a:lnTo>
                  <a:lnTo>
                    <a:pt x="36817" y="41326"/>
                  </a:lnTo>
                  <a:lnTo>
                    <a:pt x="37000" y="41509"/>
                  </a:lnTo>
                  <a:lnTo>
                    <a:pt x="37182" y="41692"/>
                  </a:lnTo>
                  <a:lnTo>
                    <a:pt x="37365" y="41875"/>
                  </a:lnTo>
                  <a:lnTo>
                    <a:pt x="37792" y="42119"/>
                  </a:lnTo>
                  <a:lnTo>
                    <a:pt x="38219" y="42179"/>
                  </a:lnTo>
                  <a:lnTo>
                    <a:pt x="38584" y="42240"/>
                  </a:lnTo>
                  <a:lnTo>
                    <a:pt x="38706" y="42179"/>
                  </a:lnTo>
                  <a:lnTo>
                    <a:pt x="38889" y="42119"/>
                  </a:lnTo>
                  <a:lnTo>
                    <a:pt x="38950" y="41997"/>
                  </a:lnTo>
                  <a:lnTo>
                    <a:pt x="39011" y="41936"/>
                  </a:lnTo>
                  <a:lnTo>
                    <a:pt x="39011" y="41753"/>
                  </a:lnTo>
                  <a:lnTo>
                    <a:pt x="38889" y="41570"/>
                  </a:lnTo>
                  <a:lnTo>
                    <a:pt x="38706" y="41387"/>
                  </a:lnTo>
                  <a:lnTo>
                    <a:pt x="38402" y="41204"/>
                  </a:lnTo>
                  <a:lnTo>
                    <a:pt x="38158" y="40960"/>
                  </a:lnTo>
                  <a:lnTo>
                    <a:pt x="37609" y="40412"/>
                  </a:lnTo>
                  <a:lnTo>
                    <a:pt x="37182" y="39802"/>
                  </a:lnTo>
                  <a:lnTo>
                    <a:pt x="36695" y="39254"/>
                  </a:lnTo>
                  <a:lnTo>
                    <a:pt x="36451" y="39010"/>
                  </a:lnTo>
                  <a:lnTo>
                    <a:pt x="36207" y="38766"/>
                  </a:lnTo>
                  <a:lnTo>
                    <a:pt x="35902" y="38583"/>
                  </a:lnTo>
                  <a:lnTo>
                    <a:pt x="35598" y="38461"/>
                  </a:lnTo>
                  <a:lnTo>
                    <a:pt x="35110" y="38461"/>
                  </a:lnTo>
                  <a:lnTo>
                    <a:pt x="34988" y="38400"/>
                  </a:lnTo>
                  <a:lnTo>
                    <a:pt x="34927" y="38218"/>
                  </a:lnTo>
                  <a:lnTo>
                    <a:pt x="34866" y="38096"/>
                  </a:lnTo>
                  <a:lnTo>
                    <a:pt x="34683" y="37669"/>
                  </a:lnTo>
                  <a:lnTo>
                    <a:pt x="34440" y="36938"/>
                  </a:lnTo>
                  <a:lnTo>
                    <a:pt x="34257" y="36145"/>
                  </a:lnTo>
                  <a:lnTo>
                    <a:pt x="34074" y="35414"/>
                  </a:lnTo>
                  <a:lnTo>
                    <a:pt x="33952" y="34621"/>
                  </a:lnTo>
                  <a:lnTo>
                    <a:pt x="33891" y="33646"/>
                  </a:lnTo>
                  <a:lnTo>
                    <a:pt x="33769" y="32732"/>
                  </a:lnTo>
                  <a:lnTo>
                    <a:pt x="33586" y="31939"/>
                  </a:lnTo>
                  <a:lnTo>
                    <a:pt x="33342" y="31147"/>
                  </a:lnTo>
                  <a:lnTo>
                    <a:pt x="33099" y="30355"/>
                  </a:lnTo>
                  <a:lnTo>
                    <a:pt x="32794" y="29562"/>
                  </a:lnTo>
                  <a:lnTo>
                    <a:pt x="32550" y="28953"/>
                  </a:lnTo>
                  <a:lnTo>
                    <a:pt x="32428" y="28648"/>
                  </a:lnTo>
                  <a:lnTo>
                    <a:pt x="32245" y="28343"/>
                  </a:lnTo>
                  <a:lnTo>
                    <a:pt x="32001" y="27916"/>
                  </a:lnTo>
                  <a:lnTo>
                    <a:pt x="31879" y="27734"/>
                  </a:lnTo>
                  <a:lnTo>
                    <a:pt x="31819" y="27490"/>
                  </a:lnTo>
                  <a:lnTo>
                    <a:pt x="31758" y="27124"/>
                  </a:lnTo>
                  <a:lnTo>
                    <a:pt x="31697" y="26697"/>
                  </a:lnTo>
                  <a:lnTo>
                    <a:pt x="31697" y="25905"/>
                  </a:lnTo>
                  <a:lnTo>
                    <a:pt x="31514" y="24320"/>
                  </a:lnTo>
                  <a:lnTo>
                    <a:pt x="31270" y="22735"/>
                  </a:lnTo>
                  <a:lnTo>
                    <a:pt x="30965" y="21212"/>
                  </a:lnTo>
                  <a:lnTo>
                    <a:pt x="30965" y="20846"/>
                  </a:lnTo>
                  <a:lnTo>
                    <a:pt x="31026" y="20480"/>
                  </a:lnTo>
                  <a:lnTo>
                    <a:pt x="31026" y="19688"/>
                  </a:lnTo>
                  <a:lnTo>
                    <a:pt x="31026" y="18834"/>
                  </a:lnTo>
                  <a:lnTo>
                    <a:pt x="30965" y="18042"/>
                  </a:lnTo>
                  <a:lnTo>
                    <a:pt x="30904" y="17676"/>
                  </a:lnTo>
                  <a:lnTo>
                    <a:pt x="30782" y="17311"/>
                  </a:lnTo>
                  <a:lnTo>
                    <a:pt x="30478" y="16640"/>
                  </a:lnTo>
                  <a:lnTo>
                    <a:pt x="30112" y="16031"/>
                  </a:lnTo>
                  <a:lnTo>
                    <a:pt x="29746" y="15421"/>
                  </a:lnTo>
                  <a:lnTo>
                    <a:pt x="29502" y="15116"/>
                  </a:lnTo>
                  <a:lnTo>
                    <a:pt x="29258" y="14812"/>
                  </a:lnTo>
                  <a:lnTo>
                    <a:pt x="28954" y="14629"/>
                  </a:lnTo>
                  <a:lnTo>
                    <a:pt x="28649" y="14446"/>
                  </a:lnTo>
                  <a:lnTo>
                    <a:pt x="27978" y="14141"/>
                  </a:lnTo>
                  <a:lnTo>
                    <a:pt x="27247" y="13958"/>
                  </a:lnTo>
                  <a:lnTo>
                    <a:pt x="26455" y="13836"/>
                  </a:lnTo>
                  <a:lnTo>
                    <a:pt x="25662" y="13775"/>
                  </a:lnTo>
                  <a:lnTo>
                    <a:pt x="24748" y="13775"/>
                  </a:lnTo>
                  <a:lnTo>
                    <a:pt x="24565" y="13653"/>
                  </a:lnTo>
                  <a:lnTo>
                    <a:pt x="24260" y="13471"/>
                  </a:lnTo>
                  <a:lnTo>
                    <a:pt x="22919" y="12617"/>
                  </a:lnTo>
                  <a:lnTo>
                    <a:pt x="22554" y="12373"/>
                  </a:lnTo>
                  <a:lnTo>
                    <a:pt x="22432" y="12313"/>
                  </a:lnTo>
                  <a:lnTo>
                    <a:pt x="22310" y="12252"/>
                  </a:lnTo>
                  <a:lnTo>
                    <a:pt x="22310" y="12130"/>
                  </a:lnTo>
                  <a:lnTo>
                    <a:pt x="22127" y="10728"/>
                  </a:lnTo>
                  <a:lnTo>
                    <a:pt x="22066" y="10118"/>
                  </a:lnTo>
                  <a:lnTo>
                    <a:pt x="22066" y="9996"/>
                  </a:lnTo>
                  <a:lnTo>
                    <a:pt x="22188" y="9874"/>
                  </a:lnTo>
                  <a:lnTo>
                    <a:pt x="22493" y="9631"/>
                  </a:lnTo>
                  <a:lnTo>
                    <a:pt x="22615" y="9448"/>
                  </a:lnTo>
                  <a:lnTo>
                    <a:pt x="22676" y="9204"/>
                  </a:lnTo>
                  <a:lnTo>
                    <a:pt x="22858" y="8777"/>
                  </a:lnTo>
                  <a:lnTo>
                    <a:pt x="23224" y="7497"/>
                  </a:lnTo>
                  <a:lnTo>
                    <a:pt x="23407" y="6766"/>
                  </a:lnTo>
                  <a:lnTo>
                    <a:pt x="23529" y="6034"/>
                  </a:lnTo>
                  <a:lnTo>
                    <a:pt x="23651" y="5303"/>
                  </a:lnTo>
                  <a:lnTo>
                    <a:pt x="23651" y="4511"/>
                  </a:lnTo>
                  <a:lnTo>
                    <a:pt x="23590" y="3779"/>
                  </a:lnTo>
                  <a:lnTo>
                    <a:pt x="23468" y="3048"/>
                  </a:lnTo>
                  <a:lnTo>
                    <a:pt x="23285" y="2316"/>
                  </a:lnTo>
                  <a:lnTo>
                    <a:pt x="22919" y="1646"/>
                  </a:lnTo>
                  <a:lnTo>
                    <a:pt x="22493" y="1158"/>
                  </a:lnTo>
                  <a:lnTo>
                    <a:pt x="22005" y="731"/>
                  </a:lnTo>
                  <a:lnTo>
                    <a:pt x="21456" y="366"/>
                  </a:lnTo>
                  <a:lnTo>
                    <a:pt x="20786" y="122"/>
                  </a:lnTo>
                  <a:lnTo>
                    <a:pt x="19994" y="61"/>
                  </a:lnTo>
                  <a:lnTo>
                    <a:pt x="19445" y="0"/>
                  </a:lnTo>
                  <a:close/>
                </a:path>
              </a:pathLst>
            </a:custGeom>
            <a:solidFill>
              <a:srgbClr val="B3B3B3"/>
            </a:solidFill>
            <a:ln>
              <a:noFill/>
            </a:ln>
          </p:spPr>
          <p:txBody>
            <a:bodyPr lIns="91425" tIns="91425" rIns="91425" bIns="91425" anchor="ctr" anchorCtr="0">
              <a:noAutofit/>
            </a:bodyPr>
            <a:lstStyle/>
            <a:p>
              <a:pPr lvl="0">
                <a:spcBef>
                  <a:spcPts val="0"/>
                </a:spcBef>
                <a:buNone/>
              </a:pPr>
              <a:endParaRPr/>
            </a:p>
          </p:txBody>
        </p:sp>
      </p:grpSp>
      <p:grpSp>
        <p:nvGrpSpPr>
          <p:cNvPr id="139" name="Shape 139"/>
          <p:cNvGrpSpPr/>
          <p:nvPr/>
        </p:nvGrpSpPr>
        <p:grpSpPr>
          <a:xfrm>
            <a:off x="7841620" y="3181753"/>
            <a:ext cx="762828" cy="633592"/>
            <a:chOff x="1951075" y="2333250"/>
            <a:chExt cx="381200" cy="381175"/>
          </a:xfrm>
        </p:grpSpPr>
        <p:sp>
          <p:nvSpPr>
            <p:cNvPr id="140" name="Shape 140"/>
            <p:cNvSpPr/>
            <p:nvPr/>
          </p:nvSpPr>
          <p:spPr>
            <a:xfrm>
              <a:off x="1951075" y="2333250"/>
              <a:ext cx="381200" cy="381175"/>
            </a:xfrm>
            <a:custGeom>
              <a:avLst/>
              <a:gdLst/>
              <a:ahLst/>
              <a:cxnLst/>
              <a:rect l="0" t="0" r="0" b="0"/>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solidFill>
                  <a:srgbClr val="FFFFFF"/>
                </a:solidFill>
              </a:endParaRPr>
            </a:p>
          </p:txBody>
        </p:sp>
        <p:sp>
          <p:nvSpPr>
            <p:cNvPr id="141" name="Shape 141"/>
            <p:cNvSpPr/>
            <p:nvPr/>
          </p:nvSpPr>
          <p:spPr>
            <a:xfrm>
              <a:off x="2197675" y="2503125"/>
              <a:ext cx="43875" cy="47525"/>
            </a:xfrm>
            <a:custGeom>
              <a:avLst/>
              <a:gdLst/>
              <a:ahLst/>
              <a:cxnLst/>
              <a:rect l="0" t="0" r="0" b="0"/>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solidFill>
                  <a:srgbClr val="FFFFFF"/>
                </a:solidFill>
              </a:endParaRPr>
            </a:p>
          </p:txBody>
        </p:sp>
        <p:sp>
          <p:nvSpPr>
            <p:cNvPr id="142" name="Shape 142"/>
            <p:cNvSpPr/>
            <p:nvPr/>
          </p:nvSpPr>
          <p:spPr>
            <a:xfrm>
              <a:off x="20418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solidFill>
                  <a:srgbClr val="FFFFFF"/>
                </a:solidFill>
              </a:endParaRPr>
            </a:p>
          </p:txBody>
        </p:sp>
        <p:sp>
          <p:nvSpPr>
            <p:cNvPr id="143" name="Shape 143"/>
            <p:cNvSpPr/>
            <p:nvPr/>
          </p:nvSpPr>
          <p:spPr>
            <a:xfrm>
              <a:off x="2041800" y="2584100"/>
              <a:ext cx="199750" cy="41425"/>
            </a:xfrm>
            <a:custGeom>
              <a:avLst/>
              <a:gdLst/>
              <a:ahLst/>
              <a:cxnLst/>
              <a:rect l="0" t="0" r="0" b="0"/>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noFill/>
            <a:ln w="19050" cap="rnd"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solidFill>
                  <a:srgbClr val="FFFFFF"/>
                </a:solidFill>
              </a:endParaRPr>
            </a:p>
          </p:txBody>
        </p:sp>
      </p:grpSp>
      <p:pic>
        <p:nvPicPr>
          <p:cNvPr id="31" name="Picture 3"/>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539552" y="1491630"/>
            <a:ext cx="2887547" cy="1053818"/>
          </a:xfrm>
          <a:prstGeom prst="rect">
            <a:avLst/>
          </a:prstGeom>
          <a:pattFill prst="pct60">
            <a:fgClr>
              <a:schemeClr val="accent1">
                <a:lumMod val="60000"/>
                <a:lumOff val="40000"/>
              </a:schemeClr>
            </a:fgClr>
            <a:bgClr>
              <a:schemeClr val="bg1"/>
            </a:bgClr>
          </a:pattFill>
          <a:ln w="9525">
            <a:noFill/>
            <a:miter lim="800000"/>
            <a:headEnd/>
            <a:tailEnd/>
          </a:ln>
        </p:spPr>
      </p:pic>
      <p:sp>
        <p:nvSpPr>
          <p:cNvPr id="33" name="32 Llamada rectangular redondeada"/>
          <p:cNvSpPr/>
          <p:nvPr/>
        </p:nvSpPr>
        <p:spPr>
          <a:xfrm>
            <a:off x="5652120" y="1315946"/>
            <a:ext cx="3096344" cy="1313774"/>
          </a:xfrm>
          <a:prstGeom prst="wedgeRoundRectCallout">
            <a:avLst>
              <a:gd name="adj1" fmla="val -69254"/>
              <a:gd name="adj2" fmla="val -42215"/>
              <a:gd name="adj3" fmla="val 16667"/>
            </a:avLst>
          </a:prstGeom>
          <a:solidFill>
            <a:schemeClr val="accent1">
              <a:lumMod val="40000"/>
              <a:lumOff val="60000"/>
            </a:schemeClr>
          </a:solidFill>
          <a:ln>
            <a:solidFill>
              <a:schemeClr val="accent1">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 name="Picture 2"/>
          <p:cNvPicPr>
            <a:picLocks noChangeAspect="1" noChangeArrowheads="1"/>
          </p:cNvPicPr>
          <p:nvPr/>
        </p:nvPicPr>
        <p:blipFill>
          <a:blip r:embed="rId4" cstate="print">
            <a:duotone>
              <a:prstClr val="black"/>
              <a:schemeClr val="accent1">
                <a:tint val="45000"/>
                <a:satMod val="400000"/>
              </a:schemeClr>
            </a:duotone>
          </a:blip>
          <a:srcRect/>
          <a:stretch>
            <a:fillRect/>
          </a:stretch>
        </p:blipFill>
        <p:spPr bwMode="auto">
          <a:xfrm>
            <a:off x="5864819" y="1521913"/>
            <a:ext cx="2739629" cy="901839"/>
          </a:xfrm>
          <a:prstGeom prst="rect">
            <a:avLst/>
          </a:prstGeom>
          <a:noFill/>
          <a:ln w="9525">
            <a:noFill/>
            <a:miter lim="800000"/>
            <a:headEnd/>
            <a:tailEnd/>
          </a:ln>
        </p:spPr>
      </p:pic>
      <p:sp>
        <p:nvSpPr>
          <p:cNvPr id="3" name="2 Flecha abajo"/>
          <p:cNvSpPr/>
          <p:nvPr/>
        </p:nvSpPr>
        <p:spPr>
          <a:xfrm>
            <a:off x="1403648" y="2859782"/>
            <a:ext cx="720080" cy="683335"/>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grpSp>
        <p:nvGrpSpPr>
          <p:cNvPr id="35" name="Shape 238"/>
          <p:cNvGrpSpPr/>
          <p:nvPr/>
        </p:nvGrpSpPr>
        <p:grpSpPr>
          <a:xfrm>
            <a:off x="4311839" y="871429"/>
            <a:ext cx="548193" cy="548193"/>
            <a:chOff x="5382800" y="412975"/>
            <a:chExt cx="433800" cy="433800"/>
          </a:xfrm>
        </p:grpSpPr>
        <p:sp>
          <p:nvSpPr>
            <p:cNvPr id="36" name="Shape 239"/>
            <p:cNvSpPr/>
            <p:nvPr/>
          </p:nvSpPr>
          <p:spPr>
            <a:xfrm>
              <a:off x="5382800" y="412975"/>
              <a:ext cx="433800" cy="433800"/>
            </a:xfrm>
            <a:prstGeom prst="ellipse">
              <a:avLst/>
            </a:prstGeom>
            <a:solidFill>
              <a:schemeClr val="accent5">
                <a:lumMod val="60000"/>
                <a:lumOff val="40000"/>
                <a:alpha val="33460"/>
              </a:schemeClr>
            </a:solidFill>
            <a:ln>
              <a:noFill/>
            </a:ln>
          </p:spPr>
          <p:txBody>
            <a:bodyPr lIns="91425" tIns="91425" rIns="91425" bIns="91425" anchor="ctr" anchorCtr="0">
              <a:noAutofit/>
            </a:bodyPr>
            <a:lstStyle/>
            <a:p>
              <a:pPr lvl="0">
                <a:spcBef>
                  <a:spcPts val="0"/>
                </a:spcBef>
                <a:buNone/>
              </a:pPr>
              <a:endParaRPr/>
            </a:p>
          </p:txBody>
        </p:sp>
        <p:sp>
          <p:nvSpPr>
            <p:cNvPr id="37" name="Shape 240"/>
            <p:cNvSpPr/>
            <p:nvPr/>
          </p:nvSpPr>
          <p:spPr>
            <a:xfrm>
              <a:off x="5495482" y="525657"/>
              <a:ext cx="208199" cy="208199"/>
            </a:xfrm>
            <a:prstGeom prst="ellipse">
              <a:avLst/>
            </a:prstGeom>
            <a:solidFill>
              <a:srgbClr val="F24745">
                <a:alpha val="33460"/>
              </a:srgbClr>
            </a:solidFill>
            <a:ln>
              <a:noFill/>
            </a:ln>
          </p:spPr>
          <p:txBody>
            <a:bodyPr lIns="91425" tIns="91425" rIns="91425" bIns="91425" anchor="ctr" anchorCtr="0">
              <a:noAutofit/>
            </a:bodyPr>
            <a:lstStyle/>
            <a:p>
              <a:pPr lvl="0">
                <a:spcBef>
                  <a:spcPts val="0"/>
                </a:spcBef>
                <a:buNone/>
              </a:pPr>
              <a:endParaRPr/>
            </a:p>
          </p:txBody>
        </p:sp>
        <p:sp>
          <p:nvSpPr>
            <p:cNvPr id="38" name="Shape 241"/>
            <p:cNvSpPr/>
            <p:nvPr/>
          </p:nvSpPr>
          <p:spPr>
            <a:xfrm>
              <a:off x="5544572" y="574747"/>
              <a:ext cx="110099" cy="110099"/>
            </a:xfrm>
            <a:prstGeom prst="ellipse">
              <a:avLst/>
            </a:prstGeom>
            <a:solidFill>
              <a:srgbClr val="F24745"/>
            </a:solidFill>
            <a:ln>
              <a:noFill/>
            </a:ln>
          </p:spPr>
          <p:txBody>
            <a:bodyPr lIns="91425" tIns="91425" rIns="91425" bIns="91425" anchor="ctr" anchorCtr="0">
              <a:noAutofit/>
            </a:bodyPr>
            <a:lstStyle/>
            <a:p>
              <a:pPr lvl="0">
                <a:spcBef>
                  <a:spcPts val="0"/>
                </a:spcBef>
                <a:buNone/>
              </a:pPr>
              <a:endParaRPr/>
            </a:p>
          </p:txBody>
        </p:sp>
      </p:grpSp>
      <p:sp>
        <p:nvSpPr>
          <p:cNvPr id="39" name="38 Flecha abajo"/>
          <p:cNvSpPr/>
          <p:nvPr/>
        </p:nvSpPr>
        <p:spPr>
          <a:xfrm>
            <a:off x="6876256" y="2824519"/>
            <a:ext cx="720080" cy="683335"/>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sp>
        <p:nvSpPr>
          <p:cNvPr id="4" name="3 Rectángulo redondeado"/>
          <p:cNvSpPr/>
          <p:nvPr/>
        </p:nvSpPr>
        <p:spPr>
          <a:xfrm>
            <a:off x="395536" y="3723879"/>
            <a:ext cx="3240360" cy="3600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smtClean="0"/>
              <a:t>MILD – DROWSINESS/CONFUSION</a:t>
            </a:r>
          </a:p>
        </p:txBody>
      </p:sp>
      <p:sp>
        <p:nvSpPr>
          <p:cNvPr id="41" name="40 Rectángulo redondeado"/>
          <p:cNvSpPr/>
          <p:nvPr/>
        </p:nvSpPr>
        <p:spPr>
          <a:xfrm>
            <a:off x="5940152" y="3743337"/>
            <a:ext cx="2520280" cy="4125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smtClean="0"/>
              <a:t>SEIZURES</a:t>
            </a:r>
            <a:endParaRPr lang="es-ES" sz="1200" b="1" dirty="0"/>
          </a:p>
        </p:txBody>
      </p:sp>
      <p:sp>
        <p:nvSpPr>
          <p:cNvPr id="42" name="41 Rectángulo redondeado"/>
          <p:cNvSpPr/>
          <p:nvPr/>
        </p:nvSpPr>
        <p:spPr>
          <a:xfrm>
            <a:off x="395536" y="4319401"/>
            <a:ext cx="3240360" cy="4845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smtClean="0"/>
              <a:t>SEVERE – ENCEPHALOPATHY, EDEMA, COMA</a:t>
            </a:r>
            <a:endParaRPr lang="es-ES" sz="1200" b="1" dirty="0"/>
          </a:p>
        </p:txBody>
      </p:sp>
      <p:pic>
        <p:nvPicPr>
          <p:cNvPr id="25" name="Picture 2" descr="F:\Facultad-UMM\Posters y presentaciones\2015\udelar chico azu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199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3" grpId="0" animBg="1"/>
      <p:bldP spid="3" grpId="0" animBg="1"/>
      <p:bldP spid="39" grpId="0" animBg="1"/>
      <p:bldP spid="4" grpId="0" animBg="1"/>
      <p:bldP spid="41" grpId="0" animBg="1"/>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4294967295"/>
            <p:extLst>
              <p:ext uri="{D42A27DB-BD31-4B8C-83A1-F6EECF244321}">
                <p14:modId xmlns:p14="http://schemas.microsoft.com/office/powerpoint/2010/main" val="529456035"/>
              </p:ext>
            </p:extLst>
          </p:nvPr>
        </p:nvGraphicFramePr>
        <p:xfrm>
          <a:off x="2339752" y="1275606"/>
          <a:ext cx="5516562" cy="3236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1 Título"/>
          <p:cNvSpPr txBox="1">
            <a:spLocks/>
          </p:cNvSpPr>
          <p:nvPr/>
        </p:nvSpPr>
        <p:spPr>
          <a:xfrm>
            <a:off x="1907704" y="123479"/>
            <a:ext cx="4896544" cy="648072"/>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Dosis"/>
              <a:buNone/>
              <a:defRPr sz="1800" b="0" i="0" u="none" strike="noStrike" cap="none">
                <a:solidFill>
                  <a:srgbClr val="FFFFFF"/>
                </a:solidFill>
                <a:latin typeface="Dosis"/>
                <a:ea typeface="Dosis"/>
                <a:cs typeface="Dosis"/>
                <a:sym typeface="Dosis"/>
              </a:defRPr>
            </a:lvl1pPr>
            <a:lvl2pPr lvl="1" rtl="0">
              <a:spcBef>
                <a:spcPts val="0"/>
              </a:spcBef>
              <a:buClr>
                <a:srgbClr val="FFFFFF"/>
              </a:buClr>
              <a:buSzPct val="100000"/>
              <a:buFont typeface="Dosis"/>
              <a:buNone/>
              <a:defRPr sz="1800">
                <a:solidFill>
                  <a:srgbClr val="FFFFFF"/>
                </a:solidFill>
                <a:latin typeface="Dosis"/>
                <a:ea typeface="Dosis"/>
                <a:cs typeface="Dosis"/>
                <a:sym typeface="Dosis"/>
              </a:defRPr>
            </a:lvl2pPr>
            <a:lvl3pPr lvl="2" rtl="0">
              <a:spcBef>
                <a:spcPts val="0"/>
              </a:spcBef>
              <a:buClr>
                <a:srgbClr val="FFFFFF"/>
              </a:buClr>
              <a:buSzPct val="100000"/>
              <a:buFont typeface="Dosis"/>
              <a:buNone/>
              <a:defRPr sz="1800">
                <a:solidFill>
                  <a:srgbClr val="FFFFFF"/>
                </a:solidFill>
                <a:latin typeface="Dosis"/>
                <a:ea typeface="Dosis"/>
                <a:cs typeface="Dosis"/>
                <a:sym typeface="Dosis"/>
              </a:defRPr>
            </a:lvl3pPr>
            <a:lvl4pPr lvl="3" rtl="0">
              <a:spcBef>
                <a:spcPts val="0"/>
              </a:spcBef>
              <a:buClr>
                <a:srgbClr val="FFFFFF"/>
              </a:buClr>
              <a:buSzPct val="100000"/>
              <a:buFont typeface="Dosis"/>
              <a:buNone/>
              <a:defRPr sz="1800">
                <a:solidFill>
                  <a:srgbClr val="FFFFFF"/>
                </a:solidFill>
                <a:latin typeface="Dosis"/>
                <a:ea typeface="Dosis"/>
                <a:cs typeface="Dosis"/>
                <a:sym typeface="Dosis"/>
              </a:defRPr>
            </a:lvl4pPr>
            <a:lvl5pPr lvl="4" rtl="0">
              <a:spcBef>
                <a:spcPts val="0"/>
              </a:spcBef>
              <a:buClr>
                <a:srgbClr val="FFFFFF"/>
              </a:buClr>
              <a:buSzPct val="100000"/>
              <a:buFont typeface="Dosis"/>
              <a:buNone/>
              <a:defRPr sz="1800">
                <a:solidFill>
                  <a:srgbClr val="FFFFFF"/>
                </a:solidFill>
                <a:latin typeface="Dosis"/>
                <a:ea typeface="Dosis"/>
                <a:cs typeface="Dosis"/>
                <a:sym typeface="Dosis"/>
              </a:defRPr>
            </a:lvl5pPr>
            <a:lvl6pPr lvl="5" rtl="0">
              <a:spcBef>
                <a:spcPts val="0"/>
              </a:spcBef>
              <a:buClr>
                <a:srgbClr val="FFFFFF"/>
              </a:buClr>
              <a:buSzPct val="100000"/>
              <a:buFont typeface="Dosis"/>
              <a:buNone/>
              <a:defRPr sz="1800">
                <a:solidFill>
                  <a:srgbClr val="FFFFFF"/>
                </a:solidFill>
                <a:latin typeface="Dosis"/>
                <a:ea typeface="Dosis"/>
                <a:cs typeface="Dosis"/>
                <a:sym typeface="Dosis"/>
              </a:defRPr>
            </a:lvl6pPr>
            <a:lvl7pPr lvl="6" rtl="0">
              <a:spcBef>
                <a:spcPts val="0"/>
              </a:spcBef>
              <a:buClr>
                <a:srgbClr val="FFFFFF"/>
              </a:buClr>
              <a:buSzPct val="100000"/>
              <a:buFont typeface="Dosis"/>
              <a:buNone/>
              <a:defRPr sz="1800">
                <a:solidFill>
                  <a:srgbClr val="FFFFFF"/>
                </a:solidFill>
                <a:latin typeface="Dosis"/>
                <a:ea typeface="Dosis"/>
                <a:cs typeface="Dosis"/>
                <a:sym typeface="Dosis"/>
              </a:defRPr>
            </a:lvl7pPr>
            <a:lvl8pPr lvl="7" rtl="0">
              <a:spcBef>
                <a:spcPts val="0"/>
              </a:spcBef>
              <a:buClr>
                <a:srgbClr val="FFFFFF"/>
              </a:buClr>
              <a:buSzPct val="100000"/>
              <a:buFont typeface="Dosis"/>
              <a:buNone/>
              <a:defRPr sz="1800">
                <a:solidFill>
                  <a:srgbClr val="FFFFFF"/>
                </a:solidFill>
                <a:latin typeface="Dosis"/>
                <a:ea typeface="Dosis"/>
                <a:cs typeface="Dosis"/>
                <a:sym typeface="Dosis"/>
              </a:defRPr>
            </a:lvl8pPr>
            <a:lvl9pPr lvl="8" rtl="0">
              <a:spcBef>
                <a:spcPts val="0"/>
              </a:spcBef>
              <a:buClr>
                <a:srgbClr val="FFFFFF"/>
              </a:buClr>
              <a:buSzPct val="100000"/>
              <a:buFont typeface="Dosis"/>
              <a:buNone/>
              <a:defRPr sz="1800">
                <a:solidFill>
                  <a:srgbClr val="FFFFFF"/>
                </a:solidFill>
                <a:latin typeface="Dosis"/>
                <a:ea typeface="Dosis"/>
                <a:cs typeface="Dosis"/>
                <a:sym typeface="Dosis"/>
              </a:defRPr>
            </a:lvl9pPr>
          </a:lstStyle>
          <a:p>
            <a:r>
              <a:rPr lang="es-UY" sz="3200" b="1" dirty="0" smtClean="0">
                <a:solidFill>
                  <a:schemeClr val="accent4">
                    <a:lumMod val="75000"/>
                  </a:schemeClr>
                </a:solidFill>
              </a:rPr>
              <a:t>CARNITINE HOMEOSTASIS</a:t>
            </a:r>
            <a:r>
              <a:rPr lang="es-UY" sz="3200" dirty="0" smtClean="0">
                <a:solidFill>
                  <a:schemeClr val="accent4">
                    <a:lumMod val="75000"/>
                  </a:schemeClr>
                </a:solidFill>
              </a:rPr>
              <a:t> </a:t>
            </a:r>
            <a:endParaRPr lang="es-UY" sz="3200" dirty="0">
              <a:solidFill>
                <a:schemeClr val="accent4">
                  <a:lumMod val="75000"/>
                </a:schemeClr>
              </a:solidFill>
            </a:endParaRPr>
          </a:p>
        </p:txBody>
      </p:sp>
      <p:sp>
        <p:nvSpPr>
          <p:cNvPr id="3" name="2 Título"/>
          <p:cNvSpPr>
            <a:spLocks noGrp="1"/>
          </p:cNvSpPr>
          <p:nvPr>
            <p:ph type="title"/>
          </p:nvPr>
        </p:nvSpPr>
        <p:spPr/>
        <p:txBody>
          <a:bodyPr/>
          <a:lstStyle/>
          <a:p>
            <a:endParaRPr lang="es-UY" dirty="0"/>
          </a:p>
        </p:txBody>
      </p:sp>
      <p:pic>
        <p:nvPicPr>
          <p:cNvPr id="6" name="Picture 2" descr="F:\Facultad-UMM\Posters y presentaciones\2015\udelar chico azul.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645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928662" y="214296"/>
            <a:ext cx="4357686" cy="742950"/>
          </a:xfrm>
        </p:spPr>
        <p:txBody>
          <a:bodyPr/>
          <a:lstStyle/>
          <a:p>
            <a:r>
              <a:rPr lang="es-UY" sz="2800" b="1" dirty="0" smtClean="0"/>
              <a:t>CAR and ACETILCAR</a:t>
            </a:r>
            <a:endParaRPr lang="es-UY" sz="2800" b="1" dirty="0"/>
          </a:p>
        </p:txBody>
      </p:sp>
      <p:graphicFrame>
        <p:nvGraphicFramePr>
          <p:cNvPr id="4" name="3 Marcador de contenido"/>
          <p:cNvGraphicFramePr>
            <a:graphicFrameLocks noGrp="1"/>
          </p:cNvGraphicFramePr>
          <p:nvPr>
            <p:ph idx="4294967295"/>
            <p:extLst>
              <p:ext uri="{D42A27DB-BD31-4B8C-83A1-F6EECF244321}">
                <p14:modId xmlns:p14="http://schemas.microsoft.com/office/powerpoint/2010/main" val="1018410711"/>
              </p:ext>
            </p:extLst>
          </p:nvPr>
        </p:nvGraphicFramePr>
        <p:xfrm>
          <a:off x="852488" y="857238"/>
          <a:ext cx="7791478" cy="1411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3 Marcador de contenido"/>
          <p:cNvGraphicFramePr>
            <a:graphicFrameLocks/>
          </p:cNvGraphicFramePr>
          <p:nvPr>
            <p:extLst>
              <p:ext uri="{D42A27DB-BD31-4B8C-83A1-F6EECF244321}">
                <p14:modId xmlns:p14="http://schemas.microsoft.com/office/powerpoint/2010/main" val="537852014"/>
              </p:ext>
            </p:extLst>
          </p:nvPr>
        </p:nvGraphicFramePr>
        <p:xfrm>
          <a:off x="539552" y="2496294"/>
          <a:ext cx="7992888" cy="8315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3 Marcador de contenido"/>
          <p:cNvGraphicFramePr>
            <a:graphicFrameLocks/>
          </p:cNvGraphicFramePr>
          <p:nvPr>
            <p:extLst>
              <p:ext uri="{D42A27DB-BD31-4B8C-83A1-F6EECF244321}">
                <p14:modId xmlns:p14="http://schemas.microsoft.com/office/powerpoint/2010/main" val="2736396241"/>
              </p:ext>
            </p:extLst>
          </p:nvPr>
        </p:nvGraphicFramePr>
        <p:xfrm>
          <a:off x="571472" y="3500444"/>
          <a:ext cx="8291264" cy="1479612"/>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7" name="Picture 2" descr="F:\Facultad-UMM\Posters y presentaciones\2015\udelar chico azul.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69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44425" y="5597"/>
            <a:ext cx="3552600" cy="780203"/>
          </a:xfrm>
        </p:spPr>
        <p:txBody>
          <a:bodyPr/>
          <a:lstStyle/>
          <a:p>
            <a:r>
              <a:rPr lang="es-UY" b="1" dirty="0" smtClean="0"/>
              <a:t>PATIENTS and METHODS</a:t>
            </a:r>
            <a:endParaRPr lang="es-UY" b="1" dirty="0"/>
          </a:p>
        </p:txBody>
      </p:sp>
      <p:sp>
        <p:nvSpPr>
          <p:cNvPr id="8" name="7 Marcador de texto"/>
          <p:cNvSpPr>
            <a:spLocks noGrp="1"/>
          </p:cNvSpPr>
          <p:nvPr>
            <p:ph type="body" idx="2"/>
          </p:nvPr>
        </p:nvSpPr>
        <p:spPr>
          <a:xfrm>
            <a:off x="1043608" y="987574"/>
            <a:ext cx="7056784" cy="648072"/>
          </a:xfrm>
        </p:spPr>
        <p:txBody>
          <a:bodyPr/>
          <a:lstStyle/>
          <a:p>
            <a:r>
              <a:rPr lang="en-GB" sz="1100" dirty="0"/>
              <a:t>Group A) </a:t>
            </a:r>
            <a:r>
              <a:rPr lang="en-US" sz="1100" dirty="0"/>
              <a:t>Thirty-one epileptic adult patients </a:t>
            </a:r>
            <a:r>
              <a:rPr lang="en-GB" sz="1100" dirty="0"/>
              <a:t>(15 men -16 women), mean age 46.2 years (range 18-55)</a:t>
            </a:r>
            <a:r>
              <a:rPr lang="en-US" sz="1100" dirty="0"/>
              <a:t> </a:t>
            </a:r>
            <a:endParaRPr lang="en-US" sz="1100" dirty="0" smtClean="0"/>
          </a:p>
          <a:p>
            <a:pPr>
              <a:buNone/>
            </a:pPr>
            <a:r>
              <a:rPr lang="en-US" sz="1100" dirty="0" smtClean="0"/>
              <a:t>Blood </a:t>
            </a:r>
            <a:r>
              <a:rPr lang="en-US" sz="1100" dirty="0"/>
              <a:t>CAR and ACYLCAR profiles and ammonia concentrations in blood were determined</a:t>
            </a:r>
            <a:r>
              <a:rPr lang="en-US" sz="1100" dirty="0" smtClean="0"/>
              <a:t>.</a:t>
            </a:r>
            <a:endParaRPr lang="es-UY" sz="1100" dirty="0"/>
          </a:p>
        </p:txBody>
      </p:sp>
      <p:sp>
        <p:nvSpPr>
          <p:cNvPr id="5" name="4 Marcador de número de diapositiva"/>
          <p:cNvSpPr>
            <a:spLocks noGrp="1"/>
          </p:cNvSpPr>
          <p:nvPr>
            <p:ph type="sldNum" idx="12"/>
          </p:nvPr>
        </p:nvSpPr>
        <p:spPr/>
        <p:txBody>
          <a:bodyPr/>
          <a:lstStyle/>
          <a:p>
            <a:pPr>
              <a:defRPr/>
            </a:pPr>
            <a:fld id="{4D2CF0D7-81F0-47ED-84B6-3B3448A57E83}" type="slidenum">
              <a:rPr lang="es-ES" smtClean="0"/>
              <a:pPr>
                <a:defRPr/>
              </a:pPr>
              <a:t>9</a:t>
            </a:fld>
            <a:endParaRPr lang="es-ES"/>
          </a:p>
        </p:txBody>
      </p:sp>
      <p:sp>
        <p:nvSpPr>
          <p:cNvPr id="6" name="5 Rectángulo"/>
          <p:cNvSpPr/>
          <p:nvPr/>
        </p:nvSpPr>
        <p:spPr>
          <a:xfrm>
            <a:off x="827583" y="3219822"/>
            <a:ext cx="5875317" cy="646331"/>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a:spAutoFit/>
          </a:bodyPr>
          <a:lstStyle/>
          <a:p>
            <a:pPr marL="285750" indent="-285750">
              <a:buFont typeface="Arial" pitchFamily="34" charset="0"/>
              <a:buChar char="•"/>
            </a:pPr>
            <a:r>
              <a:rPr lang="en-US" sz="1200" dirty="0">
                <a:latin typeface="Dosis" charset="0"/>
              </a:rPr>
              <a:t>V</a:t>
            </a:r>
            <a:r>
              <a:rPr lang="en-US" sz="1200" dirty="0" smtClean="0">
                <a:effectLst/>
                <a:latin typeface="Dosis" charset="0"/>
              </a:rPr>
              <a:t>PA</a:t>
            </a:r>
            <a:r>
              <a:rPr lang="en-US" sz="1200" dirty="0" smtClean="0">
                <a:latin typeface="Dosis" charset="0"/>
              </a:rPr>
              <a:t> - </a:t>
            </a:r>
            <a:r>
              <a:rPr lang="en-US" sz="1200" dirty="0" smtClean="0">
                <a:effectLst/>
                <a:latin typeface="Dosis" charset="0"/>
              </a:rPr>
              <a:t>HPLC. </a:t>
            </a:r>
          </a:p>
          <a:p>
            <a:pPr marL="285750" indent="-285750">
              <a:buFont typeface="Arial" pitchFamily="34" charset="0"/>
              <a:buChar char="•"/>
            </a:pPr>
            <a:r>
              <a:rPr lang="en-US" sz="1200" dirty="0" smtClean="0">
                <a:effectLst/>
                <a:latin typeface="Dosis" charset="0"/>
              </a:rPr>
              <a:t>NH</a:t>
            </a:r>
            <a:r>
              <a:rPr lang="en-US" sz="1200" baseline="-25000" dirty="0" smtClean="0">
                <a:effectLst/>
                <a:latin typeface="Dosis" charset="0"/>
              </a:rPr>
              <a:t>4</a:t>
            </a:r>
            <a:r>
              <a:rPr lang="en-US" sz="1200" baseline="30000" dirty="0" smtClean="0">
                <a:effectLst/>
                <a:latin typeface="Dosis" charset="0"/>
              </a:rPr>
              <a:t>+</a:t>
            </a:r>
            <a:r>
              <a:rPr lang="en-US" sz="1200" dirty="0" smtClean="0">
                <a:effectLst/>
                <a:latin typeface="Dosis" charset="0"/>
              </a:rPr>
              <a:t> - Hitachi </a:t>
            </a:r>
            <a:r>
              <a:rPr lang="en-US" sz="1200" dirty="0">
                <a:effectLst/>
                <a:latin typeface="Dosis" charset="0"/>
              </a:rPr>
              <a:t>911 Automatic </a:t>
            </a:r>
            <a:r>
              <a:rPr lang="en-US" sz="1200" dirty="0" err="1">
                <a:effectLst/>
                <a:latin typeface="Dosis" charset="0"/>
              </a:rPr>
              <a:t>Analyser</a:t>
            </a:r>
            <a:r>
              <a:rPr lang="en-US" sz="1200" dirty="0">
                <a:effectLst/>
                <a:latin typeface="Dosis" charset="0"/>
              </a:rPr>
              <a:t>, </a:t>
            </a:r>
            <a:r>
              <a:rPr lang="en-US" sz="1200" dirty="0" err="1" smtClean="0">
                <a:effectLst/>
                <a:latin typeface="Dosis" charset="0"/>
              </a:rPr>
              <a:t>Laboratorios</a:t>
            </a:r>
            <a:r>
              <a:rPr lang="en-US" sz="1200" dirty="0" smtClean="0">
                <a:effectLst/>
                <a:latin typeface="Dosis" charset="0"/>
              </a:rPr>
              <a:t> Roche. </a:t>
            </a:r>
          </a:p>
          <a:p>
            <a:pPr marL="285750" indent="-285750">
              <a:buFont typeface="Arial" pitchFamily="34" charset="0"/>
              <a:buChar char="•"/>
            </a:pPr>
            <a:r>
              <a:rPr lang="en-US" sz="1200" dirty="0" smtClean="0">
                <a:effectLst/>
                <a:latin typeface="Dosis" charset="0"/>
              </a:rPr>
              <a:t>CAR / ACYLCAR  - LC-MS/MS.</a:t>
            </a:r>
            <a:endParaRPr lang="es-ES" sz="1200" dirty="0">
              <a:effectLst/>
              <a:latin typeface="Dosis" charset="0"/>
            </a:endParaRPr>
          </a:p>
        </p:txBody>
      </p:sp>
      <p:sp>
        <p:nvSpPr>
          <p:cNvPr id="11" name="7 Marcador de texto"/>
          <p:cNvSpPr txBox="1">
            <a:spLocks/>
          </p:cNvSpPr>
          <p:nvPr/>
        </p:nvSpPr>
        <p:spPr>
          <a:xfrm>
            <a:off x="1043608" y="1707654"/>
            <a:ext cx="7056784" cy="648072"/>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DB7C4"/>
              </a:buClr>
              <a:buSzPct val="100000"/>
              <a:buFont typeface="Source Sans Pro"/>
              <a:buChar char="▹"/>
              <a:defRPr sz="1800" b="0" i="0" u="none" strike="noStrike" cap="none">
                <a:solidFill>
                  <a:srgbClr val="415665"/>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DB7C4"/>
              </a:buClr>
              <a:buSzPct val="100000"/>
              <a:buFont typeface="Source Sans Pro"/>
              <a:buChar char="▸"/>
              <a:defRPr sz="1800" b="0" i="0" u="none" strike="noStrike" cap="none">
                <a:solidFill>
                  <a:srgbClr val="415665"/>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DB7C4"/>
              </a:buClr>
              <a:buSzPct val="100000"/>
              <a:buFont typeface="Source Sans Pro"/>
              <a:buChar char="⬩"/>
              <a:defRPr sz="1800" b="0" i="0" u="none" strike="noStrike" cap="none">
                <a:solidFill>
                  <a:srgbClr val="415665"/>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DB7C4"/>
              </a:buClr>
              <a:buSzPct val="100000"/>
              <a:buFont typeface="Source Sans Pro"/>
              <a:buChar char="⬞"/>
              <a:defRPr sz="1800" b="0" i="0" u="none" strike="noStrike" cap="none">
                <a:solidFill>
                  <a:srgbClr val="415665"/>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9pPr>
          </a:lstStyle>
          <a:p>
            <a:r>
              <a:rPr lang="en-US" sz="1100" dirty="0"/>
              <a:t>Group B) Twenty-eight patients treated with VPA (15 men - 13 women), mean age 45.7 years (range 18-55</a:t>
            </a:r>
            <a:r>
              <a:rPr lang="en-US" sz="1100" dirty="0" smtClean="0"/>
              <a:t>) </a:t>
            </a:r>
            <a:r>
              <a:rPr lang="en-US" sz="1100" dirty="0"/>
              <a:t>Plasma VPA, blood CAR and ACYLCAR profiles, and ammonia blood concentrations were determined</a:t>
            </a:r>
            <a:r>
              <a:rPr lang="en-US" sz="1100" dirty="0" smtClean="0"/>
              <a:t>.</a:t>
            </a:r>
            <a:endParaRPr lang="es-UY" sz="1100" dirty="0"/>
          </a:p>
        </p:txBody>
      </p:sp>
      <p:sp>
        <p:nvSpPr>
          <p:cNvPr id="12" name="7 Marcador de texto"/>
          <p:cNvSpPr txBox="1">
            <a:spLocks/>
          </p:cNvSpPr>
          <p:nvPr/>
        </p:nvSpPr>
        <p:spPr>
          <a:xfrm>
            <a:off x="1043608" y="2499742"/>
            <a:ext cx="7056784" cy="648072"/>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DB7C4"/>
              </a:buClr>
              <a:buSzPct val="100000"/>
              <a:buFont typeface="Source Sans Pro"/>
              <a:buChar char="▹"/>
              <a:defRPr sz="1800" b="0" i="0" u="none" strike="noStrike" cap="none">
                <a:solidFill>
                  <a:srgbClr val="415665"/>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DB7C4"/>
              </a:buClr>
              <a:buSzPct val="100000"/>
              <a:buFont typeface="Source Sans Pro"/>
              <a:buChar char="▸"/>
              <a:defRPr sz="1800" b="0" i="0" u="none" strike="noStrike" cap="none">
                <a:solidFill>
                  <a:srgbClr val="415665"/>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DB7C4"/>
              </a:buClr>
              <a:buSzPct val="100000"/>
              <a:buFont typeface="Source Sans Pro"/>
              <a:buChar char="⬩"/>
              <a:defRPr sz="1800" b="0" i="0" u="none" strike="noStrike" cap="none">
                <a:solidFill>
                  <a:srgbClr val="415665"/>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DB7C4"/>
              </a:buClr>
              <a:buSzPct val="100000"/>
              <a:buFont typeface="Source Sans Pro"/>
              <a:buChar char="⬞"/>
              <a:defRPr sz="1800" b="0" i="0" u="none" strike="noStrike" cap="none">
                <a:solidFill>
                  <a:srgbClr val="415665"/>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DB7C4"/>
              </a:buClr>
              <a:buSzPct val="100000"/>
              <a:buFont typeface="Source Sans Pro"/>
              <a:buNone/>
              <a:defRPr sz="1800" b="0" i="0" u="none" strike="noStrike" cap="none">
                <a:solidFill>
                  <a:srgbClr val="415665"/>
                </a:solidFill>
                <a:latin typeface="Source Sans Pro"/>
                <a:ea typeface="Source Sans Pro"/>
                <a:cs typeface="Source Sans Pro"/>
                <a:sym typeface="Source Sans Pro"/>
              </a:defRPr>
            </a:lvl9pPr>
          </a:lstStyle>
          <a:p>
            <a:r>
              <a:rPr lang="en-US" sz="1100" dirty="0"/>
              <a:t>Group C) Forty-one elderly patients (21</a:t>
            </a:r>
            <a:r>
              <a:rPr lang="en-GB" sz="1100" dirty="0"/>
              <a:t> men - 20 women), mean age 73.8 years (range 65-85</a:t>
            </a:r>
            <a:r>
              <a:rPr lang="en-GB" sz="1100" dirty="0" smtClean="0"/>
              <a:t>). </a:t>
            </a:r>
          </a:p>
          <a:p>
            <a:pPr>
              <a:buNone/>
            </a:pPr>
            <a:r>
              <a:rPr lang="en-US" sz="1100" dirty="0" smtClean="0"/>
              <a:t>Blood </a:t>
            </a:r>
            <a:r>
              <a:rPr lang="en-US" sz="1100" dirty="0"/>
              <a:t>CAR and ACYLCAR profiles and ammonia blood concentrations were determined. </a:t>
            </a:r>
            <a:endParaRPr lang="es-UY" sz="1100" dirty="0"/>
          </a:p>
        </p:txBody>
      </p:sp>
      <p:sp>
        <p:nvSpPr>
          <p:cNvPr id="13" name="12 Rectángulo"/>
          <p:cNvSpPr/>
          <p:nvPr/>
        </p:nvSpPr>
        <p:spPr>
          <a:xfrm>
            <a:off x="2339752" y="4083918"/>
            <a:ext cx="6624736" cy="646331"/>
          </a:xfrm>
          <a:prstGeom prst="rect">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a:spAutoFit/>
          </a:bodyPr>
          <a:lstStyle/>
          <a:p>
            <a:pPr marL="171450" indent="-171450">
              <a:buFont typeface="Arial" pitchFamily="34" charset="0"/>
              <a:buChar char="•"/>
            </a:pPr>
            <a:r>
              <a:rPr lang="en-US" sz="1200" dirty="0">
                <a:latin typeface="Dosis" charset="0"/>
              </a:rPr>
              <a:t>All statistical analyses were carried out using SPSS (version 17.0 for Windows). </a:t>
            </a:r>
            <a:endParaRPr lang="en-US" sz="1200" dirty="0" smtClean="0">
              <a:latin typeface="Dosis" charset="0"/>
            </a:endParaRPr>
          </a:p>
          <a:p>
            <a:pPr marL="171450" indent="-171450">
              <a:buFont typeface="Arial" pitchFamily="34" charset="0"/>
              <a:buChar char="•"/>
            </a:pPr>
            <a:r>
              <a:rPr lang="en-US" sz="1200" dirty="0" smtClean="0">
                <a:latin typeface="Dosis" charset="0"/>
              </a:rPr>
              <a:t>Means </a:t>
            </a:r>
            <a:r>
              <a:rPr lang="en-US" sz="1200" dirty="0">
                <a:latin typeface="Dosis" charset="0"/>
              </a:rPr>
              <a:t>were compared using Student’s t-test for independent variables. </a:t>
            </a:r>
            <a:endParaRPr lang="en-US" sz="1200" dirty="0" smtClean="0">
              <a:latin typeface="Dosis" charset="0"/>
            </a:endParaRPr>
          </a:p>
          <a:p>
            <a:pPr marL="171450" indent="-171450">
              <a:buFont typeface="Arial" pitchFamily="34" charset="0"/>
              <a:buChar char="•"/>
            </a:pPr>
            <a:r>
              <a:rPr lang="en-US" sz="1200" dirty="0" smtClean="0">
                <a:latin typeface="Dosis" charset="0"/>
              </a:rPr>
              <a:t>All </a:t>
            </a:r>
            <a:r>
              <a:rPr lang="en-US" sz="1200" dirty="0">
                <a:latin typeface="Dosis" charset="0"/>
              </a:rPr>
              <a:t>p-values were two sided, using α = 0.05 as the reference standard for determining the significance. </a:t>
            </a:r>
            <a:endParaRPr lang="es-UY" sz="1200" dirty="0">
              <a:latin typeface="Dosis" charset="0"/>
            </a:endParaRPr>
          </a:p>
        </p:txBody>
      </p:sp>
      <p:pic>
        <p:nvPicPr>
          <p:cNvPr id="9" name="Picture 2" descr="F:\Facultad-UMM\Posters y presentaciones\2015\udelar chico azu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5010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ctrTitle"/>
          </p:nvPr>
        </p:nvSpPr>
        <p:spPr>
          <a:xfrm>
            <a:off x="685800" y="1907658"/>
            <a:ext cx="7342584" cy="1045199"/>
          </a:xfrm>
          <a:prstGeom prst="rect">
            <a:avLst/>
          </a:prstGeom>
        </p:spPr>
        <p:txBody>
          <a:bodyPr lIns="91425" tIns="91425" rIns="91425" bIns="91425" anchor="b" anchorCtr="0">
            <a:noAutofit/>
          </a:bodyPr>
          <a:lstStyle/>
          <a:p>
            <a:pPr lvl="0" rtl="0">
              <a:spcBef>
                <a:spcPts val="0"/>
              </a:spcBef>
              <a:buNone/>
            </a:pPr>
            <a:r>
              <a:rPr lang="en" dirty="0" smtClean="0"/>
              <a:t/>
            </a:r>
            <a:br>
              <a:rPr lang="en" dirty="0" smtClean="0"/>
            </a:br>
            <a:r>
              <a:rPr lang="en" dirty="0"/>
              <a:t/>
            </a:r>
            <a:br>
              <a:rPr lang="en" dirty="0"/>
            </a:br>
            <a:r>
              <a:rPr lang="en" dirty="0" smtClean="0"/>
              <a:t>RESULTS </a:t>
            </a:r>
            <a:br>
              <a:rPr lang="en" dirty="0" smtClean="0"/>
            </a:br>
            <a:r>
              <a:rPr lang="en" dirty="0" smtClean="0"/>
              <a:t>CARNITINE – VALPROIC ACID</a:t>
            </a:r>
            <a:endParaRPr lang="en" dirty="0"/>
          </a:p>
        </p:txBody>
      </p:sp>
      <p:sp>
        <p:nvSpPr>
          <p:cNvPr id="100" name="Shape 100"/>
          <p:cNvSpPr txBox="1">
            <a:spLocks noGrp="1"/>
          </p:cNvSpPr>
          <p:nvPr>
            <p:ph type="subTitle" idx="1"/>
          </p:nvPr>
        </p:nvSpPr>
        <p:spPr>
          <a:xfrm>
            <a:off x="685800" y="3082250"/>
            <a:ext cx="5008199" cy="687600"/>
          </a:xfrm>
          <a:prstGeom prst="rect">
            <a:avLst/>
          </a:prstGeom>
        </p:spPr>
        <p:txBody>
          <a:bodyPr lIns="91425" tIns="91425" rIns="91425" bIns="91425" anchor="ctr" anchorCtr="0">
            <a:noAutofit/>
          </a:bodyPr>
          <a:lstStyle/>
          <a:p>
            <a:pPr lvl="0" rtl="0">
              <a:spcBef>
                <a:spcPts val="0"/>
              </a:spcBef>
              <a:buNone/>
            </a:pPr>
            <a:endParaRPr lang="en" dirty="0"/>
          </a:p>
        </p:txBody>
      </p:sp>
      <p:sp>
        <p:nvSpPr>
          <p:cNvPr id="101" name="Shape 101"/>
          <p:cNvSpPr txBox="1">
            <a:spLocks noGrp="1"/>
          </p:cNvSpPr>
          <p:nvPr>
            <p:ph type="sldNum" idx="12"/>
          </p:nvPr>
        </p:nvSpPr>
        <p:spPr>
          <a:xfrm>
            <a:off x="-75" y="3420000"/>
            <a:ext cx="669599" cy="1723500"/>
          </a:xfrm>
          <a:prstGeom prst="rect">
            <a:avLst/>
          </a:prstGeom>
        </p:spPr>
        <p:txBody>
          <a:bodyPr lIns="91425" tIns="91425" rIns="91425" bIns="91425" anchor="b" anchorCtr="0">
            <a:noAutofit/>
          </a:bodyPr>
          <a:lstStyle/>
          <a:p>
            <a:pPr lvl="0">
              <a:spcBef>
                <a:spcPts val="0"/>
              </a:spcBef>
              <a:buNone/>
            </a:pPr>
            <a:fld id="{00000000-1234-1234-1234-123412341234}" type="slidenum">
              <a:rPr lang="en"/>
              <a:pPr lvl="0">
                <a:spcBef>
                  <a:spcPts val="0"/>
                </a:spcBef>
                <a:buNone/>
              </a:pPr>
              <a:t>10</a:t>
            </a:fld>
            <a:endParaRPr lang="en"/>
          </a:p>
        </p:txBody>
      </p:sp>
      <p:pic>
        <p:nvPicPr>
          <p:cNvPr id="5" name="Picture 2" descr="F:\Facultad-UMM\Posters y presentaciones\2015\udelar chico azu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462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44425" y="5597"/>
            <a:ext cx="2647455" cy="981977"/>
          </a:xfrm>
        </p:spPr>
        <p:txBody>
          <a:bodyPr/>
          <a:lstStyle/>
          <a:p>
            <a:r>
              <a:rPr lang="es-UY" b="1" dirty="0" smtClean="0"/>
              <a:t>CORRELATIONS</a:t>
            </a:r>
            <a:r>
              <a:rPr lang="es-UY" dirty="0" smtClean="0"/>
              <a:t> </a:t>
            </a:r>
            <a:endParaRPr lang="es-UY" dirty="0"/>
          </a:p>
        </p:txBody>
      </p:sp>
      <p:sp>
        <p:nvSpPr>
          <p:cNvPr id="6" name="5 Marcador de número de diapositiva"/>
          <p:cNvSpPr>
            <a:spLocks noGrp="1"/>
          </p:cNvSpPr>
          <p:nvPr>
            <p:ph type="sldNum" idx="12"/>
          </p:nvPr>
        </p:nvSpPr>
        <p:spPr/>
        <p:txBody>
          <a:bodyPr/>
          <a:lstStyle/>
          <a:p>
            <a:pPr lvl="0">
              <a:spcBef>
                <a:spcPts val="0"/>
              </a:spcBef>
              <a:buNone/>
            </a:pPr>
            <a:fld id="{00000000-1234-1234-1234-123412341234}" type="slidenum">
              <a:rPr lang="en" smtClean="0"/>
              <a:pPr lvl="0">
                <a:spcBef>
                  <a:spcPts val="0"/>
                </a:spcBef>
                <a:buNone/>
              </a:pPr>
              <a:t>11</a:t>
            </a:fld>
            <a:endParaRPr lang="en"/>
          </a:p>
        </p:txBody>
      </p:sp>
      <p:graphicFrame>
        <p:nvGraphicFramePr>
          <p:cNvPr id="7" name="6 Diagrama"/>
          <p:cNvGraphicFramePr/>
          <p:nvPr>
            <p:extLst>
              <p:ext uri="{D42A27DB-BD31-4B8C-83A1-F6EECF244321}">
                <p14:modId xmlns:p14="http://schemas.microsoft.com/office/powerpoint/2010/main" val="24295683"/>
              </p:ext>
            </p:extLst>
          </p:nvPr>
        </p:nvGraphicFramePr>
        <p:xfrm>
          <a:off x="1475656" y="51470"/>
          <a:ext cx="7200800" cy="49480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585" y="1433525"/>
            <a:ext cx="4752527" cy="3461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504" y="2211710"/>
            <a:ext cx="3203848" cy="171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redondeado"/>
          <p:cNvSpPr/>
          <p:nvPr/>
        </p:nvSpPr>
        <p:spPr>
          <a:xfrm>
            <a:off x="3275856" y="2520280"/>
            <a:ext cx="5509120" cy="25717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76551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4" fill="hold" grpId="0" nodeType="clickEffect">
                                  <p:stCondLst>
                                    <p:cond delay="0"/>
                                  </p:stCondLst>
                                  <p:childTnLst>
                                    <p:animEffect transition="out" filter="wipe(down)">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35225" y="1292400"/>
            <a:ext cx="736375" cy="3655614"/>
          </a:xfrm>
        </p:spPr>
        <p:txBody>
          <a:bodyPr vert="wordArtVert"/>
          <a:lstStyle/>
          <a:p>
            <a:endParaRPr lang="es-UY" dirty="0"/>
          </a:p>
        </p:txBody>
      </p:sp>
      <p:sp>
        <p:nvSpPr>
          <p:cNvPr id="4" name="3 Marcador de número de diapositiva"/>
          <p:cNvSpPr>
            <a:spLocks noGrp="1"/>
          </p:cNvSpPr>
          <p:nvPr>
            <p:ph type="sldNum" idx="12"/>
          </p:nvPr>
        </p:nvSpPr>
        <p:spPr/>
        <p:txBody>
          <a:bodyPr/>
          <a:lstStyle/>
          <a:p>
            <a:fld id="{132FADFE-3B8F-471C-ABF0-DBC7717ECBBC}" type="slidenum">
              <a:rPr lang="es-ES" smtClean="0"/>
              <a:pPr/>
              <a:t>12</a:t>
            </a:fld>
            <a:endParaRPr lang="es-ES"/>
          </a:p>
        </p:txBody>
      </p:sp>
      <p:graphicFrame>
        <p:nvGraphicFramePr>
          <p:cNvPr id="7" name="6 Diagrama"/>
          <p:cNvGraphicFramePr/>
          <p:nvPr>
            <p:extLst>
              <p:ext uri="{D42A27DB-BD31-4B8C-83A1-F6EECF244321}">
                <p14:modId xmlns:p14="http://schemas.microsoft.com/office/powerpoint/2010/main" val="212286542"/>
              </p:ext>
            </p:extLst>
          </p:nvPr>
        </p:nvGraphicFramePr>
        <p:xfrm>
          <a:off x="1919536" y="627534"/>
          <a:ext cx="7224464" cy="3976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1 Rectángulo redondeado"/>
          <p:cNvSpPr/>
          <p:nvPr/>
        </p:nvSpPr>
        <p:spPr>
          <a:xfrm>
            <a:off x="3635896" y="1995686"/>
            <a:ext cx="720080" cy="5040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Rectángulo redondeado"/>
          <p:cNvSpPr/>
          <p:nvPr/>
        </p:nvSpPr>
        <p:spPr>
          <a:xfrm>
            <a:off x="3635896" y="2931790"/>
            <a:ext cx="720080"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redondeado"/>
          <p:cNvSpPr/>
          <p:nvPr/>
        </p:nvSpPr>
        <p:spPr>
          <a:xfrm>
            <a:off x="4499992" y="2931790"/>
            <a:ext cx="648072" cy="5760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Rectángulo redondeado"/>
          <p:cNvSpPr/>
          <p:nvPr/>
        </p:nvSpPr>
        <p:spPr>
          <a:xfrm>
            <a:off x="5220072" y="2931790"/>
            <a:ext cx="720080" cy="28803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redondeado"/>
          <p:cNvSpPr/>
          <p:nvPr/>
        </p:nvSpPr>
        <p:spPr>
          <a:xfrm>
            <a:off x="6012160" y="2931790"/>
            <a:ext cx="720080" cy="28803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redondeado"/>
          <p:cNvSpPr/>
          <p:nvPr/>
        </p:nvSpPr>
        <p:spPr>
          <a:xfrm>
            <a:off x="7020272" y="2931790"/>
            <a:ext cx="720080"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Rectángulo redondeado"/>
          <p:cNvSpPr/>
          <p:nvPr/>
        </p:nvSpPr>
        <p:spPr>
          <a:xfrm>
            <a:off x="5292080" y="2008696"/>
            <a:ext cx="720080" cy="49104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Rectángulo redondeado"/>
          <p:cNvSpPr/>
          <p:nvPr/>
        </p:nvSpPr>
        <p:spPr>
          <a:xfrm>
            <a:off x="6084168" y="1995686"/>
            <a:ext cx="720080" cy="5040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Picture 2" descr="F:\Facultad-UMM\Posters y presentaciones\2015\udelar chico azul.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38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extLst>
              <p:ext uri="{D42A27DB-BD31-4B8C-83A1-F6EECF244321}">
                <p14:modId xmlns:p14="http://schemas.microsoft.com/office/powerpoint/2010/main" val="3375901088"/>
              </p:ext>
            </p:extLst>
          </p:nvPr>
        </p:nvGraphicFramePr>
        <p:xfrm>
          <a:off x="971600" y="1763997"/>
          <a:ext cx="7920880" cy="3219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lt;b&gt;Figura 4.&lt;/b&gt; Beta-oxidación del ácido valproic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536" y="917707"/>
            <a:ext cx="3203848" cy="17103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8" name="Picture 2" descr="https://upload.wikimedia.org/wikipedia/commons/thumb/7/75/Bios%C3%ADntesis_de_la_carnitina_en_mam%C3%ADferos.png/700px-Bios%C3%ADntesis_de_la_carnitina_en_mam%C3%ADferos.png"/>
          <p:cNvPicPr>
            <a:picLocks noChangeAspect="1" noChangeArrowheads="1"/>
          </p:cNvPicPr>
          <p:nvPr/>
        </p:nvPicPr>
        <p:blipFill>
          <a:blip r:embed="rId8" cstate="print"/>
          <a:srcRect/>
          <a:stretch>
            <a:fillRect/>
          </a:stretch>
        </p:blipFill>
        <p:spPr bwMode="auto">
          <a:xfrm>
            <a:off x="107504" y="3474386"/>
            <a:ext cx="4353973" cy="1545636"/>
          </a:xfrm>
          <a:prstGeom prst="rect">
            <a:avLst/>
          </a:prstGeom>
          <a:ln>
            <a:noFill/>
          </a:ln>
          <a:effectLst>
            <a:outerShdw blurRad="292100" dist="139700" dir="2700000" algn="tl" rotWithShape="0">
              <a:srgbClr val="333333">
                <a:alpha val="65000"/>
              </a:srgbClr>
            </a:outerShdw>
          </a:effectLst>
        </p:spPr>
      </p:pic>
      <p:pic>
        <p:nvPicPr>
          <p:cNvPr id="6" name="Picture 4" descr="https://encrypted-tbn2.gstatic.com/images?q=tbn:ANd9GcQN6ippN5VEVJ8Q5dWUs7PJ5AgQEci09Tu-xht2JNXBZuLGl8Vl"/>
          <p:cNvPicPr>
            <a:picLocks noChangeAspect="1" noChangeArrowheads="1"/>
          </p:cNvPicPr>
          <p:nvPr/>
        </p:nvPicPr>
        <p:blipFill>
          <a:blip r:embed="rId9" cstate="print"/>
          <a:srcRect/>
          <a:stretch>
            <a:fillRect/>
          </a:stretch>
        </p:blipFill>
        <p:spPr bwMode="auto">
          <a:xfrm>
            <a:off x="5868144" y="1146090"/>
            <a:ext cx="3096344" cy="1253633"/>
          </a:xfrm>
          <a:prstGeom prst="rect">
            <a:avLst/>
          </a:prstGeom>
          <a:ln>
            <a:noFill/>
          </a:ln>
          <a:effectLst>
            <a:outerShdw blurRad="292100" dist="139700" dir="2700000" algn="tl" rotWithShape="0">
              <a:srgbClr val="333333">
                <a:alpha val="65000"/>
              </a:srgbClr>
            </a:outerShdw>
          </a:effectLst>
        </p:spPr>
      </p:pic>
      <p:sp>
        <p:nvSpPr>
          <p:cNvPr id="8" name="1 Título"/>
          <p:cNvSpPr>
            <a:spLocks noGrp="1"/>
          </p:cNvSpPr>
          <p:nvPr>
            <p:ph type="title"/>
          </p:nvPr>
        </p:nvSpPr>
        <p:spPr>
          <a:xfrm>
            <a:off x="1979712" y="6091"/>
            <a:ext cx="4519664" cy="837467"/>
          </a:xfrm>
        </p:spPr>
        <p:txBody>
          <a:bodyPr/>
          <a:lstStyle/>
          <a:p>
            <a:r>
              <a:rPr lang="es-UY" b="1" dirty="0"/>
              <a:t>V</a:t>
            </a:r>
            <a:r>
              <a:rPr lang="es-UY" b="1" dirty="0" smtClean="0"/>
              <a:t>PA INDUCED HYPERAMMONEMIA</a:t>
            </a:r>
            <a:r>
              <a:rPr lang="es-UY" dirty="0" smtClean="0"/>
              <a:t> </a:t>
            </a:r>
            <a:endParaRPr lang="es-UY" dirty="0"/>
          </a:p>
        </p:txBody>
      </p:sp>
      <p:pic>
        <p:nvPicPr>
          <p:cNvPr id="9" name="Picture 2" descr="F:\Facultad-UMM\Posters y presentaciones\2015\udelar chico azul.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445991"/>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4338"/>
                                        </p:tgtEl>
                                        <p:attrNameLst>
                                          <p:attrName>style.visibility</p:attrName>
                                        </p:attrNameLst>
                                      </p:cBhvr>
                                      <p:to>
                                        <p:strVal val="visible"/>
                                      </p:to>
                                    </p:set>
                                    <p:animEffect transition="in" filter="circle(in)">
                                      <p:cBhvr>
                                        <p:cTn id="17"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566780302"/>
              </p:ext>
            </p:extLst>
          </p:nvPr>
        </p:nvGraphicFramePr>
        <p:xfrm>
          <a:off x="611560" y="1568147"/>
          <a:ext cx="7704856"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3863674894"/>
              </p:ext>
            </p:extLst>
          </p:nvPr>
        </p:nvGraphicFramePr>
        <p:xfrm>
          <a:off x="6156176" y="-598882"/>
          <a:ext cx="6382990" cy="34563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Striped Right Arrow 5"/>
          <p:cNvSpPr/>
          <p:nvPr/>
        </p:nvSpPr>
        <p:spPr>
          <a:xfrm rot="5400000">
            <a:off x="4250814" y="4107382"/>
            <a:ext cx="432048" cy="504056"/>
          </a:xfrm>
          <a:prstGeom prst="striped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ounded Rectangle 6"/>
          <p:cNvSpPr/>
          <p:nvPr/>
        </p:nvSpPr>
        <p:spPr>
          <a:xfrm>
            <a:off x="2051720" y="4731990"/>
            <a:ext cx="5112568" cy="378042"/>
          </a:xfrm>
          <a:prstGeom prst="round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smtClean="0">
                <a:effectLst>
                  <a:outerShdw blurRad="38100" dist="38100" dir="2700000" algn="tl">
                    <a:srgbClr val="000000">
                      <a:alpha val="43137"/>
                    </a:srgbClr>
                  </a:outerShdw>
                </a:effectLst>
              </a:rPr>
              <a:t>HYPERAMMONEMIA </a:t>
            </a:r>
            <a:endParaRPr lang="es-MX" sz="3200" b="1" dirty="0">
              <a:effectLst>
                <a:outerShdw blurRad="38100" dist="38100" dir="2700000" algn="tl">
                  <a:srgbClr val="000000">
                    <a:alpha val="43137"/>
                  </a:srgbClr>
                </a:outerShdw>
              </a:effectLst>
            </a:endParaRPr>
          </a:p>
        </p:txBody>
      </p:sp>
      <p:sp>
        <p:nvSpPr>
          <p:cNvPr id="8" name="Rounded Rectangle 6"/>
          <p:cNvSpPr/>
          <p:nvPr/>
        </p:nvSpPr>
        <p:spPr>
          <a:xfrm>
            <a:off x="1871700" y="195486"/>
            <a:ext cx="5112568" cy="378042"/>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b="1" dirty="0">
                <a:effectLst>
                  <a:outerShdw blurRad="38100" dist="38100" dir="2700000" algn="tl">
                    <a:srgbClr val="000000">
                      <a:alpha val="43137"/>
                    </a:srgbClr>
                  </a:outerShdw>
                </a:effectLst>
              </a:rPr>
              <a:t>β</a:t>
            </a:r>
            <a:r>
              <a:rPr lang="es-UY" sz="3200" b="1" dirty="0" smtClean="0">
                <a:effectLst>
                  <a:outerShdw blurRad="38100" dist="38100" dir="2700000" algn="tl">
                    <a:srgbClr val="000000">
                      <a:alpha val="43137"/>
                    </a:srgbClr>
                  </a:outerShdw>
                </a:effectLst>
              </a:rPr>
              <a:t>-</a:t>
            </a:r>
            <a:r>
              <a:rPr lang="es-MX" sz="3200" b="1" dirty="0" smtClean="0">
                <a:effectLst>
                  <a:outerShdw blurRad="38100" dist="38100" dir="2700000" algn="tl">
                    <a:srgbClr val="000000">
                      <a:alpha val="43137"/>
                    </a:srgbClr>
                  </a:outerShdw>
                </a:effectLst>
              </a:rPr>
              <a:t>OXIDATION</a:t>
            </a:r>
            <a:endParaRPr lang="es-MX" sz="3200" b="1" dirty="0">
              <a:effectLst>
                <a:outerShdw blurRad="38100" dist="38100" dir="2700000" algn="tl">
                  <a:srgbClr val="000000">
                    <a:alpha val="43137"/>
                  </a:srgbClr>
                </a:outerShdw>
              </a:effectLst>
            </a:endParaRPr>
          </a:p>
        </p:txBody>
      </p:sp>
      <p:sp>
        <p:nvSpPr>
          <p:cNvPr id="3" name="2 Flecha abajo"/>
          <p:cNvSpPr/>
          <p:nvPr/>
        </p:nvSpPr>
        <p:spPr>
          <a:xfrm>
            <a:off x="2123728" y="249492"/>
            <a:ext cx="216024" cy="27003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p>
        </p:txBody>
      </p:sp>
      <p:graphicFrame>
        <p:nvGraphicFramePr>
          <p:cNvPr id="9" name="Diagram 8"/>
          <p:cNvGraphicFramePr/>
          <p:nvPr>
            <p:extLst>
              <p:ext uri="{D42A27DB-BD31-4B8C-83A1-F6EECF244321}">
                <p14:modId xmlns:p14="http://schemas.microsoft.com/office/powerpoint/2010/main" val="3838301302"/>
              </p:ext>
            </p:extLst>
          </p:nvPr>
        </p:nvGraphicFramePr>
        <p:xfrm>
          <a:off x="2915816" y="1221600"/>
          <a:ext cx="5797152" cy="243027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0" name="Diagram 9"/>
          <p:cNvGraphicFramePr/>
          <p:nvPr>
            <p:extLst>
              <p:ext uri="{D42A27DB-BD31-4B8C-83A1-F6EECF244321}">
                <p14:modId xmlns:p14="http://schemas.microsoft.com/office/powerpoint/2010/main" val="1522533200"/>
              </p:ext>
            </p:extLst>
          </p:nvPr>
        </p:nvGraphicFramePr>
        <p:xfrm>
          <a:off x="428596" y="0"/>
          <a:ext cx="5148572" cy="219257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11" name="10 Flecha abajo"/>
          <p:cNvSpPr/>
          <p:nvPr/>
        </p:nvSpPr>
        <p:spPr>
          <a:xfrm>
            <a:off x="7929586" y="4000510"/>
            <a:ext cx="214314" cy="35719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p>
        </p:txBody>
      </p:sp>
    </p:spTree>
    <p:extLst>
      <p:ext uri="{BB962C8B-B14F-4D97-AF65-F5344CB8AC3E}">
        <p14:creationId xmlns:p14="http://schemas.microsoft.com/office/powerpoint/2010/main" val="359567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2000"/>
                                        <p:tgtEl>
                                          <p:spTgt spid="2"/>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2000"/>
                                        <p:tgtEl>
                                          <p:spTgt spid="6"/>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ircle(in)">
                                      <p:cBhvr>
                                        <p:cTn id="31" dur="2000"/>
                                        <p:tgtEl>
                                          <p:spTgt spid="7"/>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5" grpId="0">
        <p:bldAsOne/>
      </p:bldGraphic>
      <p:bldP spid="6" grpId="0" animBg="1"/>
      <p:bldP spid="7" grpId="0" animBg="1"/>
      <p:bldP spid="8" grpId="0" animBg="1"/>
      <p:bldP spid="3" grpId="0" animBg="1"/>
      <p:bldGraphic spid="9" grpId="0">
        <p:bldAsOne/>
      </p:bldGraphic>
      <p:bldGraphic spid="10" grpId="0">
        <p:bldAsOne/>
      </p:bldGraphic>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ctrTitle"/>
          </p:nvPr>
        </p:nvSpPr>
        <p:spPr>
          <a:xfrm>
            <a:off x="685800" y="1907658"/>
            <a:ext cx="7342584" cy="1045199"/>
          </a:xfrm>
          <a:prstGeom prst="rect">
            <a:avLst/>
          </a:prstGeom>
        </p:spPr>
        <p:txBody>
          <a:bodyPr lIns="91425" tIns="91425" rIns="91425" bIns="91425" anchor="b" anchorCtr="0">
            <a:noAutofit/>
          </a:bodyPr>
          <a:lstStyle/>
          <a:p>
            <a:pPr lvl="0" rtl="0">
              <a:spcBef>
                <a:spcPts val="0"/>
              </a:spcBef>
              <a:buNone/>
            </a:pPr>
            <a:r>
              <a:rPr lang="en" dirty="0" smtClean="0"/>
              <a:t>RESULTS </a:t>
            </a:r>
            <a:br>
              <a:rPr lang="en" dirty="0" smtClean="0"/>
            </a:br>
            <a:r>
              <a:rPr lang="en" dirty="0" smtClean="0"/>
              <a:t>CARNITINE – AGE</a:t>
            </a:r>
            <a:endParaRPr lang="en" dirty="0"/>
          </a:p>
        </p:txBody>
      </p:sp>
      <p:sp>
        <p:nvSpPr>
          <p:cNvPr id="100" name="Shape 100"/>
          <p:cNvSpPr txBox="1">
            <a:spLocks noGrp="1"/>
          </p:cNvSpPr>
          <p:nvPr>
            <p:ph type="subTitle" idx="1"/>
          </p:nvPr>
        </p:nvSpPr>
        <p:spPr>
          <a:xfrm>
            <a:off x="685800" y="3082250"/>
            <a:ext cx="5008199" cy="687600"/>
          </a:xfrm>
          <a:prstGeom prst="rect">
            <a:avLst/>
          </a:prstGeom>
        </p:spPr>
        <p:txBody>
          <a:bodyPr lIns="91425" tIns="91425" rIns="91425" bIns="91425" anchor="ctr" anchorCtr="0">
            <a:noAutofit/>
          </a:bodyPr>
          <a:lstStyle/>
          <a:p>
            <a:pPr lvl="0" rtl="0">
              <a:spcBef>
                <a:spcPts val="0"/>
              </a:spcBef>
              <a:buNone/>
            </a:pPr>
            <a:endParaRPr lang="en" dirty="0"/>
          </a:p>
        </p:txBody>
      </p:sp>
      <p:sp>
        <p:nvSpPr>
          <p:cNvPr id="101" name="Shape 101"/>
          <p:cNvSpPr txBox="1">
            <a:spLocks noGrp="1"/>
          </p:cNvSpPr>
          <p:nvPr>
            <p:ph type="sldNum" idx="12"/>
          </p:nvPr>
        </p:nvSpPr>
        <p:spPr>
          <a:xfrm>
            <a:off x="-75" y="3420000"/>
            <a:ext cx="669599" cy="1723500"/>
          </a:xfrm>
          <a:prstGeom prst="rect">
            <a:avLst/>
          </a:prstGeom>
        </p:spPr>
        <p:txBody>
          <a:bodyPr lIns="91425" tIns="91425" rIns="91425" bIns="91425" anchor="b" anchorCtr="0">
            <a:noAutofit/>
          </a:bodyPr>
          <a:lstStyle/>
          <a:p>
            <a:pPr lvl="0">
              <a:spcBef>
                <a:spcPts val="0"/>
              </a:spcBef>
              <a:buNone/>
            </a:pPr>
            <a:fld id="{00000000-1234-1234-1234-123412341234}" type="slidenum">
              <a:rPr lang="en"/>
              <a:pPr lvl="0">
                <a:spcBef>
                  <a:spcPts val="0"/>
                </a:spcBef>
                <a:buNone/>
              </a:pPr>
              <a:t>15</a:t>
            </a:fld>
            <a:endParaRPr lang="en"/>
          </a:p>
        </p:txBody>
      </p:sp>
      <p:pic>
        <p:nvPicPr>
          <p:cNvPr id="5" name="Picture 2" descr="F:\Facultad-UMM\Posters y presentaciones\2015\udelar chico azu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8751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44425" y="5597"/>
            <a:ext cx="2647455" cy="981977"/>
          </a:xfrm>
        </p:spPr>
        <p:txBody>
          <a:bodyPr/>
          <a:lstStyle/>
          <a:p>
            <a:r>
              <a:rPr lang="es-UY" b="1" dirty="0" smtClean="0"/>
              <a:t>CORRELATIONS </a:t>
            </a:r>
            <a:endParaRPr lang="es-UY" b="1" dirty="0"/>
          </a:p>
        </p:txBody>
      </p:sp>
      <p:sp>
        <p:nvSpPr>
          <p:cNvPr id="6" name="5 Marcador de número de diapositiva"/>
          <p:cNvSpPr>
            <a:spLocks noGrp="1"/>
          </p:cNvSpPr>
          <p:nvPr>
            <p:ph type="sldNum" idx="12"/>
          </p:nvPr>
        </p:nvSpPr>
        <p:spPr/>
        <p:txBody>
          <a:bodyPr/>
          <a:lstStyle/>
          <a:p>
            <a:pPr lvl="0">
              <a:spcBef>
                <a:spcPts val="0"/>
              </a:spcBef>
              <a:buNone/>
            </a:pPr>
            <a:fld id="{00000000-1234-1234-1234-123412341234}" type="slidenum">
              <a:rPr lang="en" smtClean="0"/>
              <a:pPr lvl="0">
                <a:spcBef>
                  <a:spcPts val="0"/>
                </a:spcBef>
                <a:buNone/>
              </a:pPr>
              <a:t>16</a:t>
            </a:fld>
            <a:endParaRPr lang="en"/>
          </a:p>
        </p:txBody>
      </p:sp>
      <p:graphicFrame>
        <p:nvGraphicFramePr>
          <p:cNvPr id="7" name="6 Diagrama"/>
          <p:cNvGraphicFramePr/>
          <p:nvPr>
            <p:extLst>
              <p:ext uri="{D42A27DB-BD31-4B8C-83A1-F6EECF244321}">
                <p14:modId xmlns:p14="http://schemas.microsoft.com/office/powerpoint/2010/main" val="2730018220"/>
              </p:ext>
            </p:extLst>
          </p:nvPr>
        </p:nvGraphicFramePr>
        <p:xfrm>
          <a:off x="1259632" y="123478"/>
          <a:ext cx="7200800" cy="49480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14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544" y="1598850"/>
            <a:ext cx="5112568" cy="3968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34505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35225" y="1292400"/>
            <a:ext cx="736375" cy="3655614"/>
          </a:xfrm>
        </p:spPr>
        <p:txBody>
          <a:bodyPr vert="wordArtVert"/>
          <a:lstStyle/>
          <a:p>
            <a:endParaRPr lang="es-UY" dirty="0"/>
          </a:p>
        </p:txBody>
      </p:sp>
      <p:sp>
        <p:nvSpPr>
          <p:cNvPr id="4" name="3 Marcador de número de diapositiva"/>
          <p:cNvSpPr>
            <a:spLocks noGrp="1"/>
          </p:cNvSpPr>
          <p:nvPr>
            <p:ph type="sldNum" idx="12"/>
          </p:nvPr>
        </p:nvSpPr>
        <p:spPr/>
        <p:txBody>
          <a:bodyPr/>
          <a:lstStyle/>
          <a:p>
            <a:fld id="{132FADFE-3B8F-471C-ABF0-DBC7717ECBBC}" type="slidenum">
              <a:rPr lang="es-ES" smtClean="0"/>
              <a:pPr/>
              <a:t>17</a:t>
            </a:fld>
            <a:endParaRPr lang="es-ES"/>
          </a:p>
        </p:txBody>
      </p:sp>
      <p:graphicFrame>
        <p:nvGraphicFramePr>
          <p:cNvPr id="7" name="6 Diagrama"/>
          <p:cNvGraphicFramePr/>
          <p:nvPr>
            <p:extLst>
              <p:ext uri="{D42A27DB-BD31-4B8C-83A1-F6EECF244321}">
                <p14:modId xmlns:p14="http://schemas.microsoft.com/office/powerpoint/2010/main" val="2802543351"/>
              </p:ext>
            </p:extLst>
          </p:nvPr>
        </p:nvGraphicFramePr>
        <p:xfrm>
          <a:off x="1919536" y="627534"/>
          <a:ext cx="7224464" cy="3976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descr="F:\Facultad-UMM\Posters y presentaciones\2015\udelar chico azul.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8257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123478"/>
            <a:ext cx="5959824" cy="765953"/>
          </a:xfrm>
        </p:spPr>
        <p:txBody>
          <a:bodyPr>
            <a:normAutofit/>
          </a:bodyPr>
          <a:lstStyle/>
          <a:p>
            <a:r>
              <a:rPr lang="es-UY" b="1" dirty="0" smtClean="0"/>
              <a:t>CAUSES OF HYPERAMMONIA IN THE ELDERLY</a:t>
            </a:r>
            <a:endParaRPr lang="es-UY" b="1" dirty="0"/>
          </a:p>
        </p:txBody>
      </p:sp>
      <p:sp>
        <p:nvSpPr>
          <p:cNvPr id="6" name="5 Marcador de texto"/>
          <p:cNvSpPr>
            <a:spLocks noGrp="1"/>
          </p:cNvSpPr>
          <p:nvPr>
            <p:ph type="body" idx="1"/>
          </p:nvPr>
        </p:nvSpPr>
        <p:spPr>
          <a:xfrm>
            <a:off x="457200" y="4468192"/>
            <a:ext cx="3931920" cy="479822"/>
          </a:xfrm>
        </p:spPr>
        <p:txBody>
          <a:bodyPr>
            <a:noAutofit/>
          </a:bodyPr>
          <a:lstStyle/>
          <a:p>
            <a:r>
              <a:rPr lang="es-UY" sz="3200" dirty="0" err="1" smtClean="0">
                <a:solidFill>
                  <a:schemeClr val="tx1"/>
                </a:solidFill>
              </a:rPr>
              <a:t>Elevated</a:t>
            </a:r>
            <a:r>
              <a:rPr lang="es-UY" sz="3200" dirty="0" smtClean="0">
                <a:solidFill>
                  <a:schemeClr val="tx1"/>
                </a:solidFill>
              </a:rPr>
              <a:t> </a:t>
            </a:r>
            <a:r>
              <a:rPr lang="es-UY" sz="3200" dirty="0" err="1" smtClean="0">
                <a:solidFill>
                  <a:schemeClr val="tx1"/>
                </a:solidFill>
              </a:rPr>
              <a:t>ammonia</a:t>
            </a:r>
            <a:r>
              <a:rPr lang="es-UY" sz="3600" dirty="0" smtClean="0">
                <a:solidFill>
                  <a:schemeClr val="tx1"/>
                </a:solidFill>
              </a:rPr>
              <a:t> </a:t>
            </a:r>
            <a:endParaRPr lang="es-UY" sz="3600" dirty="0">
              <a:solidFill>
                <a:schemeClr val="tx1"/>
              </a:solidFill>
            </a:endParaRPr>
          </a:p>
        </p:txBody>
      </p:sp>
      <p:graphicFrame>
        <p:nvGraphicFramePr>
          <p:cNvPr id="4" name="3 Marcador de contenido"/>
          <p:cNvGraphicFramePr>
            <a:graphicFrameLocks noGrp="1"/>
          </p:cNvGraphicFramePr>
          <p:nvPr>
            <p:ph sz="half" idx="2"/>
            <p:extLst>
              <p:ext uri="{D42A27DB-BD31-4B8C-83A1-F6EECF244321}">
                <p14:modId xmlns:p14="http://schemas.microsoft.com/office/powerpoint/2010/main" val="1769217136"/>
              </p:ext>
            </p:extLst>
          </p:nvPr>
        </p:nvGraphicFramePr>
        <p:xfrm>
          <a:off x="251520" y="1252736"/>
          <a:ext cx="4137918" cy="3119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8 Marcador de contenido"/>
          <p:cNvGraphicFramePr>
            <a:graphicFrameLocks noGrp="1"/>
          </p:cNvGraphicFramePr>
          <p:nvPr>
            <p:ph sz="quarter" idx="4"/>
            <p:extLst>
              <p:ext uri="{D42A27DB-BD31-4B8C-83A1-F6EECF244321}">
                <p14:modId xmlns:p14="http://schemas.microsoft.com/office/powerpoint/2010/main" val="1681228102"/>
              </p:ext>
            </p:extLst>
          </p:nvPr>
        </p:nvGraphicFramePr>
        <p:xfrm>
          <a:off x="4644008" y="915566"/>
          <a:ext cx="4392488" cy="315591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Striped Right Arrow 5"/>
          <p:cNvSpPr/>
          <p:nvPr/>
        </p:nvSpPr>
        <p:spPr>
          <a:xfrm rot="5400000">
            <a:off x="4857752" y="3003228"/>
            <a:ext cx="714380" cy="571504"/>
          </a:xfrm>
          <a:prstGeom prst="striped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Striped Right Arrow 5"/>
          <p:cNvSpPr/>
          <p:nvPr/>
        </p:nvSpPr>
        <p:spPr>
          <a:xfrm rot="5400000">
            <a:off x="5929322" y="1784222"/>
            <a:ext cx="642942" cy="500066"/>
          </a:xfrm>
          <a:prstGeom prst="striped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Striped Right Arrow 5"/>
          <p:cNvSpPr/>
          <p:nvPr/>
        </p:nvSpPr>
        <p:spPr>
          <a:xfrm rot="5400000">
            <a:off x="2736651" y="2750915"/>
            <a:ext cx="714380" cy="500066"/>
          </a:xfrm>
          <a:prstGeom prst="striped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Striped Right Arrow 5"/>
          <p:cNvSpPr/>
          <p:nvPr/>
        </p:nvSpPr>
        <p:spPr>
          <a:xfrm rot="5400000">
            <a:off x="1178695" y="2750915"/>
            <a:ext cx="714380" cy="500066"/>
          </a:xfrm>
          <a:prstGeom prst="striped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5 Marcador de texto"/>
          <p:cNvSpPr txBox="1">
            <a:spLocks/>
          </p:cNvSpPr>
          <p:nvPr/>
        </p:nvSpPr>
        <p:spPr>
          <a:xfrm>
            <a:off x="4716016" y="4468192"/>
            <a:ext cx="3931920" cy="479822"/>
          </a:xfrm>
          <a:prstGeom prst="rect">
            <a:avLst/>
          </a:prstGeom>
          <a:noFill/>
          <a:ln w="38100" cap="flat" cmpd="sng" algn="ctr">
            <a:noFill/>
            <a:prstDash val="solid"/>
          </a:ln>
          <a:effectLst/>
        </p:spPr>
        <p:txBody>
          <a:bodyPr lIns="91425" tIns="91425" rIns="91425" bIns="91425" anchor="ctr" anchorCtr="0">
            <a:noAutofit/>
          </a:bodyPr>
          <a:lstStyle>
            <a:defPPr marR="0" lvl="0" algn="l" rtl="0">
              <a:lnSpc>
                <a:spcPct val="100000"/>
              </a:lnSpc>
              <a:spcBef>
                <a:spcPts val="0"/>
              </a:spcBef>
              <a:spcAft>
                <a:spcPts val="0"/>
              </a:spcAft>
            </a:defPPr>
            <a:lvl1pPr marL="0" marR="0" lvl="0" indent="0" algn="ctr" rtl="0">
              <a:lnSpc>
                <a:spcPct val="100000"/>
              </a:lnSpc>
              <a:spcBef>
                <a:spcPts val="600"/>
              </a:spcBef>
              <a:spcAft>
                <a:spcPts val="0"/>
              </a:spcAft>
              <a:buClr>
                <a:srgbClr val="0DB7C4"/>
              </a:buClr>
              <a:buSzPct val="100000"/>
              <a:buFont typeface="Source Sans Pro"/>
              <a:buNone/>
              <a:defRPr sz="2000" b="0" i="0" u="none" strike="noStrike" cap="none">
                <a:solidFill>
                  <a:schemeClr val="tx2"/>
                </a:solidFill>
                <a:latin typeface="Source Sans Pro"/>
                <a:ea typeface="Source Sans Pro"/>
                <a:cs typeface="Source Sans Pro"/>
                <a:sym typeface="Source Sans Pro"/>
              </a:defRPr>
            </a:lvl1pPr>
            <a:lvl2pPr marL="457200" marR="0" lvl="1" indent="0" algn="l" rtl="0">
              <a:lnSpc>
                <a:spcPct val="100000"/>
              </a:lnSpc>
              <a:spcBef>
                <a:spcPts val="480"/>
              </a:spcBef>
              <a:spcAft>
                <a:spcPts val="0"/>
              </a:spcAft>
              <a:buClr>
                <a:srgbClr val="0DB7C4"/>
              </a:buClr>
              <a:buSzPct val="100000"/>
              <a:buFont typeface="Source Sans Pro"/>
              <a:buNone/>
              <a:defRPr sz="2000" b="1" i="0" u="none" strike="noStrike" cap="none">
                <a:solidFill>
                  <a:srgbClr val="415665"/>
                </a:solidFill>
                <a:latin typeface="Source Sans Pro"/>
                <a:ea typeface="Source Sans Pro"/>
                <a:cs typeface="Source Sans Pro"/>
                <a:sym typeface="Source Sans Pro"/>
              </a:defRPr>
            </a:lvl2pPr>
            <a:lvl3pPr marL="914400" marR="0" lvl="2" indent="0" algn="l" rtl="0">
              <a:lnSpc>
                <a:spcPct val="100000"/>
              </a:lnSpc>
              <a:spcBef>
                <a:spcPts val="480"/>
              </a:spcBef>
              <a:spcAft>
                <a:spcPts val="0"/>
              </a:spcAft>
              <a:buClr>
                <a:srgbClr val="0DB7C4"/>
              </a:buClr>
              <a:buSzPct val="100000"/>
              <a:buFont typeface="Source Sans Pro"/>
              <a:buNone/>
              <a:defRPr sz="1800" b="1" i="0" u="none" strike="noStrike" cap="none">
                <a:solidFill>
                  <a:srgbClr val="415665"/>
                </a:solidFill>
                <a:latin typeface="Source Sans Pro"/>
                <a:ea typeface="Source Sans Pro"/>
                <a:cs typeface="Source Sans Pro"/>
                <a:sym typeface="Source Sans Pro"/>
              </a:defRPr>
            </a:lvl3pPr>
            <a:lvl4pPr marL="1371600" marR="0" lvl="3" indent="0" algn="l" rtl="0">
              <a:lnSpc>
                <a:spcPct val="100000"/>
              </a:lnSpc>
              <a:spcBef>
                <a:spcPts val="360"/>
              </a:spcBef>
              <a:spcAft>
                <a:spcPts val="0"/>
              </a:spcAft>
              <a:buClr>
                <a:srgbClr val="0DB7C4"/>
              </a:buClr>
              <a:buSzPct val="100000"/>
              <a:buFont typeface="Source Sans Pro"/>
              <a:buNone/>
              <a:defRPr sz="1600" b="1" i="0" u="none" strike="noStrike" cap="none">
                <a:solidFill>
                  <a:srgbClr val="415665"/>
                </a:solidFill>
                <a:latin typeface="Source Sans Pro"/>
                <a:ea typeface="Source Sans Pro"/>
                <a:cs typeface="Source Sans Pro"/>
                <a:sym typeface="Source Sans Pro"/>
              </a:defRPr>
            </a:lvl4pPr>
            <a:lvl5pPr marL="1828800" marR="0" lvl="4" indent="0" algn="l" rtl="0">
              <a:lnSpc>
                <a:spcPct val="100000"/>
              </a:lnSpc>
              <a:spcBef>
                <a:spcPts val="360"/>
              </a:spcBef>
              <a:spcAft>
                <a:spcPts val="0"/>
              </a:spcAft>
              <a:buClr>
                <a:srgbClr val="0DB7C4"/>
              </a:buClr>
              <a:buSzPct val="100000"/>
              <a:buFont typeface="Source Sans Pro"/>
              <a:buNone/>
              <a:defRPr sz="1600" b="1" i="0" u="none" strike="noStrike" cap="none">
                <a:solidFill>
                  <a:srgbClr val="415665"/>
                </a:solidFill>
                <a:latin typeface="Source Sans Pro"/>
                <a:ea typeface="Source Sans Pro"/>
                <a:cs typeface="Source Sans Pro"/>
                <a:sym typeface="Source Sans Pro"/>
              </a:defRPr>
            </a:lvl5pPr>
            <a:lvl6pPr marL="2286000" marR="0" lvl="5" indent="0" algn="l" rtl="0">
              <a:lnSpc>
                <a:spcPct val="100000"/>
              </a:lnSpc>
              <a:spcBef>
                <a:spcPts val="360"/>
              </a:spcBef>
              <a:spcAft>
                <a:spcPts val="0"/>
              </a:spcAft>
              <a:buClr>
                <a:srgbClr val="0DB7C4"/>
              </a:buClr>
              <a:buSzPct val="100000"/>
              <a:buFont typeface="Source Sans Pro"/>
              <a:buNone/>
              <a:defRPr sz="1600" b="1" i="0" u="none" strike="noStrike" cap="none">
                <a:solidFill>
                  <a:srgbClr val="415665"/>
                </a:solidFill>
                <a:latin typeface="Source Sans Pro"/>
                <a:ea typeface="Source Sans Pro"/>
                <a:cs typeface="Source Sans Pro"/>
                <a:sym typeface="Source Sans Pro"/>
              </a:defRPr>
            </a:lvl6pPr>
            <a:lvl7pPr marL="2743200" marR="0" lvl="6" indent="0" algn="l" rtl="0">
              <a:lnSpc>
                <a:spcPct val="100000"/>
              </a:lnSpc>
              <a:spcBef>
                <a:spcPts val="360"/>
              </a:spcBef>
              <a:spcAft>
                <a:spcPts val="0"/>
              </a:spcAft>
              <a:buClr>
                <a:srgbClr val="0DB7C4"/>
              </a:buClr>
              <a:buSzPct val="100000"/>
              <a:buFont typeface="Source Sans Pro"/>
              <a:buNone/>
              <a:defRPr sz="1600" b="1" i="0" u="none" strike="noStrike" cap="none">
                <a:solidFill>
                  <a:srgbClr val="415665"/>
                </a:solidFill>
                <a:latin typeface="Source Sans Pro"/>
                <a:ea typeface="Source Sans Pro"/>
                <a:cs typeface="Source Sans Pro"/>
                <a:sym typeface="Source Sans Pro"/>
              </a:defRPr>
            </a:lvl7pPr>
            <a:lvl8pPr marL="3200400" marR="0" lvl="7" indent="0" algn="l" rtl="0">
              <a:lnSpc>
                <a:spcPct val="100000"/>
              </a:lnSpc>
              <a:spcBef>
                <a:spcPts val="360"/>
              </a:spcBef>
              <a:spcAft>
                <a:spcPts val="0"/>
              </a:spcAft>
              <a:buClr>
                <a:srgbClr val="0DB7C4"/>
              </a:buClr>
              <a:buSzPct val="100000"/>
              <a:buFont typeface="Source Sans Pro"/>
              <a:buNone/>
              <a:defRPr sz="1600" b="1" i="0" u="none" strike="noStrike" cap="none">
                <a:solidFill>
                  <a:srgbClr val="415665"/>
                </a:solidFill>
                <a:latin typeface="Source Sans Pro"/>
                <a:ea typeface="Source Sans Pro"/>
                <a:cs typeface="Source Sans Pro"/>
                <a:sym typeface="Source Sans Pro"/>
              </a:defRPr>
            </a:lvl8pPr>
            <a:lvl9pPr marL="3657600" marR="0" lvl="8" indent="0" algn="l" rtl="0">
              <a:lnSpc>
                <a:spcPct val="100000"/>
              </a:lnSpc>
              <a:spcBef>
                <a:spcPts val="360"/>
              </a:spcBef>
              <a:spcAft>
                <a:spcPts val="0"/>
              </a:spcAft>
              <a:buClr>
                <a:srgbClr val="0DB7C4"/>
              </a:buClr>
              <a:buSzPct val="100000"/>
              <a:buFont typeface="Source Sans Pro"/>
              <a:buNone/>
              <a:defRPr sz="1600" b="1" i="0" u="none" strike="noStrike" cap="none">
                <a:solidFill>
                  <a:srgbClr val="415665"/>
                </a:solidFill>
                <a:latin typeface="Source Sans Pro"/>
                <a:ea typeface="Source Sans Pro"/>
                <a:cs typeface="Source Sans Pro"/>
                <a:sym typeface="Source Sans Pro"/>
              </a:defRPr>
            </a:lvl9pPr>
          </a:lstStyle>
          <a:p>
            <a:r>
              <a:rPr lang="es-UY" sz="3200" dirty="0" err="1" smtClean="0">
                <a:solidFill>
                  <a:schemeClr val="tx1"/>
                </a:solidFill>
              </a:rPr>
              <a:t>Elevated</a:t>
            </a:r>
            <a:r>
              <a:rPr lang="es-UY" sz="3200" dirty="0" smtClean="0">
                <a:solidFill>
                  <a:schemeClr val="tx1"/>
                </a:solidFill>
              </a:rPr>
              <a:t> </a:t>
            </a:r>
            <a:r>
              <a:rPr lang="es-UY" sz="3200" dirty="0" err="1" smtClean="0">
                <a:solidFill>
                  <a:schemeClr val="tx1"/>
                </a:solidFill>
              </a:rPr>
              <a:t>ammonia</a:t>
            </a:r>
            <a:r>
              <a:rPr lang="es-UY" sz="3600" dirty="0" smtClean="0">
                <a:solidFill>
                  <a:schemeClr val="tx1"/>
                </a:solidFill>
              </a:rPr>
              <a:t> </a:t>
            </a:r>
            <a:endParaRPr lang="es-UY" sz="3600" dirty="0">
              <a:solidFill>
                <a:schemeClr val="tx1"/>
              </a:solidFill>
            </a:endParaRPr>
          </a:p>
        </p:txBody>
      </p:sp>
      <p:pic>
        <p:nvPicPr>
          <p:cNvPr id="15" name="Picture 2" descr="F:\Facultad-UMM\Posters y presentaciones\2015\udelar chico azul.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78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ircle(in)">
                                      <p:cBhvr>
                                        <p:cTn id="10" dur="2000"/>
                                        <p:tgtEl>
                                          <p:spTgt spid="1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ircle(in)">
                                      <p:cBhvr>
                                        <p:cTn id="13" dur="2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blinds(horizontal)">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ircle(in)">
                                      <p:cBhvr>
                                        <p:cTn id="26" dur="2000"/>
                                        <p:tgtEl>
                                          <p:spTgt spid="10"/>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ircle(in)">
                                      <p:cBhvr>
                                        <p:cTn id="29" dur="20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4">
                                            <p:txEl>
                                              <p:pRg st="0" end="0"/>
                                            </p:txEl>
                                          </p:spTgt>
                                        </p:tgtEl>
                                        <p:attrNameLst>
                                          <p:attrName>style.visibility</p:attrName>
                                        </p:attrNameLst>
                                      </p:cBhvr>
                                      <p:to>
                                        <p:strVal val="visible"/>
                                      </p:to>
                                    </p:set>
                                    <p:animEffect transition="in" filter="blinds(horizontal)">
                                      <p:cBhvr>
                                        <p:cTn id="3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Graphic spid="4" grpId="0">
        <p:bldAsOne/>
      </p:bldGraphic>
      <p:bldGraphic spid="9" grpId="0">
        <p:bldAsOne/>
      </p:bldGraphic>
      <p:bldP spid="10" grpId="0" animBg="1"/>
      <p:bldP spid="11" grpId="0" animBg="1"/>
      <p:bldP spid="12" grpId="0" animBg="1"/>
      <p:bldP spid="13" grpId="0" animBg="1"/>
      <p:bldP spid="1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195486"/>
            <a:ext cx="6120680" cy="720080"/>
          </a:xfrm>
        </p:spPr>
        <p:txBody>
          <a:bodyPr/>
          <a:lstStyle/>
          <a:p>
            <a:r>
              <a:rPr lang="es-UY" b="1" dirty="0" smtClean="0"/>
              <a:t>MEAN AMMONIA LEVELS IN THE THREE GROUPS  </a:t>
            </a:r>
            <a:endParaRPr lang="es-UY" b="1" dirty="0"/>
          </a:p>
        </p:txBody>
      </p:sp>
      <p:sp>
        <p:nvSpPr>
          <p:cNvPr id="3" name="2 Marcador de número de diapositiva"/>
          <p:cNvSpPr>
            <a:spLocks noGrp="1"/>
          </p:cNvSpPr>
          <p:nvPr>
            <p:ph type="sldNum" idx="12"/>
          </p:nvPr>
        </p:nvSpPr>
        <p:spPr/>
        <p:txBody>
          <a:bodyPr/>
          <a:lstStyle/>
          <a:p>
            <a:pPr lvl="0">
              <a:spcBef>
                <a:spcPts val="0"/>
              </a:spcBef>
              <a:buNone/>
            </a:pPr>
            <a:fld id="{00000000-1234-1234-1234-123412341234}" type="slidenum">
              <a:rPr lang="en" smtClean="0"/>
              <a:pPr lvl="0">
                <a:spcBef>
                  <a:spcPts val="0"/>
                </a:spcBef>
                <a:buNone/>
              </a:pPr>
              <a:t>19</a:t>
            </a:fld>
            <a:endParaRPr lang="en"/>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7013" y="1166813"/>
            <a:ext cx="3609975" cy="2809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116" y="4240882"/>
            <a:ext cx="7353300" cy="419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F:\Facultad-UMM\Posters y presentaciones\2015\udelar chico azu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9670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UY" sz="4000" b="1" dirty="0" smtClean="0">
                <a:solidFill>
                  <a:srgbClr val="00B0F0"/>
                </a:solidFill>
              </a:rPr>
              <a:t>CONCLUSIONS</a:t>
            </a:r>
            <a:endParaRPr lang="es-UY" sz="4000" b="1" dirty="0">
              <a:solidFill>
                <a:srgbClr val="00B0F0"/>
              </a:solidFill>
            </a:endParaRPr>
          </a:p>
        </p:txBody>
      </p:sp>
      <p:graphicFrame>
        <p:nvGraphicFramePr>
          <p:cNvPr id="7" name="Diagram 6"/>
          <p:cNvGraphicFramePr/>
          <p:nvPr>
            <p:extLst>
              <p:ext uri="{D42A27DB-BD31-4B8C-83A1-F6EECF244321}">
                <p14:modId xmlns:p14="http://schemas.microsoft.com/office/powerpoint/2010/main" val="2292965190"/>
              </p:ext>
            </p:extLst>
          </p:nvPr>
        </p:nvGraphicFramePr>
        <p:xfrm>
          <a:off x="323528" y="1221600"/>
          <a:ext cx="8496944" cy="24302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Rectángulo redondeado"/>
          <p:cNvSpPr/>
          <p:nvPr/>
        </p:nvSpPr>
        <p:spPr>
          <a:xfrm>
            <a:off x="1331640" y="4029912"/>
            <a:ext cx="2664296" cy="630070"/>
          </a:xfrm>
          <a:prstGeom prst="roundRect">
            <a:avLst/>
          </a:prstGeom>
          <a:noFill/>
          <a:ln w="444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2400" b="1" dirty="0" smtClean="0">
                <a:solidFill>
                  <a:srgbClr val="00B0F0"/>
                </a:solidFill>
                <a:effectLst>
                  <a:outerShdw blurRad="38100" dist="38100" dir="2700000" algn="tl">
                    <a:srgbClr val="000000">
                      <a:alpha val="43137"/>
                    </a:srgbClr>
                  </a:outerShdw>
                </a:effectLst>
                <a:latin typeface="Dosis" charset="0"/>
              </a:rPr>
              <a:t>ACETYLCAR </a:t>
            </a:r>
            <a:r>
              <a:rPr lang="es-UY" sz="2400" b="1" dirty="0" err="1" smtClean="0">
                <a:solidFill>
                  <a:srgbClr val="00B0F0"/>
                </a:solidFill>
                <a:effectLst>
                  <a:outerShdw blurRad="38100" dist="38100" dir="2700000" algn="tl">
                    <a:srgbClr val="000000">
                      <a:alpha val="43137"/>
                    </a:srgbClr>
                  </a:outerShdw>
                </a:effectLst>
                <a:latin typeface="Dosis" charset="0"/>
              </a:rPr>
              <a:t>or</a:t>
            </a:r>
            <a:r>
              <a:rPr lang="es-UY" sz="2400" b="1" dirty="0" smtClean="0">
                <a:solidFill>
                  <a:srgbClr val="00B0F0"/>
                </a:solidFill>
                <a:effectLst>
                  <a:outerShdw blurRad="38100" dist="38100" dir="2700000" algn="tl">
                    <a:srgbClr val="000000">
                      <a:alpha val="43137"/>
                    </a:srgbClr>
                  </a:outerShdw>
                </a:effectLst>
                <a:latin typeface="Dosis" charset="0"/>
              </a:rPr>
              <a:t> CAR</a:t>
            </a:r>
            <a:endParaRPr lang="es-UY" sz="2400" b="1" dirty="0">
              <a:solidFill>
                <a:srgbClr val="00B0F0"/>
              </a:solidFill>
              <a:effectLst>
                <a:outerShdw blurRad="38100" dist="38100" dir="2700000" algn="tl">
                  <a:srgbClr val="000000">
                    <a:alpha val="43137"/>
                  </a:srgbClr>
                </a:outerShdw>
              </a:effectLst>
              <a:latin typeface="Dosis" charset="0"/>
            </a:endParaRPr>
          </a:p>
        </p:txBody>
      </p:sp>
      <p:sp>
        <p:nvSpPr>
          <p:cNvPr id="6" name="5 Rectángulo redondeado"/>
          <p:cNvSpPr/>
          <p:nvPr/>
        </p:nvSpPr>
        <p:spPr>
          <a:xfrm>
            <a:off x="5292080" y="4011910"/>
            <a:ext cx="2664296" cy="630070"/>
          </a:xfrm>
          <a:prstGeom prst="roundRect">
            <a:avLst/>
          </a:prstGeom>
          <a:noFill/>
          <a:ln w="444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2400" b="1" dirty="0" smtClean="0">
                <a:solidFill>
                  <a:srgbClr val="00B0F0"/>
                </a:solidFill>
                <a:effectLst>
                  <a:outerShdw blurRad="38100" dist="38100" dir="2700000" algn="tl">
                    <a:srgbClr val="000000">
                      <a:alpha val="43137"/>
                    </a:srgbClr>
                  </a:outerShdw>
                </a:effectLst>
                <a:latin typeface="Dosis" charset="0"/>
              </a:rPr>
              <a:t>ACETYLCAR </a:t>
            </a:r>
            <a:endParaRPr lang="es-UY" sz="2400" b="1" dirty="0">
              <a:solidFill>
                <a:srgbClr val="00B0F0"/>
              </a:solidFill>
              <a:effectLst>
                <a:outerShdw blurRad="38100" dist="38100" dir="2700000" algn="tl">
                  <a:srgbClr val="000000">
                    <a:alpha val="43137"/>
                  </a:srgbClr>
                </a:outerShdw>
              </a:effectLst>
              <a:latin typeface="Dosis" charset="0"/>
            </a:endParaRPr>
          </a:p>
        </p:txBody>
      </p:sp>
      <p:pic>
        <p:nvPicPr>
          <p:cNvPr id="8" name="Picture 2" descr="F:\Facultad-UMM\Posters y presentaciones\2015\udelar chico azul.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366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es-ES" dirty="0" smtClean="0"/>
              <a:t>NOW   WHAT????</a:t>
            </a:r>
            <a:endParaRPr lang="es-ES" dirty="0"/>
          </a:p>
        </p:txBody>
      </p:sp>
      <p:sp>
        <p:nvSpPr>
          <p:cNvPr id="3" name="2 Marcador de número de diapositiva"/>
          <p:cNvSpPr>
            <a:spLocks noGrp="1"/>
          </p:cNvSpPr>
          <p:nvPr>
            <p:ph type="sldNum" idx="4294967295"/>
          </p:nvPr>
        </p:nvSpPr>
        <p:spPr>
          <a:xfrm>
            <a:off x="0" y="0"/>
            <a:ext cx="669925" cy="1139825"/>
          </a:xfrm>
        </p:spPr>
        <p:txBody>
          <a:bodyPr/>
          <a:lstStyle/>
          <a:p>
            <a:pPr lvl="0">
              <a:spcBef>
                <a:spcPts val="0"/>
              </a:spcBef>
              <a:buNone/>
            </a:pPr>
            <a:fld id="{00000000-1234-1234-1234-123412341234}" type="slidenum">
              <a:rPr lang="en" smtClean="0"/>
              <a:pPr lvl="0">
                <a:spcBef>
                  <a:spcPts val="0"/>
                </a:spcBef>
                <a:buNone/>
              </a:pPr>
              <a:t>21</a:t>
            </a:fld>
            <a:endParaRPr lang="en"/>
          </a:p>
        </p:txBody>
      </p:sp>
    </p:spTree>
    <p:extLst>
      <p:ext uri="{BB962C8B-B14F-4D97-AF65-F5344CB8AC3E}">
        <p14:creationId xmlns:p14="http://schemas.microsoft.com/office/powerpoint/2010/main" val="4004135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Shape 363"/>
          <p:cNvSpPr txBox="1">
            <a:spLocks noGrp="1"/>
          </p:cNvSpPr>
          <p:nvPr>
            <p:ph type="sldNum" idx="12"/>
          </p:nvPr>
        </p:nvSpPr>
        <p:spPr>
          <a:xfrm>
            <a:off x="-75" y="0"/>
            <a:ext cx="669599" cy="1139999"/>
          </a:xfrm>
          <a:prstGeom prst="rect">
            <a:avLst/>
          </a:prstGeom>
        </p:spPr>
        <p:txBody>
          <a:bodyPr lIns="91425" tIns="91425" rIns="91425" bIns="91425" anchor="b" anchorCtr="0">
            <a:noAutofit/>
          </a:bodyPr>
          <a:lstStyle/>
          <a:p>
            <a:pPr lvl="0">
              <a:spcBef>
                <a:spcPts val="0"/>
              </a:spcBef>
              <a:buNone/>
            </a:pPr>
            <a:fld id="{00000000-1234-1234-1234-123412341234}" type="slidenum">
              <a:rPr lang="en"/>
              <a:pPr lvl="0">
                <a:spcBef>
                  <a:spcPts val="0"/>
                </a:spcBef>
                <a:buNone/>
              </a:pPr>
              <a:t>22</a:t>
            </a:fld>
            <a:endParaRPr lang="en"/>
          </a:p>
        </p:txBody>
      </p:sp>
      <p:sp>
        <p:nvSpPr>
          <p:cNvPr id="364" name="Shape 364"/>
          <p:cNvSpPr txBox="1">
            <a:spLocks noGrp="1"/>
          </p:cNvSpPr>
          <p:nvPr>
            <p:ph type="title"/>
          </p:nvPr>
        </p:nvSpPr>
        <p:spPr>
          <a:xfrm>
            <a:off x="5508104" y="3075806"/>
            <a:ext cx="3195000" cy="1139999"/>
          </a:xfrm>
          <a:prstGeom prst="rect">
            <a:avLst/>
          </a:prstGeom>
        </p:spPr>
        <p:txBody>
          <a:bodyPr lIns="91425" tIns="91425" rIns="91425" bIns="91425" anchor="t" anchorCtr="0">
            <a:noAutofit/>
          </a:bodyPr>
          <a:lstStyle/>
          <a:p>
            <a:pPr lvl="0" rtl="0">
              <a:spcBef>
                <a:spcPts val="0"/>
              </a:spcBef>
              <a:buNone/>
            </a:pPr>
            <a:r>
              <a:rPr lang="en" sz="6000" dirty="0"/>
              <a:t>THANKS!</a:t>
            </a:r>
          </a:p>
        </p:txBody>
      </p:sp>
      <p:sp>
        <p:nvSpPr>
          <p:cNvPr id="365" name="Shape 365"/>
          <p:cNvSpPr txBox="1">
            <a:spLocks noGrp="1"/>
          </p:cNvSpPr>
          <p:nvPr>
            <p:ph type="body" idx="1"/>
          </p:nvPr>
        </p:nvSpPr>
        <p:spPr>
          <a:xfrm>
            <a:off x="5436096" y="1563638"/>
            <a:ext cx="3378899" cy="1368152"/>
          </a:xfrm>
          <a:prstGeom prst="rect">
            <a:avLst/>
          </a:prstGeom>
        </p:spPr>
        <p:txBody>
          <a:bodyPr lIns="91425" tIns="91425" rIns="91425" bIns="91425" anchor="t" anchorCtr="0">
            <a:noAutofit/>
          </a:bodyPr>
          <a:lstStyle/>
          <a:p>
            <a:pPr lvl="0" rtl="0">
              <a:spcBef>
                <a:spcPts val="0"/>
              </a:spcBef>
              <a:buNone/>
            </a:pPr>
            <a:r>
              <a:rPr lang="en" sz="3000" b="1" dirty="0"/>
              <a:t>Any questions?</a:t>
            </a:r>
          </a:p>
          <a:p>
            <a:pPr lvl="0" rtl="0">
              <a:spcBef>
                <a:spcPts val="0"/>
              </a:spcBef>
              <a:buClr>
                <a:schemeClr val="dk1"/>
              </a:buClr>
              <a:buSzPct val="61111"/>
              <a:buFont typeface="Arial"/>
              <a:buNone/>
            </a:pPr>
            <a:r>
              <a:rPr lang="en" sz="1800" dirty="0"/>
              <a:t>You can find me at</a:t>
            </a:r>
          </a:p>
          <a:p>
            <a:pPr marL="457200" lvl="0" indent="-342900" rtl="0">
              <a:spcBef>
                <a:spcPts val="0"/>
              </a:spcBef>
              <a:buSzPct val="100000"/>
            </a:pPr>
            <a:r>
              <a:rPr lang="en" sz="1800" dirty="0" smtClean="0"/>
              <a:t>cmaldonado@fq.edu.uy</a:t>
            </a:r>
            <a:endParaRPr lang="en" sz="18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275606"/>
            <a:ext cx="4854539" cy="24928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F:\Facultad-UMM\Posters y presentaciones\2015\udelar chico azu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00392" y="195486"/>
            <a:ext cx="841470" cy="7745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idx="12"/>
          </p:nvPr>
        </p:nvSpPr>
        <p:spPr/>
        <p:txBody>
          <a:bodyPr/>
          <a:lstStyle/>
          <a:p>
            <a:pPr lvl="0">
              <a:spcBef>
                <a:spcPts val="0"/>
              </a:spcBef>
              <a:buNone/>
            </a:pPr>
            <a:fld id="{00000000-1234-1234-1234-123412341234}" type="slidenum">
              <a:rPr lang="en" smtClean="0"/>
              <a:pPr lvl="0">
                <a:spcBef>
                  <a:spcPts val="0"/>
                </a:spcBef>
                <a:buNone/>
              </a:pPr>
              <a:t>23</a:t>
            </a:fld>
            <a:endParaRPr lang="en"/>
          </a:p>
        </p:txBody>
      </p:sp>
      <p:sp>
        <p:nvSpPr>
          <p:cNvPr id="5" name="AutoShape 9" descr="Resultado de imagen para mujica and marijua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AutoShape 11" descr="Resultado de imagen para mujica and marijuan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036"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7525" y="2787774"/>
            <a:ext cx="2738610" cy="1225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E:\Facultad-UMM\Posters y presentaciones\2016\Pharmacovigilance 2016\Imagen-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524" y="735949"/>
            <a:ext cx="2738611" cy="20518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Facultad-UMM\Posters y presentaciones\2016\Pharmacovigilance 2016\hoteles-en-punt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772" y="147944"/>
            <a:ext cx="3296100" cy="242380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E:\Facultad-UMM\Posters y presentaciones\2016\Pharmacovigilance 2016\turismo-urugua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2" y="2571750"/>
            <a:ext cx="3312370" cy="214777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Facultad-UMM\Posters y presentaciones\2016\Pharmacovigilance 2016\images (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103" y="2664739"/>
            <a:ext cx="3355725" cy="20672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Facultad-UMM\Posters y presentaciones\2016\Pharmacovigilance 2016\1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147944"/>
            <a:ext cx="3355725" cy="2516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451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987028"/>
            <a:ext cx="7772400" cy="61317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827584" y="1714501"/>
            <a:ext cx="7478216" cy="2513434"/>
          </a:xfrm>
        </p:spPr>
        <p:txBody>
          <a:bodyPr>
            <a:normAutofit fontScale="62500" lnSpcReduction="20000"/>
          </a:bodyPr>
          <a:lstStyle/>
          <a:p>
            <a:pPr algn="ctr"/>
            <a:r>
              <a:rPr lang="en-US" altLang="en-US" dirty="0" smtClean="0"/>
              <a:t>We welcome you to our future conferences of Conference Series LLC</a:t>
            </a:r>
          </a:p>
          <a:p>
            <a:pPr algn="ctr"/>
            <a:r>
              <a:rPr lang="en-US" altLang="en-US" dirty="0" smtClean="0"/>
              <a:t>through</a:t>
            </a:r>
          </a:p>
          <a:p>
            <a:pPr algn="ctr"/>
            <a:r>
              <a:rPr lang="en-IN" dirty="0"/>
              <a:t>9th International Conference and Exhibition </a:t>
            </a:r>
            <a:r>
              <a:rPr lang="en-IN" dirty="0" smtClean="0"/>
              <a:t>on Pharmacovigilance</a:t>
            </a:r>
            <a:endParaRPr lang="en-IN" dirty="0"/>
          </a:p>
          <a:p>
            <a:pPr algn="ctr"/>
            <a:endParaRPr lang="en-US" altLang="en-US" dirty="0" smtClean="0"/>
          </a:p>
          <a:p>
            <a:pPr algn="ctr"/>
            <a:r>
              <a:rPr lang="en-US" altLang="en-US" dirty="0" smtClean="0"/>
              <a:t> </a:t>
            </a:r>
            <a:r>
              <a:rPr lang="en-IN" dirty="0"/>
              <a:t>July 17-19, 2017 Munich, Germany</a:t>
            </a:r>
          </a:p>
          <a:p>
            <a:pPr algn="ctr"/>
            <a:endParaRPr lang="en-US" altLang="en-US" b="1" dirty="0" smtClean="0"/>
          </a:p>
          <a:p>
            <a:pPr algn="ctr"/>
            <a:endParaRPr lang="en-US" altLang="en-US" b="1" dirty="0" smtClean="0"/>
          </a:p>
          <a:p>
            <a:pPr algn="ctr"/>
            <a:endParaRPr lang="en-US" altLang="en-US" b="1" dirty="0" smtClean="0"/>
          </a:p>
          <a:p>
            <a:r>
              <a:rPr lang="en-US" altLang="en-US" dirty="0" smtClean="0"/>
              <a:t>http</a:t>
            </a:r>
            <a:r>
              <a:rPr lang="en-US" altLang="en-US" dirty="0" smtClean="0"/>
              <a:t>://</a:t>
            </a:r>
            <a:r>
              <a:rPr lang="en-US" altLang="en-US" dirty="0" err="1" smtClean="0"/>
              <a:t>pharmacovigilance.pharmaceuticalconferences.com</a:t>
            </a:r>
            <a:r>
              <a:rPr lang="en-US" altLang="en-US" dirty="0"/>
              <a:t>/</a:t>
            </a:r>
            <a:endParaRPr lang="en-US" altLang="en-US" dirty="0" smtClean="0"/>
          </a:p>
        </p:txBody>
      </p:sp>
    </p:spTree>
    <p:extLst>
      <p:ext uri="{BB962C8B-B14F-4D97-AF65-F5344CB8AC3E}">
        <p14:creationId xmlns:p14="http://schemas.microsoft.com/office/powerpoint/2010/main" val="2641651822"/>
      </p:ext>
    </p:extLst>
  </p:cSld>
  <p:clrMapOvr>
    <a:masterClrMapping/>
  </p:clrMapOvr>
  <p:transition/>
</p:sld>
</file>

<file path=ppt/theme/theme1.xml><?xml version="1.0" encoding="utf-8"?>
<a:theme xmlns:a="http://schemas.openxmlformats.org/drawingml/2006/main" name="Cerimon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1008</TotalTime>
  <Words>2142</Words>
  <Application>Microsoft Office PowerPoint</Application>
  <PresentationFormat>On-screen Show (16:9)</PresentationFormat>
  <Paragraphs>296</Paragraphs>
  <Slides>24</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Tahoma</vt:lpstr>
      <vt:lpstr>Arial Black</vt:lpstr>
      <vt:lpstr>Source Sans Pro</vt:lpstr>
      <vt:lpstr>Times New Roman</vt:lpstr>
      <vt:lpstr>Dosis</vt:lpstr>
      <vt:lpstr>SimSun</vt:lpstr>
      <vt:lpstr>Cerimon template</vt:lpstr>
      <vt:lpstr>Conference Series LLC Conferences</vt:lpstr>
      <vt:lpstr>CARNITINE DEFICIENCY AS THE CAUSE OF HIGHER AMMONIA LEVELS</vt:lpstr>
      <vt:lpstr>MAPS</vt:lpstr>
      <vt:lpstr>PowerPoint Presentation</vt:lpstr>
      <vt:lpstr>AMMONIA</vt:lpstr>
      <vt:lpstr>AMMONIA TOXICITY</vt:lpstr>
      <vt:lpstr>PowerPoint Presentation</vt:lpstr>
      <vt:lpstr>CAR and ACETILCAR</vt:lpstr>
      <vt:lpstr>PATIENTS and METHODS</vt:lpstr>
      <vt:lpstr>  RESULTS  CARNITINE – VALPROIC ACID</vt:lpstr>
      <vt:lpstr>CORRELATIONS </vt:lpstr>
      <vt:lpstr>PowerPoint Presentation</vt:lpstr>
      <vt:lpstr>VPA INDUCED HYPERAMMONEMIA </vt:lpstr>
      <vt:lpstr>PowerPoint Presentation</vt:lpstr>
      <vt:lpstr>RESULTS  CARNITINE – AGE</vt:lpstr>
      <vt:lpstr>CORRELATIONS </vt:lpstr>
      <vt:lpstr>PowerPoint Presentation</vt:lpstr>
      <vt:lpstr>CAUSES OF HYPERAMMONIA IN THE ELDERLY</vt:lpstr>
      <vt:lpstr>MEAN AMMONIA LEVELS IN THE THREE GROUPS  </vt:lpstr>
      <vt:lpstr>CONCLUSIONS</vt:lpstr>
      <vt:lpstr>NOW   WHAT????</vt:lpstr>
      <vt:lpstr>THANKS!</vt:lpstr>
      <vt:lpstr>PowerPoint Presentation</vt:lpstr>
      <vt:lpstr> 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UMM PC2</dc:creator>
  <cp:lastModifiedBy>pharmacovigilance</cp:lastModifiedBy>
  <cp:revision>77</cp:revision>
  <dcterms:modified xsi:type="dcterms:W3CDTF">2016-08-31T14:14:41Z</dcterms:modified>
</cp:coreProperties>
</file>