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3"/>
  </p:notesMasterIdLst>
  <p:handoutMasterIdLst>
    <p:handoutMasterId r:id="rId44"/>
  </p:handoutMasterIdLst>
  <p:sldIdLst>
    <p:sldId id="516" r:id="rId3"/>
    <p:sldId id="519" r:id="rId4"/>
    <p:sldId id="520" r:id="rId5"/>
    <p:sldId id="422" r:id="rId6"/>
    <p:sldId id="471" r:id="rId7"/>
    <p:sldId id="507" r:id="rId8"/>
    <p:sldId id="508" r:id="rId9"/>
    <p:sldId id="434" r:id="rId10"/>
    <p:sldId id="444" r:id="rId11"/>
    <p:sldId id="466" r:id="rId12"/>
    <p:sldId id="437" r:id="rId13"/>
    <p:sldId id="419" r:id="rId14"/>
    <p:sldId id="504" r:id="rId15"/>
    <p:sldId id="506" r:id="rId16"/>
    <p:sldId id="485" r:id="rId17"/>
    <p:sldId id="487" r:id="rId18"/>
    <p:sldId id="489" r:id="rId19"/>
    <p:sldId id="493" r:id="rId20"/>
    <p:sldId id="424" r:id="rId21"/>
    <p:sldId id="472" r:id="rId22"/>
    <p:sldId id="440" r:id="rId23"/>
    <p:sldId id="492" r:id="rId24"/>
    <p:sldId id="490" r:id="rId25"/>
    <p:sldId id="494" r:id="rId26"/>
    <p:sldId id="491" r:id="rId27"/>
    <p:sldId id="517" r:id="rId28"/>
    <p:sldId id="518" r:id="rId29"/>
    <p:sldId id="502" r:id="rId30"/>
    <p:sldId id="514" r:id="rId31"/>
    <p:sldId id="521" r:id="rId32"/>
    <p:sldId id="501" r:id="rId33"/>
    <p:sldId id="500" r:id="rId34"/>
    <p:sldId id="512" r:id="rId35"/>
    <p:sldId id="482" r:id="rId36"/>
    <p:sldId id="511" r:id="rId37"/>
    <p:sldId id="496" r:id="rId38"/>
    <p:sldId id="497" r:id="rId39"/>
    <p:sldId id="488" r:id="rId40"/>
    <p:sldId id="495" r:id="rId41"/>
    <p:sldId id="486" r:id="rId42"/>
  </p:sldIdLst>
  <p:sldSz cx="9144000" cy="6858000" type="screen4x3"/>
  <p:notesSz cx="7315200" cy="9601200"/>
  <p:defaultTextStyle>
    <a:defPPr>
      <a:defRPr lang="es-ES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70C0"/>
    <a:srgbClr val="FF3300"/>
    <a:srgbClr val="000066"/>
    <a:srgbClr val="996600"/>
    <a:srgbClr val="009900"/>
    <a:srgbClr val="CC9900"/>
    <a:srgbClr val="F8F8F8"/>
    <a:srgbClr val="EAEAEA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59" autoAdjust="0"/>
    <p:restoredTop sz="94660"/>
  </p:normalViewPr>
  <p:slideViewPr>
    <p:cSldViewPr>
      <p:cViewPr varScale="1">
        <p:scale>
          <a:sx n="97" d="100"/>
          <a:sy n="97" d="100"/>
        </p:scale>
        <p:origin x="-860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arlos\Desktop\Nuevo%20documento%20de%20texto.xlsm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aio\Desktop\ClimaCajas\Toreador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aio\Desktop\ClimaCajas\Toreador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aio\Desktop\ClimaCajas\Toreador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an\Desktop\Tesis%20Proyecto%20Polylepis\CAJ_03_PT_01%20P%202014-07-15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arlos\Desktop\Jijeno_Fluorescencia\LUZ\@PR_JG_P2_Fluorescencia_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2700">
              <a:solidFill>
                <a:schemeClr val="tx1"/>
              </a:solidFill>
            </a:ln>
          </c:spPr>
          <c:marker>
            <c:symbol val="circle"/>
            <c:size val="4"/>
            <c:spPr>
              <a:solidFill>
                <a:schemeClr val="accent2"/>
              </a:solidFill>
              <a:ln>
                <a:noFill/>
              </a:ln>
            </c:spPr>
          </c:marker>
          <c:xVal>
            <c:numRef>
              <c:f>'Nuevo documento de texto'!$C$1:$C$697</c:f>
              <c:numCache>
                <c:formatCode>General</c:formatCode>
                <c:ptCount val="697"/>
                <c:pt idx="0">
                  <c:v>1958.2080000000001</c:v>
                </c:pt>
                <c:pt idx="1">
                  <c:v>1958.2919999999999</c:v>
                </c:pt>
                <c:pt idx="2">
                  <c:v>1958.375</c:v>
                </c:pt>
                <c:pt idx="3">
                  <c:v>1958.4580000000001</c:v>
                </c:pt>
                <c:pt idx="4">
                  <c:v>1958.5419999999999</c:v>
                </c:pt>
                <c:pt idx="5">
                  <c:v>1958.625</c:v>
                </c:pt>
                <c:pt idx="6">
                  <c:v>1958.7080000000001</c:v>
                </c:pt>
                <c:pt idx="7">
                  <c:v>1958.7919999999999</c:v>
                </c:pt>
                <c:pt idx="8">
                  <c:v>1958.875</c:v>
                </c:pt>
                <c:pt idx="9">
                  <c:v>1958.9580000000001</c:v>
                </c:pt>
                <c:pt idx="10">
                  <c:v>1959.0419999999999</c:v>
                </c:pt>
                <c:pt idx="11">
                  <c:v>1959.125</c:v>
                </c:pt>
                <c:pt idx="12">
                  <c:v>1959.2080000000001</c:v>
                </c:pt>
                <c:pt idx="13">
                  <c:v>1959.2919999999999</c:v>
                </c:pt>
                <c:pt idx="14">
                  <c:v>1959.375</c:v>
                </c:pt>
                <c:pt idx="15">
                  <c:v>1959.4580000000001</c:v>
                </c:pt>
                <c:pt idx="16">
                  <c:v>1959.5419999999999</c:v>
                </c:pt>
                <c:pt idx="17">
                  <c:v>1959.625</c:v>
                </c:pt>
                <c:pt idx="18">
                  <c:v>1959.7080000000001</c:v>
                </c:pt>
                <c:pt idx="19">
                  <c:v>1959.7919999999999</c:v>
                </c:pt>
                <c:pt idx="20">
                  <c:v>1959.875</c:v>
                </c:pt>
                <c:pt idx="21">
                  <c:v>1959.9580000000001</c:v>
                </c:pt>
                <c:pt idx="22">
                  <c:v>1960.0419999999999</c:v>
                </c:pt>
                <c:pt idx="23">
                  <c:v>1960.125</c:v>
                </c:pt>
                <c:pt idx="24">
                  <c:v>1960.2080000000001</c:v>
                </c:pt>
                <c:pt idx="25">
                  <c:v>1960.2919999999999</c:v>
                </c:pt>
                <c:pt idx="26">
                  <c:v>1960.375</c:v>
                </c:pt>
                <c:pt idx="27">
                  <c:v>1960.4580000000001</c:v>
                </c:pt>
                <c:pt idx="28">
                  <c:v>1960.5419999999999</c:v>
                </c:pt>
                <c:pt idx="29">
                  <c:v>1960.625</c:v>
                </c:pt>
                <c:pt idx="30">
                  <c:v>1960.7080000000001</c:v>
                </c:pt>
                <c:pt idx="31">
                  <c:v>1960.7919999999999</c:v>
                </c:pt>
                <c:pt idx="32">
                  <c:v>1960.875</c:v>
                </c:pt>
                <c:pt idx="33">
                  <c:v>1960.9580000000001</c:v>
                </c:pt>
                <c:pt idx="34">
                  <c:v>1961.0419999999999</c:v>
                </c:pt>
                <c:pt idx="35">
                  <c:v>1961.125</c:v>
                </c:pt>
                <c:pt idx="36">
                  <c:v>1961.2080000000001</c:v>
                </c:pt>
                <c:pt idx="37">
                  <c:v>1961.2919999999999</c:v>
                </c:pt>
                <c:pt idx="38">
                  <c:v>1961.375</c:v>
                </c:pt>
                <c:pt idx="39">
                  <c:v>1961.4580000000001</c:v>
                </c:pt>
                <c:pt idx="40">
                  <c:v>1961.5419999999999</c:v>
                </c:pt>
                <c:pt idx="41">
                  <c:v>1961.625</c:v>
                </c:pt>
                <c:pt idx="42">
                  <c:v>1961.7080000000001</c:v>
                </c:pt>
                <c:pt idx="43">
                  <c:v>1961.7919999999999</c:v>
                </c:pt>
                <c:pt idx="44">
                  <c:v>1961.875</c:v>
                </c:pt>
                <c:pt idx="45">
                  <c:v>1961.9580000000001</c:v>
                </c:pt>
                <c:pt idx="46">
                  <c:v>1962.0419999999999</c:v>
                </c:pt>
                <c:pt idx="47">
                  <c:v>1962.125</c:v>
                </c:pt>
                <c:pt idx="48">
                  <c:v>1962.2080000000001</c:v>
                </c:pt>
                <c:pt idx="49">
                  <c:v>1962.2919999999999</c:v>
                </c:pt>
                <c:pt idx="50">
                  <c:v>1962.375</c:v>
                </c:pt>
                <c:pt idx="51">
                  <c:v>1962.4580000000001</c:v>
                </c:pt>
                <c:pt idx="52">
                  <c:v>1962.5419999999999</c:v>
                </c:pt>
                <c:pt idx="53">
                  <c:v>1962.625</c:v>
                </c:pt>
                <c:pt idx="54">
                  <c:v>1962.7080000000001</c:v>
                </c:pt>
                <c:pt idx="55">
                  <c:v>1962.7919999999999</c:v>
                </c:pt>
                <c:pt idx="56">
                  <c:v>1962.875</c:v>
                </c:pt>
                <c:pt idx="57">
                  <c:v>1962.9580000000001</c:v>
                </c:pt>
                <c:pt idx="58">
                  <c:v>1963.0419999999999</c:v>
                </c:pt>
                <c:pt idx="59">
                  <c:v>1963.125</c:v>
                </c:pt>
                <c:pt idx="60">
                  <c:v>1963.2080000000001</c:v>
                </c:pt>
                <c:pt idx="61">
                  <c:v>1963.2919999999999</c:v>
                </c:pt>
                <c:pt idx="62">
                  <c:v>1963.375</c:v>
                </c:pt>
                <c:pt idx="63">
                  <c:v>1963.4580000000001</c:v>
                </c:pt>
                <c:pt idx="64">
                  <c:v>1963.5419999999999</c:v>
                </c:pt>
                <c:pt idx="65">
                  <c:v>1963.625</c:v>
                </c:pt>
                <c:pt idx="66">
                  <c:v>1963.7080000000001</c:v>
                </c:pt>
                <c:pt idx="67">
                  <c:v>1963.7919999999999</c:v>
                </c:pt>
                <c:pt idx="68">
                  <c:v>1963.875</c:v>
                </c:pt>
                <c:pt idx="69">
                  <c:v>1963.9580000000001</c:v>
                </c:pt>
                <c:pt idx="70">
                  <c:v>1964.0419999999999</c:v>
                </c:pt>
                <c:pt idx="71">
                  <c:v>1964.125</c:v>
                </c:pt>
                <c:pt idx="72">
                  <c:v>1964.2080000000001</c:v>
                </c:pt>
                <c:pt idx="73">
                  <c:v>1964.2919999999999</c:v>
                </c:pt>
                <c:pt idx="74">
                  <c:v>1964.375</c:v>
                </c:pt>
                <c:pt idx="75">
                  <c:v>1964.4580000000001</c:v>
                </c:pt>
                <c:pt idx="76">
                  <c:v>1964.5419999999999</c:v>
                </c:pt>
                <c:pt idx="77">
                  <c:v>1964.625</c:v>
                </c:pt>
                <c:pt idx="78">
                  <c:v>1964.7080000000001</c:v>
                </c:pt>
                <c:pt idx="79">
                  <c:v>1964.7919999999999</c:v>
                </c:pt>
                <c:pt idx="80">
                  <c:v>1964.875</c:v>
                </c:pt>
                <c:pt idx="81">
                  <c:v>1964.9580000000001</c:v>
                </c:pt>
                <c:pt idx="82">
                  <c:v>1965.0419999999999</c:v>
                </c:pt>
                <c:pt idx="83">
                  <c:v>1965.125</c:v>
                </c:pt>
                <c:pt idx="84">
                  <c:v>1965.2080000000001</c:v>
                </c:pt>
                <c:pt idx="85">
                  <c:v>1965.2919999999999</c:v>
                </c:pt>
                <c:pt idx="86">
                  <c:v>1965.375</c:v>
                </c:pt>
                <c:pt idx="87">
                  <c:v>1965.4580000000001</c:v>
                </c:pt>
                <c:pt idx="88">
                  <c:v>1965.5419999999999</c:v>
                </c:pt>
                <c:pt idx="89">
                  <c:v>1965.625</c:v>
                </c:pt>
                <c:pt idx="90">
                  <c:v>1965.7080000000001</c:v>
                </c:pt>
                <c:pt idx="91">
                  <c:v>1965.7919999999999</c:v>
                </c:pt>
                <c:pt idx="92">
                  <c:v>1965.875</c:v>
                </c:pt>
                <c:pt idx="93">
                  <c:v>1965.9580000000001</c:v>
                </c:pt>
                <c:pt idx="94">
                  <c:v>1966.0419999999999</c:v>
                </c:pt>
                <c:pt idx="95">
                  <c:v>1966.125</c:v>
                </c:pt>
                <c:pt idx="96">
                  <c:v>1966.2080000000001</c:v>
                </c:pt>
                <c:pt idx="97">
                  <c:v>1966.2919999999999</c:v>
                </c:pt>
                <c:pt idx="98">
                  <c:v>1966.375</c:v>
                </c:pt>
                <c:pt idx="99">
                  <c:v>1966.4580000000001</c:v>
                </c:pt>
                <c:pt idx="100">
                  <c:v>1966.5419999999999</c:v>
                </c:pt>
                <c:pt idx="101">
                  <c:v>1966.625</c:v>
                </c:pt>
                <c:pt idx="102">
                  <c:v>1966.7080000000001</c:v>
                </c:pt>
                <c:pt idx="103">
                  <c:v>1966.7919999999999</c:v>
                </c:pt>
                <c:pt idx="104">
                  <c:v>1966.875</c:v>
                </c:pt>
                <c:pt idx="105">
                  <c:v>1966.9580000000001</c:v>
                </c:pt>
                <c:pt idx="106">
                  <c:v>1967.0419999999999</c:v>
                </c:pt>
                <c:pt idx="107">
                  <c:v>1967.125</c:v>
                </c:pt>
                <c:pt idx="108">
                  <c:v>1967.2080000000001</c:v>
                </c:pt>
                <c:pt idx="109">
                  <c:v>1967.2919999999999</c:v>
                </c:pt>
                <c:pt idx="110">
                  <c:v>1967.375</c:v>
                </c:pt>
                <c:pt idx="111">
                  <c:v>1967.4580000000001</c:v>
                </c:pt>
                <c:pt idx="112">
                  <c:v>1967.5419999999999</c:v>
                </c:pt>
                <c:pt idx="113">
                  <c:v>1967.625</c:v>
                </c:pt>
                <c:pt idx="114">
                  <c:v>1967.7080000000001</c:v>
                </c:pt>
                <c:pt idx="115">
                  <c:v>1967.7919999999999</c:v>
                </c:pt>
                <c:pt idx="116">
                  <c:v>1967.875</c:v>
                </c:pt>
                <c:pt idx="117">
                  <c:v>1967.9580000000001</c:v>
                </c:pt>
                <c:pt idx="118">
                  <c:v>1968.0419999999999</c:v>
                </c:pt>
                <c:pt idx="119">
                  <c:v>1968.125</c:v>
                </c:pt>
                <c:pt idx="120">
                  <c:v>1968.2080000000001</c:v>
                </c:pt>
                <c:pt idx="121">
                  <c:v>1968.2919999999999</c:v>
                </c:pt>
                <c:pt idx="122">
                  <c:v>1968.375</c:v>
                </c:pt>
                <c:pt idx="123">
                  <c:v>1968.4580000000001</c:v>
                </c:pt>
                <c:pt idx="124">
                  <c:v>1968.5419999999999</c:v>
                </c:pt>
                <c:pt idx="125">
                  <c:v>1968.625</c:v>
                </c:pt>
                <c:pt idx="126">
                  <c:v>1968.7080000000001</c:v>
                </c:pt>
                <c:pt idx="127">
                  <c:v>1968.7919999999999</c:v>
                </c:pt>
                <c:pt idx="128">
                  <c:v>1968.875</c:v>
                </c:pt>
                <c:pt idx="129">
                  <c:v>1968.9580000000001</c:v>
                </c:pt>
                <c:pt idx="130">
                  <c:v>1969.0419999999999</c:v>
                </c:pt>
                <c:pt idx="131">
                  <c:v>1969.125</c:v>
                </c:pt>
                <c:pt idx="132">
                  <c:v>1969.2080000000001</c:v>
                </c:pt>
                <c:pt idx="133">
                  <c:v>1969.2919999999999</c:v>
                </c:pt>
                <c:pt idx="134">
                  <c:v>1969.375</c:v>
                </c:pt>
                <c:pt idx="135">
                  <c:v>1969.4580000000001</c:v>
                </c:pt>
                <c:pt idx="136">
                  <c:v>1969.5419999999999</c:v>
                </c:pt>
                <c:pt idx="137">
                  <c:v>1969.625</c:v>
                </c:pt>
                <c:pt idx="138">
                  <c:v>1969.7080000000001</c:v>
                </c:pt>
                <c:pt idx="139">
                  <c:v>1969.7919999999999</c:v>
                </c:pt>
                <c:pt idx="140">
                  <c:v>1969.875</c:v>
                </c:pt>
                <c:pt idx="141">
                  <c:v>1969.9580000000001</c:v>
                </c:pt>
                <c:pt idx="142">
                  <c:v>1970.0419999999999</c:v>
                </c:pt>
                <c:pt idx="143">
                  <c:v>1970.125</c:v>
                </c:pt>
                <c:pt idx="144">
                  <c:v>1970.2080000000001</c:v>
                </c:pt>
                <c:pt idx="145">
                  <c:v>1970.2919999999999</c:v>
                </c:pt>
                <c:pt idx="146">
                  <c:v>1970.375</c:v>
                </c:pt>
                <c:pt idx="147">
                  <c:v>1970.4580000000001</c:v>
                </c:pt>
                <c:pt idx="148">
                  <c:v>1970.5419999999999</c:v>
                </c:pt>
                <c:pt idx="149">
                  <c:v>1970.625</c:v>
                </c:pt>
                <c:pt idx="150">
                  <c:v>1970.7080000000001</c:v>
                </c:pt>
                <c:pt idx="151">
                  <c:v>1970.7919999999999</c:v>
                </c:pt>
                <c:pt idx="152">
                  <c:v>1970.875</c:v>
                </c:pt>
                <c:pt idx="153">
                  <c:v>1970.9580000000001</c:v>
                </c:pt>
                <c:pt idx="154">
                  <c:v>1971.0419999999999</c:v>
                </c:pt>
                <c:pt idx="155">
                  <c:v>1971.125</c:v>
                </c:pt>
                <c:pt idx="156">
                  <c:v>1971.2080000000001</c:v>
                </c:pt>
                <c:pt idx="157">
                  <c:v>1971.2919999999999</c:v>
                </c:pt>
                <c:pt idx="158">
                  <c:v>1971.375</c:v>
                </c:pt>
                <c:pt idx="159">
                  <c:v>1971.4580000000001</c:v>
                </c:pt>
                <c:pt idx="160">
                  <c:v>1971.5419999999999</c:v>
                </c:pt>
                <c:pt idx="161">
                  <c:v>1971.625</c:v>
                </c:pt>
                <c:pt idx="162">
                  <c:v>1971.7080000000001</c:v>
                </c:pt>
                <c:pt idx="163">
                  <c:v>1971.7919999999999</c:v>
                </c:pt>
                <c:pt idx="164">
                  <c:v>1971.875</c:v>
                </c:pt>
                <c:pt idx="165">
                  <c:v>1971.9580000000001</c:v>
                </c:pt>
                <c:pt idx="166">
                  <c:v>1972.0419999999999</c:v>
                </c:pt>
                <c:pt idx="167">
                  <c:v>1972.125</c:v>
                </c:pt>
                <c:pt idx="168">
                  <c:v>1972.2080000000001</c:v>
                </c:pt>
                <c:pt idx="169">
                  <c:v>1972.2919999999999</c:v>
                </c:pt>
                <c:pt idx="170">
                  <c:v>1972.375</c:v>
                </c:pt>
                <c:pt idx="171">
                  <c:v>1972.4580000000001</c:v>
                </c:pt>
                <c:pt idx="172">
                  <c:v>1972.5419999999999</c:v>
                </c:pt>
                <c:pt idx="173">
                  <c:v>1972.625</c:v>
                </c:pt>
                <c:pt idx="174">
                  <c:v>1972.7080000000001</c:v>
                </c:pt>
                <c:pt idx="175">
                  <c:v>1972.7919999999999</c:v>
                </c:pt>
                <c:pt idx="176">
                  <c:v>1972.875</c:v>
                </c:pt>
                <c:pt idx="177">
                  <c:v>1972.9580000000001</c:v>
                </c:pt>
                <c:pt idx="178">
                  <c:v>1973.0419999999999</c:v>
                </c:pt>
                <c:pt idx="179">
                  <c:v>1973.125</c:v>
                </c:pt>
                <c:pt idx="180">
                  <c:v>1973.2080000000001</c:v>
                </c:pt>
                <c:pt idx="181">
                  <c:v>1973.2919999999999</c:v>
                </c:pt>
                <c:pt idx="182">
                  <c:v>1973.375</c:v>
                </c:pt>
                <c:pt idx="183">
                  <c:v>1973.4580000000001</c:v>
                </c:pt>
                <c:pt idx="184">
                  <c:v>1973.5419999999999</c:v>
                </c:pt>
                <c:pt idx="185">
                  <c:v>1973.625</c:v>
                </c:pt>
                <c:pt idx="186">
                  <c:v>1973.7080000000001</c:v>
                </c:pt>
                <c:pt idx="187">
                  <c:v>1973.7919999999999</c:v>
                </c:pt>
                <c:pt idx="188">
                  <c:v>1973.875</c:v>
                </c:pt>
                <c:pt idx="189">
                  <c:v>1973.9580000000001</c:v>
                </c:pt>
                <c:pt idx="190">
                  <c:v>1974.0419999999999</c:v>
                </c:pt>
                <c:pt idx="191">
                  <c:v>1974.125</c:v>
                </c:pt>
                <c:pt idx="192">
                  <c:v>1974.2080000000001</c:v>
                </c:pt>
                <c:pt idx="193">
                  <c:v>1974.2919999999999</c:v>
                </c:pt>
                <c:pt idx="194">
                  <c:v>1974.375</c:v>
                </c:pt>
                <c:pt idx="195">
                  <c:v>1974.4580000000001</c:v>
                </c:pt>
                <c:pt idx="196">
                  <c:v>1974.5419999999999</c:v>
                </c:pt>
                <c:pt idx="197">
                  <c:v>1974.625</c:v>
                </c:pt>
                <c:pt idx="198">
                  <c:v>1974.7080000000001</c:v>
                </c:pt>
                <c:pt idx="199">
                  <c:v>1974.7919999999999</c:v>
                </c:pt>
                <c:pt idx="200">
                  <c:v>1974.875</c:v>
                </c:pt>
                <c:pt idx="201">
                  <c:v>1974.9580000000001</c:v>
                </c:pt>
                <c:pt idx="202">
                  <c:v>1975.0419999999999</c:v>
                </c:pt>
                <c:pt idx="203">
                  <c:v>1975.125</c:v>
                </c:pt>
                <c:pt idx="204">
                  <c:v>1975.2080000000001</c:v>
                </c:pt>
                <c:pt idx="205">
                  <c:v>1975.2919999999999</c:v>
                </c:pt>
                <c:pt idx="206">
                  <c:v>1975.375</c:v>
                </c:pt>
                <c:pt idx="207">
                  <c:v>1975.4580000000001</c:v>
                </c:pt>
                <c:pt idx="208">
                  <c:v>1975.5419999999999</c:v>
                </c:pt>
                <c:pt idx="209">
                  <c:v>1975.625</c:v>
                </c:pt>
                <c:pt idx="210">
                  <c:v>1975.7080000000001</c:v>
                </c:pt>
                <c:pt idx="211">
                  <c:v>1975.7919999999999</c:v>
                </c:pt>
                <c:pt idx="212">
                  <c:v>1975.875</c:v>
                </c:pt>
                <c:pt idx="213">
                  <c:v>1975.9580000000001</c:v>
                </c:pt>
                <c:pt idx="214">
                  <c:v>1976.0419999999999</c:v>
                </c:pt>
                <c:pt idx="215">
                  <c:v>1976.125</c:v>
                </c:pt>
                <c:pt idx="216">
                  <c:v>1976.2080000000001</c:v>
                </c:pt>
                <c:pt idx="217">
                  <c:v>1976.2919999999999</c:v>
                </c:pt>
                <c:pt idx="218">
                  <c:v>1976.375</c:v>
                </c:pt>
                <c:pt idx="219">
                  <c:v>1976.4580000000001</c:v>
                </c:pt>
                <c:pt idx="220">
                  <c:v>1976.5419999999999</c:v>
                </c:pt>
                <c:pt idx="221">
                  <c:v>1976.625</c:v>
                </c:pt>
                <c:pt idx="222">
                  <c:v>1976.7080000000001</c:v>
                </c:pt>
                <c:pt idx="223">
                  <c:v>1976.7919999999999</c:v>
                </c:pt>
                <c:pt idx="224">
                  <c:v>1976.875</c:v>
                </c:pt>
                <c:pt idx="225">
                  <c:v>1976.9580000000001</c:v>
                </c:pt>
                <c:pt idx="226">
                  <c:v>1977.0419999999999</c:v>
                </c:pt>
                <c:pt idx="227">
                  <c:v>1977.125</c:v>
                </c:pt>
                <c:pt idx="228">
                  <c:v>1977.2080000000001</c:v>
                </c:pt>
                <c:pt idx="229">
                  <c:v>1977.2919999999999</c:v>
                </c:pt>
                <c:pt idx="230">
                  <c:v>1977.375</c:v>
                </c:pt>
                <c:pt idx="231">
                  <c:v>1977.4580000000001</c:v>
                </c:pt>
                <c:pt idx="232">
                  <c:v>1977.5419999999999</c:v>
                </c:pt>
                <c:pt idx="233">
                  <c:v>1977.625</c:v>
                </c:pt>
                <c:pt idx="234">
                  <c:v>1977.7080000000001</c:v>
                </c:pt>
                <c:pt idx="235">
                  <c:v>1977.7919999999999</c:v>
                </c:pt>
                <c:pt idx="236">
                  <c:v>1977.875</c:v>
                </c:pt>
                <c:pt idx="237">
                  <c:v>1977.9580000000001</c:v>
                </c:pt>
                <c:pt idx="238">
                  <c:v>1978.0419999999999</c:v>
                </c:pt>
                <c:pt idx="239">
                  <c:v>1978.125</c:v>
                </c:pt>
                <c:pt idx="240">
                  <c:v>1978.2080000000001</c:v>
                </c:pt>
                <c:pt idx="241">
                  <c:v>1978.2919999999999</c:v>
                </c:pt>
                <c:pt idx="242">
                  <c:v>1978.375</c:v>
                </c:pt>
                <c:pt idx="243">
                  <c:v>1978.4580000000001</c:v>
                </c:pt>
                <c:pt idx="244">
                  <c:v>1978.5419999999999</c:v>
                </c:pt>
                <c:pt idx="245">
                  <c:v>1978.625</c:v>
                </c:pt>
                <c:pt idx="246">
                  <c:v>1978.7080000000001</c:v>
                </c:pt>
                <c:pt idx="247">
                  <c:v>1978.7919999999999</c:v>
                </c:pt>
                <c:pt idx="248">
                  <c:v>1978.875</c:v>
                </c:pt>
                <c:pt idx="249">
                  <c:v>1978.9580000000001</c:v>
                </c:pt>
                <c:pt idx="250">
                  <c:v>1979.0419999999999</c:v>
                </c:pt>
                <c:pt idx="251">
                  <c:v>1979.125</c:v>
                </c:pt>
                <c:pt idx="252">
                  <c:v>1979.2080000000001</c:v>
                </c:pt>
                <c:pt idx="253">
                  <c:v>1979.2919999999999</c:v>
                </c:pt>
                <c:pt idx="254">
                  <c:v>1979.375</c:v>
                </c:pt>
                <c:pt idx="255">
                  <c:v>1979.4580000000001</c:v>
                </c:pt>
                <c:pt idx="256">
                  <c:v>1979.5419999999999</c:v>
                </c:pt>
                <c:pt idx="257">
                  <c:v>1979.625</c:v>
                </c:pt>
                <c:pt idx="258">
                  <c:v>1979.7080000000001</c:v>
                </c:pt>
                <c:pt idx="259">
                  <c:v>1979.7919999999999</c:v>
                </c:pt>
                <c:pt idx="260">
                  <c:v>1979.875</c:v>
                </c:pt>
                <c:pt idx="261">
                  <c:v>1979.9580000000001</c:v>
                </c:pt>
                <c:pt idx="262">
                  <c:v>1980.0419999999999</c:v>
                </c:pt>
                <c:pt idx="263">
                  <c:v>1980.125</c:v>
                </c:pt>
                <c:pt idx="264">
                  <c:v>1980.2080000000001</c:v>
                </c:pt>
                <c:pt idx="265">
                  <c:v>1980.2919999999999</c:v>
                </c:pt>
                <c:pt idx="266">
                  <c:v>1980.375</c:v>
                </c:pt>
                <c:pt idx="267">
                  <c:v>1980.4580000000001</c:v>
                </c:pt>
                <c:pt idx="268">
                  <c:v>1980.5419999999999</c:v>
                </c:pt>
                <c:pt idx="269">
                  <c:v>1980.625</c:v>
                </c:pt>
                <c:pt idx="270">
                  <c:v>1980.7080000000001</c:v>
                </c:pt>
                <c:pt idx="271">
                  <c:v>1980.7919999999999</c:v>
                </c:pt>
                <c:pt idx="272">
                  <c:v>1980.875</c:v>
                </c:pt>
                <c:pt idx="273">
                  <c:v>1980.9580000000001</c:v>
                </c:pt>
                <c:pt idx="274">
                  <c:v>1981.0419999999999</c:v>
                </c:pt>
                <c:pt idx="275">
                  <c:v>1981.125</c:v>
                </c:pt>
                <c:pt idx="276">
                  <c:v>1981.2080000000001</c:v>
                </c:pt>
                <c:pt idx="277">
                  <c:v>1981.2919999999999</c:v>
                </c:pt>
                <c:pt idx="278">
                  <c:v>1981.375</c:v>
                </c:pt>
                <c:pt idx="279">
                  <c:v>1981.4580000000001</c:v>
                </c:pt>
                <c:pt idx="280">
                  <c:v>1981.5419999999999</c:v>
                </c:pt>
                <c:pt idx="281">
                  <c:v>1981.625</c:v>
                </c:pt>
                <c:pt idx="282">
                  <c:v>1981.7080000000001</c:v>
                </c:pt>
                <c:pt idx="283">
                  <c:v>1981.7919999999999</c:v>
                </c:pt>
                <c:pt idx="284">
                  <c:v>1981.875</c:v>
                </c:pt>
                <c:pt idx="285">
                  <c:v>1981.9580000000001</c:v>
                </c:pt>
                <c:pt idx="286">
                  <c:v>1982.0419999999999</c:v>
                </c:pt>
                <c:pt idx="287">
                  <c:v>1982.125</c:v>
                </c:pt>
                <c:pt idx="288">
                  <c:v>1982.2080000000001</c:v>
                </c:pt>
                <c:pt idx="289">
                  <c:v>1982.2919999999999</c:v>
                </c:pt>
                <c:pt idx="290">
                  <c:v>1982.375</c:v>
                </c:pt>
                <c:pt idx="291">
                  <c:v>1982.4580000000001</c:v>
                </c:pt>
                <c:pt idx="292">
                  <c:v>1982.5419999999999</c:v>
                </c:pt>
                <c:pt idx="293">
                  <c:v>1982.625</c:v>
                </c:pt>
                <c:pt idx="294">
                  <c:v>1982.7080000000001</c:v>
                </c:pt>
                <c:pt idx="295">
                  <c:v>1982.7919999999999</c:v>
                </c:pt>
                <c:pt idx="296">
                  <c:v>1982.875</c:v>
                </c:pt>
                <c:pt idx="297">
                  <c:v>1982.9580000000001</c:v>
                </c:pt>
                <c:pt idx="298">
                  <c:v>1983.0419999999999</c:v>
                </c:pt>
                <c:pt idx="299">
                  <c:v>1983.125</c:v>
                </c:pt>
                <c:pt idx="300">
                  <c:v>1983.2080000000001</c:v>
                </c:pt>
                <c:pt idx="301">
                  <c:v>1983.2919999999999</c:v>
                </c:pt>
                <c:pt idx="302">
                  <c:v>1983.375</c:v>
                </c:pt>
                <c:pt idx="303">
                  <c:v>1983.4580000000001</c:v>
                </c:pt>
                <c:pt idx="304">
                  <c:v>1983.5419999999999</c:v>
                </c:pt>
                <c:pt idx="305">
                  <c:v>1983.625</c:v>
                </c:pt>
                <c:pt idx="306">
                  <c:v>1983.7080000000001</c:v>
                </c:pt>
                <c:pt idx="307">
                  <c:v>1983.7919999999999</c:v>
                </c:pt>
                <c:pt idx="308">
                  <c:v>1983.875</c:v>
                </c:pt>
                <c:pt idx="309">
                  <c:v>1983.9580000000001</c:v>
                </c:pt>
                <c:pt idx="310">
                  <c:v>1984.0419999999999</c:v>
                </c:pt>
                <c:pt idx="311">
                  <c:v>1984.125</c:v>
                </c:pt>
                <c:pt idx="312">
                  <c:v>1984.2080000000001</c:v>
                </c:pt>
                <c:pt idx="313">
                  <c:v>1984.2919999999999</c:v>
                </c:pt>
                <c:pt idx="314">
                  <c:v>1984.375</c:v>
                </c:pt>
                <c:pt idx="315">
                  <c:v>1984.4580000000001</c:v>
                </c:pt>
                <c:pt idx="316">
                  <c:v>1984.5419999999999</c:v>
                </c:pt>
                <c:pt idx="317">
                  <c:v>1984.625</c:v>
                </c:pt>
                <c:pt idx="318">
                  <c:v>1984.7080000000001</c:v>
                </c:pt>
                <c:pt idx="319">
                  <c:v>1984.7919999999999</c:v>
                </c:pt>
                <c:pt idx="320">
                  <c:v>1984.875</c:v>
                </c:pt>
                <c:pt idx="321">
                  <c:v>1984.9580000000001</c:v>
                </c:pt>
                <c:pt idx="322">
                  <c:v>1985.0419999999999</c:v>
                </c:pt>
                <c:pt idx="323">
                  <c:v>1985.125</c:v>
                </c:pt>
                <c:pt idx="324">
                  <c:v>1985.2080000000001</c:v>
                </c:pt>
                <c:pt idx="325">
                  <c:v>1985.2919999999999</c:v>
                </c:pt>
                <c:pt idx="326">
                  <c:v>1985.375</c:v>
                </c:pt>
                <c:pt idx="327">
                  <c:v>1985.4580000000001</c:v>
                </c:pt>
                <c:pt idx="328">
                  <c:v>1985.5419999999999</c:v>
                </c:pt>
                <c:pt idx="329">
                  <c:v>1985.625</c:v>
                </c:pt>
                <c:pt idx="330">
                  <c:v>1985.7080000000001</c:v>
                </c:pt>
                <c:pt idx="331">
                  <c:v>1985.7919999999999</c:v>
                </c:pt>
                <c:pt idx="332">
                  <c:v>1985.875</c:v>
                </c:pt>
                <c:pt idx="333">
                  <c:v>1985.9580000000001</c:v>
                </c:pt>
                <c:pt idx="334">
                  <c:v>1986.0419999999999</c:v>
                </c:pt>
                <c:pt idx="335">
                  <c:v>1986.125</c:v>
                </c:pt>
                <c:pt idx="336">
                  <c:v>1986.2080000000001</c:v>
                </c:pt>
                <c:pt idx="337">
                  <c:v>1986.2919999999999</c:v>
                </c:pt>
                <c:pt idx="338">
                  <c:v>1986.375</c:v>
                </c:pt>
                <c:pt idx="339">
                  <c:v>1986.4580000000001</c:v>
                </c:pt>
                <c:pt idx="340">
                  <c:v>1986.5419999999999</c:v>
                </c:pt>
                <c:pt idx="341">
                  <c:v>1986.625</c:v>
                </c:pt>
                <c:pt idx="342">
                  <c:v>1986.7080000000001</c:v>
                </c:pt>
                <c:pt idx="343">
                  <c:v>1986.7919999999999</c:v>
                </c:pt>
                <c:pt idx="344">
                  <c:v>1986.875</c:v>
                </c:pt>
                <c:pt idx="345">
                  <c:v>1986.9580000000001</c:v>
                </c:pt>
                <c:pt idx="346">
                  <c:v>1987.0419999999999</c:v>
                </c:pt>
                <c:pt idx="347">
                  <c:v>1987.125</c:v>
                </c:pt>
                <c:pt idx="348">
                  <c:v>1987.2080000000001</c:v>
                </c:pt>
                <c:pt idx="349">
                  <c:v>1987.2919999999999</c:v>
                </c:pt>
                <c:pt idx="350">
                  <c:v>1987.375</c:v>
                </c:pt>
                <c:pt idx="351">
                  <c:v>1987.4580000000001</c:v>
                </c:pt>
                <c:pt idx="352">
                  <c:v>1987.5419999999999</c:v>
                </c:pt>
                <c:pt idx="353">
                  <c:v>1987.625</c:v>
                </c:pt>
                <c:pt idx="354">
                  <c:v>1987.7080000000001</c:v>
                </c:pt>
                <c:pt idx="355">
                  <c:v>1987.7919999999999</c:v>
                </c:pt>
                <c:pt idx="356">
                  <c:v>1987.875</c:v>
                </c:pt>
                <c:pt idx="357">
                  <c:v>1987.9580000000001</c:v>
                </c:pt>
                <c:pt idx="358">
                  <c:v>1988.0419999999999</c:v>
                </c:pt>
                <c:pt idx="359">
                  <c:v>1988.125</c:v>
                </c:pt>
                <c:pt idx="360">
                  <c:v>1988.2080000000001</c:v>
                </c:pt>
                <c:pt idx="361">
                  <c:v>1988.2919999999999</c:v>
                </c:pt>
                <c:pt idx="362">
                  <c:v>1988.375</c:v>
                </c:pt>
                <c:pt idx="363">
                  <c:v>1988.4580000000001</c:v>
                </c:pt>
                <c:pt idx="364">
                  <c:v>1988.5419999999999</c:v>
                </c:pt>
                <c:pt idx="365">
                  <c:v>1988.625</c:v>
                </c:pt>
                <c:pt idx="366">
                  <c:v>1988.7080000000001</c:v>
                </c:pt>
                <c:pt idx="367">
                  <c:v>1988.7919999999999</c:v>
                </c:pt>
                <c:pt idx="368">
                  <c:v>1988.875</c:v>
                </c:pt>
                <c:pt idx="369">
                  <c:v>1988.9580000000001</c:v>
                </c:pt>
                <c:pt idx="370">
                  <c:v>1989.0419999999999</c:v>
                </c:pt>
                <c:pt idx="371">
                  <c:v>1989.125</c:v>
                </c:pt>
                <c:pt idx="372">
                  <c:v>1989.2080000000001</c:v>
                </c:pt>
                <c:pt idx="373">
                  <c:v>1989.2919999999999</c:v>
                </c:pt>
                <c:pt idx="374">
                  <c:v>1989.375</c:v>
                </c:pt>
                <c:pt idx="375">
                  <c:v>1989.4580000000001</c:v>
                </c:pt>
                <c:pt idx="376">
                  <c:v>1989.5419999999999</c:v>
                </c:pt>
                <c:pt idx="377">
                  <c:v>1989.625</c:v>
                </c:pt>
                <c:pt idx="378">
                  <c:v>1989.7080000000001</c:v>
                </c:pt>
                <c:pt idx="379">
                  <c:v>1989.7919999999999</c:v>
                </c:pt>
                <c:pt idx="380">
                  <c:v>1989.875</c:v>
                </c:pt>
                <c:pt idx="381">
                  <c:v>1989.9580000000001</c:v>
                </c:pt>
                <c:pt idx="382">
                  <c:v>1990.0419999999999</c:v>
                </c:pt>
                <c:pt idx="383">
                  <c:v>1990.125</c:v>
                </c:pt>
                <c:pt idx="384">
                  <c:v>1990.2080000000001</c:v>
                </c:pt>
                <c:pt idx="385">
                  <c:v>1990.2919999999999</c:v>
                </c:pt>
                <c:pt idx="386">
                  <c:v>1990.375</c:v>
                </c:pt>
                <c:pt idx="387">
                  <c:v>1990.4580000000001</c:v>
                </c:pt>
                <c:pt idx="388">
                  <c:v>1990.5419999999999</c:v>
                </c:pt>
                <c:pt idx="389">
                  <c:v>1990.625</c:v>
                </c:pt>
                <c:pt idx="390">
                  <c:v>1990.7080000000001</c:v>
                </c:pt>
                <c:pt idx="391">
                  <c:v>1990.7919999999999</c:v>
                </c:pt>
                <c:pt idx="392">
                  <c:v>1990.875</c:v>
                </c:pt>
                <c:pt idx="393">
                  <c:v>1990.9580000000001</c:v>
                </c:pt>
                <c:pt idx="394">
                  <c:v>1991.0419999999999</c:v>
                </c:pt>
                <c:pt idx="395">
                  <c:v>1991.125</c:v>
                </c:pt>
                <c:pt idx="396">
                  <c:v>1991.2080000000001</c:v>
                </c:pt>
                <c:pt idx="397">
                  <c:v>1991.2919999999999</c:v>
                </c:pt>
                <c:pt idx="398">
                  <c:v>1991.375</c:v>
                </c:pt>
                <c:pt idx="399">
                  <c:v>1991.4580000000001</c:v>
                </c:pt>
                <c:pt idx="400">
                  <c:v>1991.5419999999999</c:v>
                </c:pt>
                <c:pt idx="401">
                  <c:v>1991.625</c:v>
                </c:pt>
                <c:pt idx="402">
                  <c:v>1991.7080000000001</c:v>
                </c:pt>
                <c:pt idx="403">
                  <c:v>1991.7919999999999</c:v>
                </c:pt>
                <c:pt idx="404">
                  <c:v>1991.875</c:v>
                </c:pt>
                <c:pt idx="405">
                  <c:v>1991.9580000000001</c:v>
                </c:pt>
                <c:pt idx="406">
                  <c:v>1992.0419999999999</c:v>
                </c:pt>
                <c:pt idx="407">
                  <c:v>1992.125</c:v>
                </c:pt>
                <c:pt idx="408">
                  <c:v>1992.2080000000001</c:v>
                </c:pt>
                <c:pt idx="409">
                  <c:v>1992.2919999999999</c:v>
                </c:pt>
                <c:pt idx="410">
                  <c:v>1992.375</c:v>
                </c:pt>
                <c:pt idx="411">
                  <c:v>1992.4580000000001</c:v>
                </c:pt>
                <c:pt idx="412">
                  <c:v>1992.5419999999999</c:v>
                </c:pt>
                <c:pt idx="413">
                  <c:v>1992.625</c:v>
                </c:pt>
                <c:pt idx="414">
                  <c:v>1992.7080000000001</c:v>
                </c:pt>
                <c:pt idx="415">
                  <c:v>1992.7919999999999</c:v>
                </c:pt>
                <c:pt idx="416">
                  <c:v>1992.875</c:v>
                </c:pt>
                <c:pt idx="417">
                  <c:v>1992.9580000000001</c:v>
                </c:pt>
                <c:pt idx="418">
                  <c:v>1993.0419999999999</c:v>
                </c:pt>
                <c:pt idx="419">
                  <c:v>1993.125</c:v>
                </c:pt>
                <c:pt idx="420">
                  <c:v>1993.2080000000001</c:v>
                </c:pt>
                <c:pt idx="421">
                  <c:v>1993.2919999999999</c:v>
                </c:pt>
                <c:pt idx="422">
                  <c:v>1993.375</c:v>
                </c:pt>
                <c:pt idx="423">
                  <c:v>1993.4580000000001</c:v>
                </c:pt>
                <c:pt idx="424">
                  <c:v>1993.5419999999999</c:v>
                </c:pt>
                <c:pt idx="425">
                  <c:v>1993.625</c:v>
                </c:pt>
                <c:pt idx="426">
                  <c:v>1993.7080000000001</c:v>
                </c:pt>
                <c:pt idx="427">
                  <c:v>1993.7919999999999</c:v>
                </c:pt>
                <c:pt idx="428">
                  <c:v>1993.875</c:v>
                </c:pt>
                <c:pt idx="429">
                  <c:v>1993.9580000000001</c:v>
                </c:pt>
                <c:pt idx="430">
                  <c:v>1994.0419999999999</c:v>
                </c:pt>
                <c:pt idx="431">
                  <c:v>1994.125</c:v>
                </c:pt>
                <c:pt idx="432">
                  <c:v>1994.2080000000001</c:v>
                </c:pt>
                <c:pt idx="433">
                  <c:v>1994.2919999999999</c:v>
                </c:pt>
                <c:pt idx="434">
                  <c:v>1994.375</c:v>
                </c:pt>
                <c:pt idx="435">
                  <c:v>1994.4580000000001</c:v>
                </c:pt>
                <c:pt idx="436">
                  <c:v>1994.5419999999999</c:v>
                </c:pt>
                <c:pt idx="437">
                  <c:v>1994.625</c:v>
                </c:pt>
                <c:pt idx="438">
                  <c:v>1994.7080000000001</c:v>
                </c:pt>
                <c:pt idx="439">
                  <c:v>1994.7919999999999</c:v>
                </c:pt>
                <c:pt idx="440">
                  <c:v>1994.875</c:v>
                </c:pt>
                <c:pt idx="441">
                  <c:v>1994.9580000000001</c:v>
                </c:pt>
                <c:pt idx="442">
                  <c:v>1995.0419999999999</c:v>
                </c:pt>
                <c:pt idx="443">
                  <c:v>1995.125</c:v>
                </c:pt>
                <c:pt idx="444">
                  <c:v>1995.2080000000001</c:v>
                </c:pt>
                <c:pt idx="445">
                  <c:v>1995.2919999999999</c:v>
                </c:pt>
                <c:pt idx="446">
                  <c:v>1995.375</c:v>
                </c:pt>
                <c:pt idx="447">
                  <c:v>1995.4580000000001</c:v>
                </c:pt>
                <c:pt idx="448">
                  <c:v>1995.5419999999999</c:v>
                </c:pt>
                <c:pt idx="449">
                  <c:v>1995.625</c:v>
                </c:pt>
                <c:pt idx="450">
                  <c:v>1995.7080000000001</c:v>
                </c:pt>
                <c:pt idx="451">
                  <c:v>1995.7919999999999</c:v>
                </c:pt>
                <c:pt idx="452">
                  <c:v>1995.875</c:v>
                </c:pt>
                <c:pt idx="453">
                  <c:v>1995.9580000000001</c:v>
                </c:pt>
                <c:pt idx="454">
                  <c:v>1996.0419999999999</c:v>
                </c:pt>
                <c:pt idx="455">
                  <c:v>1996.125</c:v>
                </c:pt>
                <c:pt idx="456">
                  <c:v>1996.2080000000001</c:v>
                </c:pt>
                <c:pt idx="457">
                  <c:v>1996.2919999999999</c:v>
                </c:pt>
                <c:pt idx="458">
                  <c:v>1996.375</c:v>
                </c:pt>
                <c:pt idx="459">
                  <c:v>1996.4580000000001</c:v>
                </c:pt>
                <c:pt idx="460">
                  <c:v>1996.5419999999999</c:v>
                </c:pt>
                <c:pt idx="461">
                  <c:v>1996.625</c:v>
                </c:pt>
                <c:pt idx="462">
                  <c:v>1996.7080000000001</c:v>
                </c:pt>
                <c:pt idx="463">
                  <c:v>1996.7919999999999</c:v>
                </c:pt>
                <c:pt idx="464">
                  <c:v>1996.875</c:v>
                </c:pt>
                <c:pt idx="465">
                  <c:v>1996.9580000000001</c:v>
                </c:pt>
                <c:pt idx="466">
                  <c:v>1997.0419999999999</c:v>
                </c:pt>
                <c:pt idx="467">
                  <c:v>1997.125</c:v>
                </c:pt>
                <c:pt idx="468">
                  <c:v>1997.2080000000001</c:v>
                </c:pt>
                <c:pt idx="469">
                  <c:v>1997.2919999999999</c:v>
                </c:pt>
                <c:pt idx="470">
                  <c:v>1997.375</c:v>
                </c:pt>
                <c:pt idx="471">
                  <c:v>1997.4580000000001</c:v>
                </c:pt>
                <c:pt idx="472">
                  <c:v>1997.5419999999999</c:v>
                </c:pt>
                <c:pt idx="473">
                  <c:v>1997.625</c:v>
                </c:pt>
                <c:pt idx="474">
                  <c:v>1997.7080000000001</c:v>
                </c:pt>
                <c:pt idx="475">
                  <c:v>1997.7919999999999</c:v>
                </c:pt>
                <c:pt idx="476">
                  <c:v>1997.875</c:v>
                </c:pt>
                <c:pt idx="477">
                  <c:v>1997.9580000000001</c:v>
                </c:pt>
                <c:pt idx="478">
                  <c:v>1998.0419999999999</c:v>
                </c:pt>
                <c:pt idx="479">
                  <c:v>1998.125</c:v>
                </c:pt>
                <c:pt idx="480">
                  <c:v>1998.2080000000001</c:v>
                </c:pt>
                <c:pt idx="481">
                  <c:v>1998.2919999999999</c:v>
                </c:pt>
                <c:pt idx="482">
                  <c:v>1998.375</c:v>
                </c:pt>
                <c:pt idx="483">
                  <c:v>1998.4580000000001</c:v>
                </c:pt>
                <c:pt idx="484">
                  <c:v>1998.5419999999999</c:v>
                </c:pt>
                <c:pt idx="485">
                  <c:v>1998.625</c:v>
                </c:pt>
                <c:pt idx="486">
                  <c:v>1998.7080000000001</c:v>
                </c:pt>
                <c:pt idx="487">
                  <c:v>1998.7919999999999</c:v>
                </c:pt>
                <c:pt idx="488">
                  <c:v>1998.875</c:v>
                </c:pt>
                <c:pt idx="489">
                  <c:v>1998.9580000000001</c:v>
                </c:pt>
                <c:pt idx="490">
                  <c:v>1999.0419999999999</c:v>
                </c:pt>
                <c:pt idx="491">
                  <c:v>1999.125</c:v>
                </c:pt>
                <c:pt idx="492">
                  <c:v>1999.2080000000001</c:v>
                </c:pt>
                <c:pt idx="493">
                  <c:v>1999.2919999999999</c:v>
                </c:pt>
                <c:pt idx="494">
                  <c:v>1999.375</c:v>
                </c:pt>
                <c:pt idx="495">
                  <c:v>1999.4580000000001</c:v>
                </c:pt>
                <c:pt idx="496">
                  <c:v>1999.5419999999999</c:v>
                </c:pt>
                <c:pt idx="497">
                  <c:v>1999.625</c:v>
                </c:pt>
                <c:pt idx="498">
                  <c:v>1999.7080000000001</c:v>
                </c:pt>
                <c:pt idx="499">
                  <c:v>1999.7919999999999</c:v>
                </c:pt>
                <c:pt idx="500">
                  <c:v>1999.875</c:v>
                </c:pt>
                <c:pt idx="501">
                  <c:v>1999.9580000000001</c:v>
                </c:pt>
                <c:pt idx="502">
                  <c:v>2000.0419999999999</c:v>
                </c:pt>
                <c:pt idx="503">
                  <c:v>2000.125</c:v>
                </c:pt>
                <c:pt idx="504">
                  <c:v>2000.2080000000001</c:v>
                </c:pt>
                <c:pt idx="505">
                  <c:v>2000.2919999999999</c:v>
                </c:pt>
                <c:pt idx="506">
                  <c:v>2000.375</c:v>
                </c:pt>
                <c:pt idx="507">
                  <c:v>2000.4580000000001</c:v>
                </c:pt>
                <c:pt idx="508">
                  <c:v>2000.5419999999999</c:v>
                </c:pt>
                <c:pt idx="509">
                  <c:v>2000.625</c:v>
                </c:pt>
                <c:pt idx="510">
                  <c:v>2000.7080000000001</c:v>
                </c:pt>
                <c:pt idx="511">
                  <c:v>2000.7919999999999</c:v>
                </c:pt>
                <c:pt idx="512">
                  <c:v>2000.875</c:v>
                </c:pt>
                <c:pt idx="513">
                  <c:v>2000.9580000000001</c:v>
                </c:pt>
                <c:pt idx="514">
                  <c:v>2001.0419999999999</c:v>
                </c:pt>
                <c:pt idx="515">
                  <c:v>2001.125</c:v>
                </c:pt>
                <c:pt idx="516">
                  <c:v>2001.2080000000001</c:v>
                </c:pt>
                <c:pt idx="517">
                  <c:v>2001.2919999999999</c:v>
                </c:pt>
                <c:pt idx="518">
                  <c:v>2001.375</c:v>
                </c:pt>
                <c:pt idx="519">
                  <c:v>2001.4580000000001</c:v>
                </c:pt>
                <c:pt idx="520">
                  <c:v>2001.5419999999999</c:v>
                </c:pt>
                <c:pt idx="521">
                  <c:v>2001.625</c:v>
                </c:pt>
                <c:pt idx="522">
                  <c:v>2001.7080000000001</c:v>
                </c:pt>
                <c:pt idx="523">
                  <c:v>2001.7919999999999</c:v>
                </c:pt>
                <c:pt idx="524">
                  <c:v>2001.875</c:v>
                </c:pt>
                <c:pt idx="525">
                  <c:v>2001.9580000000001</c:v>
                </c:pt>
                <c:pt idx="526">
                  <c:v>2002.0419999999999</c:v>
                </c:pt>
                <c:pt idx="527">
                  <c:v>2002.125</c:v>
                </c:pt>
                <c:pt idx="528">
                  <c:v>2002.2080000000001</c:v>
                </c:pt>
                <c:pt idx="529">
                  <c:v>2002.2919999999999</c:v>
                </c:pt>
                <c:pt idx="530">
                  <c:v>2002.375</c:v>
                </c:pt>
                <c:pt idx="531">
                  <c:v>2002.4580000000001</c:v>
                </c:pt>
                <c:pt idx="532">
                  <c:v>2002.5419999999999</c:v>
                </c:pt>
                <c:pt idx="533">
                  <c:v>2002.625</c:v>
                </c:pt>
                <c:pt idx="534">
                  <c:v>2002.7080000000001</c:v>
                </c:pt>
                <c:pt idx="535">
                  <c:v>2002.7919999999999</c:v>
                </c:pt>
                <c:pt idx="536">
                  <c:v>2002.875</c:v>
                </c:pt>
                <c:pt idx="537">
                  <c:v>2002.9580000000001</c:v>
                </c:pt>
                <c:pt idx="538">
                  <c:v>2003.0419999999999</c:v>
                </c:pt>
                <c:pt idx="539">
                  <c:v>2003.125</c:v>
                </c:pt>
                <c:pt idx="540">
                  <c:v>2003.2080000000001</c:v>
                </c:pt>
                <c:pt idx="541">
                  <c:v>2003.2919999999999</c:v>
                </c:pt>
                <c:pt idx="542">
                  <c:v>2003.375</c:v>
                </c:pt>
                <c:pt idx="543">
                  <c:v>2003.4580000000001</c:v>
                </c:pt>
                <c:pt idx="544">
                  <c:v>2003.5419999999999</c:v>
                </c:pt>
                <c:pt idx="545">
                  <c:v>2003.625</c:v>
                </c:pt>
                <c:pt idx="546">
                  <c:v>2003.7080000000001</c:v>
                </c:pt>
                <c:pt idx="547">
                  <c:v>2003.7919999999999</c:v>
                </c:pt>
                <c:pt idx="548">
                  <c:v>2003.875</c:v>
                </c:pt>
                <c:pt idx="549">
                  <c:v>2003.9580000000001</c:v>
                </c:pt>
                <c:pt idx="550">
                  <c:v>2004.0419999999999</c:v>
                </c:pt>
                <c:pt idx="551">
                  <c:v>2004.125</c:v>
                </c:pt>
                <c:pt idx="552">
                  <c:v>2004.2080000000001</c:v>
                </c:pt>
                <c:pt idx="553">
                  <c:v>2004.2919999999999</c:v>
                </c:pt>
                <c:pt idx="554">
                  <c:v>2004.375</c:v>
                </c:pt>
                <c:pt idx="555">
                  <c:v>2004.4580000000001</c:v>
                </c:pt>
                <c:pt idx="556">
                  <c:v>2004.5419999999999</c:v>
                </c:pt>
                <c:pt idx="557">
                  <c:v>2004.625</c:v>
                </c:pt>
                <c:pt idx="558">
                  <c:v>2004.7080000000001</c:v>
                </c:pt>
                <c:pt idx="559">
                  <c:v>2004.7919999999999</c:v>
                </c:pt>
                <c:pt idx="560">
                  <c:v>2004.875</c:v>
                </c:pt>
                <c:pt idx="561">
                  <c:v>2004.9580000000001</c:v>
                </c:pt>
                <c:pt idx="562">
                  <c:v>2005.0419999999999</c:v>
                </c:pt>
                <c:pt idx="563">
                  <c:v>2005.125</c:v>
                </c:pt>
                <c:pt idx="564">
                  <c:v>2005.2080000000001</c:v>
                </c:pt>
                <c:pt idx="565">
                  <c:v>2005.2919999999999</c:v>
                </c:pt>
                <c:pt idx="566">
                  <c:v>2005.375</c:v>
                </c:pt>
                <c:pt idx="567">
                  <c:v>2005.4580000000001</c:v>
                </c:pt>
                <c:pt idx="568">
                  <c:v>2005.5419999999999</c:v>
                </c:pt>
                <c:pt idx="569">
                  <c:v>2005.625</c:v>
                </c:pt>
                <c:pt idx="570">
                  <c:v>2005.7080000000001</c:v>
                </c:pt>
                <c:pt idx="571">
                  <c:v>2005.7919999999999</c:v>
                </c:pt>
                <c:pt idx="572">
                  <c:v>2005.875</c:v>
                </c:pt>
                <c:pt idx="573">
                  <c:v>2005.9580000000001</c:v>
                </c:pt>
                <c:pt idx="574">
                  <c:v>2006.0419999999999</c:v>
                </c:pt>
                <c:pt idx="575">
                  <c:v>2006.125</c:v>
                </c:pt>
                <c:pt idx="576">
                  <c:v>2006.2080000000001</c:v>
                </c:pt>
                <c:pt idx="577">
                  <c:v>2006.2919999999999</c:v>
                </c:pt>
                <c:pt idx="578">
                  <c:v>2006.375</c:v>
                </c:pt>
                <c:pt idx="579">
                  <c:v>2006.4580000000001</c:v>
                </c:pt>
                <c:pt idx="580">
                  <c:v>2006.5419999999999</c:v>
                </c:pt>
                <c:pt idx="581">
                  <c:v>2006.625</c:v>
                </c:pt>
                <c:pt idx="582">
                  <c:v>2006.7080000000001</c:v>
                </c:pt>
                <c:pt idx="583">
                  <c:v>2006.7919999999999</c:v>
                </c:pt>
                <c:pt idx="584">
                  <c:v>2006.875</c:v>
                </c:pt>
                <c:pt idx="585">
                  <c:v>2006.9580000000001</c:v>
                </c:pt>
                <c:pt idx="586">
                  <c:v>2007.0419999999999</c:v>
                </c:pt>
                <c:pt idx="587">
                  <c:v>2007.125</c:v>
                </c:pt>
                <c:pt idx="588">
                  <c:v>2007.2080000000001</c:v>
                </c:pt>
                <c:pt idx="589">
                  <c:v>2007.2919999999999</c:v>
                </c:pt>
                <c:pt idx="590">
                  <c:v>2007.375</c:v>
                </c:pt>
                <c:pt idx="591">
                  <c:v>2007.4580000000001</c:v>
                </c:pt>
                <c:pt idx="592">
                  <c:v>2007.5419999999999</c:v>
                </c:pt>
                <c:pt idx="593">
                  <c:v>2007.625</c:v>
                </c:pt>
                <c:pt idx="594">
                  <c:v>2007.7080000000001</c:v>
                </c:pt>
                <c:pt idx="595">
                  <c:v>2007.7919999999999</c:v>
                </c:pt>
                <c:pt idx="596">
                  <c:v>2007.875</c:v>
                </c:pt>
                <c:pt idx="597">
                  <c:v>2007.9580000000001</c:v>
                </c:pt>
                <c:pt idx="598">
                  <c:v>2008.0419999999999</c:v>
                </c:pt>
                <c:pt idx="599">
                  <c:v>2008.125</c:v>
                </c:pt>
                <c:pt idx="600">
                  <c:v>2008.2080000000001</c:v>
                </c:pt>
                <c:pt idx="601">
                  <c:v>2008.2919999999999</c:v>
                </c:pt>
                <c:pt idx="602">
                  <c:v>2008.375</c:v>
                </c:pt>
                <c:pt idx="603">
                  <c:v>2008.4580000000001</c:v>
                </c:pt>
                <c:pt idx="604">
                  <c:v>2008.5419999999999</c:v>
                </c:pt>
                <c:pt idx="605">
                  <c:v>2008.625</c:v>
                </c:pt>
                <c:pt idx="606">
                  <c:v>2008.7080000000001</c:v>
                </c:pt>
                <c:pt idx="607">
                  <c:v>2008.7919999999999</c:v>
                </c:pt>
                <c:pt idx="608">
                  <c:v>2008.875</c:v>
                </c:pt>
                <c:pt idx="609">
                  <c:v>2008.9580000000001</c:v>
                </c:pt>
                <c:pt idx="610">
                  <c:v>2009.0419999999999</c:v>
                </c:pt>
                <c:pt idx="611">
                  <c:v>2009.125</c:v>
                </c:pt>
                <c:pt idx="612">
                  <c:v>2009.2080000000001</c:v>
                </c:pt>
                <c:pt idx="613">
                  <c:v>2009.2919999999999</c:v>
                </c:pt>
                <c:pt idx="614">
                  <c:v>2009.375</c:v>
                </c:pt>
                <c:pt idx="615">
                  <c:v>2009.4580000000001</c:v>
                </c:pt>
                <c:pt idx="616">
                  <c:v>2009.5419999999999</c:v>
                </c:pt>
                <c:pt idx="617">
                  <c:v>2009.625</c:v>
                </c:pt>
                <c:pt idx="618">
                  <c:v>2009.7080000000001</c:v>
                </c:pt>
                <c:pt idx="619">
                  <c:v>2009.7919999999999</c:v>
                </c:pt>
                <c:pt idx="620">
                  <c:v>2009.875</c:v>
                </c:pt>
                <c:pt idx="621">
                  <c:v>2009.9580000000001</c:v>
                </c:pt>
                <c:pt idx="622">
                  <c:v>2010.0419999999999</c:v>
                </c:pt>
                <c:pt idx="623">
                  <c:v>2010.125</c:v>
                </c:pt>
                <c:pt idx="624">
                  <c:v>2010.2080000000001</c:v>
                </c:pt>
                <c:pt idx="625">
                  <c:v>2010.2919999999999</c:v>
                </c:pt>
                <c:pt idx="626">
                  <c:v>2010.375</c:v>
                </c:pt>
                <c:pt idx="627">
                  <c:v>2010.4580000000001</c:v>
                </c:pt>
                <c:pt idx="628">
                  <c:v>2010.5419999999999</c:v>
                </c:pt>
                <c:pt idx="629">
                  <c:v>2010.625</c:v>
                </c:pt>
                <c:pt idx="630">
                  <c:v>2010.7080000000001</c:v>
                </c:pt>
                <c:pt idx="631">
                  <c:v>2010.7919999999999</c:v>
                </c:pt>
                <c:pt idx="632">
                  <c:v>2010.875</c:v>
                </c:pt>
                <c:pt idx="633">
                  <c:v>2010.9580000000001</c:v>
                </c:pt>
                <c:pt idx="634">
                  <c:v>2011.0419999999999</c:v>
                </c:pt>
                <c:pt idx="635">
                  <c:v>2011.125</c:v>
                </c:pt>
                <c:pt idx="636">
                  <c:v>2011.2080000000001</c:v>
                </c:pt>
                <c:pt idx="637">
                  <c:v>2011.2919999999999</c:v>
                </c:pt>
                <c:pt idx="638">
                  <c:v>2011.375</c:v>
                </c:pt>
                <c:pt idx="639">
                  <c:v>2011.4580000000001</c:v>
                </c:pt>
                <c:pt idx="640">
                  <c:v>2011.5419999999999</c:v>
                </c:pt>
                <c:pt idx="641">
                  <c:v>2011.625</c:v>
                </c:pt>
                <c:pt idx="642">
                  <c:v>2011.7080000000001</c:v>
                </c:pt>
                <c:pt idx="643">
                  <c:v>2011.7919999999999</c:v>
                </c:pt>
                <c:pt idx="644">
                  <c:v>2011.875</c:v>
                </c:pt>
                <c:pt idx="645">
                  <c:v>2011.9580000000001</c:v>
                </c:pt>
                <c:pt idx="646">
                  <c:v>2012.0419999999999</c:v>
                </c:pt>
                <c:pt idx="647">
                  <c:v>2012.125</c:v>
                </c:pt>
                <c:pt idx="648">
                  <c:v>2012.2080000000001</c:v>
                </c:pt>
                <c:pt idx="649">
                  <c:v>2012.2919999999999</c:v>
                </c:pt>
                <c:pt idx="650">
                  <c:v>2012.375</c:v>
                </c:pt>
                <c:pt idx="651">
                  <c:v>2012.4580000000001</c:v>
                </c:pt>
                <c:pt idx="652">
                  <c:v>2012.5419999999999</c:v>
                </c:pt>
                <c:pt idx="653">
                  <c:v>2012.625</c:v>
                </c:pt>
                <c:pt idx="654">
                  <c:v>2012.7080000000001</c:v>
                </c:pt>
                <c:pt idx="655">
                  <c:v>2012.7919999999999</c:v>
                </c:pt>
                <c:pt idx="656">
                  <c:v>2012.875</c:v>
                </c:pt>
                <c:pt idx="657">
                  <c:v>2012.9580000000001</c:v>
                </c:pt>
                <c:pt idx="658">
                  <c:v>2013.0419999999999</c:v>
                </c:pt>
                <c:pt idx="659">
                  <c:v>2013.125</c:v>
                </c:pt>
                <c:pt idx="660">
                  <c:v>2013.2080000000001</c:v>
                </c:pt>
                <c:pt idx="661">
                  <c:v>2013.2919999999999</c:v>
                </c:pt>
                <c:pt idx="662">
                  <c:v>2013.375</c:v>
                </c:pt>
                <c:pt idx="663">
                  <c:v>2013.4580000000001</c:v>
                </c:pt>
                <c:pt idx="664">
                  <c:v>2013.5419999999999</c:v>
                </c:pt>
                <c:pt idx="665">
                  <c:v>2013.625</c:v>
                </c:pt>
                <c:pt idx="666">
                  <c:v>2013.7080000000001</c:v>
                </c:pt>
                <c:pt idx="667">
                  <c:v>2013.7919999999999</c:v>
                </c:pt>
                <c:pt idx="668">
                  <c:v>2013.875</c:v>
                </c:pt>
                <c:pt idx="669">
                  <c:v>2013.9580000000001</c:v>
                </c:pt>
                <c:pt idx="670">
                  <c:v>2014.0419999999999</c:v>
                </c:pt>
                <c:pt idx="671">
                  <c:v>2014.125</c:v>
                </c:pt>
                <c:pt idx="672">
                  <c:v>2014.2080000000001</c:v>
                </c:pt>
                <c:pt idx="673">
                  <c:v>2014.2919999999999</c:v>
                </c:pt>
                <c:pt idx="674">
                  <c:v>2014.375</c:v>
                </c:pt>
                <c:pt idx="675">
                  <c:v>2014.4580000000001</c:v>
                </c:pt>
                <c:pt idx="676">
                  <c:v>2014.5419999999999</c:v>
                </c:pt>
                <c:pt idx="677">
                  <c:v>2014.625</c:v>
                </c:pt>
                <c:pt idx="678">
                  <c:v>2014.7080000000001</c:v>
                </c:pt>
                <c:pt idx="679">
                  <c:v>2014.7919999999999</c:v>
                </c:pt>
                <c:pt idx="680">
                  <c:v>2014.875</c:v>
                </c:pt>
                <c:pt idx="681">
                  <c:v>2014.9580000000001</c:v>
                </c:pt>
                <c:pt idx="682">
                  <c:v>2015.0419999999999</c:v>
                </c:pt>
                <c:pt idx="683">
                  <c:v>2015.125</c:v>
                </c:pt>
                <c:pt idx="684">
                  <c:v>2015.2080000000001</c:v>
                </c:pt>
                <c:pt idx="685">
                  <c:v>2015.2919999999999</c:v>
                </c:pt>
                <c:pt idx="686">
                  <c:v>2015.375</c:v>
                </c:pt>
                <c:pt idx="687">
                  <c:v>2015.4580000000001</c:v>
                </c:pt>
                <c:pt idx="688">
                  <c:v>2015.5419999999999</c:v>
                </c:pt>
                <c:pt idx="689">
                  <c:v>2015.625</c:v>
                </c:pt>
                <c:pt idx="690">
                  <c:v>2015.7080000000001</c:v>
                </c:pt>
                <c:pt idx="691">
                  <c:v>2015.7919999999999</c:v>
                </c:pt>
                <c:pt idx="692">
                  <c:v>2015.875</c:v>
                </c:pt>
                <c:pt idx="693">
                  <c:v>2015.9580000000001</c:v>
                </c:pt>
                <c:pt idx="694">
                  <c:v>2016.0419999999999</c:v>
                </c:pt>
                <c:pt idx="695">
                  <c:v>2016.125</c:v>
                </c:pt>
                <c:pt idx="696">
                  <c:v>2016.2080000000001</c:v>
                </c:pt>
              </c:numCache>
            </c:numRef>
          </c:xVal>
          <c:yVal>
            <c:numRef>
              <c:f>'Nuevo documento de texto'!$E$1:$E$697</c:f>
              <c:numCache>
                <c:formatCode>General</c:formatCode>
                <c:ptCount val="697"/>
                <c:pt idx="0">
                  <c:v>315.70999999999998</c:v>
                </c:pt>
                <c:pt idx="1">
                  <c:v>317.45</c:v>
                </c:pt>
                <c:pt idx="2">
                  <c:v>317.5</c:v>
                </c:pt>
                <c:pt idx="3">
                  <c:v>317.10000000000002</c:v>
                </c:pt>
                <c:pt idx="4">
                  <c:v>315.86</c:v>
                </c:pt>
                <c:pt idx="5">
                  <c:v>314.93</c:v>
                </c:pt>
                <c:pt idx="6">
                  <c:v>313.2</c:v>
                </c:pt>
                <c:pt idx="7">
                  <c:v>312.66000000000003</c:v>
                </c:pt>
                <c:pt idx="8">
                  <c:v>313.33</c:v>
                </c:pt>
                <c:pt idx="9">
                  <c:v>314.67</c:v>
                </c:pt>
                <c:pt idx="10">
                  <c:v>315.62</c:v>
                </c:pt>
                <c:pt idx="11">
                  <c:v>316.38</c:v>
                </c:pt>
                <c:pt idx="12">
                  <c:v>316.70999999999998</c:v>
                </c:pt>
                <c:pt idx="13">
                  <c:v>317.72000000000003</c:v>
                </c:pt>
                <c:pt idx="14">
                  <c:v>318.29000000000002</c:v>
                </c:pt>
                <c:pt idx="15">
                  <c:v>318.14999999999998</c:v>
                </c:pt>
                <c:pt idx="16">
                  <c:v>316.54000000000002</c:v>
                </c:pt>
                <c:pt idx="17">
                  <c:v>314.8</c:v>
                </c:pt>
                <c:pt idx="18">
                  <c:v>313.83999999999997</c:v>
                </c:pt>
                <c:pt idx="19">
                  <c:v>313.26</c:v>
                </c:pt>
                <c:pt idx="20">
                  <c:v>314.8</c:v>
                </c:pt>
                <c:pt idx="21">
                  <c:v>315.58</c:v>
                </c:pt>
                <c:pt idx="22">
                  <c:v>316.43</c:v>
                </c:pt>
                <c:pt idx="23">
                  <c:v>316.97000000000003</c:v>
                </c:pt>
                <c:pt idx="24">
                  <c:v>317.58</c:v>
                </c:pt>
                <c:pt idx="25">
                  <c:v>319.02</c:v>
                </c:pt>
                <c:pt idx="26">
                  <c:v>320.02999999999997</c:v>
                </c:pt>
                <c:pt idx="27">
                  <c:v>319.58999999999997</c:v>
                </c:pt>
                <c:pt idx="28">
                  <c:v>318.18</c:v>
                </c:pt>
                <c:pt idx="29">
                  <c:v>315.91000000000003</c:v>
                </c:pt>
                <c:pt idx="30">
                  <c:v>314.16000000000003</c:v>
                </c:pt>
                <c:pt idx="31">
                  <c:v>313.83</c:v>
                </c:pt>
                <c:pt idx="32">
                  <c:v>315</c:v>
                </c:pt>
                <c:pt idx="33">
                  <c:v>316.19</c:v>
                </c:pt>
                <c:pt idx="34">
                  <c:v>316.93</c:v>
                </c:pt>
                <c:pt idx="35">
                  <c:v>317.7</c:v>
                </c:pt>
                <c:pt idx="36">
                  <c:v>318.54000000000002</c:v>
                </c:pt>
                <c:pt idx="37">
                  <c:v>319.48</c:v>
                </c:pt>
                <c:pt idx="38">
                  <c:v>320.58</c:v>
                </c:pt>
                <c:pt idx="39">
                  <c:v>319.77</c:v>
                </c:pt>
                <c:pt idx="40">
                  <c:v>318.57</c:v>
                </c:pt>
                <c:pt idx="41">
                  <c:v>316.79000000000002</c:v>
                </c:pt>
                <c:pt idx="42">
                  <c:v>314.8</c:v>
                </c:pt>
                <c:pt idx="43">
                  <c:v>315.38</c:v>
                </c:pt>
                <c:pt idx="44">
                  <c:v>316.10000000000002</c:v>
                </c:pt>
                <c:pt idx="45">
                  <c:v>317.01</c:v>
                </c:pt>
                <c:pt idx="46">
                  <c:v>317.94</c:v>
                </c:pt>
                <c:pt idx="47">
                  <c:v>318.56</c:v>
                </c:pt>
                <c:pt idx="48">
                  <c:v>319.68</c:v>
                </c:pt>
                <c:pt idx="49">
                  <c:v>320.63</c:v>
                </c:pt>
                <c:pt idx="50">
                  <c:v>321.01</c:v>
                </c:pt>
                <c:pt idx="51">
                  <c:v>320.55</c:v>
                </c:pt>
                <c:pt idx="52">
                  <c:v>319.58</c:v>
                </c:pt>
                <c:pt idx="53">
                  <c:v>317.39999999999998</c:v>
                </c:pt>
                <c:pt idx="54">
                  <c:v>316.26</c:v>
                </c:pt>
                <c:pt idx="55">
                  <c:v>315.42</c:v>
                </c:pt>
                <c:pt idx="56">
                  <c:v>316.69</c:v>
                </c:pt>
                <c:pt idx="57">
                  <c:v>317.69</c:v>
                </c:pt>
                <c:pt idx="58">
                  <c:v>318.74</c:v>
                </c:pt>
                <c:pt idx="59">
                  <c:v>319.08</c:v>
                </c:pt>
                <c:pt idx="60">
                  <c:v>319.86</c:v>
                </c:pt>
                <c:pt idx="61">
                  <c:v>321.39</c:v>
                </c:pt>
                <c:pt idx="62">
                  <c:v>322.25</c:v>
                </c:pt>
                <c:pt idx="63">
                  <c:v>321.47000000000003</c:v>
                </c:pt>
                <c:pt idx="64">
                  <c:v>319.74</c:v>
                </c:pt>
                <c:pt idx="65">
                  <c:v>317.77</c:v>
                </c:pt>
                <c:pt idx="66">
                  <c:v>316.20999999999998</c:v>
                </c:pt>
                <c:pt idx="67">
                  <c:v>315.99</c:v>
                </c:pt>
                <c:pt idx="68">
                  <c:v>317.12</c:v>
                </c:pt>
                <c:pt idx="69">
                  <c:v>318.31</c:v>
                </c:pt>
                <c:pt idx="70">
                  <c:v>319.57</c:v>
                </c:pt>
                <c:pt idx="71">
                  <c:v>320.07</c:v>
                </c:pt>
                <c:pt idx="72">
                  <c:v>320.73</c:v>
                </c:pt>
                <c:pt idx="73">
                  <c:v>321.77</c:v>
                </c:pt>
                <c:pt idx="74">
                  <c:v>322.25</c:v>
                </c:pt>
                <c:pt idx="75">
                  <c:v>321.89</c:v>
                </c:pt>
                <c:pt idx="76">
                  <c:v>320.44</c:v>
                </c:pt>
                <c:pt idx="77">
                  <c:v>318.7</c:v>
                </c:pt>
                <c:pt idx="78">
                  <c:v>316.7</c:v>
                </c:pt>
                <c:pt idx="79">
                  <c:v>316.79000000000002</c:v>
                </c:pt>
                <c:pt idx="80">
                  <c:v>317.79000000000002</c:v>
                </c:pt>
                <c:pt idx="81">
                  <c:v>318.70999999999998</c:v>
                </c:pt>
                <c:pt idx="82">
                  <c:v>319.44</c:v>
                </c:pt>
                <c:pt idx="83">
                  <c:v>320.44</c:v>
                </c:pt>
                <c:pt idx="84">
                  <c:v>320.89</c:v>
                </c:pt>
                <c:pt idx="85">
                  <c:v>322.13</c:v>
                </c:pt>
                <c:pt idx="86">
                  <c:v>322.16000000000003</c:v>
                </c:pt>
                <c:pt idx="87">
                  <c:v>321.87</c:v>
                </c:pt>
                <c:pt idx="88">
                  <c:v>321.39</c:v>
                </c:pt>
                <c:pt idx="89">
                  <c:v>318.81</c:v>
                </c:pt>
                <c:pt idx="90">
                  <c:v>317.81</c:v>
                </c:pt>
                <c:pt idx="91">
                  <c:v>317.3</c:v>
                </c:pt>
                <c:pt idx="92">
                  <c:v>318.87</c:v>
                </c:pt>
                <c:pt idx="93">
                  <c:v>319.42</c:v>
                </c:pt>
                <c:pt idx="94">
                  <c:v>320.62</c:v>
                </c:pt>
                <c:pt idx="95">
                  <c:v>321.58999999999997</c:v>
                </c:pt>
                <c:pt idx="96">
                  <c:v>322.39</c:v>
                </c:pt>
                <c:pt idx="97">
                  <c:v>323.87</c:v>
                </c:pt>
                <c:pt idx="98">
                  <c:v>324.01</c:v>
                </c:pt>
                <c:pt idx="99">
                  <c:v>323.75</c:v>
                </c:pt>
                <c:pt idx="100">
                  <c:v>322.39</c:v>
                </c:pt>
                <c:pt idx="101">
                  <c:v>320.37</c:v>
                </c:pt>
                <c:pt idx="102">
                  <c:v>318.64</c:v>
                </c:pt>
                <c:pt idx="103">
                  <c:v>318.10000000000002</c:v>
                </c:pt>
                <c:pt idx="104">
                  <c:v>319.79000000000002</c:v>
                </c:pt>
                <c:pt idx="105">
                  <c:v>321.08</c:v>
                </c:pt>
                <c:pt idx="106">
                  <c:v>322.07</c:v>
                </c:pt>
                <c:pt idx="107">
                  <c:v>322.5</c:v>
                </c:pt>
                <c:pt idx="108">
                  <c:v>323.04000000000002</c:v>
                </c:pt>
                <c:pt idx="109">
                  <c:v>324.42</c:v>
                </c:pt>
                <c:pt idx="110">
                  <c:v>325</c:v>
                </c:pt>
                <c:pt idx="111">
                  <c:v>324.08999999999997</c:v>
                </c:pt>
                <c:pt idx="112">
                  <c:v>322.55</c:v>
                </c:pt>
                <c:pt idx="113">
                  <c:v>320.92</c:v>
                </c:pt>
                <c:pt idx="114">
                  <c:v>319.31</c:v>
                </c:pt>
                <c:pt idx="115">
                  <c:v>319.31</c:v>
                </c:pt>
                <c:pt idx="116">
                  <c:v>320.72000000000003</c:v>
                </c:pt>
                <c:pt idx="117">
                  <c:v>321.95999999999998</c:v>
                </c:pt>
                <c:pt idx="118">
                  <c:v>322.57</c:v>
                </c:pt>
                <c:pt idx="119">
                  <c:v>323.14999999999998</c:v>
                </c:pt>
                <c:pt idx="120">
                  <c:v>323.89</c:v>
                </c:pt>
                <c:pt idx="121">
                  <c:v>325.02</c:v>
                </c:pt>
                <c:pt idx="122">
                  <c:v>325.57</c:v>
                </c:pt>
                <c:pt idx="123">
                  <c:v>325.36</c:v>
                </c:pt>
                <c:pt idx="124">
                  <c:v>324.14</c:v>
                </c:pt>
                <c:pt idx="125">
                  <c:v>322.02999999999997</c:v>
                </c:pt>
                <c:pt idx="126">
                  <c:v>320.41000000000003</c:v>
                </c:pt>
                <c:pt idx="127">
                  <c:v>320.25</c:v>
                </c:pt>
                <c:pt idx="128">
                  <c:v>321.31</c:v>
                </c:pt>
                <c:pt idx="129">
                  <c:v>322.83999999999997</c:v>
                </c:pt>
                <c:pt idx="130">
                  <c:v>324</c:v>
                </c:pt>
                <c:pt idx="131">
                  <c:v>324.42</c:v>
                </c:pt>
                <c:pt idx="132">
                  <c:v>325.64</c:v>
                </c:pt>
                <c:pt idx="133">
                  <c:v>326.66000000000003</c:v>
                </c:pt>
                <c:pt idx="134">
                  <c:v>327.33999999999997</c:v>
                </c:pt>
                <c:pt idx="135">
                  <c:v>326.76</c:v>
                </c:pt>
                <c:pt idx="136">
                  <c:v>325.88</c:v>
                </c:pt>
                <c:pt idx="137">
                  <c:v>323.67</c:v>
                </c:pt>
                <c:pt idx="138">
                  <c:v>322.38</c:v>
                </c:pt>
                <c:pt idx="139">
                  <c:v>321.77999999999997</c:v>
                </c:pt>
                <c:pt idx="140">
                  <c:v>322.85000000000002</c:v>
                </c:pt>
                <c:pt idx="141">
                  <c:v>324.11</c:v>
                </c:pt>
                <c:pt idx="142">
                  <c:v>325.02999999999997</c:v>
                </c:pt>
                <c:pt idx="143">
                  <c:v>325.99</c:v>
                </c:pt>
                <c:pt idx="144">
                  <c:v>326.87</c:v>
                </c:pt>
                <c:pt idx="145">
                  <c:v>328.13</c:v>
                </c:pt>
                <c:pt idx="146">
                  <c:v>328.07</c:v>
                </c:pt>
                <c:pt idx="147">
                  <c:v>327.66000000000003</c:v>
                </c:pt>
                <c:pt idx="148">
                  <c:v>326.35000000000002</c:v>
                </c:pt>
                <c:pt idx="149">
                  <c:v>324.69</c:v>
                </c:pt>
                <c:pt idx="150">
                  <c:v>323.10000000000002</c:v>
                </c:pt>
                <c:pt idx="151">
                  <c:v>323.16000000000003</c:v>
                </c:pt>
                <c:pt idx="152">
                  <c:v>323.98</c:v>
                </c:pt>
                <c:pt idx="153">
                  <c:v>325.13</c:v>
                </c:pt>
                <c:pt idx="154">
                  <c:v>326.17</c:v>
                </c:pt>
                <c:pt idx="155">
                  <c:v>326.68</c:v>
                </c:pt>
                <c:pt idx="156">
                  <c:v>327.18</c:v>
                </c:pt>
                <c:pt idx="157">
                  <c:v>327.78</c:v>
                </c:pt>
                <c:pt idx="158">
                  <c:v>328.92</c:v>
                </c:pt>
                <c:pt idx="159">
                  <c:v>328.57</c:v>
                </c:pt>
                <c:pt idx="160">
                  <c:v>327.33999999999997</c:v>
                </c:pt>
                <c:pt idx="161">
                  <c:v>325.45999999999998</c:v>
                </c:pt>
                <c:pt idx="162">
                  <c:v>323.36</c:v>
                </c:pt>
                <c:pt idx="163">
                  <c:v>323.57</c:v>
                </c:pt>
                <c:pt idx="164">
                  <c:v>324.8</c:v>
                </c:pt>
                <c:pt idx="165">
                  <c:v>326.01</c:v>
                </c:pt>
                <c:pt idx="166">
                  <c:v>326.77</c:v>
                </c:pt>
                <c:pt idx="167">
                  <c:v>327.63</c:v>
                </c:pt>
                <c:pt idx="168">
                  <c:v>327.75</c:v>
                </c:pt>
                <c:pt idx="169">
                  <c:v>329.72</c:v>
                </c:pt>
                <c:pt idx="170">
                  <c:v>330.07</c:v>
                </c:pt>
                <c:pt idx="171">
                  <c:v>329.09</c:v>
                </c:pt>
                <c:pt idx="172">
                  <c:v>328.05</c:v>
                </c:pt>
                <c:pt idx="173">
                  <c:v>326.32</c:v>
                </c:pt>
                <c:pt idx="174">
                  <c:v>324.93</c:v>
                </c:pt>
                <c:pt idx="175">
                  <c:v>325.06</c:v>
                </c:pt>
                <c:pt idx="176">
                  <c:v>326.5</c:v>
                </c:pt>
                <c:pt idx="177">
                  <c:v>327.55</c:v>
                </c:pt>
                <c:pt idx="178">
                  <c:v>328.54</c:v>
                </c:pt>
                <c:pt idx="179">
                  <c:v>329.56</c:v>
                </c:pt>
                <c:pt idx="180">
                  <c:v>330.3</c:v>
                </c:pt>
                <c:pt idx="181">
                  <c:v>331.5</c:v>
                </c:pt>
                <c:pt idx="182">
                  <c:v>332.48</c:v>
                </c:pt>
                <c:pt idx="183">
                  <c:v>332.07</c:v>
                </c:pt>
                <c:pt idx="184">
                  <c:v>330.87</c:v>
                </c:pt>
                <c:pt idx="185">
                  <c:v>329.31</c:v>
                </c:pt>
                <c:pt idx="186">
                  <c:v>327.51</c:v>
                </c:pt>
                <c:pt idx="187">
                  <c:v>327.18</c:v>
                </c:pt>
                <c:pt idx="188">
                  <c:v>328.16</c:v>
                </c:pt>
                <c:pt idx="189">
                  <c:v>328.64</c:v>
                </c:pt>
                <c:pt idx="190">
                  <c:v>329.35</c:v>
                </c:pt>
                <c:pt idx="191">
                  <c:v>330.71</c:v>
                </c:pt>
                <c:pt idx="192">
                  <c:v>331.48</c:v>
                </c:pt>
                <c:pt idx="193">
                  <c:v>332.65</c:v>
                </c:pt>
                <c:pt idx="194">
                  <c:v>333.19</c:v>
                </c:pt>
                <c:pt idx="195">
                  <c:v>332.12</c:v>
                </c:pt>
                <c:pt idx="196">
                  <c:v>330.99</c:v>
                </c:pt>
                <c:pt idx="197">
                  <c:v>329.17</c:v>
                </c:pt>
                <c:pt idx="198">
                  <c:v>327.41000000000003</c:v>
                </c:pt>
                <c:pt idx="199">
                  <c:v>327.20999999999998</c:v>
                </c:pt>
                <c:pt idx="200">
                  <c:v>328.34</c:v>
                </c:pt>
                <c:pt idx="201">
                  <c:v>329.5</c:v>
                </c:pt>
                <c:pt idx="202">
                  <c:v>330.68</c:v>
                </c:pt>
                <c:pt idx="203">
                  <c:v>331.41</c:v>
                </c:pt>
                <c:pt idx="204">
                  <c:v>331.85</c:v>
                </c:pt>
                <c:pt idx="205">
                  <c:v>333.29</c:v>
                </c:pt>
                <c:pt idx="206">
                  <c:v>333.91</c:v>
                </c:pt>
                <c:pt idx="207">
                  <c:v>333.4</c:v>
                </c:pt>
                <c:pt idx="208">
                  <c:v>331.74</c:v>
                </c:pt>
                <c:pt idx="209">
                  <c:v>329.88</c:v>
                </c:pt>
                <c:pt idx="210">
                  <c:v>328.57</c:v>
                </c:pt>
                <c:pt idx="211">
                  <c:v>328.35</c:v>
                </c:pt>
                <c:pt idx="212">
                  <c:v>329.34</c:v>
                </c:pt>
                <c:pt idx="213">
                  <c:v>330.59</c:v>
                </c:pt>
                <c:pt idx="214">
                  <c:v>331.66</c:v>
                </c:pt>
                <c:pt idx="215">
                  <c:v>332.75</c:v>
                </c:pt>
                <c:pt idx="216">
                  <c:v>333.46</c:v>
                </c:pt>
                <c:pt idx="217">
                  <c:v>334.78</c:v>
                </c:pt>
                <c:pt idx="218">
                  <c:v>334.78</c:v>
                </c:pt>
                <c:pt idx="219">
                  <c:v>334.06</c:v>
                </c:pt>
                <c:pt idx="220">
                  <c:v>332.95</c:v>
                </c:pt>
                <c:pt idx="221">
                  <c:v>330.64</c:v>
                </c:pt>
                <c:pt idx="222">
                  <c:v>328.96</c:v>
                </c:pt>
                <c:pt idx="223">
                  <c:v>328.77</c:v>
                </c:pt>
                <c:pt idx="224">
                  <c:v>330.18</c:v>
                </c:pt>
                <c:pt idx="225">
                  <c:v>331.65</c:v>
                </c:pt>
                <c:pt idx="226">
                  <c:v>332.69</c:v>
                </c:pt>
                <c:pt idx="227">
                  <c:v>333.23</c:v>
                </c:pt>
                <c:pt idx="228">
                  <c:v>334.97</c:v>
                </c:pt>
                <c:pt idx="229">
                  <c:v>336.03</c:v>
                </c:pt>
                <c:pt idx="230">
                  <c:v>336.82</c:v>
                </c:pt>
                <c:pt idx="231">
                  <c:v>336.1</c:v>
                </c:pt>
                <c:pt idx="232">
                  <c:v>334.79</c:v>
                </c:pt>
                <c:pt idx="233">
                  <c:v>332.53</c:v>
                </c:pt>
                <c:pt idx="234">
                  <c:v>331.19</c:v>
                </c:pt>
                <c:pt idx="235">
                  <c:v>331.21</c:v>
                </c:pt>
                <c:pt idx="236">
                  <c:v>332.35</c:v>
                </c:pt>
                <c:pt idx="237">
                  <c:v>333.47</c:v>
                </c:pt>
                <c:pt idx="238">
                  <c:v>335.1</c:v>
                </c:pt>
                <c:pt idx="239">
                  <c:v>335.26</c:v>
                </c:pt>
                <c:pt idx="240">
                  <c:v>336.61</c:v>
                </c:pt>
                <c:pt idx="241">
                  <c:v>337.77</c:v>
                </c:pt>
                <c:pt idx="242">
                  <c:v>338.01</c:v>
                </c:pt>
                <c:pt idx="243">
                  <c:v>337.98</c:v>
                </c:pt>
                <c:pt idx="244">
                  <c:v>336.48</c:v>
                </c:pt>
                <c:pt idx="245">
                  <c:v>334.37</c:v>
                </c:pt>
                <c:pt idx="246">
                  <c:v>332.33</c:v>
                </c:pt>
                <c:pt idx="247">
                  <c:v>332.41</c:v>
                </c:pt>
                <c:pt idx="248">
                  <c:v>333.76</c:v>
                </c:pt>
                <c:pt idx="249">
                  <c:v>334.83</c:v>
                </c:pt>
                <c:pt idx="250">
                  <c:v>336.21</c:v>
                </c:pt>
                <c:pt idx="251">
                  <c:v>336.65</c:v>
                </c:pt>
                <c:pt idx="252">
                  <c:v>338.13</c:v>
                </c:pt>
                <c:pt idx="253">
                  <c:v>338.95</c:v>
                </c:pt>
                <c:pt idx="254">
                  <c:v>339</c:v>
                </c:pt>
                <c:pt idx="255">
                  <c:v>339.2</c:v>
                </c:pt>
                <c:pt idx="256">
                  <c:v>337.6</c:v>
                </c:pt>
                <c:pt idx="257">
                  <c:v>335.56</c:v>
                </c:pt>
                <c:pt idx="258">
                  <c:v>333.93</c:v>
                </c:pt>
                <c:pt idx="259">
                  <c:v>334.12</c:v>
                </c:pt>
                <c:pt idx="260">
                  <c:v>335.26</c:v>
                </c:pt>
                <c:pt idx="261">
                  <c:v>336.78</c:v>
                </c:pt>
                <c:pt idx="262">
                  <c:v>337.8</c:v>
                </c:pt>
                <c:pt idx="263">
                  <c:v>338.28</c:v>
                </c:pt>
                <c:pt idx="264">
                  <c:v>340.04</c:v>
                </c:pt>
                <c:pt idx="265">
                  <c:v>340.86</c:v>
                </c:pt>
                <c:pt idx="266">
                  <c:v>341.47</c:v>
                </c:pt>
                <c:pt idx="267">
                  <c:v>341.26</c:v>
                </c:pt>
                <c:pt idx="268">
                  <c:v>339.34</c:v>
                </c:pt>
                <c:pt idx="269">
                  <c:v>337.45</c:v>
                </c:pt>
                <c:pt idx="270">
                  <c:v>336.1</c:v>
                </c:pt>
                <c:pt idx="271">
                  <c:v>336.05</c:v>
                </c:pt>
                <c:pt idx="272">
                  <c:v>337.21</c:v>
                </c:pt>
                <c:pt idx="273">
                  <c:v>338.29</c:v>
                </c:pt>
                <c:pt idx="274">
                  <c:v>339.36</c:v>
                </c:pt>
                <c:pt idx="275">
                  <c:v>340.51</c:v>
                </c:pt>
                <c:pt idx="276">
                  <c:v>341.57</c:v>
                </c:pt>
                <c:pt idx="277">
                  <c:v>342.56</c:v>
                </c:pt>
                <c:pt idx="278">
                  <c:v>343.01</c:v>
                </c:pt>
                <c:pt idx="279">
                  <c:v>342.49</c:v>
                </c:pt>
                <c:pt idx="280">
                  <c:v>340.68</c:v>
                </c:pt>
                <c:pt idx="281">
                  <c:v>338.49</c:v>
                </c:pt>
                <c:pt idx="282">
                  <c:v>336.92</c:v>
                </c:pt>
                <c:pt idx="283">
                  <c:v>337.12</c:v>
                </c:pt>
                <c:pt idx="284">
                  <c:v>338.59</c:v>
                </c:pt>
                <c:pt idx="285">
                  <c:v>339.9</c:v>
                </c:pt>
                <c:pt idx="286">
                  <c:v>340.92</c:v>
                </c:pt>
                <c:pt idx="287">
                  <c:v>341.69</c:v>
                </c:pt>
                <c:pt idx="288">
                  <c:v>342.85</c:v>
                </c:pt>
                <c:pt idx="289">
                  <c:v>343.92</c:v>
                </c:pt>
                <c:pt idx="290">
                  <c:v>344.67</c:v>
                </c:pt>
                <c:pt idx="291">
                  <c:v>343.78</c:v>
                </c:pt>
                <c:pt idx="292">
                  <c:v>342.23</c:v>
                </c:pt>
                <c:pt idx="293">
                  <c:v>340.11</c:v>
                </c:pt>
                <c:pt idx="294">
                  <c:v>338.32</c:v>
                </c:pt>
                <c:pt idx="295">
                  <c:v>338.39</c:v>
                </c:pt>
                <c:pt idx="296">
                  <c:v>339.48</c:v>
                </c:pt>
                <c:pt idx="297">
                  <c:v>340.88</c:v>
                </c:pt>
                <c:pt idx="298">
                  <c:v>341.64</c:v>
                </c:pt>
                <c:pt idx="299">
                  <c:v>342.87</c:v>
                </c:pt>
                <c:pt idx="300">
                  <c:v>343.59</c:v>
                </c:pt>
                <c:pt idx="301">
                  <c:v>345.25</c:v>
                </c:pt>
                <c:pt idx="302">
                  <c:v>345.96</c:v>
                </c:pt>
                <c:pt idx="303">
                  <c:v>345.52</c:v>
                </c:pt>
                <c:pt idx="304">
                  <c:v>344.15</c:v>
                </c:pt>
                <c:pt idx="305">
                  <c:v>342.25</c:v>
                </c:pt>
                <c:pt idx="306">
                  <c:v>340.17</c:v>
                </c:pt>
                <c:pt idx="307">
                  <c:v>340.3</c:v>
                </c:pt>
                <c:pt idx="308">
                  <c:v>341.53</c:v>
                </c:pt>
                <c:pt idx="309">
                  <c:v>343.07</c:v>
                </c:pt>
                <c:pt idx="310">
                  <c:v>344.05</c:v>
                </c:pt>
                <c:pt idx="311">
                  <c:v>344.77</c:v>
                </c:pt>
                <c:pt idx="312">
                  <c:v>345.46</c:v>
                </c:pt>
                <c:pt idx="313">
                  <c:v>346.77</c:v>
                </c:pt>
                <c:pt idx="314">
                  <c:v>347.55</c:v>
                </c:pt>
                <c:pt idx="315">
                  <c:v>346.98</c:v>
                </c:pt>
                <c:pt idx="316">
                  <c:v>345.55</c:v>
                </c:pt>
                <c:pt idx="317">
                  <c:v>343.2</c:v>
                </c:pt>
                <c:pt idx="318">
                  <c:v>341.35</c:v>
                </c:pt>
                <c:pt idx="319">
                  <c:v>341.68</c:v>
                </c:pt>
                <c:pt idx="320">
                  <c:v>343.06</c:v>
                </c:pt>
                <c:pt idx="321">
                  <c:v>344.54</c:v>
                </c:pt>
                <c:pt idx="322">
                  <c:v>345.25</c:v>
                </c:pt>
                <c:pt idx="323">
                  <c:v>346.06</c:v>
                </c:pt>
                <c:pt idx="324">
                  <c:v>347.66</c:v>
                </c:pt>
                <c:pt idx="325">
                  <c:v>348.2</c:v>
                </c:pt>
                <c:pt idx="326">
                  <c:v>348.92</c:v>
                </c:pt>
                <c:pt idx="327">
                  <c:v>348.4</c:v>
                </c:pt>
                <c:pt idx="328">
                  <c:v>346.65</c:v>
                </c:pt>
                <c:pt idx="329">
                  <c:v>344.85</c:v>
                </c:pt>
                <c:pt idx="330">
                  <c:v>343.2</c:v>
                </c:pt>
                <c:pt idx="331">
                  <c:v>343.08</c:v>
                </c:pt>
                <c:pt idx="332">
                  <c:v>344.4</c:v>
                </c:pt>
                <c:pt idx="333">
                  <c:v>345.82</c:v>
                </c:pt>
                <c:pt idx="334">
                  <c:v>346.54</c:v>
                </c:pt>
                <c:pt idx="335">
                  <c:v>347.13</c:v>
                </c:pt>
                <c:pt idx="336">
                  <c:v>348.05</c:v>
                </c:pt>
                <c:pt idx="337">
                  <c:v>349.77</c:v>
                </c:pt>
                <c:pt idx="338">
                  <c:v>350.53</c:v>
                </c:pt>
                <c:pt idx="339">
                  <c:v>349.9</c:v>
                </c:pt>
                <c:pt idx="340">
                  <c:v>348.11</c:v>
                </c:pt>
                <c:pt idx="341">
                  <c:v>346.09</c:v>
                </c:pt>
                <c:pt idx="342">
                  <c:v>345.01</c:v>
                </c:pt>
                <c:pt idx="343">
                  <c:v>344.47</c:v>
                </c:pt>
                <c:pt idx="344">
                  <c:v>345.86</c:v>
                </c:pt>
                <c:pt idx="345">
                  <c:v>347.15</c:v>
                </c:pt>
                <c:pt idx="346">
                  <c:v>348.38</c:v>
                </c:pt>
                <c:pt idx="347">
                  <c:v>348.7</c:v>
                </c:pt>
                <c:pt idx="348">
                  <c:v>349.72</c:v>
                </c:pt>
                <c:pt idx="349">
                  <c:v>351.32</c:v>
                </c:pt>
                <c:pt idx="350">
                  <c:v>352.14</c:v>
                </c:pt>
                <c:pt idx="351">
                  <c:v>351.61</c:v>
                </c:pt>
                <c:pt idx="352">
                  <c:v>349.91</c:v>
                </c:pt>
                <c:pt idx="353">
                  <c:v>347.84</c:v>
                </c:pt>
                <c:pt idx="354">
                  <c:v>346.52</c:v>
                </c:pt>
                <c:pt idx="355">
                  <c:v>346.65</c:v>
                </c:pt>
                <c:pt idx="356">
                  <c:v>347.96</c:v>
                </c:pt>
                <c:pt idx="357">
                  <c:v>349.18</c:v>
                </c:pt>
                <c:pt idx="358">
                  <c:v>350.38</c:v>
                </c:pt>
                <c:pt idx="359">
                  <c:v>351.68</c:v>
                </c:pt>
                <c:pt idx="360">
                  <c:v>352.24</c:v>
                </c:pt>
                <c:pt idx="361">
                  <c:v>353.66</c:v>
                </c:pt>
                <c:pt idx="362">
                  <c:v>354.18</c:v>
                </c:pt>
                <c:pt idx="363">
                  <c:v>353.68</c:v>
                </c:pt>
                <c:pt idx="364">
                  <c:v>352.58</c:v>
                </c:pt>
                <c:pt idx="365">
                  <c:v>350.66</c:v>
                </c:pt>
                <c:pt idx="366">
                  <c:v>349.03</c:v>
                </c:pt>
                <c:pt idx="367">
                  <c:v>349.08</c:v>
                </c:pt>
                <c:pt idx="368">
                  <c:v>350.14</c:v>
                </c:pt>
                <c:pt idx="369">
                  <c:v>351.44</c:v>
                </c:pt>
                <c:pt idx="370">
                  <c:v>352.89</c:v>
                </c:pt>
                <c:pt idx="371">
                  <c:v>353.24</c:v>
                </c:pt>
                <c:pt idx="372">
                  <c:v>353.8</c:v>
                </c:pt>
                <c:pt idx="373">
                  <c:v>355.59</c:v>
                </c:pt>
                <c:pt idx="374">
                  <c:v>355.89</c:v>
                </c:pt>
                <c:pt idx="375">
                  <c:v>355.3</c:v>
                </c:pt>
                <c:pt idx="376">
                  <c:v>353.98</c:v>
                </c:pt>
                <c:pt idx="377">
                  <c:v>351.53</c:v>
                </c:pt>
                <c:pt idx="378">
                  <c:v>350.02</c:v>
                </c:pt>
                <c:pt idx="379">
                  <c:v>350.29</c:v>
                </c:pt>
                <c:pt idx="380">
                  <c:v>351.44</c:v>
                </c:pt>
                <c:pt idx="381">
                  <c:v>352.84</c:v>
                </c:pt>
                <c:pt idx="382">
                  <c:v>353.79</c:v>
                </c:pt>
                <c:pt idx="383">
                  <c:v>354.88</c:v>
                </c:pt>
                <c:pt idx="384">
                  <c:v>355.65</c:v>
                </c:pt>
                <c:pt idx="385">
                  <c:v>356.27</c:v>
                </c:pt>
                <c:pt idx="386">
                  <c:v>357.29</c:v>
                </c:pt>
                <c:pt idx="387">
                  <c:v>356.32</c:v>
                </c:pt>
                <c:pt idx="388">
                  <c:v>354.88</c:v>
                </c:pt>
                <c:pt idx="389">
                  <c:v>352.89</c:v>
                </c:pt>
                <c:pt idx="390">
                  <c:v>351.28</c:v>
                </c:pt>
                <c:pt idx="391">
                  <c:v>351.59</c:v>
                </c:pt>
                <c:pt idx="392">
                  <c:v>353.05</c:v>
                </c:pt>
                <c:pt idx="393">
                  <c:v>354.27</c:v>
                </c:pt>
                <c:pt idx="394">
                  <c:v>354.87</c:v>
                </c:pt>
                <c:pt idx="395">
                  <c:v>355.68</c:v>
                </c:pt>
                <c:pt idx="396">
                  <c:v>357.06</c:v>
                </c:pt>
                <c:pt idx="397">
                  <c:v>358.51</c:v>
                </c:pt>
                <c:pt idx="398">
                  <c:v>359.09</c:v>
                </c:pt>
                <c:pt idx="399">
                  <c:v>358.1</c:v>
                </c:pt>
                <c:pt idx="400">
                  <c:v>356.12</c:v>
                </c:pt>
                <c:pt idx="401">
                  <c:v>353.89</c:v>
                </c:pt>
                <c:pt idx="402">
                  <c:v>352.3</c:v>
                </c:pt>
                <c:pt idx="403">
                  <c:v>352.32</c:v>
                </c:pt>
                <c:pt idx="404">
                  <c:v>353.79</c:v>
                </c:pt>
                <c:pt idx="405">
                  <c:v>355.07</c:v>
                </c:pt>
                <c:pt idx="406">
                  <c:v>356.17</c:v>
                </c:pt>
                <c:pt idx="407">
                  <c:v>356.93</c:v>
                </c:pt>
                <c:pt idx="408">
                  <c:v>357.82</c:v>
                </c:pt>
                <c:pt idx="409">
                  <c:v>359</c:v>
                </c:pt>
                <c:pt idx="410">
                  <c:v>359.55</c:v>
                </c:pt>
                <c:pt idx="411">
                  <c:v>359.32</c:v>
                </c:pt>
                <c:pt idx="412">
                  <c:v>356.85</c:v>
                </c:pt>
                <c:pt idx="413">
                  <c:v>354.91</c:v>
                </c:pt>
                <c:pt idx="414">
                  <c:v>352.93</c:v>
                </c:pt>
                <c:pt idx="415">
                  <c:v>353.31</c:v>
                </c:pt>
                <c:pt idx="416">
                  <c:v>354.27</c:v>
                </c:pt>
                <c:pt idx="417">
                  <c:v>355.53</c:v>
                </c:pt>
                <c:pt idx="418">
                  <c:v>356.86</c:v>
                </c:pt>
                <c:pt idx="419">
                  <c:v>357.27</c:v>
                </c:pt>
                <c:pt idx="420">
                  <c:v>358.36</c:v>
                </c:pt>
                <c:pt idx="421">
                  <c:v>359.27</c:v>
                </c:pt>
                <c:pt idx="422">
                  <c:v>360.19</c:v>
                </c:pt>
                <c:pt idx="423">
                  <c:v>359.52</c:v>
                </c:pt>
                <c:pt idx="424">
                  <c:v>357.42</c:v>
                </c:pt>
                <c:pt idx="425">
                  <c:v>355.46</c:v>
                </c:pt>
                <c:pt idx="426">
                  <c:v>354.1</c:v>
                </c:pt>
                <c:pt idx="427">
                  <c:v>354.12</c:v>
                </c:pt>
                <c:pt idx="428">
                  <c:v>355.4</c:v>
                </c:pt>
                <c:pt idx="429">
                  <c:v>356.84</c:v>
                </c:pt>
                <c:pt idx="430">
                  <c:v>358.22</c:v>
                </c:pt>
                <c:pt idx="431">
                  <c:v>358.98</c:v>
                </c:pt>
                <c:pt idx="432">
                  <c:v>359.91</c:v>
                </c:pt>
                <c:pt idx="433">
                  <c:v>361.32</c:v>
                </c:pt>
                <c:pt idx="434">
                  <c:v>361.68</c:v>
                </c:pt>
                <c:pt idx="435">
                  <c:v>360.8</c:v>
                </c:pt>
                <c:pt idx="436">
                  <c:v>359.39</c:v>
                </c:pt>
                <c:pt idx="437">
                  <c:v>357.42</c:v>
                </c:pt>
                <c:pt idx="438">
                  <c:v>355.63</c:v>
                </c:pt>
                <c:pt idx="439">
                  <c:v>356.09</c:v>
                </c:pt>
                <c:pt idx="440">
                  <c:v>357.56</c:v>
                </c:pt>
                <c:pt idx="441">
                  <c:v>358.87</c:v>
                </c:pt>
                <c:pt idx="442">
                  <c:v>359.87</c:v>
                </c:pt>
                <c:pt idx="443">
                  <c:v>360.79</c:v>
                </c:pt>
                <c:pt idx="444">
                  <c:v>361.77</c:v>
                </c:pt>
                <c:pt idx="445">
                  <c:v>363.23</c:v>
                </c:pt>
                <c:pt idx="446">
                  <c:v>363.77</c:v>
                </c:pt>
                <c:pt idx="447">
                  <c:v>363.22</c:v>
                </c:pt>
                <c:pt idx="448">
                  <c:v>361.7</c:v>
                </c:pt>
                <c:pt idx="449">
                  <c:v>359.11</c:v>
                </c:pt>
                <c:pt idx="450">
                  <c:v>358.11</c:v>
                </c:pt>
                <c:pt idx="451">
                  <c:v>357.97</c:v>
                </c:pt>
                <c:pt idx="452">
                  <c:v>359.4</c:v>
                </c:pt>
                <c:pt idx="453">
                  <c:v>360.61</c:v>
                </c:pt>
                <c:pt idx="454">
                  <c:v>362.04</c:v>
                </c:pt>
                <c:pt idx="455">
                  <c:v>363.17</c:v>
                </c:pt>
                <c:pt idx="456">
                  <c:v>364.17</c:v>
                </c:pt>
                <c:pt idx="457">
                  <c:v>364.51</c:v>
                </c:pt>
                <c:pt idx="458">
                  <c:v>365.16</c:v>
                </c:pt>
                <c:pt idx="459">
                  <c:v>364.93</c:v>
                </c:pt>
                <c:pt idx="460">
                  <c:v>363.53</c:v>
                </c:pt>
                <c:pt idx="461">
                  <c:v>361.38</c:v>
                </c:pt>
                <c:pt idx="462">
                  <c:v>359.6</c:v>
                </c:pt>
                <c:pt idx="463">
                  <c:v>359.54</c:v>
                </c:pt>
                <c:pt idx="464">
                  <c:v>360.84</c:v>
                </c:pt>
                <c:pt idx="465">
                  <c:v>362.18</c:v>
                </c:pt>
                <c:pt idx="466">
                  <c:v>363.04</c:v>
                </c:pt>
                <c:pt idx="467">
                  <c:v>364.09</c:v>
                </c:pt>
                <c:pt idx="468">
                  <c:v>364.47</c:v>
                </c:pt>
                <c:pt idx="469">
                  <c:v>366.25</c:v>
                </c:pt>
                <c:pt idx="470">
                  <c:v>366.69</c:v>
                </c:pt>
                <c:pt idx="471">
                  <c:v>365.59</c:v>
                </c:pt>
                <c:pt idx="472">
                  <c:v>364.34</c:v>
                </c:pt>
                <c:pt idx="473">
                  <c:v>362.2</c:v>
                </c:pt>
                <c:pt idx="474">
                  <c:v>360.31</c:v>
                </c:pt>
                <c:pt idx="475">
                  <c:v>360.71</c:v>
                </c:pt>
                <c:pt idx="476">
                  <c:v>362.45</c:v>
                </c:pt>
                <c:pt idx="477">
                  <c:v>364.33</c:v>
                </c:pt>
                <c:pt idx="478">
                  <c:v>365.18</c:v>
                </c:pt>
                <c:pt idx="479">
                  <c:v>365.98</c:v>
                </c:pt>
                <c:pt idx="480">
                  <c:v>367.13</c:v>
                </c:pt>
                <c:pt idx="481">
                  <c:v>368.61</c:v>
                </c:pt>
                <c:pt idx="482">
                  <c:v>369.49</c:v>
                </c:pt>
                <c:pt idx="483">
                  <c:v>368.95</c:v>
                </c:pt>
                <c:pt idx="484">
                  <c:v>367.74</c:v>
                </c:pt>
                <c:pt idx="485">
                  <c:v>365.79</c:v>
                </c:pt>
                <c:pt idx="486">
                  <c:v>364.01</c:v>
                </c:pt>
                <c:pt idx="487">
                  <c:v>364.35</c:v>
                </c:pt>
                <c:pt idx="488">
                  <c:v>365.52</c:v>
                </c:pt>
                <c:pt idx="489">
                  <c:v>367.08</c:v>
                </c:pt>
                <c:pt idx="490">
                  <c:v>368.12</c:v>
                </c:pt>
                <c:pt idx="491">
                  <c:v>368.98</c:v>
                </c:pt>
                <c:pt idx="492">
                  <c:v>369.6</c:v>
                </c:pt>
                <c:pt idx="493">
                  <c:v>370.96</c:v>
                </c:pt>
                <c:pt idx="494">
                  <c:v>370.77</c:v>
                </c:pt>
                <c:pt idx="495">
                  <c:v>370.33</c:v>
                </c:pt>
                <c:pt idx="496">
                  <c:v>369.28</c:v>
                </c:pt>
                <c:pt idx="497">
                  <c:v>366.86</c:v>
                </c:pt>
                <c:pt idx="498">
                  <c:v>364.94</c:v>
                </c:pt>
                <c:pt idx="499">
                  <c:v>365.35</c:v>
                </c:pt>
                <c:pt idx="500">
                  <c:v>366.68</c:v>
                </c:pt>
                <c:pt idx="501">
                  <c:v>368.04</c:v>
                </c:pt>
                <c:pt idx="502">
                  <c:v>369.25</c:v>
                </c:pt>
                <c:pt idx="503">
                  <c:v>369.5</c:v>
                </c:pt>
                <c:pt idx="504">
                  <c:v>370.56</c:v>
                </c:pt>
                <c:pt idx="505">
                  <c:v>371.82</c:v>
                </c:pt>
                <c:pt idx="506">
                  <c:v>371.51</c:v>
                </c:pt>
                <c:pt idx="507">
                  <c:v>371.71</c:v>
                </c:pt>
                <c:pt idx="508">
                  <c:v>369.85</c:v>
                </c:pt>
                <c:pt idx="509">
                  <c:v>368.2</c:v>
                </c:pt>
                <c:pt idx="510">
                  <c:v>366.91</c:v>
                </c:pt>
                <c:pt idx="511">
                  <c:v>366.99</c:v>
                </c:pt>
                <c:pt idx="512">
                  <c:v>368.33</c:v>
                </c:pt>
                <c:pt idx="513">
                  <c:v>369.67</c:v>
                </c:pt>
                <c:pt idx="514">
                  <c:v>370.52</c:v>
                </c:pt>
                <c:pt idx="515">
                  <c:v>371.49</c:v>
                </c:pt>
                <c:pt idx="516">
                  <c:v>372.53</c:v>
                </c:pt>
                <c:pt idx="517">
                  <c:v>373.37</c:v>
                </c:pt>
                <c:pt idx="518">
                  <c:v>373.82</c:v>
                </c:pt>
                <c:pt idx="519">
                  <c:v>373.18</c:v>
                </c:pt>
                <c:pt idx="520">
                  <c:v>371.57</c:v>
                </c:pt>
                <c:pt idx="521">
                  <c:v>369.63</c:v>
                </c:pt>
                <c:pt idx="522">
                  <c:v>368.16</c:v>
                </c:pt>
                <c:pt idx="523">
                  <c:v>368.42</c:v>
                </c:pt>
                <c:pt idx="524">
                  <c:v>369.69</c:v>
                </c:pt>
                <c:pt idx="525">
                  <c:v>371.18</c:v>
                </c:pt>
                <c:pt idx="526">
                  <c:v>372.45</c:v>
                </c:pt>
                <c:pt idx="527">
                  <c:v>373.14</c:v>
                </c:pt>
                <c:pt idx="528">
                  <c:v>373.93</c:v>
                </c:pt>
                <c:pt idx="529">
                  <c:v>375</c:v>
                </c:pt>
                <c:pt idx="530">
                  <c:v>375.65</c:v>
                </c:pt>
                <c:pt idx="531">
                  <c:v>375.5</c:v>
                </c:pt>
                <c:pt idx="532">
                  <c:v>374</c:v>
                </c:pt>
                <c:pt idx="533">
                  <c:v>371.83</c:v>
                </c:pt>
                <c:pt idx="534">
                  <c:v>370.66</c:v>
                </c:pt>
                <c:pt idx="535">
                  <c:v>370.51</c:v>
                </c:pt>
                <c:pt idx="536">
                  <c:v>372.2</c:v>
                </c:pt>
                <c:pt idx="537">
                  <c:v>373.71</c:v>
                </c:pt>
                <c:pt idx="538">
                  <c:v>374.87</c:v>
                </c:pt>
                <c:pt idx="539">
                  <c:v>375.62</c:v>
                </c:pt>
                <c:pt idx="540">
                  <c:v>376.48</c:v>
                </c:pt>
                <c:pt idx="541">
                  <c:v>377.74</c:v>
                </c:pt>
                <c:pt idx="542">
                  <c:v>378.5</c:v>
                </c:pt>
                <c:pt idx="543">
                  <c:v>378.18</c:v>
                </c:pt>
                <c:pt idx="544">
                  <c:v>376.72</c:v>
                </c:pt>
                <c:pt idx="545">
                  <c:v>374.32</c:v>
                </c:pt>
                <c:pt idx="546">
                  <c:v>373.2</c:v>
                </c:pt>
                <c:pt idx="547">
                  <c:v>373.1</c:v>
                </c:pt>
                <c:pt idx="548">
                  <c:v>374.64</c:v>
                </c:pt>
                <c:pt idx="549">
                  <c:v>375.93</c:v>
                </c:pt>
                <c:pt idx="550">
                  <c:v>377</c:v>
                </c:pt>
                <c:pt idx="551">
                  <c:v>377.87</c:v>
                </c:pt>
                <c:pt idx="552">
                  <c:v>378.73</c:v>
                </c:pt>
                <c:pt idx="553">
                  <c:v>380.41</c:v>
                </c:pt>
                <c:pt idx="554">
                  <c:v>380.63</c:v>
                </c:pt>
                <c:pt idx="555">
                  <c:v>379.56</c:v>
                </c:pt>
                <c:pt idx="556">
                  <c:v>377.61</c:v>
                </c:pt>
                <c:pt idx="557">
                  <c:v>376.15</c:v>
                </c:pt>
                <c:pt idx="558">
                  <c:v>374.11</c:v>
                </c:pt>
                <c:pt idx="559">
                  <c:v>374.44</c:v>
                </c:pt>
                <c:pt idx="560">
                  <c:v>375.93</c:v>
                </c:pt>
                <c:pt idx="561">
                  <c:v>377.45</c:v>
                </c:pt>
                <c:pt idx="562">
                  <c:v>378.47</c:v>
                </c:pt>
                <c:pt idx="563">
                  <c:v>379.76</c:v>
                </c:pt>
                <c:pt idx="564">
                  <c:v>381.14</c:v>
                </c:pt>
                <c:pt idx="565">
                  <c:v>382.2</c:v>
                </c:pt>
                <c:pt idx="566">
                  <c:v>382.47</c:v>
                </c:pt>
                <c:pt idx="567">
                  <c:v>382.2</c:v>
                </c:pt>
                <c:pt idx="568">
                  <c:v>380.78</c:v>
                </c:pt>
                <c:pt idx="569">
                  <c:v>378.73</c:v>
                </c:pt>
                <c:pt idx="570">
                  <c:v>376.66</c:v>
                </c:pt>
                <c:pt idx="571">
                  <c:v>376.98</c:v>
                </c:pt>
                <c:pt idx="572">
                  <c:v>378.29</c:v>
                </c:pt>
                <c:pt idx="573">
                  <c:v>379.92</c:v>
                </c:pt>
                <c:pt idx="574">
                  <c:v>381.35</c:v>
                </c:pt>
                <c:pt idx="575">
                  <c:v>382.16</c:v>
                </c:pt>
                <c:pt idx="576">
                  <c:v>382.66</c:v>
                </c:pt>
                <c:pt idx="577">
                  <c:v>384.73</c:v>
                </c:pt>
                <c:pt idx="578">
                  <c:v>384.98</c:v>
                </c:pt>
                <c:pt idx="579">
                  <c:v>384.09</c:v>
                </c:pt>
                <c:pt idx="580">
                  <c:v>382.38</c:v>
                </c:pt>
                <c:pt idx="581">
                  <c:v>380.45</c:v>
                </c:pt>
                <c:pt idx="582">
                  <c:v>378.92</c:v>
                </c:pt>
                <c:pt idx="583">
                  <c:v>379.16</c:v>
                </c:pt>
                <c:pt idx="584">
                  <c:v>380.18</c:v>
                </c:pt>
                <c:pt idx="585">
                  <c:v>381.79</c:v>
                </c:pt>
                <c:pt idx="586">
                  <c:v>382.93</c:v>
                </c:pt>
                <c:pt idx="587">
                  <c:v>383.81</c:v>
                </c:pt>
                <c:pt idx="588">
                  <c:v>384.56</c:v>
                </c:pt>
                <c:pt idx="589">
                  <c:v>386.4</c:v>
                </c:pt>
                <c:pt idx="590">
                  <c:v>386.58</c:v>
                </c:pt>
                <c:pt idx="591">
                  <c:v>386.05</c:v>
                </c:pt>
                <c:pt idx="592">
                  <c:v>384.49</c:v>
                </c:pt>
                <c:pt idx="593">
                  <c:v>382</c:v>
                </c:pt>
                <c:pt idx="594">
                  <c:v>380.9</c:v>
                </c:pt>
                <c:pt idx="595">
                  <c:v>381.14</c:v>
                </c:pt>
                <c:pt idx="596">
                  <c:v>382.42</c:v>
                </c:pt>
                <c:pt idx="597">
                  <c:v>383.89</c:v>
                </c:pt>
                <c:pt idx="598">
                  <c:v>385.44</c:v>
                </c:pt>
                <c:pt idx="599">
                  <c:v>385.73</c:v>
                </c:pt>
                <c:pt idx="600">
                  <c:v>385.97</c:v>
                </c:pt>
                <c:pt idx="601">
                  <c:v>387.16</c:v>
                </c:pt>
                <c:pt idx="602">
                  <c:v>388.5</c:v>
                </c:pt>
                <c:pt idx="603">
                  <c:v>387.88</c:v>
                </c:pt>
                <c:pt idx="604">
                  <c:v>386.43</c:v>
                </c:pt>
                <c:pt idx="605">
                  <c:v>384.15</c:v>
                </c:pt>
                <c:pt idx="606">
                  <c:v>383.09</c:v>
                </c:pt>
                <c:pt idx="607">
                  <c:v>382.99</c:v>
                </c:pt>
                <c:pt idx="608">
                  <c:v>384.13</c:v>
                </c:pt>
                <c:pt idx="609">
                  <c:v>385.56</c:v>
                </c:pt>
                <c:pt idx="610">
                  <c:v>386.94</c:v>
                </c:pt>
                <c:pt idx="611">
                  <c:v>387.42</c:v>
                </c:pt>
                <c:pt idx="612">
                  <c:v>388.77</c:v>
                </c:pt>
                <c:pt idx="613">
                  <c:v>389.44</c:v>
                </c:pt>
                <c:pt idx="614">
                  <c:v>390.19</c:v>
                </c:pt>
                <c:pt idx="615">
                  <c:v>389.45</c:v>
                </c:pt>
                <c:pt idx="616">
                  <c:v>387.78</c:v>
                </c:pt>
                <c:pt idx="617">
                  <c:v>385.92</c:v>
                </c:pt>
                <c:pt idx="618">
                  <c:v>384.79</c:v>
                </c:pt>
                <c:pt idx="619">
                  <c:v>384.39</c:v>
                </c:pt>
                <c:pt idx="620">
                  <c:v>386</c:v>
                </c:pt>
                <c:pt idx="621">
                  <c:v>387.31</c:v>
                </c:pt>
                <c:pt idx="622">
                  <c:v>388.5</c:v>
                </c:pt>
                <c:pt idx="623">
                  <c:v>389.94</c:v>
                </c:pt>
                <c:pt idx="624">
                  <c:v>391.09</c:v>
                </c:pt>
                <c:pt idx="625">
                  <c:v>392.53</c:v>
                </c:pt>
                <c:pt idx="626">
                  <c:v>393.04</c:v>
                </c:pt>
                <c:pt idx="627">
                  <c:v>392.15</c:v>
                </c:pt>
                <c:pt idx="628">
                  <c:v>390.22</c:v>
                </c:pt>
                <c:pt idx="629">
                  <c:v>388.26</c:v>
                </c:pt>
                <c:pt idx="630">
                  <c:v>386.83</c:v>
                </c:pt>
                <c:pt idx="631">
                  <c:v>387.2</c:v>
                </c:pt>
                <c:pt idx="632">
                  <c:v>388.65</c:v>
                </c:pt>
                <c:pt idx="633">
                  <c:v>389.73</c:v>
                </c:pt>
                <c:pt idx="634">
                  <c:v>391.25</c:v>
                </c:pt>
                <c:pt idx="635">
                  <c:v>391.82</c:v>
                </c:pt>
                <c:pt idx="636">
                  <c:v>392.49</c:v>
                </c:pt>
                <c:pt idx="637">
                  <c:v>393.34</c:v>
                </c:pt>
                <c:pt idx="638">
                  <c:v>394.21</c:v>
                </c:pt>
                <c:pt idx="639">
                  <c:v>393.72</c:v>
                </c:pt>
                <c:pt idx="640">
                  <c:v>392.42</c:v>
                </c:pt>
                <c:pt idx="641">
                  <c:v>390.19</c:v>
                </c:pt>
                <c:pt idx="642">
                  <c:v>389.04</c:v>
                </c:pt>
                <c:pt idx="643">
                  <c:v>388.96</c:v>
                </c:pt>
                <c:pt idx="644">
                  <c:v>390.24</c:v>
                </c:pt>
                <c:pt idx="645">
                  <c:v>391.83</c:v>
                </c:pt>
                <c:pt idx="646">
                  <c:v>393.12</c:v>
                </c:pt>
                <c:pt idx="647">
                  <c:v>393.6</c:v>
                </c:pt>
                <c:pt idx="648">
                  <c:v>394.45</c:v>
                </c:pt>
                <c:pt idx="649">
                  <c:v>396.18</c:v>
                </c:pt>
                <c:pt idx="650">
                  <c:v>396.78</c:v>
                </c:pt>
                <c:pt idx="651">
                  <c:v>395.83</c:v>
                </c:pt>
                <c:pt idx="652">
                  <c:v>394.3</c:v>
                </c:pt>
                <c:pt idx="653">
                  <c:v>392.41</c:v>
                </c:pt>
                <c:pt idx="654">
                  <c:v>391.06</c:v>
                </c:pt>
                <c:pt idx="655">
                  <c:v>391.01</c:v>
                </c:pt>
                <c:pt idx="656">
                  <c:v>392.81</c:v>
                </c:pt>
                <c:pt idx="657">
                  <c:v>394.28</c:v>
                </c:pt>
                <c:pt idx="658">
                  <c:v>395.54</c:v>
                </c:pt>
                <c:pt idx="659">
                  <c:v>396.8</c:v>
                </c:pt>
                <c:pt idx="660">
                  <c:v>397.31</c:v>
                </c:pt>
                <c:pt idx="661">
                  <c:v>398.35</c:v>
                </c:pt>
                <c:pt idx="662">
                  <c:v>399.76</c:v>
                </c:pt>
                <c:pt idx="663">
                  <c:v>398.58</c:v>
                </c:pt>
                <c:pt idx="664">
                  <c:v>397.2</c:v>
                </c:pt>
                <c:pt idx="665">
                  <c:v>395.15</c:v>
                </c:pt>
                <c:pt idx="666">
                  <c:v>393.51</c:v>
                </c:pt>
                <c:pt idx="667">
                  <c:v>393.66</c:v>
                </c:pt>
                <c:pt idx="668">
                  <c:v>395.11</c:v>
                </c:pt>
                <c:pt idx="669">
                  <c:v>396.81</c:v>
                </c:pt>
                <c:pt idx="670">
                  <c:v>397.81</c:v>
                </c:pt>
                <c:pt idx="671">
                  <c:v>397.93</c:v>
                </c:pt>
                <c:pt idx="672">
                  <c:v>399.62</c:v>
                </c:pt>
                <c:pt idx="673">
                  <c:v>401.34</c:v>
                </c:pt>
                <c:pt idx="674">
                  <c:v>401.88</c:v>
                </c:pt>
                <c:pt idx="675">
                  <c:v>401.2</c:v>
                </c:pt>
                <c:pt idx="676">
                  <c:v>399.04</c:v>
                </c:pt>
                <c:pt idx="677">
                  <c:v>397.1</c:v>
                </c:pt>
                <c:pt idx="678">
                  <c:v>395.35</c:v>
                </c:pt>
                <c:pt idx="679">
                  <c:v>395.95</c:v>
                </c:pt>
                <c:pt idx="680">
                  <c:v>397.27</c:v>
                </c:pt>
                <c:pt idx="681">
                  <c:v>398.84</c:v>
                </c:pt>
                <c:pt idx="682">
                  <c:v>399.96</c:v>
                </c:pt>
                <c:pt idx="683">
                  <c:v>400.26</c:v>
                </c:pt>
                <c:pt idx="684">
                  <c:v>401.52</c:v>
                </c:pt>
                <c:pt idx="685">
                  <c:v>403.26</c:v>
                </c:pt>
                <c:pt idx="686">
                  <c:v>403.94</c:v>
                </c:pt>
                <c:pt idx="687">
                  <c:v>402.8</c:v>
                </c:pt>
                <c:pt idx="688">
                  <c:v>401.3</c:v>
                </c:pt>
                <c:pt idx="689">
                  <c:v>398.93</c:v>
                </c:pt>
                <c:pt idx="690">
                  <c:v>397.63</c:v>
                </c:pt>
                <c:pt idx="691">
                  <c:v>398.29</c:v>
                </c:pt>
                <c:pt idx="692">
                  <c:v>400.16</c:v>
                </c:pt>
                <c:pt idx="693">
                  <c:v>401.85</c:v>
                </c:pt>
                <c:pt idx="694">
                  <c:v>402.52</c:v>
                </c:pt>
                <c:pt idx="695">
                  <c:v>404.02</c:v>
                </c:pt>
                <c:pt idx="696">
                  <c:v>404.83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3087488"/>
        <c:axId val="163088064"/>
      </c:scatterChart>
      <c:valAx>
        <c:axId val="163087488"/>
        <c:scaling>
          <c:orientation val="minMax"/>
          <c:max val="2020"/>
          <c:min val="1950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rgbClr val="0070C0"/>
                </a:solidFill>
              </a:defRPr>
            </a:pPr>
            <a:endParaRPr lang="es-ES"/>
          </a:p>
        </c:txPr>
        <c:crossAx val="163088064"/>
        <c:crosses val="autoZero"/>
        <c:crossBetween val="midCat"/>
      </c:valAx>
      <c:valAx>
        <c:axId val="163088064"/>
        <c:scaling>
          <c:orientation val="minMax"/>
          <c:min val="31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s-ES" dirty="0">
                    <a:solidFill>
                      <a:srgbClr val="0070C0"/>
                    </a:solidFill>
                  </a:rPr>
                  <a:t>CO</a:t>
                </a:r>
                <a:r>
                  <a:rPr lang="es-ES" baseline="-25000" dirty="0">
                    <a:solidFill>
                      <a:srgbClr val="0070C0"/>
                    </a:solidFill>
                  </a:rPr>
                  <a:t>2 </a:t>
                </a:r>
                <a:r>
                  <a:rPr lang="es-ES" dirty="0" err="1">
                    <a:solidFill>
                      <a:srgbClr val="0070C0"/>
                    </a:solidFill>
                  </a:rPr>
                  <a:t>Mauna</a:t>
                </a:r>
                <a:r>
                  <a:rPr lang="es-ES" dirty="0">
                    <a:solidFill>
                      <a:srgbClr val="0070C0"/>
                    </a:solidFill>
                  </a:rPr>
                  <a:t> Loa record (</a:t>
                </a:r>
                <a:r>
                  <a:rPr lang="es-ES" dirty="0" err="1">
                    <a:solidFill>
                      <a:srgbClr val="0070C0"/>
                    </a:solidFill>
                  </a:rPr>
                  <a:t>ppmv</a:t>
                </a:r>
                <a:r>
                  <a:rPr lang="es-ES" dirty="0">
                    <a:solidFill>
                      <a:srgbClr val="0070C0"/>
                    </a:solidFill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9.4284030642309957E-3"/>
              <c:y val="0.2295908093455531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rgbClr val="0070C0"/>
                </a:solidFill>
              </a:defRPr>
            </a:pPr>
            <a:endParaRPr lang="es-ES"/>
          </a:p>
        </c:txPr>
        <c:crossAx val="163087488"/>
        <c:crosses val="autoZero"/>
        <c:crossBetween val="midCat"/>
      </c:valAx>
      <c:spPr>
        <a:ln>
          <a:solidFill>
            <a:schemeClr val="tx1">
              <a:lumMod val="50000"/>
              <a:lumOff val="50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200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544351830874019E-2"/>
          <c:y val="3.8880399280077159E-2"/>
          <c:w val="0.86532840856852"/>
          <c:h val="0.80702803996869166"/>
        </c:manualLayout>
      </c:layout>
      <c:scatterChart>
        <c:scatterStyle val="lineMarker"/>
        <c:varyColors val="0"/>
        <c:ser>
          <c:idx val="0"/>
          <c:order val="0"/>
          <c:tx>
            <c:v>Tª maxima</c:v>
          </c:tx>
          <c:spPr>
            <a:ln w="127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Toreadora!$B$1:$B$572</c:f>
              <c:numCache>
                <c:formatCode>m/d/yyyy</c:formatCode>
                <c:ptCount val="572"/>
                <c:pt idx="0">
                  <c:v>41184</c:v>
                </c:pt>
                <c:pt idx="1">
                  <c:v>41185</c:v>
                </c:pt>
                <c:pt idx="2">
                  <c:v>41186</c:v>
                </c:pt>
                <c:pt idx="3">
                  <c:v>41187</c:v>
                </c:pt>
                <c:pt idx="4">
                  <c:v>41188</c:v>
                </c:pt>
                <c:pt idx="5">
                  <c:v>41189</c:v>
                </c:pt>
                <c:pt idx="6">
                  <c:v>41190</c:v>
                </c:pt>
                <c:pt idx="7">
                  <c:v>41191</c:v>
                </c:pt>
                <c:pt idx="8">
                  <c:v>41192</c:v>
                </c:pt>
                <c:pt idx="9">
                  <c:v>41193</c:v>
                </c:pt>
                <c:pt idx="10">
                  <c:v>41194</c:v>
                </c:pt>
                <c:pt idx="11">
                  <c:v>41195</c:v>
                </c:pt>
                <c:pt idx="12">
                  <c:v>41196</c:v>
                </c:pt>
                <c:pt idx="13">
                  <c:v>41197</c:v>
                </c:pt>
                <c:pt idx="14">
                  <c:v>41198</c:v>
                </c:pt>
                <c:pt idx="15">
                  <c:v>41199</c:v>
                </c:pt>
                <c:pt idx="16">
                  <c:v>41200</c:v>
                </c:pt>
                <c:pt idx="17">
                  <c:v>41201</c:v>
                </c:pt>
                <c:pt idx="18">
                  <c:v>41202</c:v>
                </c:pt>
                <c:pt idx="19">
                  <c:v>41203</c:v>
                </c:pt>
                <c:pt idx="20">
                  <c:v>41204</c:v>
                </c:pt>
                <c:pt idx="21">
                  <c:v>41205</c:v>
                </c:pt>
                <c:pt idx="22">
                  <c:v>41206</c:v>
                </c:pt>
                <c:pt idx="23">
                  <c:v>41207</c:v>
                </c:pt>
                <c:pt idx="24">
                  <c:v>41208</c:v>
                </c:pt>
                <c:pt idx="25">
                  <c:v>41209</c:v>
                </c:pt>
                <c:pt idx="26">
                  <c:v>41210</c:v>
                </c:pt>
                <c:pt idx="27">
                  <c:v>41211</c:v>
                </c:pt>
                <c:pt idx="28">
                  <c:v>41212</c:v>
                </c:pt>
                <c:pt idx="30">
                  <c:v>41234</c:v>
                </c:pt>
                <c:pt idx="31">
                  <c:v>41235</c:v>
                </c:pt>
                <c:pt idx="32">
                  <c:v>41236</c:v>
                </c:pt>
                <c:pt idx="33">
                  <c:v>41237</c:v>
                </c:pt>
                <c:pt idx="34">
                  <c:v>41238</c:v>
                </c:pt>
                <c:pt idx="35">
                  <c:v>41239</c:v>
                </c:pt>
                <c:pt idx="36">
                  <c:v>41240</c:v>
                </c:pt>
                <c:pt idx="37">
                  <c:v>41241</c:v>
                </c:pt>
                <c:pt idx="38">
                  <c:v>41242</c:v>
                </c:pt>
                <c:pt idx="39">
                  <c:v>41243</c:v>
                </c:pt>
                <c:pt idx="40">
                  <c:v>41244</c:v>
                </c:pt>
                <c:pt idx="41">
                  <c:v>41245</c:v>
                </c:pt>
                <c:pt idx="42">
                  <c:v>41246</c:v>
                </c:pt>
                <c:pt idx="43">
                  <c:v>41247</c:v>
                </c:pt>
                <c:pt idx="44">
                  <c:v>41248</c:v>
                </c:pt>
                <c:pt idx="45">
                  <c:v>41249</c:v>
                </c:pt>
                <c:pt idx="46">
                  <c:v>41250</c:v>
                </c:pt>
                <c:pt idx="47">
                  <c:v>41251</c:v>
                </c:pt>
                <c:pt idx="48">
                  <c:v>41252</c:v>
                </c:pt>
                <c:pt idx="49">
                  <c:v>41253</c:v>
                </c:pt>
                <c:pt idx="50">
                  <c:v>41254</c:v>
                </c:pt>
                <c:pt idx="51">
                  <c:v>41255</c:v>
                </c:pt>
                <c:pt idx="52">
                  <c:v>41256</c:v>
                </c:pt>
                <c:pt idx="53">
                  <c:v>41257</c:v>
                </c:pt>
                <c:pt idx="54">
                  <c:v>41258</c:v>
                </c:pt>
                <c:pt idx="55">
                  <c:v>41259</c:v>
                </c:pt>
                <c:pt idx="56">
                  <c:v>41260</c:v>
                </c:pt>
                <c:pt idx="57">
                  <c:v>41261</c:v>
                </c:pt>
                <c:pt idx="58">
                  <c:v>41262</c:v>
                </c:pt>
                <c:pt idx="59">
                  <c:v>41263</c:v>
                </c:pt>
                <c:pt idx="60">
                  <c:v>41264</c:v>
                </c:pt>
                <c:pt idx="61">
                  <c:v>41265</c:v>
                </c:pt>
                <c:pt idx="62">
                  <c:v>41266</c:v>
                </c:pt>
                <c:pt idx="63">
                  <c:v>41267</c:v>
                </c:pt>
                <c:pt idx="64">
                  <c:v>41268</c:v>
                </c:pt>
                <c:pt idx="65">
                  <c:v>41269</c:v>
                </c:pt>
                <c:pt idx="66">
                  <c:v>41270</c:v>
                </c:pt>
                <c:pt idx="67">
                  <c:v>41271</c:v>
                </c:pt>
                <c:pt idx="68">
                  <c:v>41272</c:v>
                </c:pt>
                <c:pt idx="69">
                  <c:v>41273</c:v>
                </c:pt>
                <c:pt idx="71">
                  <c:v>41305</c:v>
                </c:pt>
                <c:pt idx="72">
                  <c:v>41306</c:v>
                </c:pt>
                <c:pt idx="73">
                  <c:v>41307</c:v>
                </c:pt>
                <c:pt idx="74">
                  <c:v>41308</c:v>
                </c:pt>
                <c:pt idx="75">
                  <c:v>41309</c:v>
                </c:pt>
                <c:pt idx="76">
                  <c:v>41310</c:v>
                </c:pt>
                <c:pt idx="77">
                  <c:v>41311</c:v>
                </c:pt>
                <c:pt idx="78">
                  <c:v>41312</c:v>
                </c:pt>
                <c:pt idx="79">
                  <c:v>41313</c:v>
                </c:pt>
                <c:pt idx="80">
                  <c:v>41314</c:v>
                </c:pt>
                <c:pt idx="81">
                  <c:v>41315</c:v>
                </c:pt>
                <c:pt idx="82">
                  <c:v>41316</c:v>
                </c:pt>
                <c:pt idx="83">
                  <c:v>41317</c:v>
                </c:pt>
                <c:pt idx="84">
                  <c:v>41318</c:v>
                </c:pt>
                <c:pt idx="85">
                  <c:v>41319</c:v>
                </c:pt>
                <c:pt idx="86">
                  <c:v>41320</c:v>
                </c:pt>
                <c:pt idx="87">
                  <c:v>41321</c:v>
                </c:pt>
                <c:pt idx="88">
                  <c:v>41322</c:v>
                </c:pt>
                <c:pt idx="89">
                  <c:v>41323</c:v>
                </c:pt>
                <c:pt idx="90">
                  <c:v>41324</c:v>
                </c:pt>
                <c:pt idx="91">
                  <c:v>41325</c:v>
                </c:pt>
                <c:pt idx="92">
                  <c:v>41326</c:v>
                </c:pt>
                <c:pt idx="93">
                  <c:v>41327</c:v>
                </c:pt>
                <c:pt idx="94">
                  <c:v>41328</c:v>
                </c:pt>
                <c:pt idx="95">
                  <c:v>41329</c:v>
                </c:pt>
                <c:pt idx="96">
                  <c:v>41330</c:v>
                </c:pt>
                <c:pt idx="97">
                  <c:v>41331</c:v>
                </c:pt>
                <c:pt idx="98">
                  <c:v>41332</c:v>
                </c:pt>
                <c:pt idx="99">
                  <c:v>41333</c:v>
                </c:pt>
                <c:pt idx="100">
                  <c:v>41334</c:v>
                </c:pt>
                <c:pt idx="101">
                  <c:v>41335</c:v>
                </c:pt>
                <c:pt idx="102">
                  <c:v>41336</c:v>
                </c:pt>
                <c:pt idx="103">
                  <c:v>41337</c:v>
                </c:pt>
                <c:pt idx="104">
                  <c:v>41338</c:v>
                </c:pt>
                <c:pt idx="105">
                  <c:v>41339</c:v>
                </c:pt>
                <c:pt idx="106">
                  <c:v>41340</c:v>
                </c:pt>
                <c:pt idx="107">
                  <c:v>41341</c:v>
                </c:pt>
                <c:pt idx="108">
                  <c:v>41342</c:v>
                </c:pt>
                <c:pt idx="109">
                  <c:v>41343</c:v>
                </c:pt>
                <c:pt idx="110">
                  <c:v>41344</c:v>
                </c:pt>
                <c:pt idx="111">
                  <c:v>41345</c:v>
                </c:pt>
                <c:pt idx="112">
                  <c:v>41346</c:v>
                </c:pt>
                <c:pt idx="113">
                  <c:v>41347</c:v>
                </c:pt>
                <c:pt idx="114">
                  <c:v>41348</c:v>
                </c:pt>
                <c:pt idx="115">
                  <c:v>41349</c:v>
                </c:pt>
                <c:pt idx="116">
                  <c:v>41350</c:v>
                </c:pt>
                <c:pt idx="117">
                  <c:v>41351</c:v>
                </c:pt>
                <c:pt idx="118">
                  <c:v>41352</c:v>
                </c:pt>
                <c:pt idx="119">
                  <c:v>41353</c:v>
                </c:pt>
                <c:pt idx="120">
                  <c:v>41354</c:v>
                </c:pt>
                <c:pt idx="121">
                  <c:v>41355</c:v>
                </c:pt>
                <c:pt idx="122">
                  <c:v>41356</c:v>
                </c:pt>
                <c:pt idx="123">
                  <c:v>41357</c:v>
                </c:pt>
                <c:pt idx="124">
                  <c:v>41358</c:v>
                </c:pt>
                <c:pt idx="125">
                  <c:v>41359</c:v>
                </c:pt>
                <c:pt idx="126">
                  <c:v>41360</c:v>
                </c:pt>
                <c:pt idx="127">
                  <c:v>41361</c:v>
                </c:pt>
                <c:pt idx="128">
                  <c:v>41362</c:v>
                </c:pt>
                <c:pt idx="129">
                  <c:v>41363</c:v>
                </c:pt>
                <c:pt idx="130">
                  <c:v>41364</c:v>
                </c:pt>
                <c:pt idx="131">
                  <c:v>41365</c:v>
                </c:pt>
                <c:pt idx="132">
                  <c:v>41366</c:v>
                </c:pt>
                <c:pt idx="133">
                  <c:v>41367</c:v>
                </c:pt>
                <c:pt idx="134">
                  <c:v>41368</c:v>
                </c:pt>
                <c:pt idx="135">
                  <c:v>41369</c:v>
                </c:pt>
                <c:pt idx="136">
                  <c:v>41370</c:v>
                </c:pt>
                <c:pt idx="137">
                  <c:v>41371</c:v>
                </c:pt>
                <c:pt idx="138">
                  <c:v>41372</c:v>
                </c:pt>
                <c:pt idx="139">
                  <c:v>41373</c:v>
                </c:pt>
                <c:pt idx="140">
                  <c:v>41374</c:v>
                </c:pt>
                <c:pt idx="141">
                  <c:v>41375</c:v>
                </c:pt>
                <c:pt idx="142">
                  <c:v>41376</c:v>
                </c:pt>
                <c:pt idx="143">
                  <c:v>41377</c:v>
                </c:pt>
                <c:pt idx="144">
                  <c:v>41378</c:v>
                </c:pt>
                <c:pt idx="145">
                  <c:v>41379</c:v>
                </c:pt>
                <c:pt idx="146">
                  <c:v>41380</c:v>
                </c:pt>
                <c:pt idx="147">
                  <c:v>41381</c:v>
                </c:pt>
                <c:pt idx="148">
                  <c:v>41382</c:v>
                </c:pt>
                <c:pt idx="149">
                  <c:v>41383</c:v>
                </c:pt>
                <c:pt idx="150">
                  <c:v>41384</c:v>
                </c:pt>
                <c:pt idx="151">
                  <c:v>41385</c:v>
                </c:pt>
                <c:pt idx="152">
                  <c:v>41386</c:v>
                </c:pt>
                <c:pt idx="153">
                  <c:v>41387</c:v>
                </c:pt>
                <c:pt idx="154">
                  <c:v>41388</c:v>
                </c:pt>
                <c:pt idx="155">
                  <c:v>41389</c:v>
                </c:pt>
                <c:pt idx="156">
                  <c:v>41390</c:v>
                </c:pt>
                <c:pt idx="157">
                  <c:v>41391</c:v>
                </c:pt>
                <c:pt idx="158">
                  <c:v>41392</c:v>
                </c:pt>
                <c:pt idx="159">
                  <c:v>41393</c:v>
                </c:pt>
                <c:pt idx="160">
                  <c:v>41394</c:v>
                </c:pt>
                <c:pt idx="161">
                  <c:v>41395</c:v>
                </c:pt>
                <c:pt idx="162">
                  <c:v>41396</c:v>
                </c:pt>
                <c:pt idx="163">
                  <c:v>41397</c:v>
                </c:pt>
                <c:pt idx="164">
                  <c:v>41398</c:v>
                </c:pt>
                <c:pt idx="165">
                  <c:v>41399</c:v>
                </c:pt>
                <c:pt idx="166">
                  <c:v>41400</c:v>
                </c:pt>
                <c:pt idx="167">
                  <c:v>41401</c:v>
                </c:pt>
                <c:pt idx="168">
                  <c:v>41402</c:v>
                </c:pt>
                <c:pt idx="169">
                  <c:v>41403</c:v>
                </c:pt>
                <c:pt idx="170">
                  <c:v>41404</c:v>
                </c:pt>
                <c:pt idx="171">
                  <c:v>41405</c:v>
                </c:pt>
                <c:pt idx="172">
                  <c:v>41406</c:v>
                </c:pt>
                <c:pt idx="173">
                  <c:v>41407</c:v>
                </c:pt>
                <c:pt idx="174">
                  <c:v>41408</c:v>
                </c:pt>
                <c:pt idx="175">
                  <c:v>41409</c:v>
                </c:pt>
                <c:pt idx="176">
                  <c:v>41410</c:v>
                </c:pt>
                <c:pt idx="177">
                  <c:v>41411</c:v>
                </c:pt>
                <c:pt idx="178">
                  <c:v>41412</c:v>
                </c:pt>
                <c:pt idx="179">
                  <c:v>41413</c:v>
                </c:pt>
                <c:pt idx="180">
                  <c:v>41414</c:v>
                </c:pt>
                <c:pt idx="181">
                  <c:v>41415</c:v>
                </c:pt>
                <c:pt idx="182">
                  <c:v>41416</c:v>
                </c:pt>
                <c:pt idx="183">
                  <c:v>41417</c:v>
                </c:pt>
                <c:pt idx="184">
                  <c:v>41418</c:v>
                </c:pt>
                <c:pt idx="185">
                  <c:v>41419</c:v>
                </c:pt>
                <c:pt idx="186">
                  <c:v>41420</c:v>
                </c:pt>
                <c:pt idx="187">
                  <c:v>41421</c:v>
                </c:pt>
                <c:pt idx="188">
                  <c:v>41422</c:v>
                </c:pt>
                <c:pt idx="189">
                  <c:v>41423</c:v>
                </c:pt>
                <c:pt idx="190">
                  <c:v>41424</c:v>
                </c:pt>
                <c:pt idx="191">
                  <c:v>41425</c:v>
                </c:pt>
                <c:pt idx="192">
                  <c:v>41426</c:v>
                </c:pt>
                <c:pt idx="193">
                  <c:v>41427</c:v>
                </c:pt>
                <c:pt idx="194">
                  <c:v>41428</c:v>
                </c:pt>
                <c:pt idx="195">
                  <c:v>41429</c:v>
                </c:pt>
                <c:pt idx="196">
                  <c:v>41430</c:v>
                </c:pt>
                <c:pt idx="197">
                  <c:v>41431</c:v>
                </c:pt>
                <c:pt idx="198">
                  <c:v>41432</c:v>
                </c:pt>
                <c:pt idx="199">
                  <c:v>41433</c:v>
                </c:pt>
                <c:pt idx="200">
                  <c:v>41434</c:v>
                </c:pt>
                <c:pt idx="201">
                  <c:v>41435</c:v>
                </c:pt>
                <c:pt idx="202">
                  <c:v>41436</c:v>
                </c:pt>
                <c:pt idx="203">
                  <c:v>41437</c:v>
                </c:pt>
                <c:pt idx="204">
                  <c:v>41438</c:v>
                </c:pt>
                <c:pt idx="205">
                  <c:v>41439</c:v>
                </c:pt>
                <c:pt idx="206">
                  <c:v>41440</c:v>
                </c:pt>
                <c:pt idx="207">
                  <c:v>41441</c:v>
                </c:pt>
                <c:pt idx="208">
                  <c:v>41442</c:v>
                </c:pt>
                <c:pt idx="209">
                  <c:v>41443</c:v>
                </c:pt>
                <c:pt idx="210">
                  <c:v>41444</c:v>
                </c:pt>
                <c:pt idx="211">
                  <c:v>41445</c:v>
                </c:pt>
                <c:pt idx="212">
                  <c:v>41446</c:v>
                </c:pt>
                <c:pt idx="213">
                  <c:v>41447</c:v>
                </c:pt>
                <c:pt idx="214">
                  <c:v>41448</c:v>
                </c:pt>
                <c:pt idx="215">
                  <c:v>41449</c:v>
                </c:pt>
                <c:pt idx="216">
                  <c:v>41450</c:v>
                </c:pt>
                <c:pt idx="217">
                  <c:v>41451</c:v>
                </c:pt>
                <c:pt idx="218">
                  <c:v>41452</c:v>
                </c:pt>
                <c:pt idx="219">
                  <c:v>41453</c:v>
                </c:pt>
                <c:pt idx="220">
                  <c:v>41454</c:v>
                </c:pt>
                <c:pt idx="221">
                  <c:v>41455</c:v>
                </c:pt>
                <c:pt idx="222">
                  <c:v>41456</c:v>
                </c:pt>
                <c:pt idx="223">
                  <c:v>41457</c:v>
                </c:pt>
                <c:pt idx="224">
                  <c:v>41458</c:v>
                </c:pt>
                <c:pt idx="225">
                  <c:v>41459</c:v>
                </c:pt>
                <c:pt idx="226">
                  <c:v>41460</c:v>
                </c:pt>
                <c:pt idx="227">
                  <c:v>41461</c:v>
                </c:pt>
                <c:pt idx="228">
                  <c:v>41462</c:v>
                </c:pt>
                <c:pt idx="229">
                  <c:v>41463</c:v>
                </c:pt>
                <c:pt idx="230">
                  <c:v>41464</c:v>
                </c:pt>
                <c:pt idx="231">
                  <c:v>41465</c:v>
                </c:pt>
                <c:pt idx="232">
                  <c:v>41466</c:v>
                </c:pt>
                <c:pt idx="233">
                  <c:v>41467</c:v>
                </c:pt>
                <c:pt idx="234">
                  <c:v>41468</c:v>
                </c:pt>
                <c:pt idx="235">
                  <c:v>41469</c:v>
                </c:pt>
                <c:pt idx="236">
                  <c:v>41470</c:v>
                </c:pt>
                <c:pt idx="237">
                  <c:v>41471</c:v>
                </c:pt>
                <c:pt idx="238">
                  <c:v>41472</c:v>
                </c:pt>
                <c:pt idx="239">
                  <c:v>41473</c:v>
                </c:pt>
                <c:pt idx="240">
                  <c:v>41474</c:v>
                </c:pt>
                <c:pt idx="241">
                  <c:v>41475</c:v>
                </c:pt>
                <c:pt idx="242">
                  <c:v>41476</c:v>
                </c:pt>
                <c:pt idx="243">
                  <c:v>41477</c:v>
                </c:pt>
                <c:pt idx="244">
                  <c:v>41478</c:v>
                </c:pt>
                <c:pt idx="245">
                  <c:v>41479</c:v>
                </c:pt>
                <c:pt idx="246">
                  <c:v>41480</c:v>
                </c:pt>
                <c:pt idx="247">
                  <c:v>41481</c:v>
                </c:pt>
                <c:pt idx="248">
                  <c:v>41482</c:v>
                </c:pt>
                <c:pt idx="249">
                  <c:v>41483</c:v>
                </c:pt>
                <c:pt idx="250">
                  <c:v>41484</c:v>
                </c:pt>
                <c:pt idx="251">
                  <c:v>41485</c:v>
                </c:pt>
                <c:pt idx="252">
                  <c:v>41486</c:v>
                </c:pt>
                <c:pt idx="253">
                  <c:v>41487</c:v>
                </c:pt>
                <c:pt idx="254">
                  <c:v>41488</c:v>
                </c:pt>
                <c:pt idx="255">
                  <c:v>41489</c:v>
                </c:pt>
                <c:pt idx="256">
                  <c:v>41490</c:v>
                </c:pt>
                <c:pt idx="257">
                  <c:v>41491</c:v>
                </c:pt>
                <c:pt idx="258">
                  <c:v>41492</c:v>
                </c:pt>
                <c:pt idx="259">
                  <c:v>41493</c:v>
                </c:pt>
                <c:pt idx="260">
                  <c:v>41494</c:v>
                </c:pt>
                <c:pt idx="261">
                  <c:v>41495</c:v>
                </c:pt>
                <c:pt idx="262">
                  <c:v>41496</c:v>
                </c:pt>
                <c:pt idx="263">
                  <c:v>41497</c:v>
                </c:pt>
                <c:pt idx="264">
                  <c:v>41498</c:v>
                </c:pt>
                <c:pt idx="265">
                  <c:v>41499</c:v>
                </c:pt>
                <c:pt idx="266">
                  <c:v>41500</c:v>
                </c:pt>
                <c:pt idx="267">
                  <c:v>41501</c:v>
                </c:pt>
                <c:pt idx="268">
                  <c:v>41502</c:v>
                </c:pt>
                <c:pt idx="269">
                  <c:v>41503</c:v>
                </c:pt>
                <c:pt idx="270">
                  <c:v>41504</c:v>
                </c:pt>
                <c:pt idx="271">
                  <c:v>41505</c:v>
                </c:pt>
                <c:pt idx="272">
                  <c:v>41506</c:v>
                </c:pt>
                <c:pt idx="273">
                  <c:v>41507</c:v>
                </c:pt>
                <c:pt idx="274">
                  <c:v>41508</c:v>
                </c:pt>
                <c:pt idx="275">
                  <c:v>41509</c:v>
                </c:pt>
                <c:pt idx="276">
                  <c:v>41510</c:v>
                </c:pt>
                <c:pt idx="277">
                  <c:v>41511</c:v>
                </c:pt>
                <c:pt idx="278">
                  <c:v>41512</c:v>
                </c:pt>
                <c:pt idx="279">
                  <c:v>41513</c:v>
                </c:pt>
                <c:pt idx="280">
                  <c:v>41514</c:v>
                </c:pt>
                <c:pt idx="281">
                  <c:v>41515</c:v>
                </c:pt>
                <c:pt idx="282">
                  <c:v>41516</c:v>
                </c:pt>
                <c:pt idx="283">
                  <c:v>41517</c:v>
                </c:pt>
                <c:pt idx="284">
                  <c:v>41518</c:v>
                </c:pt>
                <c:pt idx="285">
                  <c:v>41519</c:v>
                </c:pt>
                <c:pt idx="286">
                  <c:v>41520</c:v>
                </c:pt>
                <c:pt idx="287">
                  <c:v>41521</c:v>
                </c:pt>
                <c:pt idx="288">
                  <c:v>41522</c:v>
                </c:pt>
                <c:pt idx="289">
                  <c:v>41523</c:v>
                </c:pt>
                <c:pt idx="290">
                  <c:v>41524</c:v>
                </c:pt>
                <c:pt idx="291">
                  <c:v>41525</c:v>
                </c:pt>
                <c:pt idx="292">
                  <c:v>41526</c:v>
                </c:pt>
                <c:pt idx="293">
                  <c:v>41527</c:v>
                </c:pt>
                <c:pt idx="294">
                  <c:v>41528</c:v>
                </c:pt>
                <c:pt idx="295">
                  <c:v>41529</c:v>
                </c:pt>
                <c:pt idx="296">
                  <c:v>41530</c:v>
                </c:pt>
                <c:pt idx="297">
                  <c:v>41531</c:v>
                </c:pt>
                <c:pt idx="298">
                  <c:v>41532</c:v>
                </c:pt>
                <c:pt idx="299">
                  <c:v>41533</c:v>
                </c:pt>
                <c:pt idx="300">
                  <c:v>41534</c:v>
                </c:pt>
                <c:pt idx="301">
                  <c:v>41535</c:v>
                </c:pt>
                <c:pt idx="302">
                  <c:v>41536</c:v>
                </c:pt>
                <c:pt idx="303">
                  <c:v>41537</c:v>
                </c:pt>
                <c:pt idx="304">
                  <c:v>41538</c:v>
                </c:pt>
                <c:pt idx="305">
                  <c:v>41539</c:v>
                </c:pt>
                <c:pt idx="306">
                  <c:v>41540</c:v>
                </c:pt>
                <c:pt idx="307">
                  <c:v>41541</c:v>
                </c:pt>
                <c:pt idx="308">
                  <c:v>41542</c:v>
                </c:pt>
                <c:pt idx="309">
                  <c:v>41543</c:v>
                </c:pt>
                <c:pt idx="310">
                  <c:v>41544</c:v>
                </c:pt>
                <c:pt idx="311">
                  <c:v>41545</c:v>
                </c:pt>
                <c:pt idx="312">
                  <c:v>41546</c:v>
                </c:pt>
                <c:pt idx="313">
                  <c:v>41547</c:v>
                </c:pt>
                <c:pt idx="314">
                  <c:v>41548</c:v>
                </c:pt>
                <c:pt idx="315">
                  <c:v>41549</c:v>
                </c:pt>
                <c:pt idx="316">
                  <c:v>41550</c:v>
                </c:pt>
                <c:pt idx="317">
                  <c:v>41551</c:v>
                </c:pt>
                <c:pt idx="318">
                  <c:v>41552</c:v>
                </c:pt>
                <c:pt idx="319">
                  <c:v>41553</c:v>
                </c:pt>
                <c:pt idx="320">
                  <c:v>41554</c:v>
                </c:pt>
                <c:pt idx="321">
                  <c:v>41555</c:v>
                </c:pt>
                <c:pt idx="322">
                  <c:v>41556</c:v>
                </c:pt>
                <c:pt idx="323">
                  <c:v>41557</c:v>
                </c:pt>
                <c:pt idx="324">
                  <c:v>41558</c:v>
                </c:pt>
                <c:pt idx="325">
                  <c:v>41559</c:v>
                </c:pt>
                <c:pt idx="326">
                  <c:v>41560</c:v>
                </c:pt>
                <c:pt idx="327">
                  <c:v>41561</c:v>
                </c:pt>
                <c:pt idx="328">
                  <c:v>41562</c:v>
                </c:pt>
                <c:pt idx="329">
                  <c:v>41563</c:v>
                </c:pt>
                <c:pt idx="330">
                  <c:v>41564</c:v>
                </c:pt>
                <c:pt idx="331">
                  <c:v>41565</c:v>
                </c:pt>
                <c:pt idx="332">
                  <c:v>41566</c:v>
                </c:pt>
                <c:pt idx="333">
                  <c:v>41567</c:v>
                </c:pt>
                <c:pt idx="334">
                  <c:v>41568</c:v>
                </c:pt>
                <c:pt idx="335">
                  <c:v>41569</c:v>
                </c:pt>
                <c:pt idx="336">
                  <c:v>41570</c:v>
                </c:pt>
                <c:pt idx="337">
                  <c:v>41571</c:v>
                </c:pt>
                <c:pt idx="338">
                  <c:v>41572</c:v>
                </c:pt>
                <c:pt idx="339">
                  <c:v>41573</c:v>
                </c:pt>
                <c:pt idx="340">
                  <c:v>41574</c:v>
                </c:pt>
                <c:pt idx="341">
                  <c:v>41575</c:v>
                </c:pt>
                <c:pt idx="342">
                  <c:v>41576</c:v>
                </c:pt>
                <c:pt idx="343">
                  <c:v>41577</c:v>
                </c:pt>
                <c:pt idx="344">
                  <c:v>41578</c:v>
                </c:pt>
                <c:pt idx="345">
                  <c:v>41579</c:v>
                </c:pt>
                <c:pt idx="346">
                  <c:v>41580</c:v>
                </c:pt>
                <c:pt idx="347">
                  <c:v>41581</c:v>
                </c:pt>
                <c:pt idx="348">
                  <c:v>41582</c:v>
                </c:pt>
                <c:pt idx="349">
                  <c:v>41583</c:v>
                </c:pt>
                <c:pt idx="350">
                  <c:v>41584</c:v>
                </c:pt>
                <c:pt idx="351">
                  <c:v>41585</c:v>
                </c:pt>
                <c:pt idx="352">
                  <c:v>41586</c:v>
                </c:pt>
                <c:pt idx="353">
                  <c:v>41587</c:v>
                </c:pt>
                <c:pt idx="354">
                  <c:v>41588</c:v>
                </c:pt>
                <c:pt idx="355">
                  <c:v>41589</c:v>
                </c:pt>
                <c:pt idx="356">
                  <c:v>41590</c:v>
                </c:pt>
                <c:pt idx="357">
                  <c:v>41591</c:v>
                </c:pt>
                <c:pt idx="358">
                  <c:v>41592</c:v>
                </c:pt>
                <c:pt idx="359">
                  <c:v>41593</c:v>
                </c:pt>
                <c:pt idx="360">
                  <c:v>41594</c:v>
                </c:pt>
                <c:pt idx="361">
                  <c:v>41595</c:v>
                </c:pt>
                <c:pt idx="362">
                  <c:v>41596</c:v>
                </c:pt>
                <c:pt idx="363">
                  <c:v>41597</c:v>
                </c:pt>
                <c:pt idx="364">
                  <c:v>41598</c:v>
                </c:pt>
                <c:pt idx="365">
                  <c:v>41599</c:v>
                </c:pt>
                <c:pt idx="366">
                  <c:v>41600</c:v>
                </c:pt>
                <c:pt idx="367">
                  <c:v>41601</c:v>
                </c:pt>
                <c:pt idx="368">
                  <c:v>41602</c:v>
                </c:pt>
                <c:pt idx="369">
                  <c:v>41603</c:v>
                </c:pt>
                <c:pt idx="370">
                  <c:v>41604</c:v>
                </c:pt>
                <c:pt idx="371">
                  <c:v>41605</c:v>
                </c:pt>
                <c:pt idx="372">
                  <c:v>41606</c:v>
                </c:pt>
                <c:pt idx="373">
                  <c:v>41607</c:v>
                </c:pt>
                <c:pt idx="374">
                  <c:v>41608</c:v>
                </c:pt>
                <c:pt idx="375">
                  <c:v>41609</c:v>
                </c:pt>
                <c:pt idx="376">
                  <c:v>41610</c:v>
                </c:pt>
                <c:pt idx="377">
                  <c:v>41611</c:v>
                </c:pt>
                <c:pt idx="378">
                  <c:v>41612</c:v>
                </c:pt>
                <c:pt idx="379">
                  <c:v>41613</c:v>
                </c:pt>
                <c:pt idx="380">
                  <c:v>41614</c:v>
                </c:pt>
                <c:pt idx="381">
                  <c:v>41615</c:v>
                </c:pt>
                <c:pt idx="382">
                  <c:v>41616</c:v>
                </c:pt>
                <c:pt idx="383">
                  <c:v>41617</c:v>
                </c:pt>
                <c:pt idx="384">
                  <c:v>41618</c:v>
                </c:pt>
                <c:pt idx="385">
                  <c:v>41619</c:v>
                </c:pt>
                <c:pt idx="386">
                  <c:v>41620</c:v>
                </c:pt>
                <c:pt idx="387">
                  <c:v>41621</c:v>
                </c:pt>
                <c:pt idx="388">
                  <c:v>41622</c:v>
                </c:pt>
                <c:pt idx="389">
                  <c:v>41623</c:v>
                </c:pt>
                <c:pt idx="390">
                  <c:v>41624</c:v>
                </c:pt>
                <c:pt idx="391">
                  <c:v>41625</c:v>
                </c:pt>
                <c:pt idx="392">
                  <c:v>41626</c:v>
                </c:pt>
                <c:pt idx="393">
                  <c:v>41627</c:v>
                </c:pt>
                <c:pt idx="394">
                  <c:v>41628</c:v>
                </c:pt>
                <c:pt idx="395">
                  <c:v>41629</c:v>
                </c:pt>
                <c:pt idx="396">
                  <c:v>41630</c:v>
                </c:pt>
                <c:pt idx="397">
                  <c:v>41631</c:v>
                </c:pt>
                <c:pt idx="398">
                  <c:v>41632</c:v>
                </c:pt>
                <c:pt idx="399">
                  <c:v>41633</c:v>
                </c:pt>
                <c:pt idx="400">
                  <c:v>41634</c:v>
                </c:pt>
                <c:pt idx="401">
                  <c:v>41635</c:v>
                </c:pt>
                <c:pt idx="402">
                  <c:v>41636</c:v>
                </c:pt>
                <c:pt idx="403">
                  <c:v>41637</c:v>
                </c:pt>
                <c:pt idx="404">
                  <c:v>41638</c:v>
                </c:pt>
                <c:pt idx="405">
                  <c:v>41639</c:v>
                </c:pt>
                <c:pt idx="407">
                  <c:v>41671</c:v>
                </c:pt>
                <c:pt idx="408">
                  <c:v>41672</c:v>
                </c:pt>
                <c:pt idx="409">
                  <c:v>41673</c:v>
                </c:pt>
                <c:pt idx="410">
                  <c:v>41674</c:v>
                </c:pt>
                <c:pt idx="411">
                  <c:v>41675</c:v>
                </c:pt>
                <c:pt idx="412">
                  <c:v>41676</c:v>
                </c:pt>
                <c:pt idx="413">
                  <c:v>41677</c:v>
                </c:pt>
                <c:pt idx="414">
                  <c:v>41678</c:v>
                </c:pt>
                <c:pt idx="415">
                  <c:v>41679</c:v>
                </c:pt>
                <c:pt idx="416">
                  <c:v>41680</c:v>
                </c:pt>
                <c:pt idx="417">
                  <c:v>41681</c:v>
                </c:pt>
                <c:pt idx="418">
                  <c:v>41682</c:v>
                </c:pt>
                <c:pt idx="419">
                  <c:v>41683</c:v>
                </c:pt>
                <c:pt idx="420">
                  <c:v>41684</c:v>
                </c:pt>
                <c:pt idx="421">
                  <c:v>41685</c:v>
                </c:pt>
                <c:pt idx="422">
                  <c:v>41686</c:v>
                </c:pt>
                <c:pt idx="423">
                  <c:v>41687</c:v>
                </c:pt>
                <c:pt idx="424">
                  <c:v>41688</c:v>
                </c:pt>
                <c:pt idx="425">
                  <c:v>41689</c:v>
                </c:pt>
                <c:pt idx="426">
                  <c:v>41690</c:v>
                </c:pt>
                <c:pt idx="427">
                  <c:v>41691</c:v>
                </c:pt>
                <c:pt idx="428">
                  <c:v>41692</c:v>
                </c:pt>
                <c:pt idx="429">
                  <c:v>41693</c:v>
                </c:pt>
                <c:pt idx="430">
                  <c:v>41694</c:v>
                </c:pt>
                <c:pt idx="431">
                  <c:v>41695</c:v>
                </c:pt>
                <c:pt idx="432">
                  <c:v>41696</c:v>
                </c:pt>
                <c:pt idx="433">
                  <c:v>41697</c:v>
                </c:pt>
                <c:pt idx="434">
                  <c:v>41698</c:v>
                </c:pt>
                <c:pt idx="435">
                  <c:v>41699</c:v>
                </c:pt>
                <c:pt idx="436">
                  <c:v>41700</c:v>
                </c:pt>
                <c:pt idx="437">
                  <c:v>41701</c:v>
                </c:pt>
                <c:pt idx="438">
                  <c:v>41702</c:v>
                </c:pt>
                <c:pt idx="439">
                  <c:v>41703</c:v>
                </c:pt>
                <c:pt idx="440">
                  <c:v>41704</c:v>
                </c:pt>
                <c:pt idx="441">
                  <c:v>41705</c:v>
                </c:pt>
                <c:pt idx="442">
                  <c:v>41706</c:v>
                </c:pt>
                <c:pt idx="443">
                  <c:v>41707</c:v>
                </c:pt>
                <c:pt idx="444">
                  <c:v>41708</c:v>
                </c:pt>
                <c:pt idx="445">
                  <c:v>41709</c:v>
                </c:pt>
                <c:pt idx="446">
                  <c:v>41710</c:v>
                </c:pt>
                <c:pt idx="447">
                  <c:v>41711</c:v>
                </c:pt>
                <c:pt idx="448">
                  <c:v>41712</c:v>
                </c:pt>
                <c:pt idx="449">
                  <c:v>41713</c:v>
                </c:pt>
                <c:pt idx="450">
                  <c:v>41714</c:v>
                </c:pt>
                <c:pt idx="451">
                  <c:v>41715</c:v>
                </c:pt>
                <c:pt idx="452">
                  <c:v>41716</c:v>
                </c:pt>
                <c:pt idx="453">
                  <c:v>41717</c:v>
                </c:pt>
                <c:pt idx="454">
                  <c:v>41718</c:v>
                </c:pt>
                <c:pt idx="455">
                  <c:v>41719</c:v>
                </c:pt>
                <c:pt idx="456">
                  <c:v>41720</c:v>
                </c:pt>
                <c:pt idx="457">
                  <c:v>41721</c:v>
                </c:pt>
                <c:pt idx="458">
                  <c:v>41722</c:v>
                </c:pt>
                <c:pt idx="459">
                  <c:v>41723</c:v>
                </c:pt>
                <c:pt idx="460">
                  <c:v>41724</c:v>
                </c:pt>
                <c:pt idx="461">
                  <c:v>41725</c:v>
                </c:pt>
                <c:pt idx="462">
                  <c:v>41726</c:v>
                </c:pt>
                <c:pt idx="463">
                  <c:v>41727</c:v>
                </c:pt>
                <c:pt idx="464">
                  <c:v>41728</c:v>
                </c:pt>
                <c:pt idx="465">
                  <c:v>41729</c:v>
                </c:pt>
                <c:pt idx="466">
                  <c:v>41730</c:v>
                </c:pt>
                <c:pt idx="467">
                  <c:v>41731</c:v>
                </c:pt>
                <c:pt idx="468">
                  <c:v>41732</c:v>
                </c:pt>
                <c:pt idx="469">
                  <c:v>41733</c:v>
                </c:pt>
                <c:pt idx="470">
                  <c:v>41734</c:v>
                </c:pt>
                <c:pt idx="471">
                  <c:v>41735</c:v>
                </c:pt>
                <c:pt idx="472">
                  <c:v>41736</c:v>
                </c:pt>
                <c:pt idx="473">
                  <c:v>41737</c:v>
                </c:pt>
                <c:pt idx="474">
                  <c:v>41738</c:v>
                </c:pt>
                <c:pt idx="475">
                  <c:v>41739</c:v>
                </c:pt>
                <c:pt idx="476">
                  <c:v>41740</c:v>
                </c:pt>
                <c:pt idx="477">
                  <c:v>41741</c:v>
                </c:pt>
                <c:pt idx="478">
                  <c:v>41742</c:v>
                </c:pt>
                <c:pt idx="479">
                  <c:v>41743</c:v>
                </c:pt>
                <c:pt idx="480">
                  <c:v>41744</c:v>
                </c:pt>
                <c:pt idx="481">
                  <c:v>41745</c:v>
                </c:pt>
                <c:pt idx="482">
                  <c:v>41746</c:v>
                </c:pt>
                <c:pt idx="483">
                  <c:v>41747</c:v>
                </c:pt>
                <c:pt idx="484">
                  <c:v>41748</c:v>
                </c:pt>
                <c:pt idx="485">
                  <c:v>41749</c:v>
                </c:pt>
                <c:pt idx="486">
                  <c:v>41750</c:v>
                </c:pt>
                <c:pt idx="487">
                  <c:v>41751</c:v>
                </c:pt>
                <c:pt idx="488">
                  <c:v>41752</c:v>
                </c:pt>
                <c:pt idx="489">
                  <c:v>41753</c:v>
                </c:pt>
                <c:pt idx="490">
                  <c:v>41754</c:v>
                </c:pt>
                <c:pt idx="491">
                  <c:v>41755</c:v>
                </c:pt>
                <c:pt idx="492">
                  <c:v>41756</c:v>
                </c:pt>
                <c:pt idx="493">
                  <c:v>41757</c:v>
                </c:pt>
                <c:pt idx="494">
                  <c:v>41758</c:v>
                </c:pt>
                <c:pt idx="495">
                  <c:v>41759</c:v>
                </c:pt>
                <c:pt idx="496">
                  <c:v>41760</c:v>
                </c:pt>
                <c:pt idx="497">
                  <c:v>41761</c:v>
                </c:pt>
                <c:pt idx="498">
                  <c:v>41762</c:v>
                </c:pt>
                <c:pt idx="499">
                  <c:v>41763</c:v>
                </c:pt>
                <c:pt idx="500">
                  <c:v>41764</c:v>
                </c:pt>
                <c:pt idx="501">
                  <c:v>41765</c:v>
                </c:pt>
                <c:pt idx="502">
                  <c:v>41766</c:v>
                </c:pt>
                <c:pt idx="503">
                  <c:v>41767</c:v>
                </c:pt>
                <c:pt idx="504">
                  <c:v>41768</c:v>
                </c:pt>
                <c:pt idx="505">
                  <c:v>41769</c:v>
                </c:pt>
                <c:pt idx="506">
                  <c:v>41770</c:v>
                </c:pt>
                <c:pt idx="507">
                  <c:v>41771</c:v>
                </c:pt>
                <c:pt idx="508">
                  <c:v>41772</c:v>
                </c:pt>
                <c:pt idx="509">
                  <c:v>41773</c:v>
                </c:pt>
                <c:pt idx="510">
                  <c:v>41774</c:v>
                </c:pt>
                <c:pt idx="511">
                  <c:v>41775</c:v>
                </c:pt>
                <c:pt idx="512">
                  <c:v>41776</c:v>
                </c:pt>
                <c:pt idx="513">
                  <c:v>41777</c:v>
                </c:pt>
                <c:pt idx="514">
                  <c:v>41778</c:v>
                </c:pt>
                <c:pt idx="515">
                  <c:v>41779</c:v>
                </c:pt>
                <c:pt idx="516">
                  <c:v>41780</c:v>
                </c:pt>
                <c:pt idx="517">
                  <c:v>41781</c:v>
                </c:pt>
                <c:pt idx="518">
                  <c:v>41782</c:v>
                </c:pt>
                <c:pt idx="519">
                  <c:v>41783</c:v>
                </c:pt>
                <c:pt idx="520">
                  <c:v>41784</c:v>
                </c:pt>
                <c:pt idx="521">
                  <c:v>41785</c:v>
                </c:pt>
                <c:pt idx="522">
                  <c:v>41786</c:v>
                </c:pt>
                <c:pt idx="523">
                  <c:v>41787</c:v>
                </c:pt>
                <c:pt idx="524">
                  <c:v>41788</c:v>
                </c:pt>
                <c:pt idx="525">
                  <c:v>41789</c:v>
                </c:pt>
                <c:pt idx="526">
                  <c:v>41790</c:v>
                </c:pt>
                <c:pt idx="527">
                  <c:v>41791</c:v>
                </c:pt>
                <c:pt idx="528">
                  <c:v>41792</c:v>
                </c:pt>
                <c:pt idx="529">
                  <c:v>41793</c:v>
                </c:pt>
                <c:pt idx="530">
                  <c:v>41794</c:v>
                </c:pt>
                <c:pt idx="531">
                  <c:v>41795</c:v>
                </c:pt>
                <c:pt idx="532">
                  <c:v>41796</c:v>
                </c:pt>
                <c:pt idx="533">
                  <c:v>41797</c:v>
                </c:pt>
                <c:pt idx="534">
                  <c:v>41798</c:v>
                </c:pt>
                <c:pt idx="535">
                  <c:v>41799</c:v>
                </c:pt>
                <c:pt idx="536">
                  <c:v>41800</c:v>
                </c:pt>
                <c:pt idx="537">
                  <c:v>41801</c:v>
                </c:pt>
                <c:pt idx="538">
                  <c:v>41802</c:v>
                </c:pt>
                <c:pt idx="539">
                  <c:v>41803</c:v>
                </c:pt>
                <c:pt idx="540">
                  <c:v>41804</c:v>
                </c:pt>
                <c:pt idx="541">
                  <c:v>41805</c:v>
                </c:pt>
                <c:pt idx="542">
                  <c:v>41806</c:v>
                </c:pt>
                <c:pt idx="543">
                  <c:v>41807</c:v>
                </c:pt>
                <c:pt idx="544">
                  <c:v>41808</c:v>
                </c:pt>
                <c:pt idx="545">
                  <c:v>41809</c:v>
                </c:pt>
                <c:pt idx="546">
                  <c:v>41810</c:v>
                </c:pt>
                <c:pt idx="547">
                  <c:v>41811</c:v>
                </c:pt>
                <c:pt idx="548">
                  <c:v>41812</c:v>
                </c:pt>
                <c:pt idx="549">
                  <c:v>41813</c:v>
                </c:pt>
                <c:pt idx="550">
                  <c:v>41814</c:v>
                </c:pt>
                <c:pt idx="551">
                  <c:v>41815</c:v>
                </c:pt>
                <c:pt idx="552">
                  <c:v>41816</c:v>
                </c:pt>
                <c:pt idx="553">
                  <c:v>41817</c:v>
                </c:pt>
                <c:pt idx="554">
                  <c:v>41818</c:v>
                </c:pt>
                <c:pt idx="555">
                  <c:v>41819</c:v>
                </c:pt>
                <c:pt idx="556">
                  <c:v>41820</c:v>
                </c:pt>
                <c:pt idx="557">
                  <c:v>41821</c:v>
                </c:pt>
                <c:pt idx="558">
                  <c:v>41822</c:v>
                </c:pt>
                <c:pt idx="559">
                  <c:v>41823</c:v>
                </c:pt>
                <c:pt idx="560">
                  <c:v>41824</c:v>
                </c:pt>
                <c:pt idx="561">
                  <c:v>41825</c:v>
                </c:pt>
                <c:pt idx="562">
                  <c:v>41826</c:v>
                </c:pt>
                <c:pt idx="563">
                  <c:v>41827</c:v>
                </c:pt>
                <c:pt idx="564">
                  <c:v>41828</c:v>
                </c:pt>
                <c:pt idx="565">
                  <c:v>41829</c:v>
                </c:pt>
                <c:pt idx="566">
                  <c:v>41830</c:v>
                </c:pt>
                <c:pt idx="567">
                  <c:v>41831</c:v>
                </c:pt>
                <c:pt idx="568">
                  <c:v>41832</c:v>
                </c:pt>
                <c:pt idx="569">
                  <c:v>41833</c:v>
                </c:pt>
                <c:pt idx="570">
                  <c:v>41834</c:v>
                </c:pt>
                <c:pt idx="571">
                  <c:v>41835</c:v>
                </c:pt>
              </c:numCache>
            </c:numRef>
          </c:xVal>
          <c:yVal>
            <c:numRef>
              <c:f>Toreadora!$C$1:$C$572</c:f>
              <c:numCache>
                <c:formatCode>General</c:formatCode>
                <c:ptCount val="572"/>
                <c:pt idx="0">
                  <c:v>5.46</c:v>
                </c:pt>
                <c:pt idx="1">
                  <c:v>12.92</c:v>
                </c:pt>
                <c:pt idx="2">
                  <c:v>15.450000000000001</c:v>
                </c:pt>
                <c:pt idx="3">
                  <c:v>12.15</c:v>
                </c:pt>
                <c:pt idx="4">
                  <c:v>9.09</c:v>
                </c:pt>
                <c:pt idx="5">
                  <c:v>14.38</c:v>
                </c:pt>
                <c:pt idx="6">
                  <c:v>8.58</c:v>
                </c:pt>
                <c:pt idx="7">
                  <c:v>12.11</c:v>
                </c:pt>
                <c:pt idx="8">
                  <c:v>13.3</c:v>
                </c:pt>
                <c:pt idx="9">
                  <c:v>13.6</c:v>
                </c:pt>
                <c:pt idx="10">
                  <c:v>10.25</c:v>
                </c:pt>
                <c:pt idx="11">
                  <c:v>13.54</c:v>
                </c:pt>
                <c:pt idx="12">
                  <c:v>11.450000000000001</c:v>
                </c:pt>
                <c:pt idx="13">
                  <c:v>12.77</c:v>
                </c:pt>
                <c:pt idx="14">
                  <c:v>13.08</c:v>
                </c:pt>
                <c:pt idx="15">
                  <c:v>7.6899999999999995</c:v>
                </c:pt>
                <c:pt idx="16">
                  <c:v>10.17</c:v>
                </c:pt>
                <c:pt idx="17">
                  <c:v>8.5500000000000007</c:v>
                </c:pt>
                <c:pt idx="18">
                  <c:v>11.29</c:v>
                </c:pt>
                <c:pt idx="19">
                  <c:v>13.58</c:v>
                </c:pt>
                <c:pt idx="20">
                  <c:v>14.54</c:v>
                </c:pt>
                <c:pt idx="21">
                  <c:v>13.91</c:v>
                </c:pt>
                <c:pt idx="22">
                  <c:v>9.75</c:v>
                </c:pt>
                <c:pt idx="23">
                  <c:v>9.9600000000000026</c:v>
                </c:pt>
                <c:pt idx="24">
                  <c:v>12.4</c:v>
                </c:pt>
                <c:pt idx="25">
                  <c:v>10.67</c:v>
                </c:pt>
                <c:pt idx="26">
                  <c:v>10.43</c:v>
                </c:pt>
                <c:pt idx="27">
                  <c:v>10.46</c:v>
                </c:pt>
                <c:pt idx="28">
                  <c:v>8.15</c:v>
                </c:pt>
                <c:pt idx="30">
                  <c:v>6.6199999999999992</c:v>
                </c:pt>
                <c:pt idx="31">
                  <c:v>11.29</c:v>
                </c:pt>
                <c:pt idx="32">
                  <c:v>13.62</c:v>
                </c:pt>
                <c:pt idx="33">
                  <c:v>12.97</c:v>
                </c:pt>
                <c:pt idx="34">
                  <c:v>11.67</c:v>
                </c:pt>
                <c:pt idx="35">
                  <c:v>11.94</c:v>
                </c:pt>
                <c:pt idx="36">
                  <c:v>13.92</c:v>
                </c:pt>
                <c:pt idx="37">
                  <c:v>14.229999999999999</c:v>
                </c:pt>
                <c:pt idx="38">
                  <c:v>9.89</c:v>
                </c:pt>
                <c:pt idx="39">
                  <c:v>12.15</c:v>
                </c:pt>
                <c:pt idx="40">
                  <c:v>13.88</c:v>
                </c:pt>
                <c:pt idx="41">
                  <c:v>13.8</c:v>
                </c:pt>
                <c:pt idx="42">
                  <c:v>11.450000000000001</c:v>
                </c:pt>
                <c:pt idx="43">
                  <c:v>11.67</c:v>
                </c:pt>
                <c:pt idx="44">
                  <c:v>11.99</c:v>
                </c:pt>
                <c:pt idx="45">
                  <c:v>16.77</c:v>
                </c:pt>
                <c:pt idx="46">
                  <c:v>14.08</c:v>
                </c:pt>
                <c:pt idx="47">
                  <c:v>11.93</c:v>
                </c:pt>
                <c:pt idx="48">
                  <c:v>7.05</c:v>
                </c:pt>
                <c:pt idx="49">
                  <c:v>8.75</c:v>
                </c:pt>
                <c:pt idx="50">
                  <c:v>13.870000000000001</c:v>
                </c:pt>
                <c:pt idx="51">
                  <c:v>10.57</c:v>
                </c:pt>
                <c:pt idx="52">
                  <c:v>9.06</c:v>
                </c:pt>
                <c:pt idx="53">
                  <c:v>12.49</c:v>
                </c:pt>
                <c:pt idx="54">
                  <c:v>13.57</c:v>
                </c:pt>
                <c:pt idx="55">
                  <c:v>15.05</c:v>
                </c:pt>
                <c:pt idx="56">
                  <c:v>13.94</c:v>
                </c:pt>
                <c:pt idx="57">
                  <c:v>13.34</c:v>
                </c:pt>
                <c:pt idx="58">
                  <c:v>13.739999999999998</c:v>
                </c:pt>
                <c:pt idx="59">
                  <c:v>11.48</c:v>
                </c:pt>
                <c:pt idx="60">
                  <c:v>12.19</c:v>
                </c:pt>
                <c:pt idx="61">
                  <c:v>9.7399999999999984</c:v>
                </c:pt>
                <c:pt idx="62">
                  <c:v>9.65</c:v>
                </c:pt>
                <c:pt idx="63">
                  <c:v>7.94</c:v>
                </c:pt>
                <c:pt idx="64">
                  <c:v>12.32</c:v>
                </c:pt>
                <c:pt idx="65">
                  <c:v>12.06</c:v>
                </c:pt>
                <c:pt idx="66">
                  <c:v>8.67</c:v>
                </c:pt>
                <c:pt idx="67">
                  <c:v>8.7199999999999989</c:v>
                </c:pt>
                <c:pt idx="68">
                  <c:v>10.82</c:v>
                </c:pt>
                <c:pt idx="69">
                  <c:v>10.26</c:v>
                </c:pt>
                <c:pt idx="71">
                  <c:v>15.209999999999999</c:v>
                </c:pt>
                <c:pt idx="72">
                  <c:v>13.7</c:v>
                </c:pt>
                <c:pt idx="73">
                  <c:v>12.43</c:v>
                </c:pt>
                <c:pt idx="74">
                  <c:v>9.7800000000000011</c:v>
                </c:pt>
                <c:pt idx="75">
                  <c:v>9.0400000000000009</c:v>
                </c:pt>
                <c:pt idx="76">
                  <c:v>9.6399999999999988</c:v>
                </c:pt>
                <c:pt idx="77">
                  <c:v>11.97</c:v>
                </c:pt>
                <c:pt idx="78">
                  <c:v>12.52</c:v>
                </c:pt>
                <c:pt idx="79">
                  <c:v>11.07</c:v>
                </c:pt>
                <c:pt idx="80">
                  <c:v>7.5</c:v>
                </c:pt>
                <c:pt idx="81">
                  <c:v>11.67</c:v>
                </c:pt>
                <c:pt idx="82">
                  <c:v>9.7399999999999984</c:v>
                </c:pt>
                <c:pt idx="83">
                  <c:v>10.68</c:v>
                </c:pt>
                <c:pt idx="84">
                  <c:v>9.75</c:v>
                </c:pt>
                <c:pt idx="85">
                  <c:v>8.4</c:v>
                </c:pt>
                <c:pt idx="86">
                  <c:v>11.11</c:v>
                </c:pt>
                <c:pt idx="87">
                  <c:v>9.17</c:v>
                </c:pt>
                <c:pt idx="88">
                  <c:v>10.370000000000001</c:v>
                </c:pt>
                <c:pt idx="89">
                  <c:v>9.32</c:v>
                </c:pt>
                <c:pt idx="90">
                  <c:v>9.65</c:v>
                </c:pt>
                <c:pt idx="91">
                  <c:v>8.11</c:v>
                </c:pt>
                <c:pt idx="92">
                  <c:v>10.76</c:v>
                </c:pt>
                <c:pt idx="93">
                  <c:v>9.3600000000000012</c:v>
                </c:pt>
                <c:pt idx="94">
                  <c:v>9.91</c:v>
                </c:pt>
                <c:pt idx="95">
                  <c:v>11.89</c:v>
                </c:pt>
                <c:pt idx="96">
                  <c:v>10.850000000000001</c:v>
                </c:pt>
                <c:pt idx="97">
                  <c:v>12.07</c:v>
                </c:pt>
                <c:pt idx="98">
                  <c:v>11.67</c:v>
                </c:pt>
                <c:pt idx="99">
                  <c:v>9.06</c:v>
                </c:pt>
                <c:pt idx="100">
                  <c:v>10.370000000000001</c:v>
                </c:pt>
                <c:pt idx="101">
                  <c:v>11.55</c:v>
                </c:pt>
                <c:pt idx="102">
                  <c:v>10.75</c:v>
                </c:pt>
                <c:pt idx="103">
                  <c:v>7.92</c:v>
                </c:pt>
                <c:pt idx="104">
                  <c:v>10.53</c:v>
                </c:pt>
                <c:pt idx="105">
                  <c:v>13.12</c:v>
                </c:pt>
                <c:pt idx="106">
                  <c:v>11.19</c:v>
                </c:pt>
                <c:pt idx="107">
                  <c:v>9.84</c:v>
                </c:pt>
                <c:pt idx="108">
                  <c:v>9.43</c:v>
                </c:pt>
                <c:pt idx="109">
                  <c:v>13.56</c:v>
                </c:pt>
                <c:pt idx="110">
                  <c:v>12.75</c:v>
                </c:pt>
                <c:pt idx="111">
                  <c:v>12.47</c:v>
                </c:pt>
                <c:pt idx="112">
                  <c:v>13.139999999999999</c:v>
                </c:pt>
                <c:pt idx="113">
                  <c:v>11.8</c:v>
                </c:pt>
                <c:pt idx="114">
                  <c:v>12.15</c:v>
                </c:pt>
                <c:pt idx="115">
                  <c:v>10.51</c:v>
                </c:pt>
                <c:pt idx="116">
                  <c:v>13.5</c:v>
                </c:pt>
                <c:pt idx="117">
                  <c:v>11.07</c:v>
                </c:pt>
                <c:pt idx="118">
                  <c:v>13.350000000000001</c:v>
                </c:pt>
                <c:pt idx="119">
                  <c:v>12.209999999999999</c:v>
                </c:pt>
                <c:pt idx="120">
                  <c:v>13.17</c:v>
                </c:pt>
                <c:pt idx="121">
                  <c:v>14.26</c:v>
                </c:pt>
                <c:pt idx="122">
                  <c:v>14.629999999999999</c:v>
                </c:pt>
                <c:pt idx="123">
                  <c:v>13.07</c:v>
                </c:pt>
                <c:pt idx="124">
                  <c:v>13.99</c:v>
                </c:pt>
                <c:pt idx="125">
                  <c:v>11.43</c:v>
                </c:pt>
                <c:pt idx="126">
                  <c:v>12.870000000000001</c:v>
                </c:pt>
                <c:pt idx="127">
                  <c:v>10.69</c:v>
                </c:pt>
                <c:pt idx="128">
                  <c:v>9.44</c:v>
                </c:pt>
                <c:pt idx="129">
                  <c:v>10.32</c:v>
                </c:pt>
                <c:pt idx="130">
                  <c:v>9.76</c:v>
                </c:pt>
                <c:pt idx="131">
                  <c:v>9.1</c:v>
                </c:pt>
                <c:pt idx="132">
                  <c:v>9.98</c:v>
                </c:pt>
                <c:pt idx="133">
                  <c:v>10.229999999999999</c:v>
                </c:pt>
                <c:pt idx="134">
                  <c:v>8.02</c:v>
                </c:pt>
                <c:pt idx="135">
                  <c:v>12.739999999999998</c:v>
                </c:pt>
                <c:pt idx="136">
                  <c:v>12.91</c:v>
                </c:pt>
                <c:pt idx="137">
                  <c:v>9.629999999999999</c:v>
                </c:pt>
                <c:pt idx="138">
                  <c:v>9.01</c:v>
                </c:pt>
                <c:pt idx="139">
                  <c:v>10.139999999999999</c:v>
                </c:pt>
                <c:pt idx="140">
                  <c:v>13.15</c:v>
                </c:pt>
                <c:pt idx="141">
                  <c:v>15.07</c:v>
                </c:pt>
                <c:pt idx="142">
                  <c:v>13.99</c:v>
                </c:pt>
                <c:pt idx="143">
                  <c:v>10.11</c:v>
                </c:pt>
                <c:pt idx="144">
                  <c:v>9.8800000000000008</c:v>
                </c:pt>
                <c:pt idx="145">
                  <c:v>8.33</c:v>
                </c:pt>
                <c:pt idx="146">
                  <c:v>9.7399999999999984</c:v>
                </c:pt>
                <c:pt idx="147">
                  <c:v>11.360000000000001</c:v>
                </c:pt>
                <c:pt idx="148">
                  <c:v>9.98</c:v>
                </c:pt>
                <c:pt idx="149">
                  <c:v>10.47</c:v>
                </c:pt>
                <c:pt idx="150">
                  <c:v>9.39</c:v>
                </c:pt>
                <c:pt idx="151">
                  <c:v>10.81</c:v>
                </c:pt>
                <c:pt idx="152">
                  <c:v>9.3500000000000014</c:v>
                </c:pt>
                <c:pt idx="153">
                  <c:v>10.34</c:v>
                </c:pt>
                <c:pt idx="154">
                  <c:v>12.32</c:v>
                </c:pt>
                <c:pt idx="155">
                  <c:v>12.81</c:v>
                </c:pt>
                <c:pt idx="156">
                  <c:v>16.479999999999997</c:v>
                </c:pt>
                <c:pt idx="157">
                  <c:v>16.37</c:v>
                </c:pt>
                <c:pt idx="158">
                  <c:v>14.360000000000001</c:v>
                </c:pt>
                <c:pt idx="159">
                  <c:v>10.66</c:v>
                </c:pt>
                <c:pt idx="160">
                  <c:v>10.77</c:v>
                </c:pt>
                <c:pt idx="161">
                  <c:v>13.78</c:v>
                </c:pt>
                <c:pt idx="162">
                  <c:v>11.03</c:v>
                </c:pt>
                <c:pt idx="163">
                  <c:v>13.639999999999999</c:v>
                </c:pt>
                <c:pt idx="164">
                  <c:v>14.96</c:v>
                </c:pt>
                <c:pt idx="165">
                  <c:v>13.16</c:v>
                </c:pt>
                <c:pt idx="166">
                  <c:v>10.06</c:v>
                </c:pt>
                <c:pt idx="167">
                  <c:v>9.94</c:v>
                </c:pt>
                <c:pt idx="168">
                  <c:v>10.639999999999999</c:v>
                </c:pt>
                <c:pt idx="169">
                  <c:v>9.92</c:v>
                </c:pt>
                <c:pt idx="170">
                  <c:v>14.16</c:v>
                </c:pt>
                <c:pt idx="171">
                  <c:v>13.38</c:v>
                </c:pt>
                <c:pt idx="172">
                  <c:v>12.79</c:v>
                </c:pt>
                <c:pt idx="173">
                  <c:v>9.629999999999999</c:v>
                </c:pt>
                <c:pt idx="174">
                  <c:v>9.31</c:v>
                </c:pt>
                <c:pt idx="175">
                  <c:v>9.99</c:v>
                </c:pt>
                <c:pt idx="176">
                  <c:v>12.29</c:v>
                </c:pt>
                <c:pt idx="177">
                  <c:v>12.370000000000001</c:v>
                </c:pt>
                <c:pt idx="178">
                  <c:v>13.639999999999999</c:v>
                </c:pt>
                <c:pt idx="179">
                  <c:v>9.0400000000000009</c:v>
                </c:pt>
                <c:pt idx="180">
                  <c:v>9.76</c:v>
                </c:pt>
                <c:pt idx="181">
                  <c:v>7.17</c:v>
                </c:pt>
                <c:pt idx="182">
                  <c:v>12.04</c:v>
                </c:pt>
                <c:pt idx="183">
                  <c:v>11.29</c:v>
                </c:pt>
                <c:pt idx="184">
                  <c:v>9.56</c:v>
                </c:pt>
                <c:pt idx="185">
                  <c:v>11.709999999999999</c:v>
                </c:pt>
                <c:pt idx="186">
                  <c:v>11.139999999999999</c:v>
                </c:pt>
                <c:pt idx="187">
                  <c:v>14.09</c:v>
                </c:pt>
                <c:pt idx="188">
                  <c:v>13.77</c:v>
                </c:pt>
                <c:pt idx="189">
                  <c:v>12.88</c:v>
                </c:pt>
                <c:pt idx="190">
                  <c:v>12.07</c:v>
                </c:pt>
                <c:pt idx="191">
                  <c:v>9.5300000000000011</c:v>
                </c:pt>
                <c:pt idx="192">
                  <c:v>10.5</c:v>
                </c:pt>
                <c:pt idx="193">
                  <c:v>11.28</c:v>
                </c:pt>
                <c:pt idx="194">
                  <c:v>7.21</c:v>
                </c:pt>
                <c:pt idx="195">
                  <c:v>7.88</c:v>
                </c:pt>
                <c:pt idx="196">
                  <c:v>6.3</c:v>
                </c:pt>
                <c:pt idx="197">
                  <c:v>8.3600000000000012</c:v>
                </c:pt>
                <c:pt idx="198">
                  <c:v>7.84</c:v>
                </c:pt>
                <c:pt idx="199">
                  <c:v>5.17</c:v>
                </c:pt>
                <c:pt idx="200">
                  <c:v>6.3</c:v>
                </c:pt>
                <c:pt idx="201">
                  <c:v>6.89</c:v>
                </c:pt>
                <c:pt idx="202">
                  <c:v>6.21</c:v>
                </c:pt>
                <c:pt idx="203">
                  <c:v>7.13</c:v>
                </c:pt>
                <c:pt idx="204">
                  <c:v>10.08</c:v>
                </c:pt>
                <c:pt idx="205">
                  <c:v>8.3600000000000012</c:v>
                </c:pt>
                <c:pt idx="206">
                  <c:v>9.6</c:v>
                </c:pt>
                <c:pt idx="207">
                  <c:v>11.88</c:v>
                </c:pt>
                <c:pt idx="208">
                  <c:v>11.07</c:v>
                </c:pt>
                <c:pt idx="209">
                  <c:v>9.99</c:v>
                </c:pt>
                <c:pt idx="210">
                  <c:v>11</c:v>
                </c:pt>
                <c:pt idx="211">
                  <c:v>8.48</c:v>
                </c:pt>
                <c:pt idx="212">
                  <c:v>9.18</c:v>
                </c:pt>
                <c:pt idx="213">
                  <c:v>12.2</c:v>
                </c:pt>
                <c:pt idx="214">
                  <c:v>10.69</c:v>
                </c:pt>
                <c:pt idx="215">
                  <c:v>11.8</c:v>
                </c:pt>
                <c:pt idx="216">
                  <c:v>14.709999999999999</c:v>
                </c:pt>
                <c:pt idx="217">
                  <c:v>14.28</c:v>
                </c:pt>
                <c:pt idx="218">
                  <c:v>10.5</c:v>
                </c:pt>
                <c:pt idx="219">
                  <c:v>14.07</c:v>
                </c:pt>
                <c:pt idx="220">
                  <c:v>11.4</c:v>
                </c:pt>
                <c:pt idx="221">
                  <c:v>10.6</c:v>
                </c:pt>
                <c:pt idx="222">
                  <c:v>12.3</c:v>
                </c:pt>
                <c:pt idx="223">
                  <c:v>6.03</c:v>
                </c:pt>
                <c:pt idx="224">
                  <c:v>11.58</c:v>
                </c:pt>
                <c:pt idx="225">
                  <c:v>11.29</c:v>
                </c:pt>
                <c:pt idx="226">
                  <c:v>10.08</c:v>
                </c:pt>
                <c:pt idx="227">
                  <c:v>7.08</c:v>
                </c:pt>
                <c:pt idx="228">
                  <c:v>8.6</c:v>
                </c:pt>
                <c:pt idx="229">
                  <c:v>4.87</c:v>
                </c:pt>
                <c:pt idx="230">
                  <c:v>3.82</c:v>
                </c:pt>
                <c:pt idx="231">
                  <c:v>3.12</c:v>
                </c:pt>
                <c:pt idx="232">
                  <c:v>7.1899999999999995</c:v>
                </c:pt>
                <c:pt idx="233">
                  <c:v>7.81</c:v>
                </c:pt>
                <c:pt idx="234">
                  <c:v>7.1599999999999993</c:v>
                </c:pt>
                <c:pt idx="235">
                  <c:v>7.2</c:v>
                </c:pt>
                <c:pt idx="236">
                  <c:v>4.2300000000000004</c:v>
                </c:pt>
                <c:pt idx="237">
                  <c:v>5.6899999999999995</c:v>
                </c:pt>
                <c:pt idx="238">
                  <c:v>4.21</c:v>
                </c:pt>
                <c:pt idx="239">
                  <c:v>4.5999999999999996</c:v>
                </c:pt>
                <c:pt idx="240">
                  <c:v>6.48</c:v>
                </c:pt>
                <c:pt idx="241">
                  <c:v>10.62</c:v>
                </c:pt>
                <c:pt idx="242">
                  <c:v>8.91</c:v>
                </c:pt>
                <c:pt idx="243">
                  <c:v>8.58</c:v>
                </c:pt>
                <c:pt idx="244">
                  <c:v>8.91</c:v>
                </c:pt>
                <c:pt idx="245">
                  <c:v>9.2900000000000009</c:v>
                </c:pt>
                <c:pt idx="246">
                  <c:v>6.63</c:v>
                </c:pt>
                <c:pt idx="247">
                  <c:v>7.37</c:v>
                </c:pt>
                <c:pt idx="248">
                  <c:v>8.34</c:v>
                </c:pt>
                <c:pt idx="249">
                  <c:v>7.74</c:v>
                </c:pt>
                <c:pt idx="250">
                  <c:v>3.7</c:v>
                </c:pt>
                <c:pt idx="251">
                  <c:v>5.6599999999999993</c:v>
                </c:pt>
                <c:pt idx="252">
                  <c:v>5.13</c:v>
                </c:pt>
                <c:pt idx="253">
                  <c:v>6.95</c:v>
                </c:pt>
                <c:pt idx="254">
                  <c:v>6.84</c:v>
                </c:pt>
                <c:pt idx="255">
                  <c:v>5.8599999999999994</c:v>
                </c:pt>
                <c:pt idx="256">
                  <c:v>6.57</c:v>
                </c:pt>
                <c:pt idx="257">
                  <c:v>6.35</c:v>
                </c:pt>
                <c:pt idx="258">
                  <c:v>4.1399999999999997</c:v>
                </c:pt>
                <c:pt idx="259">
                  <c:v>4.75</c:v>
                </c:pt>
                <c:pt idx="260">
                  <c:v>14.5</c:v>
                </c:pt>
                <c:pt idx="261">
                  <c:v>11.729999999999999</c:v>
                </c:pt>
                <c:pt idx="262">
                  <c:v>9.18</c:v>
                </c:pt>
                <c:pt idx="263">
                  <c:v>14.11</c:v>
                </c:pt>
                <c:pt idx="264">
                  <c:v>13.66</c:v>
                </c:pt>
                <c:pt idx="265">
                  <c:v>13.61</c:v>
                </c:pt>
                <c:pt idx="266">
                  <c:v>9.49</c:v>
                </c:pt>
                <c:pt idx="267">
                  <c:v>8.6399999999999988</c:v>
                </c:pt>
                <c:pt idx="268">
                  <c:v>11.11</c:v>
                </c:pt>
                <c:pt idx="269">
                  <c:v>7.53</c:v>
                </c:pt>
                <c:pt idx="270">
                  <c:v>2.25</c:v>
                </c:pt>
                <c:pt idx="271">
                  <c:v>7.23</c:v>
                </c:pt>
                <c:pt idx="272">
                  <c:v>2.9699999999999998</c:v>
                </c:pt>
                <c:pt idx="273">
                  <c:v>6.17</c:v>
                </c:pt>
                <c:pt idx="274">
                  <c:v>8.99</c:v>
                </c:pt>
                <c:pt idx="275">
                  <c:v>8.82</c:v>
                </c:pt>
                <c:pt idx="276">
                  <c:v>11.69</c:v>
                </c:pt>
                <c:pt idx="277">
                  <c:v>13.56</c:v>
                </c:pt>
                <c:pt idx="278">
                  <c:v>9.7000000000000011</c:v>
                </c:pt>
                <c:pt idx="279">
                  <c:v>6.67</c:v>
                </c:pt>
                <c:pt idx="280">
                  <c:v>6.99</c:v>
                </c:pt>
                <c:pt idx="281">
                  <c:v>7.14</c:v>
                </c:pt>
                <c:pt idx="282">
                  <c:v>10.46</c:v>
                </c:pt>
                <c:pt idx="283">
                  <c:v>7.31</c:v>
                </c:pt>
                <c:pt idx="284">
                  <c:v>5.2</c:v>
                </c:pt>
                <c:pt idx="285">
                  <c:v>11.870000000000001</c:v>
                </c:pt>
                <c:pt idx="286">
                  <c:v>10.709999999999999</c:v>
                </c:pt>
                <c:pt idx="287">
                  <c:v>9.31</c:v>
                </c:pt>
                <c:pt idx="288">
                  <c:v>7.6099999999999994</c:v>
                </c:pt>
                <c:pt idx="289">
                  <c:v>7.55</c:v>
                </c:pt>
                <c:pt idx="290">
                  <c:v>6.23</c:v>
                </c:pt>
                <c:pt idx="291">
                  <c:v>8.51</c:v>
                </c:pt>
                <c:pt idx="292">
                  <c:v>5.28</c:v>
                </c:pt>
                <c:pt idx="293">
                  <c:v>3.8499999999999996</c:v>
                </c:pt>
                <c:pt idx="294">
                  <c:v>6.83</c:v>
                </c:pt>
                <c:pt idx="295">
                  <c:v>11.7</c:v>
                </c:pt>
                <c:pt idx="296">
                  <c:v>12.44</c:v>
                </c:pt>
                <c:pt idx="297">
                  <c:v>11.860000000000001</c:v>
                </c:pt>
                <c:pt idx="298">
                  <c:v>7.89</c:v>
                </c:pt>
                <c:pt idx="299">
                  <c:v>8.65</c:v>
                </c:pt>
                <c:pt idx="300">
                  <c:v>8.51</c:v>
                </c:pt>
                <c:pt idx="301">
                  <c:v>8.2900000000000009</c:v>
                </c:pt>
                <c:pt idx="302">
                  <c:v>5.24</c:v>
                </c:pt>
                <c:pt idx="303">
                  <c:v>11.209999999999999</c:v>
                </c:pt>
                <c:pt idx="304">
                  <c:v>13.79</c:v>
                </c:pt>
                <c:pt idx="305">
                  <c:v>12.350000000000001</c:v>
                </c:pt>
                <c:pt idx="306">
                  <c:v>10.15</c:v>
                </c:pt>
                <c:pt idx="307">
                  <c:v>7.02</c:v>
                </c:pt>
                <c:pt idx="308">
                  <c:v>9.82</c:v>
                </c:pt>
                <c:pt idx="309">
                  <c:v>10.56</c:v>
                </c:pt>
                <c:pt idx="310">
                  <c:v>11.12</c:v>
                </c:pt>
                <c:pt idx="311">
                  <c:v>12.129999999999999</c:v>
                </c:pt>
                <c:pt idx="312">
                  <c:v>9.08</c:v>
                </c:pt>
                <c:pt idx="313">
                  <c:v>10.52</c:v>
                </c:pt>
                <c:pt idx="314">
                  <c:v>13.229999999999999</c:v>
                </c:pt>
                <c:pt idx="315">
                  <c:v>13.870000000000001</c:v>
                </c:pt>
                <c:pt idx="316">
                  <c:v>11.57</c:v>
                </c:pt>
                <c:pt idx="317">
                  <c:v>8.7000000000000011</c:v>
                </c:pt>
                <c:pt idx="318">
                  <c:v>7.8</c:v>
                </c:pt>
                <c:pt idx="319">
                  <c:v>7.06</c:v>
                </c:pt>
                <c:pt idx="320">
                  <c:v>9.3000000000000007</c:v>
                </c:pt>
                <c:pt idx="321">
                  <c:v>6.57</c:v>
                </c:pt>
                <c:pt idx="322">
                  <c:v>9.3500000000000014</c:v>
                </c:pt>
                <c:pt idx="323">
                  <c:v>7.75</c:v>
                </c:pt>
                <c:pt idx="324">
                  <c:v>11.68</c:v>
                </c:pt>
                <c:pt idx="325">
                  <c:v>10.56</c:v>
                </c:pt>
                <c:pt idx="326">
                  <c:v>10.629999999999999</c:v>
                </c:pt>
                <c:pt idx="327">
                  <c:v>10.31</c:v>
                </c:pt>
                <c:pt idx="328">
                  <c:v>10.66</c:v>
                </c:pt>
                <c:pt idx="329">
                  <c:v>9.98</c:v>
                </c:pt>
                <c:pt idx="330">
                  <c:v>11.92</c:v>
                </c:pt>
                <c:pt idx="331">
                  <c:v>13.32</c:v>
                </c:pt>
                <c:pt idx="332">
                  <c:v>13.129999999999999</c:v>
                </c:pt>
                <c:pt idx="333">
                  <c:v>12.44</c:v>
                </c:pt>
                <c:pt idx="334">
                  <c:v>9.66</c:v>
                </c:pt>
                <c:pt idx="335">
                  <c:v>12.1</c:v>
                </c:pt>
                <c:pt idx="336">
                  <c:v>12.209999999999999</c:v>
                </c:pt>
                <c:pt idx="337">
                  <c:v>12.94</c:v>
                </c:pt>
                <c:pt idx="338">
                  <c:v>12.239999999999998</c:v>
                </c:pt>
                <c:pt idx="339">
                  <c:v>12.3</c:v>
                </c:pt>
                <c:pt idx="340">
                  <c:v>10.31</c:v>
                </c:pt>
                <c:pt idx="341">
                  <c:v>12.860000000000001</c:v>
                </c:pt>
                <c:pt idx="342">
                  <c:v>14.950000000000001</c:v>
                </c:pt>
                <c:pt idx="343">
                  <c:v>12.850000000000001</c:v>
                </c:pt>
                <c:pt idx="344">
                  <c:v>11.08</c:v>
                </c:pt>
                <c:pt idx="345">
                  <c:v>11.28</c:v>
                </c:pt>
                <c:pt idx="346">
                  <c:v>9.26</c:v>
                </c:pt>
                <c:pt idx="347">
                  <c:v>11.28</c:v>
                </c:pt>
                <c:pt idx="348">
                  <c:v>14.93</c:v>
                </c:pt>
                <c:pt idx="349">
                  <c:v>16.34</c:v>
                </c:pt>
                <c:pt idx="350">
                  <c:v>14.83</c:v>
                </c:pt>
                <c:pt idx="351">
                  <c:v>14.58</c:v>
                </c:pt>
                <c:pt idx="352">
                  <c:v>13.739999999999998</c:v>
                </c:pt>
                <c:pt idx="353">
                  <c:v>12.62</c:v>
                </c:pt>
                <c:pt idx="354">
                  <c:v>14.1</c:v>
                </c:pt>
                <c:pt idx="355">
                  <c:v>13.94</c:v>
                </c:pt>
                <c:pt idx="356">
                  <c:v>12.229999999999999</c:v>
                </c:pt>
                <c:pt idx="357">
                  <c:v>9.61</c:v>
                </c:pt>
                <c:pt idx="358">
                  <c:v>9.0300000000000011</c:v>
                </c:pt>
                <c:pt idx="359">
                  <c:v>10.55</c:v>
                </c:pt>
                <c:pt idx="360">
                  <c:v>11.719999999999999</c:v>
                </c:pt>
                <c:pt idx="361">
                  <c:v>12.129999999999999</c:v>
                </c:pt>
                <c:pt idx="362">
                  <c:v>14.39</c:v>
                </c:pt>
                <c:pt idx="363">
                  <c:v>10.01</c:v>
                </c:pt>
                <c:pt idx="364">
                  <c:v>10.55</c:v>
                </c:pt>
                <c:pt idx="365">
                  <c:v>11.26</c:v>
                </c:pt>
                <c:pt idx="366">
                  <c:v>10.200000000000001</c:v>
                </c:pt>
                <c:pt idx="367">
                  <c:v>13.06</c:v>
                </c:pt>
                <c:pt idx="368">
                  <c:v>13.139999999999999</c:v>
                </c:pt>
                <c:pt idx="369">
                  <c:v>11.67</c:v>
                </c:pt>
                <c:pt idx="370">
                  <c:v>11.99</c:v>
                </c:pt>
                <c:pt idx="371">
                  <c:v>12.7</c:v>
                </c:pt>
                <c:pt idx="372">
                  <c:v>14.18</c:v>
                </c:pt>
                <c:pt idx="373">
                  <c:v>13.17</c:v>
                </c:pt>
                <c:pt idx="374">
                  <c:v>14.58</c:v>
                </c:pt>
                <c:pt idx="375">
                  <c:v>12.49</c:v>
                </c:pt>
                <c:pt idx="376">
                  <c:v>12.46</c:v>
                </c:pt>
                <c:pt idx="377">
                  <c:v>11.65</c:v>
                </c:pt>
                <c:pt idx="378">
                  <c:v>10.33</c:v>
                </c:pt>
                <c:pt idx="379">
                  <c:v>10.4</c:v>
                </c:pt>
                <c:pt idx="380">
                  <c:v>11.43</c:v>
                </c:pt>
                <c:pt idx="381">
                  <c:v>12.9</c:v>
                </c:pt>
                <c:pt idx="382">
                  <c:v>10.54</c:v>
                </c:pt>
                <c:pt idx="383">
                  <c:v>10.450000000000001</c:v>
                </c:pt>
                <c:pt idx="384">
                  <c:v>8.48</c:v>
                </c:pt>
                <c:pt idx="385">
                  <c:v>10.99</c:v>
                </c:pt>
                <c:pt idx="386">
                  <c:v>13.860000000000001</c:v>
                </c:pt>
                <c:pt idx="387">
                  <c:v>12.89</c:v>
                </c:pt>
                <c:pt idx="388">
                  <c:v>12.91</c:v>
                </c:pt>
                <c:pt idx="389">
                  <c:v>11.39</c:v>
                </c:pt>
                <c:pt idx="390">
                  <c:v>8.16</c:v>
                </c:pt>
                <c:pt idx="391">
                  <c:v>12.05</c:v>
                </c:pt>
                <c:pt idx="392">
                  <c:v>12.42</c:v>
                </c:pt>
                <c:pt idx="393">
                  <c:v>12</c:v>
                </c:pt>
                <c:pt idx="394">
                  <c:v>11.16</c:v>
                </c:pt>
                <c:pt idx="395">
                  <c:v>15.38</c:v>
                </c:pt>
                <c:pt idx="396">
                  <c:v>14.18</c:v>
                </c:pt>
                <c:pt idx="397">
                  <c:v>14.370000000000001</c:v>
                </c:pt>
                <c:pt idx="398">
                  <c:v>15.31</c:v>
                </c:pt>
                <c:pt idx="399">
                  <c:v>13.31</c:v>
                </c:pt>
                <c:pt idx="400">
                  <c:v>12.68</c:v>
                </c:pt>
                <c:pt idx="401">
                  <c:v>8.91</c:v>
                </c:pt>
                <c:pt idx="402">
                  <c:v>8.18</c:v>
                </c:pt>
                <c:pt idx="403">
                  <c:v>8.33</c:v>
                </c:pt>
                <c:pt idx="404">
                  <c:v>11.1</c:v>
                </c:pt>
                <c:pt idx="405">
                  <c:v>11.98</c:v>
                </c:pt>
                <c:pt idx="407">
                  <c:v>12.16</c:v>
                </c:pt>
                <c:pt idx="408">
                  <c:v>12.93</c:v>
                </c:pt>
                <c:pt idx="409">
                  <c:v>13.66</c:v>
                </c:pt>
                <c:pt idx="410">
                  <c:v>15.360000000000001</c:v>
                </c:pt>
                <c:pt idx="411">
                  <c:v>9.32</c:v>
                </c:pt>
                <c:pt idx="412">
                  <c:v>12.76</c:v>
                </c:pt>
                <c:pt idx="413">
                  <c:v>11.79</c:v>
                </c:pt>
                <c:pt idx="414">
                  <c:v>11.68</c:v>
                </c:pt>
                <c:pt idx="415">
                  <c:v>11.360000000000001</c:v>
                </c:pt>
                <c:pt idx="416">
                  <c:v>13.62</c:v>
                </c:pt>
                <c:pt idx="417">
                  <c:v>11.03</c:v>
                </c:pt>
                <c:pt idx="418">
                  <c:v>9.49</c:v>
                </c:pt>
                <c:pt idx="419">
                  <c:v>12.65</c:v>
                </c:pt>
                <c:pt idx="420">
                  <c:v>12.46</c:v>
                </c:pt>
                <c:pt idx="421">
                  <c:v>12.04</c:v>
                </c:pt>
                <c:pt idx="422">
                  <c:v>12.239999999999998</c:v>
                </c:pt>
                <c:pt idx="423">
                  <c:v>14</c:v>
                </c:pt>
                <c:pt idx="424">
                  <c:v>11.8</c:v>
                </c:pt>
                <c:pt idx="425">
                  <c:v>13.02</c:v>
                </c:pt>
                <c:pt idx="426">
                  <c:v>12.92</c:v>
                </c:pt>
                <c:pt idx="427">
                  <c:v>9.8700000000000028</c:v>
                </c:pt>
                <c:pt idx="428">
                  <c:v>10.729999999999999</c:v>
                </c:pt>
                <c:pt idx="429">
                  <c:v>8.6</c:v>
                </c:pt>
                <c:pt idx="430">
                  <c:v>10.229999999999999</c:v>
                </c:pt>
                <c:pt idx="431">
                  <c:v>11.09</c:v>
                </c:pt>
                <c:pt idx="432">
                  <c:v>12.29</c:v>
                </c:pt>
                <c:pt idx="433">
                  <c:v>7.21</c:v>
                </c:pt>
                <c:pt idx="434">
                  <c:v>12.06</c:v>
                </c:pt>
                <c:pt idx="435">
                  <c:v>10.06</c:v>
                </c:pt>
                <c:pt idx="436">
                  <c:v>10.81</c:v>
                </c:pt>
                <c:pt idx="437">
                  <c:v>10.6</c:v>
                </c:pt>
                <c:pt idx="438">
                  <c:v>12.75</c:v>
                </c:pt>
                <c:pt idx="439">
                  <c:v>11.860000000000001</c:v>
                </c:pt>
                <c:pt idx="440">
                  <c:v>11.350000000000001</c:v>
                </c:pt>
                <c:pt idx="441">
                  <c:v>12.61</c:v>
                </c:pt>
                <c:pt idx="442">
                  <c:v>11.8</c:v>
                </c:pt>
                <c:pt idx="443">
                  <c:v>8.83</c:v>
                </c:pt>
                <c:pt idx="444">
                  <c:v>11.75</c:v>
                </c:pt>
                <c:pt idx="445">
                  <c:v>13.75</c:v>
                </c:pt>
                <c:pt idx="446">
                  <c:v>11.84</c:v>
                </c:pt>
                <c:pt idx="447">
                  <c:v>11.05</c:v>
                </c:pt>
                <c:pt idx="448">
                  <c:v>11.350000000000001</c:v>
                </c:pt>
                <c:pt idx="449">
                  <c:v>12.06</c:v>
                </c:pt>
                <c:pt idx="450">
                  <c:v>12.870000000000001</c:v>
                </c:pt>
                <c:pt idx="451">
                  <c:v>11.52</c:v>
                </c:pt>
                <c:pt idx="452">
                  <c:v>9.01</c:v>
                </c:pt>
                <c:pt idx="453">
                  <c:v>7.75</c:v>
                </c:pt>
                <c:pt idx="454">
                  <c:v>8.17</c:v>
                </c:pt>
                <c:pt idx="455">
                  <c:v>8.48</c:v>
                </c:pt>
                <c:pt idx="456">
                  <c:v>6.3599999999999994</c:v>
                </c:pt>
                <c:pt idx="457">
                  <c:v>8.9700000000000006</c:v>
                </c:pt>
                <c:pt idx="458">
                  <c:v>8.1399999999999988</c:v>
                </c:pt>
                <c:pt idx="459">
                  <c:v>10.8</c:v>
                </c:pt>
                <c:pt idx="460">
                  <c:v>11.51</c:v>
                </c:pt>
                <c:pt idx="461">
                  <c:v>8.8000000000000007</c:v>
                </c:pt>
                <c:pt idx="462">
                  <c:v>14.26</c:v>
                </c:pt>
                <c:pt idx="463">
                  <c:v>13.94</c:v>
                </c:pt>
                <c:pt idx="464">
                  <c:v>9.2000000000000011</c:v>
                </c:pt>
                <c:pt idx="465">
                  <c:v>13.47</c:v>
                </c:pt>
                <c:pt idx="466">
                  <c:v>12.06</c:v>
                </c:pt>
                <c:pt idx="467">
                  <c:v>7.1899999999999995</c:v>
                </c:pt>
                <c:pt idx="468">
                  <c:v>9.5</c:v>
                </c:pt>
                <c:pt idx="469">
                  <c:v>9.2900000000000009</c:v>
                </c:pt>
                <c:pt idx="470">
                  <c:v>10.93</c:v>
                </c:pt>
                <c:pt idx="471">
                  <c:v>8.33</c:v>
                </c:pt>
                <c:pt idx="472">
                  <c:v>6.53</c:v>
                </c:pt>
                <c:pt idx="473">
                  <c:v>7.6099999999999994</c:v>
                </c:pt>
                <c:pt idx="474">
                  <c:v>11.54</c:v>
                </c:pt>
                <c:pt idx="475">
                  <c:v>9.33</c:v>
                </c:pt>
                <c:pt idx="476">
                  <c:v>12.25</c:v>
                </c:pt>
                <c:pt idx="477">
                  <c:v>13.09</c:v>
                </c:pt>
                <c:pt idx="478">
                  <c:v>7.17</c:v>
                </c:pt>
                <c:pt idx="479">
                  <c:v>9.2800000000000011</c:v>
                </c:pt>
                <c:pt idx="480">
                  <c:v>9.99</c:v>
                </c:pt>
                <c:pt idx="481">
                  <c:v>11.47</c:v>
                </c:pt>
                <c:pt idx="482">
                  <c:v>14.19</c:v>
                </c:pt>
                <c:pt idx="483">
                  <c:v>12.9</c:v>
                </c:pt>
                <c:pt idx="484">
                  <c:v>7.8599999999999994</c:v>
                </c:pt>
                <c:pt idx="485">
                  <c:v>7.76</c:v>
                </c:pt>
                <c:pt idx="486">
                  <c:v>12.79</c:v>
                </c:pt>
                <c:pt idx="487">
                  <c:v>10.58</c:v>
                </c:pt>
                <c:pt idx="488">
                  <c:v>11.729999999999999</c:v>
                </c:pt>
                <c:pt idx="489">
                  <c:v>9.82</c:v>
                </c:pt>
                <c:pt idx="490">
                  <c:v>13.33</c:v>
                </c:pt>
                <c:pt idx="491">
                  <c:v>14.28</c:v>
                </c:pt>
                <c:pt idx="492">
                  <c:v>12.91</c:v>
                </c:pt>
                <c:pt idx="493">
                  <c:v>13.84</c:v>
                </c:pt>
                <c:pt idx="494">
                  <c:v>9.120000000000001</c:v>
                </c:pt>
                <c:pt idx="495">
                  <c:v>11.129999999999999</c:v>
                </c:pt>
                <c:pt idx="496">
                  <c:v>12.97</c:v>
                </c:pt>
                <c:pt idx="497">
                  <c:v>12.92</c:v>
                </c:pt>
                <c:pt idx="498">
                  <c:v>8.8000000000000007</c:v>
                </c:pt>
                <c:pt idx="499">
                  <c:v>10.94</c:v>
                </c:pt>
                <c:pt idx="500">
                  <c:v>13.92</c:v>
                </c:pt>
                <c:pt idx="501">
                  <c:v>14.44</c:v>
                </c:pt>
                <c:pt idx="502">
                  <c:v>13.68</c:v>
                </c:pt>
                <c:pt idx="503">
                  <c:v>8.08</c:v>
                </c:pt>
                <c:pt idx="504">
                  <c:v>8.83</c:v>
                </c:pt>
                <c:pt idx="505">
                  <c:v>10.360000000000001</c:v>
                </c:pt>
                <c:pt idx="506">
                  <c:v>12.48</c:v>
                </c:pt>
                <c:pt idx="507">
                  <c:v>10.41</c:v>
                </c:pt>
                <c:pt idx="508">
                  <c:v>11.16</c:v>
                </c:pt>
                <c:pt idx="509">
                  <c:v>12.6</c:v>
                </c:pt>
                <c:pt idx="510">
                  <c:v>10.739999999999998</c:v>
                </c:pt>
                <c:pt idx="511">
                  <c:v>10.3</c:v>
                </c:pt>
                <c:pt idx="512">
                  <c:v>12.94</c:v>
                </c:pt>
                <c:pt idx="513">
                  <c:v>8.8500000000000014</c:v>
                </c:pt>
                <c:pt idx="514">
                  <c:v>8.92</c:v>
                </c:pt>
                <c:pt idx="515">
                  <c:v>9.76</c:v>
                </c:pt>
                <c:pt idx="516">
                  <c:v>15.68</c:v>
                </c:pt>
                <c:pt idx="517">
                  <c:v>15.239999999999998</c:v>
                </c:pt>
                <c:pt idx="518">
                  <c:v>13.99</c:v>
                </c:pt>
                <c:pt idx="519">
                  <c:v>11.99</c:v>
                </c:pt>
                <c:pt idx="520">
                  <c:v>11.370000000000001</c:v>
                </c:pt>
                <c:pt idx="521">
                  <c:v>11.02</c:v>
                </c:pt>
                <c:pt idx="522">
                  <c:v>9.33</c:v>
                </c:pt>
                <c:pt idx="523">
                  <c:v>10.25</c:v>
                </c:pt>
                <c:pt idx="524">
                  <c:v>9.7900000000000009</c:v>
                </c:pt>
                <c:pt idx="525">
                  <c:v>12.41</c:v>
                </c:pt>
                <c:pt idx="526">
                  <c:v>11.82</c:v>
                </c:pt>
                <c:pt idx="527">
                  <c:v>7.95</c:v>
                </c:pt>
                <c:pt idx="528">
                  <c:v>7.78</c:v>
                </c:pt>
                <c:pt idx="529">
                  <c:v>10.65</c:v>
                </c:pt>
                <c:pt idx="530">
                  <c:v>11.34</c:v>
                </c:pt>
                <c:pt idx="531">
                  <c:v>5.75</c:v>
                </c:pt>
                <c:pt idx="532">
                  <c:v>8.09</c:v>
                </c:pt>
                <c:pt idx="533">
                  <c:v>10.39</c:v>
                </c:pt>
                <c:pt idx="534">
                  <c:v>11.27</c:v>
                </c:pt>
                <c:pt idx="535">
                  <c:v>8.3000000000000007</c:v>
                </c:pt>
                <c:pt idx="536">
                  <c:v>5.92</c:v>
                </c:pt>
                <c:pt idx="537">
                  <c:v>9.7399999999999984</c:v>
                </c:pt>
                <c:pt idx="538">
                  <c:v>10.41</c:v>
                </c:pt>
                <c:pt idx="539">
                  <c:v>8.4500000000000011</c:v>
                </c:pt>
                <c:pt idx="540">
                  <c:v>5.41</c:v>
                </c:pt>
                <c:pt idx="541">
                  <c:v>4.7300000000000004</c:v>
                </c:pt>
                <c:pt idx="542">
                  <c:v>7.25</c:v>
                </c:pt>
                <c:pt idx="543">
                  <c:v>5.9</c:v>
                </c:pt>
                <c:pt idx="544">
                  <c:v>5.1599999999999993</c:v>
                </c:pt>
                <c:pt idx="545">
                  <c:v>6.99</c:v>
                </c:pt>
                <c:pt idx="546">
                  <c:v>10.5</c:v>
                </c:pt>
                <c:pt idx="547">
                  <c:v>8.8600000000000012</c:v>
                </c:pt>
                <c:pt idx="548">
                  <c:v>9.07</c:v>
                </c:pt>
                <c:pt idx="549">
                  <c:v>5.09</c:v>
                </c:pt>
                <c:pt idx="550">
                  <c:v>6.39</c:v>
                </c:pt>
                <c:pt idx="551">
                  <c:v>6.13</c:v>
                </c:pt>
                <c:pt idx="552">
                  <c:v>8.81</c:v>
                </c:pt>
                <c:pt idx="553">
                  <c:v>10.130000000000001</c:v>
                </c:pt>
                <c:pt idx="554">
                  <c:v>8.8500000000000014</c:v>
                </c:pt>
                <c:pt idx="555">
                  <c:v>10.950000000000001</c:v>
                </c:pt>
                <c:pt idx="556">
                  <c:v>12.4</c:v>
                </c:pt>
                <c:pt idx="557">
                  <c:v>12.49</c:v>
                </c:pt>
                <c:pt idx="558">
                  <c:v>12.91</c:v>
                </c:pt>
                <c:pt idx="559">
                  <c:v>12.62</c:v>
                </c:pt>
                <c:pt idx="560">
                  <c:v>11.96</c:v>
                </c:pt>
                <c:pt idx="561">
                  <c:v>6.95</c:v>
                </c:pt>
                <c:pt idx="562">
                  <c:v>7.8</c:v>
                </c:pt>
                <c:pt idx="563">
                  <c:v>6.79</c:v>
                </c:pt>
                <c:pt idx="564">
                  <c:v>6.17</c:v>
                </c:pt>
                <c:pt idx="565">
                  <c:v>8.92</c:v>
                </c:pt>
                <c:pt idx="566">
                  <c:v>13.08</c:v>
                </c:pt>
                <c:pt idx="567">
                  <c:v>10.850000000000001</c:v>
                </c:pt>
                <c:pt idx="568">
                  <c:v>9.34</c:v>
                </c:pt>
                <c:pt idx="569">
                  <c:v>7.78</c:v>
                </c:pt>
                <c:pt idx="570">
                  <c:v>4.01</c:v>
                </c:pt>
                <c:pt idx="571">
                  <c:v>4.01</c:v>
                </c:pt>
              </c:numCache>
            </c:numRef>
          </c:yVal>
          <c:smooth val="0"/>
        </c:ser>
        <c:ser>
          <c:idx val="1"/>
          <c:order val="1"/>
          <c:tx>
            <c:v>Tª minima</c:v>
          </c:tx>
          <c:spPr>
            <a:ln w="12700"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none"/>
          </c:marker>
          <c:xVal>
            <c:numRef>
              <c:f>Toreadora!$B$1:$B$572</c:f>
              <c:numCache>
                <c:formatCode>m/d/yyyy</c:formatCode>
                <c:ptCount val="572"/>
                <c:pt idx="0">
                  <c:v>41184</c:v>
                </c:pt>
                <c:pt idx="1">
                  <c:v>41185</c:v>
                </c:pt>
                <c:pt idx="2">
                  <c:v>41186</c:v>
                </c:pt>
                <c:pt idx="3">
                  <c:v>41187</c:v>
                </c:pt>
                <c:pt idx="4">
                  <c:v>41188</c:v>
                </c:pt>
                <c:pt idx="5">
                  <c:v>41189</c:v>
                </c:pt>
                <c:pt idx="6">
                  <c:v>41190</c:v>
                </c:pt>
                <c:pt idx="7">
                  <c:v>41191</c:v>
                </c:pt>
                <c:pt idx="8">
                  <c:v>41192</c:v>
                </c:pt>
                <c:pt idx="9">
                  <c:v>41193</c:v>
                </c:pt>
                <c:pt idx="10">
                  <c:v>41194</c:v>
                </c:pt>
                <c:pt idx="11">
                  <c:v>41195</c:v>
                </c:pt>
                <c:pt idx="12">
                  <c:v>41196</c:v>
                </c:pt>
                <c:pt idx="13">
                  <c:v>41197</c:v>
                </c:pt>
                <c:pt idx="14">
                  <c:v>41198</c:v>
                </c:pt>
                <c:pt idx="15">
                  <c:v>41199</c:v>
                </c:pt>
                <c:pt idx="16">
                  <c:v>41200</c:v>
                </c:pt>
                <c:pt idx="17">
                  <c:v>41201</c:v>
                </c:pt>
                <c:pt idx="18">
                  <c:v>41202</c:v>
                </c:pt>
                <c:pt idx="19">
                  <c:v>41203</c:v>
                </c:pt>
                <c:pt idx="20">
                  <c:v>41204</c:v>
                </c:pt>
                <c:pt idx="21">
                  <c:v>41205</c:v>
                </c:pt>
                <c:pt idx="22">
                  <c:v>41206</c:v>
                </c:pt>
                <c:pt idx="23">
                  <c:v>41207</c:v>
                </c:pt>
                <c:pt idx="24">
                  <c:v>41208</c:v>
                </c:pt>
                <c:pt idx="25">
                  <c:v>41209</c:v>
                </c:pt>
                <c:pt idx="26">
                  <c:v>41210</c:v>
                </c:pt>
                <c:pt idx="27">
                  <c:v>41211</c:v>
                </c:pt>
                <c:pt idx="28">
                  <c:v>41212</c:v>
                </c:pt>
                <c:pt idx="30">
                  <c:v>41234</c:v>
                </c:pt>
                <c:pt idx="31">
                  <c:v>41235</c:v>
                </c:pt>
                <c:pt idx="32">
                  <c:v>41236</c:v>
                </c:pt>
                <c:pt idx="33">
                  <c:v>41237</c:v>
                </c:pt>
                <c:pt idx="34">
                  <c:v>41238</c:v>
                </c:pt>
                <c:pt idx="35">
                  <c:v>41239</c:v>
                </c:pt>
                <c:pt idx="36">
                  <c:v>41240</c:v>
                </c:pt>
                <c:pt idx="37">
                  <c:v>41241</c:v>
                </c:pt>
                <c:pt idx="38">
                  <c:v>41242</c:v>
                </c:pt>
                <c:pt idx="39">
                  <c:v>41243</c:v>
                </c:pt>
                <c:pt idx="40">
                  <c:v>41244</c:v>
                </c:pt>
                <c:pt idx="41">
                  <c:v>41245</c:v>
                </c:pt>
                <c:pt idx="42">
                  <c:v>41246</c:v>
                </c:pt>
                <c:pt idx="43">
                  <c:v>41247</c:v>
                </c:pt>
                <c:pt idx="44">
                  <c:v>41248</c:v>
                </c:pt>
                <c:pt idx="45">
                  <c:v>41249</c:v>
                </c:pt>
                <c:pt idx="46">
                  <c:v>41250</c:v>
                </c:pt>
                <c:pt idx="47">
                  <c:v>41251</c:v>
                </c:pt>
                <c:pt idx="48">
                  <c:v>41252</c:v>
                </c:pt>
                <c:pt idx="49">
                  <c:v>41253</c:v>
                </c:pt>
                <c:pt idx="50">
                  <c:v>41254</c:v>
                </c:pt>
                <c:pt idx="51">
                  <c:v>41255</c:v>
                </c:pt>
                <c:pt idx="52">
                  <c:v>41256</c:v>
                </c:pt>
                <c:pt idx="53">
                  <c:v>41257</c:v>
                </c:pt>
                <c:pt idx="54">
                  <c:v>41258</c:v>
                </c:pt>
                <c:pt idx="55">
                  <c:v>41259</c:v>
                </c:pt>
                <c:pt idx="56">
                  <c:v>41260</c:v>
                </c:pt>
                <c:pt idx="57">
                  <c:v>41261</c:v>
                </c:pt>
                <c:pt idx="58">
                  <c:v>41262</c:v>
                </c:pt>
                <c:pt idx="59">
                  <c:v>41263</c:v>
                </c:pt>
                <c:pt idx="60">
                  <c:v>41264</c:v>
                </c:pt>
                <c:pt idx="61">
                  <c:v>41265</c:v>
                </c:pt>
                <c:pt idx="62">
                  <c:v>41266</c:v>
                </c:pt>
                <c:pt idx="63">
                  <c:v>41267</c:v>
                </c:pt>
                <c:pt idx="64">
                  <c:v>41268</c:v>
                </c:pt>
                <c:pt idx="65">
                  <c:v>41269</c:v>
                </c:pt>
                <c:pt idx="66">
                  <c:v>41270</c:v>
                </c:pt>
                <c:pt idx="67">
                  <c:v>41271</c:v>
                </c:pt>
                <c:pt idx="68">
                  <c:v>41272</c:v>
                </c:pt>
                <c:pt idx="69">
                  <c:v>41273</c:v>
                </c:pt>
                <c:pt idx="71">
                  <c:v>41305</c:v>
                </c:pt>
                <c:pt idx="72">
                  <c:v>41306</c:v>
                </c:pt>
                <c:pt idx="73">
                  <c:v>41307</c:v>
                </c:pt>
                <c:pt idx="74">
                  <c:v>41308</c:v>
                </c:pt>
                <c:pt idx="75">
                  <c:v>41309</c:v>
                </c:pt>
                <c:pt idx="76">
                  <c:v>41310</c:v>
                </c:pt>
                <c:pt idx="77">
                  <c:v>41311</c:v>
                </c:pt>
                <c:pt idx="78">
                  <c:v>41312</c:v>
                </c:pt>
                <c:pt idx="79">
                  <c:v>41313</c:v>
                </c:pt>
                <c:pt idx="80">
                  <c:v>41314</c:v>
                </c:pt>
                <c:pt idx="81">
                  <c:v>41315</c:v>
                </c:pt>
                <c:pt idx="82">
                  <c:v>41316</c:v>
                </c:pt>
                <c:pt idx="83">
                  <c:v>41317</c:v>
                </c:pt>
                <c:pt idx="84">
                  <c:v>41318</c:v>
                </c:pt>
                <c:pt idx="85">
                  <c:v>41319</c:v>
                </c:pt>
                <c:pt idx="86">
                  <c:v>41320</c:v>
                </c:pt>
                <c:pt idx="87">
                  <c:v>41321</c:v>
                </c:pt>
                <c:pt idx="88">
                  <c:v>41322</c:v>
                </c:pt>
                <c:pt idx="89">
                  <c:v>41323</c:v>
                </c:pt>
                <c:pt idx="90">
                  <c:v>41324</c:v>
                </c:pt>
                <c:pt idx="91">
                  <c:v>41325</c:v>
                </c:pt>
                <c:pt idx="92">
                  <c:v>41326</c:v>
                </c:pt>
                <c:pt idx="93">
                  <c:v>41327</c:v>
                </c:pt>
                <c:pt idx="94">
                  <c:v>41328</c:v>
                </c:pt>
                <c:pt idx="95">
                  <c:v>41329</c:v>
                </c:pt>
                <c:pt idx="96">
                  <c:v>41330</c:v>
                </c:pt>
                <c:pt idx="97">
                  <c:v>41331</c:v>
                </c:pt>
                <c:pt idx="98">
                  <c:v>41332</c:v>
                </c:pt>
                <c:pt idx="99">
                  <c:v>41333</c:v>
                </c:pt>
                <c:pt idx="100">
                  <c:v>41334</c:v>
                </c:pt>
                <c:pt idx="101">
                  <c:v>41335</c:v>
                </c:pt>
                <c:pt idx="102">
                  <c:v>41336</c:v>
                </c:pt>
                <c:pt idx="103">
                  <c:v>41337</c:v>
                </c:pt>
                <c:pt idx="104">
                  <c:v>41338</c:v>
                </c:pt>
                <c:pt idx="105">
                  <c:v>41339</c:v>
                </c:pt>
                <c:pt idx="106">
                  <c:v>41340</c:v>
                </c:pt>
                <c:pt idx="107">
                  <c:v>41341</c:v>
                </c:pt>
                <c:pt idx="108">
                  <c:v>41342</c:v>
                </c:pt>
                <c:pt idx="109">
                  <c:v>41343</c:v>
                </c:pt>
                <c:pt idx="110">
                  <c:v>41344</c:v>
                </c:pt>
                <c:pt idx="111">
                  <c:v>41345</c:v>
                </c:pt>
                <c:pt idx="112">
                  <c:v>41346</c:v>
                </c:pt>
                <c:pt idx="113">
                  <c:v>41347</c:v>
                </c:pt>
                <c:pt idx="114">
                  <c:v>41348</c:v>
                </c:pt>
                <c:pt idx="115">
                  <c:v>41349</c:v>
                </c:pt>
                <c:pt idx="116">
                  <c:v>41350</c:v>
                </c:pt>
                <c:pt idx="117">
                  <c:v>41351</c:v>
                </c:pt>
                <c:pt idx="118">
                  <c:v>41352</c:v>
                </c:pt>
                <c:pt idx="119">
                  <c:v>41353</c:v>
                </c:pt>
                <c:pt idx="120">
                  <c:v>41354</c:v>
                </c:pt>
                <c:pt idx="121">
                  <c:v>41355</c:v>
                </c:pt>
                <c:pt idx="122">
                  <c:v>41356</c:v>
                </c:pt>
                <c:pt idx="123">
                  <c:v>41357</c:v>
                </c:pt>
                <c:pt idx="124">
                  <c:v>41358</c:v>
                </c:pt>
                <c:pt idx="125">
                  <c:v>41359</c:v>
                </c:pt>
                <c:pt idx="126">
                  <c:v>41360</c:v>
                </c:pt>
                <c:pt idx="127">
                  <c:v>41361</c:v>
                </c:pt>
                <c:pt idx="128">
                  <c:v>41362</c:v>
                </c:pt>
                <c:pt idx="129">
                  <c:v>41363</c:v>
                </c:pt>
                <c:pt idx="130">
                  <c:v>41364</c:v>
                </c:pt>
                <c:pt idx="131">
                  <c:v>41365</c:v>
                </c:pt>
                <c:pt idx="132">
                  <c:v>41366</c:v>
                </c:pt>
                <c:pt idx="133">
                  <c:v>41367</c:v>
                </c:pt>
                <c:pt idx="134">
                  <c:v>41368</c:v>
                </c:pt>
                <c:pt idx="135">
                  <c:v>41369</c:v>
                </c:pt>
                <c:pt idx="136">
                  <c:v>41370</c:v>
                </c:pt>
                <c:pt idx="137">
                  <c:v>41371</c:v>
                </c:pt>
                <c:pt idx="138">
                  <c:v>41372</c:v>
                </c:pt>
                <c:pt idx="139">
                  <c:v>41373</c:v>
                </c:pt>
                <c:pt idx="140">
                  <c:v>41374</c:v>
                </c:pt>
                <c:pt idx="141">
                  <c:v>41375</c:v>
                </c:pt>
                <c:pt idx="142">
                  <c:v>41376</c:v>
                </c:pt>
                <c:pt idx="143">
                  <c:v>41377</c:v>
                </c:pt>
                <c:pt idx="144">
                  <c:v>41378</c:v>
                </c:pt>
                <c:pt idx="145">
                  <c:v>41379</c:v>
                </c:pt>
                <c:pt idx="146">
                  <c:v>41380</c:v>
                </c:pt>
                <c:pt idx="147">
                  <c:v>41381</c:v>
                </c:pt>
                <c:pt idx="148">
                  <c:v>41382</c:v>
                </c:pt>
                <c:pt idx="149">
                  <c:v>41383</c:v>
                </c:pt>
                <c:pt idx="150">
                  <c:v>41384</c:v>
                </c:pt>
                <c:pt idx="151">
                  <c:v>41385</c:v>
                </c:pt>
                <c:pt idx="152">
                  <c:v>41386</c:v>
                </c:pt>
                <c:pt idx="153">
                  <c:v>41387</c:v>
                </c:pt>
                <c:pt idx="154">
                  <c:v>41388</c:v>
                </c:pt>
                <c:pt idx="155">
                  <c:v>41389</c:v>
                </c:pt>
                <c:pt idx="156">
                  <c:v>41390</c:v>
                </c:pt>
                <c:pt idx="157">
                  <c:v>41391</c:v>
                </c:pt>
                <c:pt idx="158">
                  <c:v>41392</c:v>
                </c:pt>
                <c:pt idx="159">
                  <c:v>41393</c:v>
                </c:pt>
                <c:pt idx="160">
                  <c:v>41394</c:v>
                </c:pt>
                <c:pt idx="161">
                  <c:v>41395</c:v>
                </c:pt>
                <c:pt idx="162">
                  <c:v>41396</c:v>
                </c:pt>
                <c:pt idx="163">
                  <c:v>41397</c:v>
                </c:pt>
                <c:pt idx="164">
                  <c:v>41398</c:v>
                </c:pt>
                <c:pt idx="165">
                  <c:v>41399</c:v>
                </c:pt>
                <c:pt idx="166">
                  <c:v>41400</c:v>
                </c:pt>
                <c:pt idx="167">
                  <c:v>41401</c:v>
                </c:pt>
                <c:pt idx="168">
                  <c:v>41402</c:v>
                </c:pt>
                <c:pt idx="169">
                  <c:v>41403</c:v>
                </c:pt>
                <c:pt idx="170">
                  <c:v>41404</c:v>
                </c:pt>
                <c:pt idx="171">
                  <c:v>41405</c:v>
                </c:pt>
                <c:pt idx="172">
                  <c:v>41406</c:v>
                </c:pt>
                <c:pt idx="173">
                  <c:v>41407</c:v>
                </c:pt>
                <c:pt idx="174">
                  <c:v>41408</c:v>
                </c:pt>
                <c:pt idx="175">
                  <c:v>41409</c:v>
                </c:pt>
                <c:pt idx="176">
                  <c:v>41410</c:v>
                </c:pt>
                <c:pt idx="177">
                  <c:v>41411</c:v>
                </c:pt>
                <c:pt idx="178">
                  <c:v>41412</c:v>
                </c:pt>
                <c:pt idx="179">
                  <c:v>41413</c:v>
                </c:pt>
                <c:pt idx="180">
                  <c:v>41414</c:v>
                </c:pt>
                <c:pt idx="181">
                  <c:v>41415</c:v>
                </c:pt>
                <c:pt idx="182">
                  <c:v>41416</c:v>
                </c:pt>
                <c:pt idx="183">
                  <c:v>41417</c:v>
                </c:pt>
                <c:pt idx="184">
                  <c:v>41418</c:v>
                </c:pt>
                <c:pt idx="185">
                  <c:v>41419</c:v>
                </c:pt>
                <c:pt idx="186">
                  <c:v>41420</c:v>
                </c:pt>
                <c:pt idx="187">
                  <c:v>41421</c:v>
                </c:pt>
                <c:pt idx="188">
                  <c:v>41422</c:v>
                </c:pt>
                <c:pt idx="189">
                  <c:v>41423</c:v>
                </c:pt>
                <c:pt idx="190">
                  <c:v>41424</c:v>
                </c:pt>
                <c:pt idx="191">
                  <c:v>41425</c:v>
                </c:pt>
                <c:pt idx="192">
                  <c:v>41426</c:v>
                </c:pt>
                <c:pt idx="193">
                  <c:v>41427</c:v>
                </c:pt>
                <c:pt idx="194">
                  <c:v>41428</c:v>
                </c:pt>
                <c:pt idx="195">
                  <c:v>41429</c:v>
                </c:pt>
                <c:pt idx="196">
                  <c:v>41430</c:v>
                </c:pt>
                <c:pt idx="197">
                  <c:v>41431</c:v>
                </c:pt>
                <c:pt idx="198">
                  <c:v>41432</c:v>
                </c:pt>
                <c:pt idx="199">
                  <c:v>41433</c:v>
                </c:pt>
                <c:pt idx="200">
                  <c:v>41434</c:v>
                </c:pt>
                <c:pt idx="201">
                  <c:v>41435</c:v>
                </c:pt>
                <c:pt idx="202">
                  <c:v>41436</c:v>
                </c:pt>
                <c:pt idx="203">
                  <c:v>41437</c:v>
                </c:pt>
                <c:pt idx="204">
                  <c:v>41438</c:v>
                </c:pt>
                <c:pt idx="205">
                  <c:v>41439</c:v>
                </c:pt>
                <c:pt idx="206">
                  <c:v>41440</c:v>
                </c:pt>
                <c:pt idx="207">
                  <c:v>41441</c:v>
                </c:pt>
                <c:pt idx="208">
                  <c:v>41442</c:v>
                </c:pt>
                <c:pt idx="209">
                  <c:v>41443</c:v>
                </c:pt>
                <c:pt idx="210">
                  <c:v>41444</c:v>
                </c:pt>
                <c:pt idx="211">
                  <c:v>41445</c:v>
                </c:pt>
                <c:pt idx="212">
                  <c:v>41446</c:v>
                </c:pt>
                <c:pt idx="213">
                  <c:v>41447</c:v>
                </c:pt>
                <c:pt idx="214">
                  <c:v>41448</c:v>
                </c:pt>
                <c:pt idx="215">
                  <c:v>41449</c:v>
                </c:pt>
                <c:pt idx="216">
                  <c:v>41450</c:v>
                </c:pt>
                <c:pt idx="217">
                  <c:v>41451</c:v>
                </c:pt>
                <c:pt idx="218">
                  <c:v>41452</c:v>
                </c:pt>
                <c:pt idx="219">
                  <c:v>41453</c:v>
                </c:pt>
                <c:pt idx="220">
                  <c:v>41454</c:v>
                </c:pt>
                <c:pt idx="221">
                  <c:v>41455</c:v>
                </c:pt>
                <c:pt idx="222">
                  <c:v>41456</c:v>
                </c:pt>
                <c:pt idx="223">
                  <c:v>41457</c:v>
                </c:pt>
                <c:pt idx="224">
                  <c:v>41458</c:v>
                </c:pt>
                <c:pt idx="225">
                  <c:v>41459</c:v>
                </c:pt>
                <c:pt idx="226">
                  <c:v>41460</c:v>
                </c:pt>
                <c:pt idx="227">
                  <c:v>41461</c:v>
                </c:pt>
                <c:pt idx="228">
                  <c:v>41462</c:v>
                </c:pt>
                <c:pt idx="229">
                  <c:v>41463</c:v>
                </c:pt>
                <c:pt idx="230">
                  <c:v>41464</c:v>
                </c:pt>
                <c:pt idx="231">
                  <c:v>41465</c:v>
                </c:pt>
                <c:pt idx="232">
                  <c:v>41466</c:v>
                </c:pt>
                <c:pt idx="233">
                  <c:v>41467</c:v>
                </c:pt>
                <c:pt idx="234">
                  <c:v>41468</c:v>
                </c:pt>
                <c:pt idx="235">
                  <c:v>41469</c:v>
                </c:pt>
                <c:pt idx="236">
                  <c:v>41470</c:v>
                </c:pt>
                <c:pt idx="237">
                  <c:v>41471</c:v>
                </c:pt>
                <c:pt idx="238">
                  <c:v>41472</c:v>
                </c:pt>
                <c:pt idx="239">
                  <c:v>41473</c:v>
                </c:pt>
                <c:pt idx="240">
                  <c:v>41474</c:v>
                </c:pt>
                <c:pt idx="241">
                  <c:v>41475</c:v>
                </c:pt>
                <c:pt idx="242">
                  <c:v>41476</c:v>
                </c:pt>
                <c:pt idx="243">
                  <c:v>41477</c:v>
                </c:pt>
                <c:pt idx="244">
                  <c:v>41478</c:v>
                </c:pt>
                <c:pt idx="245">
                  <c:v>41479</c:v>
                </c:pt>
                <c:pt idx="246">
                  <c:v>41480</c:v>
                </c:pt>
                <c:pt idx="247">
                  <c:v>41481</c:v>
                </c:pt>
                <c:pt idx="248">
                  <c:v>41482</c:v>
                </c:pt>
                <c:pt idx="249">
                  <c:v>41483</c:v>
                </c:pt>
                <c:pt idx="250">
                  <c:v>41484</c:v>
                </c:pt>
                <c:pt idx="251">
                  <c:v>41485</c:v>
                </c:pt>
                <c:pt idx="252">
                  <c:v>41486</c:v>
                </c:pt>
                <c:pt idx="253">
                  <c:v>41487</c:v>
                </c:pt>
                <c:pt idx="254">
                  <c:v>41488</c:v>
                </c:pt>
                <c:pt idx="255">
                  <c:v>41489</c:v>
                </c:pt>
                <c:pt idx="256">
                  <c:v>41490</c:v>
                </c:pt>
                <c:pt idx="257">
                  <c:v>41491</c:v>
                </c:pt>
                <c:pt idx="258">
                  <c:v>41492</c:v>
                </c:pt>
                <c:pt idx="259">
                  <c:v>41493</c:v>
                </c:pt>
                <c:pt idx="260">
                  <c:v>41494</c:v>
                </c:pt>
                <c:pt idx="261">
                  <c:v>41495</c:v>
                </c:pt>
                <c:pt idx="262">
                  <c:v>41496</c:v>
                </c:pt>
                <c:pt idx="263">
                  <c:v>41497</c:v>
                </c:pt>
                <c:pt idx="264">
                  <c:v>41498</c:v>
                </c:pt>
                <c:pt idx="265">
                  <c:v>41499</c:v>
                </c:pt>
                <c:pt idx="266">
                  <c:v>41500</c:v>
                </c:pt>
                <c:pt idx="267">
                  <c:v>41501</c:v>
                </c:pt>
                <c:pt idx="268">
                  <c:v>41502</c:v>
                </c:pt>
                <c:pt idx="269">
                  <c:v>41503</c:v>
                </c:pt>
                <c:pt idx="270">
                  <c:v>41504</c:v>
                </c:pt>
                <c:pt idx="271">
                  <c:v>41505</c:v>
                </c:pt>
                <c:pt idx="272">
                  <c:v>41506</c:v>
                </c:pt>
                <c:pt idx="273">
                  <c:v>41507</c:v>
                </c:pt>
                <c:pt idx="274">
                  <c:v>41508</c:v>
                </c:pt>
                <c:pt idx="275">
                  <c:v>41509</c:v>
                </c:pt>
                <c:pt idx="276">
                  <c:v>41510</c:v>
                </c:pt>
                <c:pt idx="277">
                  <c:v>41511</c:v>
                </c:pt>
                <c:pt idx="278">
                  <c:v>41512</c:v>
                </c:pt>
                <c:pt idx="279">
                  <c:v>41513</c:v>
                </c:pt>
                <c:pt idx="280">
                  <c:v>41514</c:v>
                </c:pt>
                <c:pt idx="281">
                  <c:v>41515</c:v>
                </c:pt>
                <c:pt idx="282">
                  <c:v>41516</c:v>
                </c:pt>
                <c:pt idx="283">
                  <c:v>41517</c:v>
                </c:pt>
                <c:pt idx="284">
                  <c:v>41518</c:v>
                </c:pt>
                <c:pt idx="285">
                  <c:v>41519</c:v>
                </c:pt>
                <c:pt idx="286">
                  <c:v>41520</c:v>
                </c:pt>
                <c:pt idx="287">
                  <c:v>41521</c:v>
                </c:pt>
                <c:pt idx="288">
                  <c:v>41522</c:v>
                </c:pt>
                <c:pt idx="289">
                  <c:v>41523</c:v>
                </c:pt>
                <c:pt idx="290">
                  <c:v>41524</c:v>
                </c:pt>
                <c:pt idx="291">
                  <c:v>41525</c:v>
                </c:pt>
                <c:pt idx="292">
                  <c:v>41526</c:v>
                </c:pt>
                <c:pt idx="293">
                  <c:v>41527</c:v>
                </c:pt>
                <c:pt idx="294">
                  <c:v>41528</c:v>
                </c:pt>
                <c:pt idx="295">
                  <c:v>41529</c:v>
                </c:pt>
                <c:pt idx="296">
                  <c:v>41530</c:v>
                </c:pt>
                <c:pt idx="297">
                  <c:v>41531</c:v>
                </c:pt>
                <c:pt idx="298">
                  <c:v>41532</c:v>
                </c:pt>
                <c:pt idx="299">
                  <c:v>41533</c:v>
                </c:pt>
                <c:pt idx="300">
                  <c:v>41534</c:v>
                </c:pt>
                <c:pt idx="301">
                  <c:v>41535</c:v>
                </c:pt>
                <c:pt idx="302">
                  <c:v>41536</c:v>
                </c:pt>
                <c:pt idx="303">
                  <c:v>41537</c:v>
                </c:pt>
                <c:pt idx="304">
                  <c:v>41538</c:v>
                </c:pt>
                <c:pt idx="305">
                  <c:v>41539</c:v>
                </c:pt>
                <c:pt idx="306">
                  <c:v>41540</c:v>
                </c:pt>
                <c:pt idx="307">
                  <c:v>41541</c:v>
                </c:pt>
                <c:pt idx="308">
                  <c:v>41542</c:v>
                </c:pt>
                <c:pt idx="309">
                  <c:v>41543</c:v>
                </c:pt>
                <c:pt idx="310">
                  <c:v>41544</c:v>
                </c:pt>
                <c:pt idx="311">
                  <c:v>41545</c:v>
                </c:pt>
                <c:pt idx="312">
                  <c:v>41546</c:v>
                </c:pt>
                <c:pt idx="313">
                  <c:v>41547</c:v>
                </c:pt>
                <c:pt idx="314">
                  <c:v>41548</c:v>
                </c:pt>
                <c:pt idx="315">
                  <c:v>41549</c:v>
                </c:pt>
                <c:pt idx="316">
                  <c:v>41550</c:v>
                </c:pt>
                <c:pt idx="317">
                  <c:v>41551</c:v>
                </c:pt>
                <c:pt idx="318">
                  <c:v>41552</c:v>
                </c:pt>
                <c:pt idx="319">
                  <c:v>41553</c:v>
                </c:pt>
                <c:pt idx="320">
                  <c:v>41554</c:v>
                </c:pt>
                <c:pt idx="321">
                  <c:v>41555</c:v>
                </c:pt>
                <c:pt idx="322">
                  <c:v>41556</c:v>
                </c:pt>
                <c:pt idx="323">
                  <c:v>41557</c:v>
                </c:pt>
                <c:pt idx="324">
                  <c:v>41558</c:v>
                </c:pt>
                <c:pt idx="325">
                  <c:v>41559</c:v>
                </c:pt>
                <c:pt idx="326">
                  <c:v>41560</c:v>
                </c:pt>
                <c:pt idx="327">
                  <c:v>41561</c:v>
                </c:pt>
                <c:pt idx="328">
                  <c:v>41562</c:v>
                </c:pt>
                <c:pt idx="329">
                  <c:v>41563</c:v>
                </c:pt>
                <c:pt idx="330">
                  <c:v>41564</c:v>
                </c:pt>
                <c:pt idx="331">
                  <c:v>41565</c:v>
                </c:pt>
                <c:pt idx="332">
                  <c:v>41566</c:v>
                </c:pt>
                <c:pt idx="333">
                  <c:v>41567</c:v>
                </c:pt>
                <c:pt idx="334">
                  <c:v>41568</c:v>
                </c:pt>
                <c:pt idx="335">
                  <c:v>41569</c:v>
                </c:pt>
                <c:pt idx="336">
                  <c:v>41570</c:v>
                </c:pt>
                <c:pt idx="337">
                  <c:v>41571</c:v>
                </c:pt>
                <c:pt idx="338">
                  <c:v>41572</c:v>
                </c:pt>
                <c:pt idx="339">
                  <c:v>41573</c:v>
                </c:pt>
                <c:pt idx="340">
                  <c:v>41574</c:v>
                </c:pt>
                <c:pt idx="341">
                  <c:v>41575</c:v>
                </c:pt>
                <c:pt idx="342">
                  <c:v>41576</c:v>
                </c:pt>
                <c:pt idx="343">
                  <c:v>41577</c:v>
                </c:pt>
                <c:pt idx="344">
                  <c:v>41578</c:v>
                </c:pt>
                <c:pt idx="345">
                  <c:v>41579</c:v>
                </c:pt>
                <c:pt idx="346">
                  <c:v>41580</c:v>
                </c:pt>
                <c:pt idx="347">
                  <c:v>41581</c:v>
                </c:pt>
                <c:pt idx="348">
                  <c:v>41582</c:v>
                </c:pt>
                <c:pt idx="349">
                  <c:v>41583</c:v>
                </c:pt>
                <c:pt idx="350">
                  <c:v>41584</c:v>
                </c:pt>
                <c:pt idx="351">
                  <c:v>41585</c:v>
                </c:pt>
                <c:pt idx="352">
                  <c:v>41586</c:v>
                </c:pt>
                <c:pt idx="353">
                  <c:v>41587</c:v>
                </c:pt>
                <c:pt idx="354">
                  <c:v>41588</c:v>
                </c:pt>
                <c:pt idx="355">
                  <c:v>41589</c:v>
                </c:pt>
                <c:pt idx="356">
                  <c:v>41590</c:v>
                </c:pt>
                <c:pt idx="357">
                  <c:v>41591</c:v>
                </c:pt>
                <c:pt idx="358">
                  <c:v>41592</c:v>
                </c:pt>
                <c:pt idx="359">
                  <c:v>41593</c:v>
                </c:pt>
                <c:pt idx="360">
                  <c:v>41594</c:v>
                </c:pt>
                <c:pt idx="361">
                  <c:v>41595</c:v>
                </c:pt>
                <c:pt idx="362">
                  <c:v>41596</c:v>
                </c:pt>
                <c:pt idx="363">
                  <c:v>41597</c:v>
                </c:pt>
                <c:pt idx="364">
                  <c:v>41598</c:v>
                </c:pt>
                <c:pt idx="365">
                  <c:v>41599</c:v>
                </c:pt>
                <c:pt idx="366">
                  <c:v>41600</c:v>
                </c:pt>
                <c:pt idx="367">
                  <c:v>41601</c:v>
                </c:pt>
                <c:pt idx="368">
                  <c:v>41602</c:v>
                </c:pt>
                <c:pt idx="369">
                  <c:v>41603</c:v>
                </c:pt>
                <c:pt idx="370">
                  <c:v>41604</c:v>
                </c:pt>
                <c:pt idx="371">
                  <c:v>41605</c:v>
                </c:pt>
                <c:pt idx="372">
                  <c:v>41606</c:v>
                </c:pt>
                <c:pt idx="373">
                  <c:v>41607</c:v>
                </c:pt>
                <c:pt idx="374">
                  <c:v>41608</c:v>
                </c:pt>
                <c:pt idx="375">
                  <c:v>41609</c:v>
                </c:pt>
                <c:pt idx="376">
                  <c:v>41610</c:v>
                </c:pt>
                <c:pt idx="377">
                  <c:v>41611</c:v>
                </c:pt>
                <c:pt idx="378">
                  <c:v>41612</c:v>
                </c:pt>
                <c:pt idx="379">
                  <c:v>41613</c:v>
                </c:pt>
                <c:pt idx="380">
                  <c:v>41614</c:v>
                </c:pt>
                <c:pt idx="381">
                  <c:v>41615</c:v>
                </c:pt>
                <c:pt idx="382">
                  <c:v>41616</c:v>
                </c:pt>
                <c:pt idx="383">
                  <c:v>41617</c:v>
                </c:pt>
                <c:pt idx="384">
                  <c:v>41618</c:v>
                </c:pt>
                <c:pt idx="385">
                  <c:v>41619</c:v>
                </c:pt>
                <c:pt idx="386">
                  <c:v>41620</c:v>
                </c:pt>
                <c:pt idx="387">
                  <c:v>41621</c:v>
                </c:pt>
                <c:pt idx="388">
                  <c:v>41622</c:v>
                </c:pt>
                <c:pt idx="389">
                  <c:v>41623</c:v>
                </c:pt>
                <c:pt idx="390">
                  <c:v>41624</c:v>
                </c:pt>
                <c:pt idx="391">
                  <c:v>41625</c:v>
                </c:pt>
                <c:pt idx="392">
                  <c:v>41626</c:v>
                </c:pt>
                <c:pt idx="393">
                  <c:v>41627</c:v>
                </c:pt>
                <c:pt idx="394">
                  <c:v>41628</c:v>
                </c:pt>
                <c:pt idx="395">
                  <c:v>41629</c:v>
                </c:pt>
                <c:pt idx="396">
                  <c:v>41630</c:v>
                </c:pt>
                <c:pt idx="397">
                  <c:v>41631</c:v>
                </c:pt>
                <c:pt idx="398">
                  <c:v>41632</c:v>
                </c:pt>
                <c:pt idx="399">
                  <c:v>41633</c:v>
                </c:pt>
                <c:pt idx="400">
                  <c:v>41634</c:v>
                </c:pt>
                <c:pt idx="401">
                  <c:v>41635</c:v>
                </c:pt>
                <c:pt idx="402">
                  <c:v>41636</c:v>
                </c:pt>
                <c:pt idx="403">
                  <c:v>41637</c:v>
                </c:pt>
                <c:pt idx="404">
                  <c:v>41638</c:v>
                </c:pt>
                <c:pt idx="405">
                  <c:v>41639</c:v>
                </c:pt>
                <c:pt idx="407">
                  <c:v>41671</c:v>
                </c:pt>
                <c:pt idx="408">
                  <c:v>41672</c:v>
                </c:pt>
                <c:pt idx="409">
                  <c:v>41673</c:v>
                </c:pt>
                <c:pt idx="410">
                  <c:v>41674</c:v>
                </c:pt>
                <c:pt idx="411">
                  <c:v>41675</c:v>
                </c:pt>
                <c:pt idx="412">
                  <c:v>41676</c:v>
                </c:pt>
                <c:pt idx="413">
                  <c:v>41677</c:v>
                </c:pt>
                <c:pt idx="414">
                  <c:v>41678</c:v>
                </c:pt>
                <c:pt idx="415">
                  <c:v>41679</c:v>
                </c:pt>
                <c:pt idx="416">
                  <c:v>41680</c:v>
                </c:pt>
                <c:pt idx="417">
                  <c:v>41681</c:v>
                </c:pt>
                <c:pt idx="418">
                  <c:v>41682</c:v>
                </c:pt>
                <c:pt idx="419">
                  <c:v>41683</c:v>
                </c:pt>
                <c:pt idx="420">
                  <c:v>41684</c:v>
                </c:pt>
                <c:pt idx="421">
                  <c:v>41685</c:v>
                </c:pt>
                <c:pt idx="422">
                  <c:v>41686</c:v>
                </c:pt>
                <c:pt idx="423">
                  <c:v>41687</c:v>
                </c:pt>
                <c:pt idx="424">
                  <c:v>41688</c:v>
                </c:pt>
                <c:pt idx="425">
                  <c:v>41689</c:v>
                </c:pt>
                <c:pt idx="426">
                  <c:v>41690</c:v>
                </c:pt>
                <c:pt idx="427">
                  <c:v>41691</c:v>
                </c:pt>
                <c:pt idx="428">
                  <c:v>41692</c:v>
                </c:pt>
                <c:pt idx="429">
                  <c:v>41693</c:v>
                </c:pt>
                <c:pt idx="430">
                  <c:v>41694</c:v>
                </c:pt>
                <c:pt idx="431">
                  <c:v>41695</c:v>
                </c:pt>
                <c:pt idx="432">
                  <c:v>41696</c:v>
                </c:pt>
                <c:pt idx="433">
                  <c:v>41697</c:v>
                </c:pt>
                <c:pt idx="434">
                  <c:v>41698</c:v>
                </c:pt>
                <c:pt idx="435">
                  <c:v>41699</c:v>
                </c:pt>
                <c:pt idx="436">
                  <c:v>41700</c:v>
                </c:pt>
                <c:pt idx="437">
                  <c:v>41701</c:v>
                </c:pt>
                <c:pt idx="438">
                  <c:v>41702</c:v>
                </c:pt>
                <c:pt idx="439">
                  <c:v>41703</c:v>
                </c:pt>
                <c:pt idx="440">
                  <c:v>41704</c:v>
                </c:pt>
                <c:pt idx="441">
                  <c:v>41705</c:v>
                </c:pt>
                <c:pt idx="442">
                  <c:v>41706</c:v>
                </c:pt>
                <c:pt idx="443">
                  <c:v>41707</c:v>
                </c:pt>
                <c:pt idx="444">
                  <c:v>41708</c:v>
                </c:pt>
                <c:pt idx="445">
                  <c:v>41709</c:v>
                </c:pt>
                <c:pt idx="446">
                  <c:v>41710</c:v>
                </c:pt>
                <c:pt idx="447">
                  <c:v>41711</c:v>
                </c:pt>
                <c:pt idx="448">
                  <c:v>41712</c:v>
                </c:pt>
                <c:pt idx="449">
                  <c:v>41713</c:v>
                </c:pt>
                <c:pt idx="450">
                  <c:v>41714</c:v>
                </c:pt>
                <c:pt idx="451">
                  <c:v>41715</c:v>
                </c:pt>
                <c:pt idx="452">
                  <c:v>41716</c:v>
                </c:pt>
                <c:pt idx="453">
                  <c:v>41717</c:v>
                </c:pt>
                <c:pt idx="454">
                  <c:v>41718</c:v>
                </c:pt>
                <c:pt idx="455">
                  <c:v>41719</c:v>
                </c:pt>
                <c:pt idx="456">
                  <c:v>41720</c:v>
                </c:pt>
                <c:pt idx="457">
                  <c:v>41721</c:v>
                </c:pt>
                <c:pt idx="458">
                  <c:v>41722</c:v>
                </c:pt>
                <c:pt idx="459">
                  <c:v>41723</c:v>
                </c:pt>
                <c:pt idx="460">
                  <c:v>41724</c:v>
                </c:pt>
                <c:pt idx="461">
                  <c:v>41725</c:v>
                </c:pt>
                <c:pt idx="462">
                  <c:v>41726</c:v>
                </c:pt>
                <c:pt idx="463">
                  <c:v>41727</c:v>
                </c:pt>
                <c:pt idx="464">
                  <c:v>41728</c:v>
                </c:pt>
                <c:pt idx="465">
                  <c:v>41729</c:v>
                </c:pt>
                <c:pt idx="466">
                  <c:v>41730</c:v>
                </c:pt>
                <c:pt idx="467">
                  <c:v>41731</c:v>
                </c:pt>
                <c:pt idx="468">
                  <c:v>41732</c:v>
                </c:pt>
                <c:pt idx="469">
                  <c:v>41733</c:v>
                </c:pt>
                <c:pt idx="470">
                  <c:v>41734</c:v>
                </c:pt>
                <c:pt idx="471">
                  <c:v>41735</c:v>
                </c:pt>
                <c:pt idx="472">
                  <c:v>41736</c:v>
                </c:pt>
                <c:pt idx="473">
                  <c:v>41737</c:v>
                </c:pt>
                <c:pt idx="474">
                  <c:v>41738</c:v>
                </c:pt>
                <c:pt idx="475">
                  <c:v>41739</c:v>
                </c:pt>
                <c:pt idx="476">
                  <c:v>41740</c:v>
                </c:pt>
                <c:pt idx="477">
                  <c:v>41741</c:v>
                </c:pt>
                <c:pt idx="478">
                  <c:v>41742</c:v>
                </c:pt>
                <c:pt idx="479">
                  <c:v>41743</c:v>
                </c:pt>
                <c:pt idx="480">
                  <c:v>41744</c:v>
                </c:pt>
                <c:pt idx="481">
                  <c:v>41745</c:v>
                </c:pt>
                <c:pt idx="482">
                  <c:v>41746</c:v>
                </c:pt>
                <c:pt idx="483">
                  <c:v>41747</c:v>
                </c:pt>
                <c:pt idx="484">
                  <c:v>41748</c:v>
                </c:pt>
                <c:pt idx="485">
                  <c:v>41749</c:v>
                </c:pt>
                <c:pt idx="486">
                  <c:v>41750</c:v>
                </c:pt>
                <c:pt idx="487">
                  <c:v>41751</c:v>
                </c:pt>
                <c:pt idx="488">
                  <c:v>41752</c:v>
                </c:pt>
                <c:pt idx="489">
                  <c:v>41753</c:v>
                </c:pt>
                <c:pt idx="490">
                  <c:v>41754</c:v>
                </c:pt>
                <c:pt idx="491">
                  <c:v>41755</c:v>
                </c:pt>
                <c:pt idx="492">
                  <c:v>41756</c:v>
                </c:pt>
                <c:pt idx="493">
                  <c:v>41757</c:v>
                </c:pt>
                <c:pt idx="494">
                  <c:v>41758</c:v>
                </c:pt>
                <c:pt idx="495">
                  <c:v>41759</c:v>
                </c:pt>
                <c:pt idx="496">
                  <c:v>41760</c:v>
                </c:pt>
                <c:pt idx="497">
                  <c:v>41761</c:v>
                </c:pt>
                <c:pt idx="498">
                  <c:v>41762</c:v>
                </c:pt>
                <c:pt idx="499">
                  <c:v>41763</c:v>
                </c:pt>
                <c:pt idx="500">
                  <c:v>41764</c:v>
                </c:pt>
                <c:pt idx="501">
                  <c:v>41765</c:v>
                </c:pt>
                <c:pt idx="502">
                  <c:v>41766</c:v>
                </c:pt>
                <c:pt idx="503">
                  <c:v>41767</c:v>
                </c:pt>
                <c:pt idx="504">
                  <c:v>41768</c:v>
                </c:pt>
                <c:pt idx="505">
                  <c:v>41769</c:v>
                </c:pt>
                <c:pt idx="506">
                  <c:v>41770</c:v>
                </c:pt>
                <c:pt idx="507">
                  <c:v>41771</c:v>
                </c:pt>
                <c:pt idx="508">
                  <c:v>41772</c:v>
                </c:pt>
                <c:pt idx="509">
                  <c:v>41773</c:v>
                </c:pt>
                <c:pt idx="510">
                  <c:v>41774</c:v>
                </c:pt>
                <c:pt idx="511">
                  <c:v>41775</c:v>
                </c:pt>
                <c:pt idx="512">
                  <c:v>41776</c:v>
                </c:pt>
                <c:pt idx="513">
                  <c:v>41777</c:v>
                </c:pt>
                <c:pt idx="514">
                  <c:v>41778</c:v>
                </c:pt>
                <c:pt idx="515">
                  <c:v>41779</c:v>
                </c:pt>
                <c:pt idx="516">
                  <c:v>41780</c:v>
                </c:pt>
                <c:pt idx="517">
                  <c:v>41781</c:v>
                </c:pt>
                <c:pt idx="518">
                  <c:v>41782</c:v>
                </c:pt>
                <c:pt idx="519">
                  <c:v>41783</c:v>
                </c:pt>
                <c:pt idx="520">
                  <c:v>41784</c:v>
                </c:pt>
                <c:pt idx="521">
                  <c:v>41785</c:v>
                </c:pt>
                <c:pt idx="522">
                  <c:v>41786</c:v>
                </c:pt>
                <c:pt idx="523">
                  <c:v>41787</c:v>
                </c:pt>
                <c:pt idx="524">
                  <c:v>41788</c:v>
                </c:pt>
                <c:pt idx="525">
                  <c:v>41789</c:v>
                </c:pt>
                <c:pt idx="526">
                  <c:v>41790</c:v>
                </c:pt>
                <c:pt idx="527">
                  <c:v>41791</c:v>
                </c:pt>
                <c:pt idx="528">
                  <c:v>41792</c:v>
                </c:pt>
                <c:pt idx="529">
                  <c:v>41793</c:v>
                </c:pt>
                <c:pt idx="530">
                  <c:v>41794</c:v>
                </c:pt>
                <c:pt idx="531">
                  <c:v>41795</c:v>
                </c:pt>
                <c:pt idx="532">
                  <c:v>41796</c:v>
                </c:pt>
                <c:pt idx="533">
                  <c:v>41797</c:v>
                </c:pt>
                <c:pt idx="534">
                  <c:v>41798</c:v>
                </c:pt>
                <c:pt idx="535">
                  <c:v>41799</c:v>
                </c:pt>
                <c:pt idx="536">
                  <c:v>41800</c:v>
                </c:pt>
                <c:pt idx="537">
                  <c:v>41801</c:v>
                </c:pt>
                <c:pt idx="538">
                  <c:v>41802</c:v>
                </c:pt>
                <c:pt idx="539">
                  <c:v>41803</c:v>
                </c:pt>
                <c:pt idx="540">
                  <c:v>41804</c:v>
                </c:pt>
                <c:pt idx="541">
                  <c:v>41805</c:v>
                </c:pt>
                <c:pt idx="542">
                  <c:v>41806</c:v>
                </c:pt>
                <c:pt idx="543">
                  <c:v>41807</c:v>
                </c:pt>
                <c:pt idx="544">
                  <c:v>41808</c:v>
                </c:pt>
                <c:pt idx="545">
                  <c:v>41809</c:v>
                </c:pt>
                <c:pt idx="546">
                  <c:v>41810</c:v>
                </c:pt>
                <c:pt idx="547">
                  <c:v>41811</c:v>
                </c:pt>
                <c:pt idx="548">
                  <c:v>41812</c:v>
                </c:pt>
                <c:pt idx="549">
                  <c:v>41813</c:v>
                </c:pt>
                <c:pt idx="550">
                  <c:v>41814</c:v>
                </c:pt>
                <c:pt idx="551">
                  <c:v>41815</c:v>
                </c:pt>
                <c:pt idx="552">
                  <c:v>41816</c:v>
                </c:pt>
                <c:pt idx="553">
                  <c:v>41817</c:v>
                </c:pt>
                <c:pt idx="554">
                  <c:v>41818</c:v>
                </c:pt>
                <c:pt idx="555">
                  <c:v>41819</c:v>
                </c:pt>
                <c:pt idx="556">
                  <c:v>41820</c:v>
                </c:pt>
                <c:pt idx="557">
                  <c:v>41821</c:v>
                </c:pt>
                <c:pt idx="558">
                  <c:v>41822</c:v>
                </c:pt>
                <c:pt idx="559">
                  <c:v>41823</c:v>
                </c:pt>
                <c:pt idx="560">
                  <c:v>41824</c:v>
                </c:pt>
                <c:pt idx="561">
                  <c:v>41825</c:v>
                </c:pt>
                <c:pt idx="562">
                  <c:v>41826</c:v>
                </c:pt>
                <c:pt idx="563">
                  <c:v>41827</c:v>
                </c:pt>
                <c:pt idx="564">
                  <c:v>41828</c:v>
                </c:pt>
                <c:pt idx="565">
                  <c:v>41829</c:v>
                </c:pt>
                <c:pt idx="566">
                  <c:v>41830</c:v>
                </c:pt>
                <c:pt idx="567">
                  <c:v>41831</c:v>
                </c:pt>
                <c:pt idx="568">
                  <c:v>41832</c:v>
                </c:pt>
                <c:pt idx="569">
                  <c:v>41833</c:v>
                </c:pt>
                <c:pt idx="570">
                  <c:v>41834</c:v>
                </c:pt>
                <c:pt idx="571">
                  <c:v>41835</c:v>
                </c:pt>
              </c:numCache>
            </c:numRef>
          </c:xVal>
          <c:yVal>
            <c:numRef>
              <c:f>Toreadora!$D$1:$D$572</c:f>
              <c:numCache>
                <c:formatCode>General</c:formatCode>
                <c:ptCount val="572"/>
                <c:pt idx="0">
                  <c:v>3.14</c:v>
                </c:pt>
                <c:pt idx="1">
                  <c:v>2.67</c:v>
                </c:pt>
                <c:pt idx="2">
                  <c:v>3.57</c:v>
                </c:pt>
                <c:pt idx="3">
                  <c:v>3.42</c:v>
                </c:pt>
                <c:pt idx="4">
                  <c:v>3.79</c:v>
                </c:pt>
                <c:pt idx="5">
                  <c:v>1.59</c:v>
                </c:pt>
                <c:pt idx="6">
                  <c:v>3.25</c:v>
                </c:pt>
                <c:pt idx="7">
                  <c:v>3.62</c:v>
                </c:pt>
                <c:pt idx="8">
                  <c:v>1.86</c:v>
                </c:pt>
                <c:pt idx="9">
                  <c:v>1.6</c:v>
                </c:pt>
                <c:pt idx="10">
                  <c:v>3.44</c:v>
                </c:pt>
                <c:pt idx="11">
                  <c:v>2.3899999999999997</c:v>
                </c:pt>
                <c:pt idx="12">
                  <c:v>1.52</c:v>
                </c:pt>
                <c:pt idx="13">
                  <c:v>1.58</c:v>
                </c:pt>
                <c:pt idx="14">
                  <c:v>2.08</c:v>
                </c:pt>
                <c:pt idx="15">
                  <c:v>3.29</c:v>
                </c:pt>
                <c:pt idx="16">
                  <c:v>3.75</c:v>
                </c:pt>
                <c:pt idx="17">
                  <c:v>3.3499999999999996</c:v>
                </c:pt>
                <c:pt idx="18">
                  <c:v>2.2400000000000002</c:v>
                </c:pt>
                <c:pt idx="19">
                  <c:v>1.8</c:v>
                </c:pt>
                <c:pt idx="20">
                  <c:v>-0.23</c:v>
                </c:pt>
                <c:pt idx="21">
                  <c:v>2.23</c:v>
                </c:pt>
                <c:pt idx="22">
                  <c:v>1.9600000000000002</c:v>
                </c:pt>
                <c:pt idx="23">
                  <c:v>2.9</c:v>
                </c:pt>
                <c:pt idx="24">
                  <c:v>1.9500000000000002</c:v>
                </c:pt>
                <c:pt idx="25">
                  <c:v>1.83</c:v>
                </c:pt>
                <c:pt idx="26">
                  <c:v>1.33</c:v>
                </c:pt>
                <c:pt idx="27">
                  <c:v>3</c:v>
                </c:pt>
                <c:pt idx="28">
                  <c:v>2.68</c:v>
                </c:pt>
                <c:pt idx="30">
                  <c:v>4.09</c:v>
                </c:pt>
                <c:pt idx="31">
                  <c:v>3.3099999999999996</c:v>
                </c:pt>
                <c:pt idx="32">
                  <c:v>3.08</c:v>
                </c:pt>
                <c:pt idx="33">
                  <c:v>3.9499999999999997</c:v>
                </c:pt>
                <c:pt idx="34">
                  <c:v>3.51</c:v>
                </c:pt>
                <c:pt idx="35">
                  <c:v>3.57</c:v>
                </c:pt>
                <c:pt idx="36">
                  <c:v>3.9699999999999998</c:v>
                </c:pt>
                <c:pt idx="37">
                  <c:v>4.1899999999999995</c:v>
                </c:pt>
                <c:pt idx="38">
                  <c:v>3.4499999999999997</c:v>
                </c:pt>
                <c:pt idx="39">
                  <c:v>3.07</c:v>
                </c:pt>
                <c:pt idx="40">
                  <c:v>1.8900000000000001</c:v>
                </c:pt>
                <c:pt idx="41">
                  <c:v>2.2999999999999998</c:v>
                </c:pt>
                <c:pt idx="42">
                  <c:v>2.0499999999999998</c:v>
                </c:pt>
                <c:pt idx="43">
                  <c:v>2.9499999999999997</c:v>
                </c:pt>
                <c:pt idx="44">
                  <c:v>3.69</c:v>
                </c:pt>
                <c:pt idx="45">
                  <c:v>1.42</c:v>
                </c:pt>
                <c:pt idx="46">
                  <c:v>1.34</c:v>
                </c:pt>
                <c:pt idx="47">
                  <c:v>3.9899999999999998</c:v>
                </c:pt>
                <c:pt idx="48">
                  <c:v>3.8499999999999996</c:v>
                </c:pt>
                <c:pt idx="49">
                  <c:v>3.8</c:v>
                </c:pt>
                <c:pt idx="50">
                  <c:v>2.68</c:v>
                </c:pt>
                <c:pt idx="51">
                  <c:v>3.6</c:v>
                </c:pt>
                <c:pt idx="52">
                  <c:v>2.71</c:v>
                </c:pt>
                <c:pt idx="53">
                  <c:v>1.9200000000000002</c:v>
                </c:pt>
                <c:pt idx="54">
                  <c:v>2.65</c:v>
                </c:pt>
                <c:pt idx="55">
                  <c:v>2.29</c:v>
                </c:pt>
                <c:pt idx="56">
                  <c:v>1.1399999999999997</c:v>
                </c:pt>
                <c:pt idx="57">
                  <c:v>-0.46</c:v>
                </c:pt>
                <c:pt idx="58">
                  <c:v>3.51</c:v>
                </c:pt>
                <c:pt idx="59">
                  <c:v>2.62</c:v>
                </c:pt>
                <c:pt idx="60">
                  <c:v>2.94</c:v>
                </c:pt>
                <c:pt idx="61">
                  <c:v>3.15</c:v>
                </c:pt>
                <c:pt idx="62">
                  <c:v>2.54</c:v>
                </c:pt>
                <c:pt idx="63">
                  <c:v>2.72</c:v>
                </c:pt>
                <c:pt idx="64">
                  <c:v>2.94</c:v>
                </c:pt>
                <c:pt idx="65">
                  <c:v>3.3099999999999996</c:v>
                </c:pt>
                <c:pt idx="66">
                  <c:v>2.4499999999999997</c:v>
                </c:pt>
                <c:pt idx="67">
                  <c:v>3.56</c:v>
                </c:pt>
                <c:pt idx="68">
                  <c:v>3.3099999999999996</c:v>
                </c:pt>
                <c:pt idx="69">
                  <c:v>4.33</c:v>
                </c:pt>
                <c:pt idx="71">
                  <c:v>1.35</c:v>
                </c:pt>
                <c:pt idx="72">
                  <c:v>4.04</c:v>
                </c:pt>
                <c:pt idx="73">
                  <c:v>4.83</c:v>
                </c:pt>
                <c:pt idx="74">
                  <c:v>4.6099999999999994</c:v>
                </c:pt>
                <c:pt idx="75">
                  <c:v>4.1099999999999994</c:v>
                </c:pt>
                <c:pt idx="76">
                  <c:v>3.92</c:v>
                </c:pt>
                <c:pt idx="77">
                  <c:v>4.58</c:v>
                </c:pt>
                <c:pt idx="78">
                  <c:v>3.9699999999999998</c:v>
                </c:pt>
                <c:pt idx="79">
                  <c:v>2.66</c:v>
                </c:pt>
                <c:pt idx="80">
                  <c:v>3.19</c:v>
                </c:pt>
                <c:pt idx="81">
                  <c:v>3.61</c:v>
                </c:pt>
                <c:pt idx="82">
                  <c:v>3.44</c:v>
                </c:pt>
                <c:pt idx="83">
                  <c:v>2.57</c:v>
                </c:pt>
                <c:pt idx="84">
                  <c:v>1.8900000000000001</c:v>
                </c:pt>
                <c:pt idx="85">
                  <c:v>2.63</c:v>
                </c:pt>
                <c:pt idx="86">
                  <c:v>3.6</c:v>
                </c:pt>
                <c:pt idx="87">
                  <c:v>3.42</c:v>
                </c:pt>
                <c:pt idx="88">
                  <c:v>2.64</c:v>
                </c:pt>
                <c:pt idx="89">
                  <c:v>2.3199999999999994</c:v>
                </c:pt>
                <c:pt idx="90">
                  <c:v>0</c:v>
                </c:pt>
                <c:pt idx="91">
                  <c:v>2.7</c:v>
                </c:pt>
                <c:pt idx="92">
                  <c:v>2.34</c:v>
                </c:pt>
                <c:pt idx="93">
                  <c:v>4.07</c:v>
                </c:pt>
                <c:pt idx="94">
                  <c:v>3.75</c:v>
                </c:pt>
                <c:pt idx="95">
                  <c:v>3.19</c:v>
                </c:pt>
                <c:pt idx="96">
                  <c:v>4.3</c:v>
                </c:pt>
                <c:pt idx="97">
                  <c:v>4.37</c:v>
                </c:pt>
                <c:pt idx="98">
                  <c:v>3.86</c:v>
                </c:pt>
                <c:pt idx="99">
                  <c:v>4.5</c:v>
                </c:pt>
                <c:pt idx="100">
                  <c:v>4.51</c:v>
                </c:pt>
                <c:pt idx="101">
                  <c:v>4.29</c:v>
                </c:pt>
                <c:pt idx="102">
                  <c:v>4.4400000000000004</c:v>
                </c:pt>
                <c:pt idx="103">
                  <c:v>4.1099999999999994</c:v>
                </c:pt>
                <c:pt idx="104">
                  <c:v>3.7600000000000002</c:v>
                </c:pt>
                <c:pt idx="105">
                  <c:v>3.3499999999999996</c:v>
                </c:pt>
                <c:pt idx="106">
                  <c:v>3.3299999999999996</c:v>
                </c:pt>
                <c:pt idx="107">
                  <c:v>3.11</c:v>
                </c:pt>
                <c:pt idx="108">
                  <c:v>4.49</c:v>
                </c:pt>
                <c:pt idx="109">
                  <c:v>3</c:v>
                </c:pt>
                <c:pt idx="110">
                  <c:v>3.9899999999999998</c:v>
                </c:pt>
                <c:pt idx="111">
                  <c:v>2.74</c:v>
                </c:pt>
                <c:pt idx="112">
                  <c:v>2.48</c:v>
                </c:pt>
                <c:pt idx="113">
                  <c:v>3.56</c:v>
                </c:pt>
                <c:pt idx="114">
                  <c:v>4.1399999999999997</c:v>
                </c:pt>
                <c:pt idx="115">
                  <c:v>2.56</c:v>
                </c:pt>
                <c:pt idx="116">
                  <c:v>3.9</c:v>
                </c:pt>
                <c:pt idx="117">
                  <c:v>3.17</c:v>
                </c:pt>
                <c:pt idx="118">
                  <c:v>3.3499999999999996</c:v>
                </c:pt>
                <c:pt idx="119">
                  <c:v>3.58</c:v>
                </c:pt>
                <c:pt idx="120">
                  <c:v>3.25</c:v>
                </c:pt>
                <c:pt idx="121">
                  <c:v>2.7</c:v>
                </c:pt>
                <c:pt idx="122">
                  <c:v>3.55</c:v>
                </c:pt>
                <c:pt idx="123">
                  <c:v>3.5</c:v>
                </c:pt>
                <c:pt idx="124">
                  <c:v>2.23</c:v>
                </c:pt>
                <c:pt idx="125">
                  <c:v>3.84</c:v>
                </c:pt>
                <c:pt idx="126">
                  <c:v>3.21</c:v>
                </c:pt>
                <c:pt idx="127">
                  <c:v>4.1099999999999994</c:v>
                </c:pt>
                <c:pt idx="128">
                  <c:v>2.44</c:v>
                </c:pt>
                <c:pt idx="129">
                  <c:v>2.11</c:v>
                </c:pt>
                <c:pt idx="130">
                  <c:v>4.22</c:v>
                </c:pt>
                <c:pt idx="131">
                  <c:v>4.1199999999999992</c:v>
                </c:pt>
                <c:pt idx="132">
                  <c:v>4.18</c:v>
                </c:pt>
                <c:pt idx="133">
                  <c:v>3.24</c:v>
                </c:pt>
                <c:pt idx="134">
                  <c:v>3.11</c:v>
                </c:pt>
                <c:pt idx="135">
                  <c:v>2.9299999999999997</c:v>
                </c:pt>
                <c:pt idx="136">
                  <c:v>3.08</c:v>
                </c:pt>
                <c:pt idx="137">
                  <c:v>3.82</c:v>
                </c:pt>
                <c:pt idx="138">
                  <c:v>3.9</c:v>
                </c:pt>
                <c:pt idx="139">
                  <c:v>3.69</c:v>
                </c:pt>
                <c:pt idx="140">
                  <c:v>2.92</c:v>
                </c:pt>
                <c:pt idx="141">
                  <c:v>3.94</c:v>
                </c:pt>
                <c:pt idx="142">
                  <c:v>2.72</c:v>
                </c:pt>
                <c:pt idx="143">
                  <c:v>4.17</c:v>
                </c:pt>
                <c:pt idx="144">
                  <c:v>4.08</c:v>
                </c:pt>
                <c:pt idx="145">
                  <c:v>4.25</c:v>
                </c:pt>
                <c:pt idx="146">
                  <c:v>4.55</c:v>
                </c:pt>
                <c:pt idx="147">
                  <c:v>0</c:v>
                </c:pt>
                <c:pt idx="148">
                  <c:v>3.79</c:v>
                </c:pt>
                <c:pt idx="149">
                  <c:v>3.42</c:v>
                </c:pt>
                <c:pt idx="150">
                  <c:v>-0.27</c:v>
                </c:pt>
                <c:pt idx="151">
                  <c:v>3.46</c:v>
                </c:pt>
                <c:pt idx="152">
                  <c:v>3.4499999999999997</c:v>
                </c:pt>
                <c:pt idx="153">
                  <c:v>1.1399999999999997</c:v>
                </c:pt>
                <c:pt idx="154">
                  <c:v>-0.65000000000000013</c:v>
                </c:pt>
                <c:pt idx="155">
                  <c:v>0.59</c:v>
                </c:pt>
                <c:pt idx="156">
                  <c:v>0.59</c:v>
                </c:pt>
                <c:pt idx="157">
                  <c:v>2.57</c:v>
                </c:pt>
                <c:pt idx="158">
                  <c:v>1.54</c:v>
                </c:pt>
                <c:pt idx="159">
                  <c:v>1.49</c:v>
                </c:pt>
                <c:pt idx="160">
                  <c:v>1.9300000000000002</c:v>
                </c:pt>
                <c:pt idx="161">
                  <c:v>3.2</c:v>
                </c:pt>
                <c:pt idx="162">
                  <c:v>3.3499999999999996</c:v>
                </c:pt>
                <c:pt idx="163">
                  <c:v>3.71</c:v>
                </c:pt>
                <c:pt idx="164">
                  <c:v>3.07</c:v>
                </c:pt>
                <c:pt idx="165">
                  <c:v>0.12000000000000001</c:v>
                </c:pt>
                <c:pt idx="166">
                  <c:v>0.15000000000000002</c:v>
                </c:pt>
                <c:pt idx="167">
                  <c:v>2.75</c:v>
                </c:pt>
                <c:pt idx="168">
                  <c:v>3.62</c:v>
                </c:pt>
                <c:pt idx="169">
                  <c:v>3.13</c:v>
                </c:pt>
                <c:pt idx="170">
                  <c:v>2.3099999999999996</c:v>
                </c:pt>
                <c:pt idx="171">
                  <c:v>3.92</c:v>
                </c:pt>
                <c:pt idx="172">
                  <c:v>3.51</c:v>
                </c:pt>
                <c:pt idx="173">
                  <c:v>3.34</c:v>
                </c:pt>
                <c:pt idx="174">
                  <c:v>4.28</c:v>
                </c:pt>
                <c:pt idx="175">
                  <c:v>4.28</c:v>
                </c:pt>
                <c:pt idx="176">
                  <c:v>4.18</c:v>
                </c:pt>
                <c:pt idx="177">
                  <c:v>3.9499999999999997</c:v>
                </c:pt>
                <c:pt idx="178">
                  <c:v>3.32</c:v>
                </c:pt>
                <c:pt idx="179">
                  <c:v>3.9499999999999997</c:v>
                </c:pt>
                <c:pt idx="180">
                  <c:v>3.7600000000000002</c:v>
                </c:pt>
                <c:pt idx="181">
                  <c:v>3.54</c:v>
                </c:pt>
                <c:pt idx="182">
                  <c:v>3.06</c:v>
                </c:pt>
                <c:pt idx="183">
                  <c:v>2.79</c:v>
                </c:pt>
                <c:pt idx="184">
                  <c:v>3.46</c:v>
                </c:pt>
                <c:pt idx="185">
                  <c:v>3.3099999999999996</c:v>
                </c:pt>
                <c:pt idx="186">
                  <c:v>3.11</c:v>
                </c:pt>
                <c:pt idx="187">
                  <c:v>0</c:v>
                </c:pt>
                <c:pt idx="188">
                  <c:v>0</c:v>
                </c:pt>
                <c:pt idx="189">
                  <c:v>3.2</c:v>
                </c:pt>
                <c:pt idx="190">
                  <c:v>1.9100000000000001</c:v>
                </c:pt>
                <c:pt idx="191">
                  <c:v>2.71</c:v>
                </c:pt>
                <c:pt idx="192">
                  <c:v>1.76</c:v>
                </c:pt>
                <c:pt idx="193">
                  <c:v>2.4699999999999998</c:v>
                </c:pt>
                <c:pt idx="194">
                  <c:v>2.52</c:v>
                </c:pt>
                <c:pt idx="195">
                  <c:v>1.87</c:v>
                </c:pt>
                <c:pt idx="196">
                  <c:v>1.77</c:v>
                </c:pt>
                <c:pt idx="197">
                  <c:v>2.2999999999999998</c:v>
                </c:pt>
                <c:pt idx="198">
                  <c:v>2.62</c:v>
                </c:pt>
                <c:pt idx="199">
                  <c:v>2.11</c:v>
                </c:pt>
                <c:pt idx="200">
                  <c:v>2.3099999999999996</c:v>
                </c:pt>
                <c:pt idx="201">
                  <c:v>2.9899999999999998</c:v>
                </c:pt>
                <c:pt idx="202">
                  <c:v>3.01</c:v>
                </c:pt>
                <c:pt idx="203">
                  <c:v>2.9699999999999998</c:v>
                </c:pt>
                <c:pt idx="204">
                  <c:v>0.99</c:v>
                </c:pt>
                <c:pt idx="205">
                  <c:v>1.79</c:v>
                </c:pt>
                <c:pt idx="206">
                  <c:v>3.34</c:v>
                </c:pt>
                <c:pt idx="207">
                  <c:v>2.7600000000000002</c:v>
                </c:pt>
                <c:pt idx="208">
                  <c:v>1.62</c:v>
                </c:pt>
                <c:pt idx="209">
                  <c:v>3.7800000000000002</c:v>
                </c:pt>
                <c:pt idx="210">
                  <c:v>3.75</c:v>
                </c:pt>
                <c:pt idx="211">
                  <c:v>2.86</c:v>
                </c:pt>
                <c:pt idx="212">
                  <c:v>2.75</c:v>
                </c:pt>
                <c:pt idx="213">
                  <c:v>1.87</c:v>
                </c:pt>
                <c:pt idx="214">
                  <c:v>2.8099999999999996</c:v>
                </c:pt>
                <c:pt idx="215">
                  <c:v>3.14</c:v>
                </c:pt>
                <c:pt idx="216">
                  <c:v>2.2599999999999998</c:v>
                </c:pt>
                <c:pt idx="217">
                  <c:v>1.74</c:v>
                </c:pt>
                <c:pt idx="218">
                  <c:v>1.41</c:v>
                </c:pt>
                <c:pt idx="219">
                  <c:v>2.5099999999999998</c:v>
                </c:pt>
                <c:pt idx="220">
                  <c:v>1.03</c:v>
                </c:pt>
                <c:pt idx="221">
                  <c:v>0.15000000000000002</c:v>
                </c:pt>
                <c:pt idx="222">
                  <c:v>1.6900000000000002</c:v>
                </c:pt>
                <c:pt idx="223">
                  <c:v>1.53</c:v>
                </c:pt>
                <c:pt idx="224">
                  <c:v>0.84000000000000008</c:v>
                </c:pt>
                <c:pt idx="225">
                  <c:v>2.42</c:v>
                </c:pt>
                <c:pt idx="226">
                  <c:v>2.0699999999999998</c:v>
                </c:pt>
                <c:pt idx="227">
                  <c:v>2.2799999999999998</c:v>
                </c:pt>
                <c:pt idx="228">
                  <c:v>2.44</c:v>
                </c:pt>
                <c:pt idx="229">
                  <c:v>2.12</c:v>
                </c:pt>
                <c:pt idx="230">
                  <c:v>0.35000000000000003</c:v>
                </c:pt>
                <c:pt idx="231">
                  <c:v>0.33000000000000007</c:v>
                </c:pt>
                <c:pt idx="232">
                  <c:v>1.59</c:v>
                </c:pt>
                <c:pt idx="233">
                  <c:v>1.6500000000000001</c:v>
                </c:pt>
                <c:pt idx="234">
                  <c:v>1.83</c:v>
                </c:pt>
                <c:pt idx="235">
                  <c:v>2.3199999999999994</c:v>
                </c:pt>
                <c:pt idx="236">
                  <c:v>1.3</c:v>
                </c:pt>
                <c:pt idx="237">
                  <c:v>1</c:v>
                </c:pt>
                <c:pt idx="238">
                  <c:v>0.8</c:v>
                </c:pt>
                <c:pt idx="239">
                  <c:v>1.08</c:v>
                </c:pt>
                <c:pt idx="240">
                  <c:v>1.1499999999999997</c:v>
                </c:pt>
                <c:pt idx="241">
                  <c:v>2.62</c:v>
                </c:pt>
                <c:pt idx="242">
                  <c:v>1.02</c:v>
                </c:pt>
                <c:pt idx="243">
                  <c:v>-0.75000000000000011</c:v>
                </c:pt>
                <c:pt idx="244">
                  <c:v>2.9</c:v>
                </c:pt>
                <c:pt idx="245">
                  <c:v>2.54</c:v>
                </c:pt>
                <c:pt idx="246">
                  <c:v>1.25</c:v>
                </c:pt>
                <c:pt idx="247">
                  <c:v>-0.75000000000000011</c:v>
                </c:pt>
                <c:pt idx="248">
                  <c:v>-1.04</c:v>
                </c:pt>
                <c:pt idx="249">
                  <c:v>-1.46</c:v>
                </c:pt>
                <c:pt idx="250">
                  <c:v>0.8600000000000001</c:v>
                </c:pt>
                <c:pt idx="251">
                  <c:v>1.31</c:v>
                </c:pt>
                <c:pt idx="252">
                  <c:v>2.21</c:v>
                </c:pt>
                <c:pt idx="253">
                  <c:v>2.3499999999999996</c:v>
                </c:pt>
                <c:pt idx="254">
                  <c:v>2.58</c:v>
                </c:pt>
                <c:pt idx="255">
                  <c:v>2.1</c:v>
                </c:pt>
                <c:pt idx="256">
                  <c:v>2.04</c:v>
                </c:pt>
                <c:pt idx="257">
                  <c:v>2.09</c:v>
                </c:pt>
                <c:pt idx="258">
                  <c:v>1.71</c:v>
                </c:pt>
                <c:pt idx="259">
                  <c:v>1.78</c:v>
                </c:pt>
                <c:pt idx="260">
                  <c:v>0.64000000000000012</c:v>
                </c:pt>
                <c:pt idx="261">
                  <c:v>1.6300000000000001</c:v>
                </c:pt>
                <c:pt idx="262">
                  <c:v>1.2</c:v>
                </c:pt>
                <c:pt idx="263">
                  <c:v>2.52</c:v>
                </c:pt>
                <c:pt idx="264">
                  <c:v>2.14</c:v>
                </c:pt>
                <c:pt idx="265">
                  <c:v>2.48</c:v>
                </c:pt>
                <c:pt idx="266">
                  <c:v>2.92</c:v>
                </c:pt>
                <c:pt idx="267">
                  <c:v>2.67</c:v>
                </c:pt>
                <c:pt idx="268">
                  <c:v>2.86</c:v>
                </c:pt>
                <c:pt idx="269">
                  <c:v>1.32</c:v>
                </c:pt>
                <c:pt idx="270">
                  <c:v>0.83000000000000007</c:v>
                </c:pt>
                <c:pt idx="271">
                  <c:v>1.57</c:v>
                </c:pt>
                <c:pt idx="272">
                  <c:v>1.6700000000000002</c:v>
                </c:pt>
                <c:pt idx="273">
                  <c:v>0.92</c:v>
                </c:pt>
                <c:pt idx="274">
                  <c:v>1.56</c:v>
                </c:pt>
                <c:pt idx="275">
                  <c:v>-0.05</c:v>
                </c:pt>
                <c:pt idx="276">
                  <c:v>2.21</c:v>
                </c:pt>
                <c:pt idx="277">
                  <c:v>2.09</c:v>
                </c:pt>
                <c:pt idx="278">
                  <c:v>1.2</c:v>
                </c:pt>
                <c:pt idx="279">
                  <c:v>0.91</c:v>
                </c:pt>
                <c:pt idx="280">
                  <c:v>-1.58</c:v>
                </c:pt>
                <c:pt idx="281">
                  <c:v>-1.6300000000000001</c:v>
                </c:pt>
                <c:pt idx="282">
                  <c:v>-1.59</c:v>
                </c:pt>
                <c:pt idx="283">
                  <c:v>-1.1200000000000001</c:v>
                </c:pt>
                <c:pt idx="284">
                  <c:v>1.41</c:v>
                </c:pt>
                <c:pt idx="285">
                  <c:v>-1.21</c:v>
                </c:pt>
                <c:pt idx="286">
                  <c:v>-0.67000000000000015</c:v>
                </c:pt>
                <c:pt idx="287">
                  <c:v>0.28000000000000008</c:v>
                </c:pt>
                <c:pt idx="288">
                  <c:v>0.78</c:v>
                </c:pt>
                <c:pt idx="289">
                  <c:v>0.84000000000000008</c:v>
                </c:pt>
                <c:pt idx="290">
                  <c:v>2</c:v>
                </c:pt>
                <c:pt idx="291">
                  <c:v>2.5</c:v>
                </c:pt>
                <c:pt idx="292">
                  <c:v>1.74</c:v>
                </c:pt>
                <c:pt idx="293">
                  <c:v>-0.16</c:v>
                </c:pt>
                <c:pt idx="294">
                  <c:v>0.6100000000000001</c:v>
                </c:pt>
                <c:pt idx="295">
                  <c:v>1.1900000000000002</c:v>
                </c:pt>
                <c:pt idx="296">
                  <c:v>1.5</c:v>
                </c:pt>
                <c:pt idx="297">
                  <c:v>2.4899999999999998</c:v>
                </c:pt>
                <c:pt idx="298">
                  <c:v>2.5099999999999998</c:v>
                </c:pt>
                <c:pt idx="299">
                  <c:v>0.99</c:v>
                </c:pt>
                <c:pt idx="300">
                  <c:v>0</c:v>
                </c:pt>
                <c:pt idx="301">
                  <c:v>2.8899999999999997</c:v>
                </c:pt>
                <c:pt idx="302">
                  <c:v>1.9800000000000002</c:v>
                </c:pt>
                <c:pt idx="303">
                  <c:v>0.66000000000000014</c:v>
                </c:pt>
                <c:pt idx="304">
                  <c:v>0.48000000000000004</c:v>
                </c:pt>
                <c:pt idx="305">
                  <c:v>-0.43000000000000005</c:v>
                </c:pt>
                <c:pt idx="306">
                  <c:v>3.44</c:v>
                </c:pt>
                <c:pt idx="307">
                  <c:v>2.74</c:v>
                </c:pt>
                <c:pt idx="308">
                  <c:v>1.8800000000000001</c:v>
                </c:pt>
                <c:pt idx="309">
                  <c:v>0.83000000000000007</c:v>
                </c:pt>
                <c:pt idx="310">
                  <c:v>0.26</c:v>
                </c:pt>
                <c:pt idx="311">
                  <c:v>1.24</c:v>
                </c:pt>
                <c:pt idx="312">
                  <c:v>2.8899999999999997</c:v>
                </c:pt>
                <c:pt idx="313">
                  <c:v>1.83</c:v>
                </c:pt>
                <c:pt idx="314">
                  <c:v>2.2000000000000002</c:v>
                </c:pt>
                <c:pt idx="315">
                  <c:v>2.0499999999999998</c:v>
                </c:pt>
                <c:pt idx="316">
                  <c:v>2.84</c:v>
                </c:pt>
                <c:pt idx="317">
                  <c:v>2.9499999999999997</c:v>
                </c:pt>
                <c:pt idx="318">
                  <c:v>2.56</c:v>
                </c:pt>
                <c:pt idx="319">
                  <c:v>1.9200000000000002</c:v>
                </c:pt>
                <c:pt idx="320">
                  <c:v>0.84000000000000008</c:v>
                </c:pt>
                <c:pt idx="321">
                  <c:v>2.0499999999999998</c:v>
                </c:pt>
                <c:pt idx="322">
                  <c:v>1.1499999999999997</c:v>
                </c:pt>
                <c:pt idx="323">
                  <c:v>1.9000000000000001</c:v>
                </c:pt>
                <c:pt idx="324">
                  <c:v>2.02</c:v>
                </c:pt>
                <c:pt idx="325">
                  <c:v>3.03</c:v>
                </c:pt>
                <c:pt idx="326">
                  <c:v>3.55</c:v>
                </c:pt>
                <c:pt idx="327">
                  <c:v>3.44</c:v>
                </c:pt>
                <c:pt idx="328">
                  <c:v>3.51</c:v>
                </c:pt>
                <c:pt idx="329">
                  <c:v>3.02</c:v>
                </c:pt>
                <c:pt idx="330">
                  <c:v>1.59</c:v>
                </c:pt>
                <c:pt idx="331">
                  <c:v>0.41000000000000003</c:v>
                </c:pt>
                <c:pt idx="332">
                  <c:v>0.65000000000000013</c:v>
                </c:pt>
                <c:pt idx="333">
                  <c:v>1.9600000000000002</c:v>
                </c:pt>
                <c:pt idx="334">
                  <c:v>1.9600000000000002</c:v>
                </c:pt>
                <c:pt idx="335">
                  <c:v>2.9499999999999997</c:v>
                </c:pt>
                <c:pt idx="336">
                  <c:v>3.04</c:v>
                </c:pt>
                <c:pt idx="337">
                  <c:v>3.9</c:v>
                </c:pt>
                <c:pt idx="338">
                  <c:v>3.75</c:v>
                </c:pt>
                <c:pt idx="339">
                  <c:v>2.44</c:v>
                </c:pt>
                <c:pt idx="340">
                  <c:v>1.9000000000000001</c:v>
                </c:pt>
                <c:pt idx="341">
                  <c:v>3.04</c:v>
                </c:pt>
                <c:pt idx="342">
                  <c:v>3.96</c:v>
                </c:pt>
                <c:pt idx="343">
                  <c:v>1.55</c:v>
                </c:pt>
                <c:pt idx="344">
                  <c:v>3.16</c:v>
                </c:pt>
                <c:pt idx="345">
                  <c:v>1.2</c:v>
                </c:pt>
                <c:pt idx="346">
                  <c:v>0.84000000000000008</c:v>
                </c:pt>
                <c:pt idx="347">
                  <c:v>1.1499999999999997</c:v>
                </c:pt>
                <c:pt idx="348">
                  <c:v>2.3199999999999994</c:v>
                </c:pt>
                <c:pt idx="349">
                  <c:v>0.67000000000000015</c:v>
                </c:pt>
                <c:pt idx="350">
                  <c:v>1.3800000000000001</c:v>
                </c:pt>
                <c:pt idx="351">
                  <c:v>0.98</c:v>
                </c:pt>
                <c:pt idx="352">
                  <c:v>1.8800000000000001</c:v>
                </c:pt>
                <c:pt idx="353">
                  <c:v>-0.13</c:v>
                </c:pt>
                <c:pt idx="354">
                  <c:v>1.45</c:v>
                </c:pt>
                <c:pt idx="355">
                  <c:v>3.58</c:v>
                </c:pt>
                <c:pt idx="356">
                  <c:v>3.07</c:v>
                </c:pt>
                <c:pt idx="357">
                  <c:v>4.1199999999999992</c:v>
                </c:pt>
                <c:pt idx="358">
                  <c:v>3.51</c:v>
                </c:pt>
                <c:pt idx="359">
                  <c:v>3.24</c:v>
                </c:pt>
                <c:pt idx="360">
                  <c:v>2.8299999999999996</c:v>
                </c:pt>
                <c:pt idx="361">
                  <c:v>4.4400000000000004</c:v>
                </c:pt>
                <c:pt idx="362">
                  <c:v>3.84</c:v>
                </c:pt>
                <c:pt idx="363">
                  <c:v>2.2000000000000002</c:v>
                </c:pt>
                <c:pt idx="364">
                  <c:v>0.8600000000000001</c:v>
                </c:pt>
                <c:pt idx="365">
                  <c:v>-4.0000000000000008E-2</c:v>
                </c:pt>
                <c:pt idx="366">
                  <c:v>3</c:v>
                </c:pt>
                <c:pt idx="367">
                  <c:v>1.3900000000000001</c:v>
                </c:pt>
                <c:pt idx="368">
                  <c:v>2.0299999999999998</c:v>
                </c:pt>
                <c:pt idx="369">
                  <c:v>2.0099999999999998</c:v>
                </c:pt>
                <c:pt idx="370">
                  <c:v>1.59</c:v>
                </c:pt>
                <c:pt idx="371">
                  <c:v>0.55000000000000004</c:v>
                </c:pt>
                <c:pt idx="372">
                  <c:v>1.6500000000000001</c:v>
                </c:pt>
                <c:pt idx="373">
                  <c:v>2.4099999999999997</c:v>
                </c:pt>
                <c:pt idx="374">
                  <c:v>1.84</c:v>
                </c:pt>
                <c:pt idx="375">
                  <c:v>1.1800000000000002</c:v>
                </c:pt>
                <c:pt idx="376">
                  <c:v>3.11</c:v>
                </c:pt>
                <c:pt idx="377">
                  <c:v>3.59</c:v>
                </c:pt>
                <c:pt idx="378">
                  <c:v>3.57</c:v>
                </c:pt>
                <c:pt idx="379">
                  <c:v>3.2</c:v>
                </c:pt>
                <c:pt idx="380">
                  <c:v>3.42</c:v>
                </c:pt>
                <c:pt idx="381">
                  <c:v>1.73</c:v>
                </c:pt>
                <c:pt idx="382">
                  <c:v>2.3899999999999997</c:v>
                </c:pt>
                <c:pt idx="383">
                  <c:v>3.2800000000000002</c:v>
                </c:pt>
                <c:pt idx="384">
                  <c:v>1.84</c:v>
                </c:pt>
                <c:pt idx="385">
                  <c:v>1.47</c:v>
                </c:pt>
                <c:pt idx="386">
                  <c:v>2.02</c:v>
                </c:pt>
                <c:pt idx="387">
                  <c:v>3.3499999999999996</c:v>
                </c:pt>
                <c:pt idx="388">
                  <c:v>4.41</c:v>
                </c:pt>
                <c:pt idx="389">
                  <c:v>1.75</c:v>
                </c:pt>
                <c:pt idx="390">
                  <c:v>4.18</c:v>
                </c:pt>
                <c:pt idx="391">
                  <c:v>3.06</c:v>
                </c:pt>
                <c:pt idx="392">
                  <c:v>3.8299999999999996</c:v>
                </c:pt>
                <c:pt idx="393">
                  <c:v>2.79</c:v>
                </c:pt>
                <c:pt idx="394">
                  <c:v>2.74</c:v>
                </c:pt>
                <c:pt idx="395">
                  <c:v>1.06</c:v>
                </c:pt>
                <c:pt idx="396">
                  <c:v>1.78</c:v>
                </c:pt>
                <c:pt idx="397">
                  <c:v>1.6300000000000001</c:v>
                </c:pt>
                <c:pt idx="398">
                  <c:v>0.82000000000000006</c:v>
                </c:pt>
                <c:pt idx="399">
                  <c:v>0.71000000000000008</c:v>
                </c:pt>
                <c:pt idx="400">
                  <c:v>1.24</c:v>
                </c:pt>
                <c:pt idx="401">
                  <c:v>3.18</c:v>
                </c:pt>
                <c:pt idx="402">
                  <c:v>3.24</c:v>
                </c:pt>
                <c:pt idx="403">
                  <c:v>3.8</c:v>
                </c:pt>
                <c:pt idx="404">
                  <c:v>3.82</c:v>
                </c:pt>
                <c:pt idx="405">
                  <c:v>1.82</c:v>
                </c:pt>
                <c:pt idx="407">
                  <c:v>2.73</c:v>
                </c:pt>
                <c:pt idx="408">
                  <c:v>2.7800000000000002</c:v>
                </c:pt>
                <c:pt idx="409">
                  <c:v>1.9200000000000002</c:v>
                </c:pt>
                <c:pt idx="410">
                  <c:v>1.1900000000000002</c:v>
                </c:pt>
                <c:pt idx="411">
                  <c:v>2.3299999999999996</c:v>
                </c:pt>
                <c:pt idx="412">
                  <c:v>2</c:v>
                </c:pt>
                <c:pt idx="413">
                  <c:v>1.58</c:v>
                </c:pt>
                <c:pt idx="414">
                  <c:v>3.3499999999999996</c:v>
                </c:pt>
                <c:pt idx="415">
                  <c:v>3.17</c:v>
                </c:pt>
                <c:pt idx="416">
                  <c:v>3.21</c:v>
                </c:pt>
                <c:pt idx="417">
                  <c:v>3.94</c:v>
                </c:pt>
                <c:pt idx="418">
                  <c:v>2.2200000000000002</c:v>
                </c:pt>
                <c:pt idx="419">
                  <c:v>1.57</c:v>
                </c:pt>
                <c:pt idx="420">
                  <c:v>2.34</c:v>
                </c:pt>
                <c:pt idx="421">
                  <c:v>2.7800000000000002</c:v>
                </c:pt>
                <c:pt idx="422">
                  <c:v>2.2799999999999998</c:v>
                </c:pt>
                <c:pt idx="423">
                  <c:v>3.4099999999999997</c:v>
                </c:pt>
                <c:pt idx="424">
                  <c:v>3.32</c:v>
                </c:pt>
                <c:pt idx="425">
                  <c:v>4.4000000000000004</c:v>
                </c:pt>
                <c:pt idx="426">
                  <c:v>3.98</c:v>
                </c:pt>
                <c:pt idx="427">
                  <c:v>5</c:v>
                </c:pt>
                <c:pt idx="428">
                  <c:v>4.01</c:v>
                </c:pt>
                <c:pt idx="429">
                  <c:v>4.18</c:v>
                </c:pt>
                <c:pt idx="430">
                  <c:v>3.75</c:v>
                </c:pt>
                <c:pt idx="431">
                  <c:v>3.9299999999999997</c:v>
                </c:pt>
                <c:pt idx="432">
                  <c:v>3.67</c:v>
                </c:pt>
                <c:pt idx="433">
                  <c:v>3.55</c:v>
                </c:pt>
                <c:pt idx="434">
                  <c:v>2.57</c:v>
                </c:pt>
                <c:pt idx="435">
                  <c:v>3.7</c:v>
                </c:pt>
                <c:pt idx="436">
                  <c:v>2.9899999999999998</c:v>
                </c:pt>
                <c:pt idx="437">
                  <c:v>2.13</c:v>
                </c:pt>
                <c:pt idx="438">
                  <c:v>2.52</c:v>
                </c:pt>
                <c:pt idx="439">
                  <c:v>2.8899999999999997</c:v>
                </c:pt>
                <c:pt idx="440">
                  <c:v>2.9</c:v>
                </c:pt>
                <c:pt idx="441">
                  <c:v>2.4499999999999997</c:v>
                </c:pt>
                <c:pt idx="442">
                  <c:v>3.7800000000000002</c:v>
                </c:pt>
                <c:pt idx="443">
                  <c:v>3.52</c:v>
                </c:pt>
                <c:pt idx="444">
                  <c:v>3.53</c:v>
                </c:pt>
                <c:pt idx="445">
                  <c:v>1.9400000000000002</c:v>
                </c:pt>
                <c:pt idx="446">
                  <c:v>2.73</c:v>
                </c:pt>
                <c:pt idx="447">
                  <c:v>4.1099999999999994</c:v>
                </c:pt>
                <c:pt idx="448">
                  <c:v>4.6099999999999994</c:v>
                </c:pt>
                <c:pt idx="449">
                  <c:v>4.4800000000000004</c:v>
                </c:pt>
                <c:pt idx="450">
                  <c:v>3.23</c:v>
                </c:pt>
                <c:pt idx="451">
                  <c:v>4.2699999999999996</c:v>
                </c:pt>
                <c:pt idx="452">
                  <c:v>4.08</c:v>
                </c:pt>
                <c:pt idx="453">
                  <c:v>4.04</c:v>
                </c:pt>
                <c:pt idx="454">
                  <c:v>3.44</c:v>
                </c:pt>
                <c:pt idx="455">
                  <c:v>3.34</c:v>
                </c:pt>
                <c:pt idx="456">
                  <c:v>4.1499999999999995</c:v>
                </c:pt>
                <c:pt idx="457">
                  <c:v>4.01</c:v>
                </c:pt>
                <c:pt idx="458">
                  <c:v>3.74</c:v>
                </c:pt>
                <c:pt idx="459">
                  <c:v>3.46</c:v>
                </c:pt>
                <c:pt idx="460">
                  <c:v>3.69</c:v>
                </c:pt>
                <c:pt idx="461">
                  <c:v>3.12</c:v>
                </c:pt>
                <c:pt idx="462">
                  <c:v>3.2600000000000002</c:v>
                </c:pt>
                <c:pt idx="463">
                  <c:v>2.67</c:v>
                </c:pt>
                <c:pt idx="464">
                  <c:v>2.88</c:v>
                </c:pt>
                <c:pt idx="465">
                  <c:v>2.5299999999999998</c:v>
                </c:pt>
                <c:pt idx="466">
                  <c:v>1.1800000000000002</c:v>
                </c:pt>
                <c:pt idx="467">
                  <c:v>1.6300000000000001</c:v>
                </c:pt>
                <c:pt idx="468">
                  <c:v>3.4299999999999997</c:v>
                </c:pt>
                <c:pt idx="469">
                  <c:v>3.51</c:v>
                </c:pt>
                <c:pt idx="470">
                  <c:v>2.4699999999999998</c:v>
                </c:pt>
                <c:pt idx="471">
                  <c:v>3.46</c:v>
                </c:pt>
                <c:pt idx="472">
                  <c:v>3.67</c:v>
                </c:pt>
                <c:pt idx="473">
                  <c:v>2.9899999999999998</c:v>
                </c:pt>
                <c:pt idx="474">
                  <c:v>2.8499999999999996</c:v>
                </c:pt>
                <c:pt idx="475">
                  <c:v>2.56</c:v>
                </c:pt>
                <c:pt idx="476">
                  <c:v>2.2999999999999998</c:v>
                </c:pt>
                <c:pt idx="477">
                  <c:v>2.27</c:v>
                </c:pt>
                <c:pt idx="478">
                  <c:v>3.56</c:v>
                </c:pt>
                <c:pt idx="479">
                  <c:v>1.82</c:v>
                </c:pt>
                <c:pt idx="480">
                  <c:v>3.6</c:v>
                </c:pt>
                <c:pt idx="481">
                  <c:v>2.8</c:v>
                </c:pt>
                <c:pt idx="482">
                  <c:v>1.75</c:v>
                </c:pt>
                <c:pt idx="483">
                  <c:v>3.18</c:v>
                </c:pt>
                <c:pt idx="484">
                  <c:v>3.34</c:v>
                </c:pt>
                <c:pt idx="485">
                  <c:v>3.3099999999999996</c:v>
                </c:pt>
                <c:pt idx="486">
                  <c:v>4.0199999999999996</c:v>
                </c:pt>
                <c:pt idx="487">
                  <c:v>3.5</c:v>
                </c:pt>
                <c:pt idx="488">
                  <c:v>3.09</c:v>
                </c:pt>
                <c:pt idx="489">
                  <c:v>4.04</c:v>
                </c:pt>
                <c:pt idx="490">
                  <c:v>3.18</c:v>
                </c:pt>
                <c:pt idx="491">
                  <c:v>3.06</c:v>
                </c:pt>
                <c:pt idx="492">
                  <c:v>2.08</c:v>
                </c:pt>
                <c:pt idx="493">
                  <c:v>2.75</c:v>
                </c:pt>
                <c:pt idx="494">
                  <c:v>3.62</c:v>
                </c:pt>
                <c:pt idx="495">
                  <c:v>3.3499999999999996</c:v>
                </c:pt>
                <c:pt idx="496">
                  <c:v>4.5</c:v>
                </c:pt>
                <c:pt idx="497">
                  <c:v>2.92</c:v>
                </c:pt>
                <c:pt idx="498">
                  <c:v>2.88</c:v>
                </c:pt>
                <c:pt idx="499">
                  <c:v>3.63</c:v>
                </c:pt>
                <c:pt idx="500">
                  <c:v>3.9299999999999997</c:v>
                </c:pt>
                <c:pt idx="501">
                  <c:v>2.7800000000000002</c:v>
                </c:pt>
                <c:pt idx="502">
                  <c:v>3.4</c:v>
                </c:pt>
                <c:pt idx="503">
                  <c:v>3.36</c:v>
                </c:pt>
                <c:pt idx="504">
                  <c:v>3.66</c:v>
                </c:pt>
                <c:pt idx="505">
                  <c:v>3.36</c:v>
                </c:pt>
                <c:pt idx="506">
                  <c:v>3.4</c:v>
                </c:pt>
                <c:pt idx="507">
                  <c:v>3.66</c:v>
                </c:pt>
                <c:pt idx="508">
                  <c:v>3.25</c:v>
                </c:pt>
                <c:pt idx="509">
                  <c:v>1.49</c:v>
                </c:pt>
                <c:pt idx="510">
                  <c:v>3.4899999999999998</c:v>
                </c:pt>
                <c:pt idx="511">
                  <c:v>3.06</c:v>
                </c:pt>
                <c:pt idx="512">
                  <c:v>2.2000000000000002</c:v>
                </c:pt>
                <c:pt idx="513">
                  <c:v>3.7600000000000002</c:v>
                </c:pt>
                <c:pt idx="514">
                  <c:v>3.6</c:v>
                </c:pt>
                <c:pt idx="515">
                  <c:v>2.23</c:v>
                </c:pt>
                <c:pt idx="516">
                  <c:v>2.68</c:v>
                </c:pt>
                <c:pt idx="517">
                  <c:v>2.94</c:v>
                </c:pt>
                <c:pt idx="518">
                  <c:v>2.8899999999999997</c:v>
                </c:pt>
                <c:pt idx="519">
                  <c:v>3.7600000000000002</c:v>
                </c:pt>
                <c:pt idx="520">
                  <c:v>2.13</c:v>
                </c:pt>
                <c:pt idx="521">
                  <c:v>2.69</c:v>
                </c:pt>
                <c:pt idx="522">
                  <c:v>2.79</c:v>
                </c:pt>
                <c:pt idx="523">
                  <c:v>3.69</c:v>
                </c:pt>
                <c:pt idx="524">
                  <c:v>3</c:v>
                </c:pt>
                <c:pt idx="525">
                  <c:v>3.82</c:v>
                </c:pt>
                <c:pt idx="526">
                  <c:v>3.04</c:v>
                </c:pt>
                <c:pt idx="527">
                  <c:v>3.9099999999999997</c:v>
                </c:pt>
                <c:pt idx="528">
                  <c:v>3.92</c:v>
                </c:pt>
                <c:pt idx="529">
                  <c:v>3.73</c:v>
                </c:pt>
                <c:pt idx="530">
                  <c:v>3.9299999999999997</c:v>
                </c:pt>
                <c:pt idx="531">
                  <c:v>3.46</c:v>
                </c:pt>
                <c:pt idx="532">
                  <c:v>3.44</c:v>
                </c:pt>
                <c:pt idx="533">
                  <c:v>3.02</c:v>
                </c:pt>
                <c:pt idx="534">
                  <c:v>2.23</c:v>
                </c:pt>
                <c:pt idx="535">
                  <c:v>1.9200000000000002</c:v>
                </c:pt>
                <c:pt idx="536">
                  <c:v>3.03</c:v>
                </c:pt>
                <c:pt idx="537">
                  <c:v>2.8899999999999997</c:v>
                </c:pt>
                <c:pt idx="538">
                  <c:v>2.57</c:v>
                </c:pt>
                <c:pt idx="539">
                  <c:v>4.3199999999999994</c:v>
                </c:pt>
                <c:pt idx="540">
                  <c:v>3.13</c:v>
                </c:pt>
                <c:pt idx="541">
                  <c:v>0.92</c:v>
                </c:pt>
                <c:pt idx="542">
                  <c:v>2.04</c:v>
                </c:pt>
                <c:pt idx="543">
                  <c:v>1.54</c:v>
                </c:pt>
                <c:pt idx="544">
                  <c:v>-6.0000000000000005E-2</c:v>
                </c:pt>
                <c:pt idx="545">
                  <c:v>0.24000000000000002</c:v>
                </c:pt>
                <c:pt idx="546">
                  <c:v>1</c:v>
                </c:pt>
                <c:pt idx="547">
                  <c:v>2.36</c:v>
                </c:pt>
                <c:pt idx="548">
                  <c:v>1.9400000000000002</c:v>
                </c:pt>
                <c:pt idx="549">
                  <c:v>2.57</c:v>
                </c:pt>
                <c:pt idx="550">
                  <c:v>2.7</c:v>
                </c:pt>
                <c:pt idx="551">
                  <c:v>2.65</c:v>
                </c:pt>
                <c:pt idx="552">
                  <c:v>2.0699999999999998</c:v>
                </c:pt>
                <c:pt idx="553">
                  <c:v>1.76</c:v>
                </c:pt>
                <c:pt idx="554">
                  <c:v>1.86</c:v>
                </c:pt>
                <c:pt idx="555">
                  <c:v>3.21</c:v>
                </c:pt>
                <c:pt idx="556">
                  <c:v>2.0699999999999998</c:v>
                </c:pt>
                <c:pt idx="557">
                  <c:v>1.76</c:v>
                </c:pt>
                <c:pt idx="558">
                  <c:v>1.26</c:v>
                </c:pt>
                <c:pt idx="559">
                  <c:v>2.0699999999999998</c:v>
                </c:pt>
                <c:pt idx="560">
                  <c:v>2</c:v>
                </c:pt>
                <c:pt idx="561">
                  <c:v>2.2799999999999998</c:v>
                </c:pt>
                <c:pt idx="562">
                  <c:v>1.6400000000000001</c:v>
                </c:pt>
                <c:pt idx="563">
                  <c:v>1.71</c:v>
                </c:pt>
                <c:pt idx="564">
                  <c:v>1.5</c:v>
                </c:pt>
                <c:pt idx="565">
                  <c:v>1.46</c:v>
                </c:pt>
                <c:pt idx="566">
                  <c:v>1.1399999999999997</c:v>
                </c:pt>
                <c:pt idx="567">
                  <c:v>1.81</c:v>
                </c:pt>
                <c:pt idx="568">
                  <c:v>1.6600000000000001</c:v>
                </c:pt>
                <c:pt idx="569">
                  <c:v>1.3800000000000001</c:v>
                </c:pt>
                <c:pt idx="570">
                  <c:v>1.9400000000000002</c:v>
                </c:pt>
                <c:pt idx="571">
                  <c:v>2.11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3091520"/>
        <c:axId val="163092096"/>
      </c:scatterChart>
      <c:valAx>
        <c:axId val="163091520"/>
        <c:scaling>
          <c:orientation val="minMax"/>
          <c:max val="41850"/>
          <c:min val="41175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163092096"/>
        <c:crossesAt val="-5"/>
        <c:crossBetween val="midCat"/>
      </c:valAx>
      <c:valAx>
        <c:axId val="16309209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s-ES" sz="1400" baseline="0" dirty="0" err="1" smtClean="0"/>
                  <a:t>Temperature</a:t>
                </a:r>
                <a:r>
                  <a:rPr lang="es-ES" sz="1400" baseline="0" dirty="0" smtClean="0"/>
                  <a:t> (</a:t>
                </a:r>
                <a:r>
                  <a:rPr lang="es-ES" sz="1400" baseline="0" dirty="0" err="1" smtClean="0"/>
                  <a:t>ºC</a:t>
                </a:r>
                <a:r>
                  <a:rPr lang="es-ES" sz="1400" baseline="0" dirty="0" smtClean="0"/>
                  <a:t>)</a:t>
                </a:r>
                <a:endParaRPr lang="es-ES" sz="1400" baseline="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s-ES"/>
          </a:p>
        </c:txPr>
        <c:crossAx val="163091520"/>
        <c:crosses val="autoZero"/>
        <c:crossBetween val="midCat"/>
      </c:valAx>
      <c:spPr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94257073019674E-2"/>
          <c:y val="3.8880399280077159E-2"/>
          <c:w val="0.86957849684220678"/>
          <c:h val="0.80702803996869166"/>
        </c:manualLayout>
      </c:layout>
      <c:scatterChart>
        <c:scatterStyle val="lineMarker"/>
        <c:varyColors val="0"/>
        <c:ser>
          <c:idx val="1"/>
          <c:order val="0"/>
          <c:tx>
            <c:v>Amplitud térmica</c:v>
          </c:tx>
          <c:spPr>
            <a:ln w="12700"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Toreadora!$B$1:$B$572</c:f>
              <c:numCache>
                <c:formatCode>m/d/yyyy</c:formatCode>
                <c:ptCount val="572"/>
                <c:pt idx="0">
                  <c:v>41184</c:v>
                </c:pt>
                <c:pt idx="1">
                  <c:v>41185</c:v>
                </c:pt>
                <c:pt idx="2">
                  <c:v>41186</c:v>
                </c:pt>
                <c:pt idx="3">
                  <c:v>41187</c:v>
                </c:pt>
                <c:pt idx="4">
                  <c:v>41188</c:v>
                </c:pt>
                <c:pt idx="5">
                  <c:v>41189</c:v>
                </c:pt>
                <c:pt idx="6">
                  <c:v>41190</c:v>
                </c:pt>
                <c:pt idx="7">
                  <c:v>41191</c:v>
                </c:pt>
                <c:pt idx="8">
                  <c:v>41192</c:v>
                </c:pt>
                <c:pt idx="9">
                  <c:v>41193</c:v>
                </c:pt>
                <c:pt idx="10">
                  <c:v>41194</c:v>
                </c:pt>
                <c:pt idx="11">
                  <c:v>41195</c:v>
                </c:pt>
                <c:pt idx="12">
                  <c:v>41196</c:v>
                </c:pt>
                <c:pt idx="13">
                  <c:v>41197</c:v>
                </c:pt>
                <c:pt idx="14">
                  <c:v>41198</c:v>
                </c:pt>
                <c:pt idx="15">
                  <c:v>41199</c:v>
                </c:pt>
                <c:pt idx="16">
                  <c:v>41200</c:v>
                </c:pt>
                <c:pt idx="17">
                  <c:v>41201</c:v>
                </c:pt>
                <c:pt idx="18">
                  <c:v>41202</c:v>
                </c:pt>
                <c:pt idx="19">
                  <c:v>41203</c:v>
                </c:pt>
                <c:pt idx="20">
                  <c:v>41204</c:v>
                </c:pt>
                <c:pt idx="21">
                  <c:v>41205</c:v>
                </c:pt>
                <c:pt idx="22">
                  <c:v>41206</c:v>
                </c:pt>
                <c:pt idx="23">
                  <c:v>41207</c:v>
                </c:pt>
                <c:pt idx="24">
                  <c:v>41208</c:v>
                </c:pt>
                <c:pt idx="25">
                  <c:v>41209</c:v>
                </c:pt>
                <c:pt idx="26">
                  <c:v>41210</c:v>
                </c:pt>
                <c:pt idx="27">
                  <c:v>41211</c:v>
                </c:pt>
                <c:pt idx="28">
                  <c:v>41212</c:v>
                </c:pt>
                <c:pt idx="30">
                  <c:v>41234</c:v>
                </c:pt>
                <c:pt idx="31">
                  <c:v>41235</c:v>
                </c:pt>
                <c:pt idx="32">
                  <c:v>41236</c:v>
                </c:pt>
                <c:pt idx="33">
                  <c:v>41237</c:v>
                </c:pt>
                <c:pt idx="34">
                  <c:v>41238</c:v>
                </c:pt>
                <c:pt idx="35">
                  <c:v>41239</c:v>
                </c:pt>
                <c:pt idx="36">
                  <c:v>41240</c:v>
                </c:pt>
                <c:pt idx="37">
                  <c:v>41241</c:v>
                </c:pt>
                <c:pt idx="38">
                  <c:v>41242</c:v>
                </c:pt>
                <c:pt idx="39">
                  <c:v>41243</c:v>
                </c:pt>
                <c:pt idx="40">
                  <c:v>41244</c:v>
                </c:pt>
                <c:pt idx="41">
                  <c:v>41245</c:v>
                </c:pt>
                <c:pt idx="42">
                  <c:v>41246</c:v>
                </c:pt>
                <c:pt idx="43">
                  <c:v>41247</c:v>
                </c:pt>
                <c:pt idx="44">
                  <c:v>41248</c:v>
                </c:pt>
                <c:pt idx="45">
                  <c:v>41249</c:v>
                </c:pt>
                <c:pt idx="46">
                  <c:v>41250</c:v>
                </c:pt>
                <c:pt idx="47">
                  <c:v>41251</c:v>
                </c:pt>
                <c:pt idx="48">
                  <c:v>41252</c:v>
                </c:pt>
                <c:pt idx="49">
                  <c:v>41253</c:v>
                </c:pt>
                <c:pt idx="50">
                  <c:v>41254</c:v>
                </c:pt>
                <c:pt idx="51">
                  <c:v>41255</c:v>
                </c:pt>
                <c:pt idx="52">
                  <c:v>41256</c:v>
                </c:pt>
                <c:pt idx="53">
                  <c:v>41257</c:v>
                </c:pt>
                <c:pt idx="54">
                  <c:v>41258</c:v>
                </c:pt>
                <c:pt idx="55">
                  <c:v>41259</c:v>
                </c:pt>
                <c:pt idx="56">
                  <c:v>41260</c:v>
                </c:pt>
                <c:pt idx="57">
                  <c:v>41261</c:v>
                </c:pt>
                <c:pt idx="58">
                  <c:v>41262</c:v>
                </c:pt>
                <c:pt idx="59">
                  <c:v>41263</c:v>
                </c:pt>
                <c:pt idx="60">
                  <c:v>41264</c:v>
                </c:pt>
                <c:pt idx="61">
                  <c:v>41265</c:v>
                </c:pt>
                <c:pt idx="62">
                  <c:v>41266</c:v>
                </c:pt>
                <c:pt idx="63">
                  <c:v>41267</c:v>
                </c:pt>
                <c:pt idx="64">
                  <c:v>41268</c:v>
                </c:pt>
                <c:pt idx="65">
                  <c:v>41269</c:v>
                </c:pt>
                <c:pt idx="66">
                  <c:v>41270</c:v>
                </c:pt>
                <c:pt idx="67">
                  <c:v>41271</c:v>
                </c:pt>
                <c:pt idx="68">
                  <c:v>41272</c:v>
                </c:pt>
                <c:pt idx="69">
                  <c:v>41273</c:v>
                </c:pt>
                <c:pt idx="71">
                  <c:v>41305</c:v>
                </c:pt>
                <c:pt idx="72">
                  <c:v>41306</c:v>
                </c:pt>
                <c:pt idx="73">
                  <c:v>41307</c:v>
                </c:pt>
                <c:pt idx="74">
                  <c:v>41308</c:v>
                </c:pt>
                <c:pt idx="75">
                  <c:v>41309</c:v>
                </c:pt>
                <c:pt idx="76">
                  <c:v>41310</c:v>
                </c:pt>
                <c:pt idx="77">
                  <c:v>41311</c:v>
                </c:pt>
                <c:pt idx="78">
                  <c:v>41312</c:v>
                </c:pt>
                <c:pt idx="79">
                  <c:v>41313</c:v>
                </c:pt>
                <c:pt idx="80">
                  <c:v>41314</c:v>
                </c:pt>
                <c:pt idx="81">
                  <c:v>41315</c:v>
                </c:pt>
                <c:pt idx="82">
                  <c:v>41316</c:v>
                </c:pt>
                <c:pt idx="83">
                  <c:v>41317</c:v>
                </c:pt>
                <c:pt idx="84">
                  <c:v>41318</c:v>
                </c:pt>
                <c:pt idx="85">
                  <c:v>41319</c:v>
                </c:pt>
                <c:pt idx="86">
                  <c:v>41320</c:v>
                </c:pt>
                <c:pt idx="87">
                  <c:v>41321</c:v>
                </c:pt>
                <c:pt idx="88">
                  <c:v>41322</c:v>
                </c:pt>
                <c:pt idx="89">
                  <c:v>41323</c:v>
                </c:pt>
                <c:pt idx="90">
                  <c:v>41324</c:v>
                </c:pt>
                <c:pt idx="91">
                  <c:v>41325</c:v>
                </c:pt>
                <c:pt idx="92">
                  <c:v>41326</c:v>
                </c:pt>
                <c:pt idx="93">
                  <c:v>41327</c:v>
                </c:pt>
                <c:pt idx="94">
                  <c:v>41328</c:v>
                </c:pt>
                <c:pt idx="95">
                  <c:v>41329</c:v>
                </c:pt>
                <c:pt idx="96">
                  <c:v>41330</c:v>
                </c:pt>
                <c:pt idx="97">
                  <c:v>41331</c:v>
                </c:pt>
                <c:pt idx="98">
                  <c:v>41332</c:v>
                </c:pt>
                <c:pt idx="99">
                  <c:v>41333</c:v>
                </c:pt>
                <c:pt idx="100">
                  <c:v>41334</c:v>
                </c:pt>
                <c:pt idx="101">
                  <c:v>41335</c:v>
                </c:pt>
                <c:pt idx="102">
                  <c:v>41336</c:v>
                </c:pt>
                <c:pt idx="103">
                  <c:v>41337</c:v>
                </c:pt>
                <c:pt idx="104">
                  <c:v>41338</c:v>
                </c:pt>
                <c:pt idx="105">
                  <c:v>41339</c:v>
                </c:pt>
                <c:pt idx="106">
                  <c:v>41340</c:v>
                </c:pt>
                <c:pt idx="107">
                  <c:v>41341</c:v>
                </c:pt>
                <c:pt idx="108">
                  <c:v>41342</c:v>
                </c:pt>
                <c:pt idx="109">
                  <c:v>41343</c:v>
                </c:pt>
                <c:pt idx="110">
                  <c:v>41344</c:v>
                </c:pt>
                <c:pt idx="111">
                  <c:v>41345</c:v>
                </c:pt>
                <c:pt idx="112">
                  <c:v>41346</c:v>
                </c:pt>
                <c:pt idx="113">
                  <c:v>41347</c:v>
                </c:pt>
                <c:pt idx="114">
                  <c:v>41348</c:v>
                </c:pt>
                <c:pt idx="115">
                  <c:v>41349</c:v>
                </c:pt>
                <c:pt idx="116">
                  <c:v>41350</c:v>
                </c:pt>
                <c:pt idx="117">
                  <c:v>41351</c:v>
                </c:pt>
                <c:pt idx="118">
                  <c:v>41352</c:v>
                </c:pt>
                <c:pt idx="119">
                  <c:v>41353</c:v>
                </c:pt>
                <c:pt idx="120">
                  <c:v>41354</c:v>
                </c:pt>
                <c:pt idx="121">
                  <c:v>41355</c:v>
                </c:pt>
                <c:pt idx="122">
                  <c:v>41356</c:v>
                </c:pt>
                <c:pt idx="123">
                  <c:v>41357</c:v>
                </c:pt>
                <c:pt idx="124">
                  <c:v>41358</c:v>
                </c:pt>
                <c:pt idx="125">
                  <c:v>41359</c:v>
                </c:pt>
                <c:pt idx="126">
                  <c:v>41360</c:v>
                </c:pt>
                <c:pt idx="127">
                  <c:v>41361</c:v>
                </c:pt>
                <c:pt idx="128">
                  <c:v>41362</c:v>
                </c:pt>
                <c:pt idx="129">
                  <c:v>41363</c:v>
                </c:pt>
                <c:pt idx="130">
                  <c:v>41364</c:v>
                </c:pt>
                <c:pt idx="131">
                  <c:v>41365</c:v>
                </c:pt>
                <c:pt idx="132">
                  <c:v>41366</c:v>
                </c:pt>
                <c:pt idx="133">
                  <c:v>41367</c:v>
                </c:pt>
                <c:pt idx="134">
                  <c:v>41368</c:v>
                </c:pt>
                <c:pt idx="135">
                  <c:v>41369</c:v>
                </c:pt>
                <c:pt idx="136">
                  <c:v>41370</c:v>
                </c:pt>
                <c:pt idx="137">
                  <c:v>41371</c:v>
                </c:pt>
                <c:pt idx="138">
                  <c:v>41372</c:v>
                </c:pt>
                <c:pt idx="139">
                  <c:v>41373</c:v>
                </c:pt>
                <c:pt idx="140">
                  <c:v>41374</c:v>
                </c:pt>
                <c:pt idx="141">
                  <c:v>41375</c:v>
                </c:pt>
                <c:pt idx="142">
                  <c:v>41376</c:v>
                </c:pt>
                <c:pt idx="143">
                  <c:v>41377</c:v>
                </c:pt>
                <c:pt idx="144">
                  <c:v>41378</c:v>
                </c:pt>
                <c:pt idx="145">
                  <c:v>41379</c:v>
                </c:pt>
                <c:pt idx="146">
                  <c:v>41380</c:v>
                </c:pt>
                <c:pt idx="147">
                  <c:v>41381</c:v>
                </c:pt>
                <c:pt idx="148">
                  <c:v>41382</c:v>
                </c:pt>
                <c:pt idx="149">
                  <c:v>41383</c:v>
                </c:pt>
                <c:pt idx="150">
                  <c:v>41384</c:v>
                </c:pt>
                <c:pt idx="151">
                  <c:v>41385</c:v>
                </c:pt>
                <c:pt idx="152">
                  <c:v>41386</c:v>
                </c:pt>
                <c:pt idx="153">
                  <c:v>41387</c:v>
                </c:pt>
                <c:pt idx="154">
                  <c:v>41388</c:v>
                </c:pt>
                <c:pt idx="155">
                  <c:v>41389</c:v>
                </c:pt>
                <c:pt idx="156">
                  <c:v>41390</c:v>
                </c:pt>
                <c:pt idx="157">
                  <c:v>41391</c:v>
                </c:pt>
                <c:pt idx="158">
                  <c:v>41392</c:v>
                </c:pt>
                <c:pt idx="159">
                  <c:v>41393</c:v>
                </c:pt>
                <c:pt idx="160">
                  <c:v>41394</c:v>
                </c:pt>
                <c:pt idx="161">
                  <c:v>41395</c:v>
                </c:pt>
                <c:pt idx="162">
                  <c:v>41396</c:v>
                </c:pt>
                <c:pt idx="163">
                  <c:v>41397</c:v>
                </c:pt>
                <c:pt idx="164">
                  <c:v>41398</c:v>
                </c:pt>
                <c:pt idx="165">
                  <c:v>41399</c:v>
                </c:pt>
                <c:pt idx="166">
                  <c:v>41400</c:v>
                </c:pt>
                <c:pt idx="167">
                  <c:v>41401</c:v>
                </c:pt>
                <c:pt idx="168">
                  <c:v>41402</c:v>
                </c:pt>
                <c:pt idx="169">
                  <c:v>41403</c:v>
                </c:pt>
                <c:pt idx="170">
                  <c:v>41404</c:v>
                </c:pt>
                <c:pt idx="171">
                  <c:v>41405</c:v>
                </c:pt>
                <c:pt idx="172">
                  <c:v>41406</c:v>
                </c:pt>
                <c:pt idx="173">
                  <c:v>41407</c:v>
                </c:pt>
                <c:pt idx="174">
                  <c:v>41408</c:v>
                </c:pt>
                <c:pt idx="175">
                  <c:v>41409</c:v>
                </c:pt>
                <c:pt idx="176">
                  <c:v>41410</c:v>
                </c:pt>
                <c:pt idx="177">
                  <c:v>41411</c:v>
                </c:pt>
                <c:pt idx="178">
                  <c:v>41412</c:v>
                </c:pt>
                <c:pt idx="179">
                  <c:v>41413</c:v>
                </c:pt>
                <c:pt idx="180">
                  <c:v>41414</c:v>
                </c:pt>
                <c:pt idx="181">
                  <c:v>41415</c:v>
                </c:pt>
                <c:pt idx="182">
                  <c:v>41416</c:v>
                </c:pt>
                <c:pt idx="183">
                  <c:v>41417</c:v>
                </c:pt>
                <c:pt idx="184">
                  <c:v>41418</c:v>
                </c:pt>
                <c:pt idx="185">
                  <c:v>41419</c:v>
                </c:pt>
                <c:pt idx="186">
                  <c:v>41420</c:v>
                </c:pt>
                <c:pt idx="187">
                  <c:v>41421</c:v>
                </c:pt>
                <c:pt idx="188">
                  <c:v>41422</c:v>
                </c:pt>
                <c:pt idx="189">
                  <c:v>41423</c:v>
                </c:pt>
                <c:pt idx="190">
                  <c:v>41424</c:v>
                </c:pt>
                <c:pt idx="191">
                  <c:v>41425</c:v>
                </c:pt>
                <c:pt idx="192">
                  <c:v>41426</c:v>
                </c:pt>
                <c:pt idx="193">
                  <c:v>41427</c:v>
                </c:pt>
                <c:pt idx="194">
                  <c:v>41428</c:v>
                </c:pt>
                <c:pt idx="195">
                  <c:v>41429</c:v>
                </c:pt>
                <c:pt idx="196">
                  <c:v>41430</c:v>
                </c:pt>
                <c:pt idx="197">
                  <c:v>41431</c:v>
                </c:pt>
                <c:pt idx="198">
                  <c:v>41432</c:v>
                </c:pt>
                <c:pt idx="199">
                  <c:v>41433</c:v>
                </c:pt>
                <c:pt idx="200">
                  <c:v>41434</c:v>
                </c:pt>
                <c:pt idx="201">
                  <c:v>41435</c:v>
                </c:pt>
                <c:pt idx="202">
                  <c:v>41436</c:v>
                </c:pt>
                <c:pt idx="203">
                  <c:v>41437</c:v>
                </c:pt>
                <c:pt idx="204">
                  <c:v>41438</c:v>
                </c:pt>
                <c:pt idx="205">
                  <c:v>41439</c:v>
                </c:pt>
                <c:pt idx="206">
                  <c:v>41440</c:v>
                </c:pt>
                <c:pt idx="207">
                  <c:v>41441</c:v>
                </c:pt>
                <c:pt idx="208">
                  <c:v>41442</c:v>
                </c:pt>
                <c:pt idx="209">
                  <c:v>41443</c:v>
                </c:pt>
                <c:pt idx="210">
                  <c:v>41444</c:v>
                </c:pt>
                <c:pt idx="211">
                  <c:v>41445</c:v>
                </c:pt>
                <c:pt idx="212">
                  <c:v>41446</c:v>
                </c:pt>
                <c:pt idx="213">
                  <c:v>41447</c:v>
                </c:pt>
                <c:pt idx="214">
                  <c:v>41448</c:v>
                </c:pt>
                <c:pt idx="215">
                  <c:v>41449</c:v>
                </c:pt>
                <c:pt idx="216">
                  <c:v>41450</c:v>
                </c:pt>
                <c:pt idx="217">
                  <c:v>41451</c:v>
                </c:pt>
                <c:pt idx="218">
                  <c:v>41452</c:v>
                </c:pt>
                <c:pt idx="219">
                  <c:v>41453</c:v>
                </c:pt>
                <c:pt idx="220">
                  <c:v>41454</c:v>
                </c:pt>
                <c:pt idx="221">
                  <c:v>41455</c:v>
                </c:pt>
                <c:pt idx="222">
                  <c:v>41456</c:v>
                </c:pt>
                <c:pt idx="223">
                  <c:v>41457</c:v>
                </c:pt>
                <c:pt idx="224">
                  <c:v>41458</c:v>
                </c:pt>
                <c:pt idx="225">
                  <c:v>41459</c:v>
                </c:pt>
                <c:pt idx="226">
                  <c:v>41460</c:v>
                </c:pt>
                <c:pt idx="227">
                  <c:v>41461</c:v>
                </c:pt>
                <c:pt idx="228">
                  <c:v>41462</c:v>
                </c:pt>
                <c:pt idx="229">
                  <c:v>41463</c:v>
                </c:pt>
                <c:pt idx="230">
                  <c:v>41464</c:v>
                </c:pt>
                <c:pt idx="231">
                  <c:v>41465</c:v>
                </c:pt>
                <c:pt idx="232">
                  <c:v>41466</c:v>
                </c:pt>
                <c:pt idx="233">
                  <c:v>41467</c:v>
                </c:pt>
                <c:pt idx="234">
                  <c:v>41468</c:v>
                </c:pt>
                <c:pt idx="235">
                  <c:v>41469</c:v>
                </c:pt>
                <c:pt idx="236">
                  <c:v>41470</c:v>
                </c:pt>
                <c:pt idx="237">
                  <c:v>41471</c:v>
                </c:pt>
                <c:pt idx="238">
                  <c:v>41472</c:v>
                </c:pt>
                <c:pt idx="239">
                  <c:v>41473</c:v>
                </c:pt>
                <c:pt idx="240">
                  <c:v>41474</c:v>
                </c:pt>
                <c:pt idx="241">
                  <c:v>41475</c:v>
                </c:pt>
                <c:pt idx="242">
                  <c:v>41476</c:v>
                </c:pt>
                <c:pt idx="243">
                  <c:v>41477</c:v>
                </c:pt>
                <c:pt idx="244">
                  <c:v>41478</c:v>
                </c:pt>
                <c:pt idx="245">
                  <c:v>41479</c:v>
                </c:pt>
                <c:pt idx="246">
                  <c:v>41480</c:v>
                </c:pt>
                <c:pt idx="247">
                  <c:v>41481</c:v>
                </c:pt>
                <c:pt idx="248">
                  <c:v>41482</c:v>
                </c:pt>
                <c:pt idx="249">
                  <c:v>41483</c:v>
                </c:pt>
                <c:pt idx="250">
                  <c:v>41484</c:v>
                </c:pt>
                <c:pt idx="251">
                  <c:v>41485</c:v>
                </c:pt>
                <c:pt idx="252">
                  <c:v>41486</c:v>
                </c:pt>
                <c:pt idx="253">
                  <c:v>41487</c:v>
                </c:pt>
                <c:pt idx="254">
                  <c:v>41488</c:v>
                </c:pt>
                <c:pt idx="255">
                  <c:v>41489</c:v>
                </c:pt>
                <c:pt idx="256">
                  <c:v>41490</c:v>
                </c:pt>
                <c:pt idx="257">
                  <c:v>41491</c:v>
                </c:pt>
                <c:pt idx="258">
                  <c:v>41492</c:v>
                </c:pt>
                <c:pt idx="259">
                  <c:v>41493</c:v>
                </c:pt>
                <c:pt idx="260">
                  <c:v>41494</c:v>
                </c:pt>
                <c:pt idx="261">
                  <c:v>41495</c:v>
                </c:pt>
                <c:pt idx="262">
                  <c:v>41496</c:v>
                </c:pt>
                <c:pt idx="263">
                  <c:v>41497</c:v>
                </c:pt>
                <c:pt idx="264">
                  <c:v>41498</c:v>
                </c:pt>
                <c:pt idx="265">
                  <c:v>41499</c:v>
                </c:pt>
                <c:pt idx="266">
                  <c:v>41500</c:v>
                </c:pt>
                <c:pt idx="267">
                  <c:v>41501</c:v>
                </c:pt>
                <c:pt idx="268">
                  <c:v>41502</c:v>
                </c:pt>
                <c:pt idx="269">
                  <c:v>41503</c:v>
                </c:pt>
                <c:pt idx="270">
                  <c:v>41504</c:v>
                </c:pt>
                <c:pt idx="271">
                  <c:v>41505</c:v>
                </c:pt>
                <c:pt idx="272">
                  <c:v>41506</c:v>
                </c:pt>
                <c:pt idx="273">
                  <c:v>41507</c:v>
                </c:pt>
                <c:pt idx="274">
                  <c:v>41508</c:v>
                </c:pt>
                <c:pt idx="275">
                  <c:v>41509</c:v>
                </c:pt>
                <c:pt idx="276">
                  <c:v>41510</c:v>
                </c:pt>
                <c:pt idx="277">
                  <c:v>41511</c:v>
                </c:pt>
                <c:pt idx="278">
                  <c:v>41512</c:v>
                </c:pt>
                <c:pt idx="279">
                  <c:v>41513</c:v>
                </c:pt>
                <c:pt idx="280">
                  <c:v>41514</c:v>
                </c:pt>
                <c:pt idx="281">
                  <c:v>41515</c:v>
                </c:pt>
                <c:pt idx="282">
                  <c:v>41516</c:v>
                </c:pt>
                <c:pt idx="283">
                  <c:v>41517</c:v>
                </c:pt>
                <c:pt idx="284">
                  <c:v>41518</c:v>
                </c:pt>
                <c:pt idx="285">
                  <c:v>41519</c:v>
                </c:pt>
                <c:pt idx="286">
                  <c:v>41520</c:v>
                </c:pt>
                <c:pt idx="287">
                  <c:v>41521</c:v>
                </c:pt>
                <c:pt idx="288">
                  <c:v>41522</c:v>
                </c:pt>
                <c:pt idx="289">
                  <c:v>41523</c:v>
                </c:pt>
                <c:pt idx="290">
                  <c:v>41524</c:v>
                </c:pt>
                <c:pt idx="291">
                  <c:v>41525</c:v>
                </c:pt>
                <c:pt idx="292">
                  <c:v>41526</c:v>
                </c:pt>
                <c:pt idx="293">
                  <c:v>41527</c:v>
                </c:pt>
                <c:pt idx="294">
                  <c:v>41528</c:v>
                </c:pt>
                <c:pt idx="295">
                  <c:v>41529</c:v>
                </c:pt>
                <c:pt idx="296">
                  <c:v>41530</c:v>
                </c:pt>
                <c:pt idx="297">
                  <c:v>41531</c:v>
                </c:pt>
                <c:pt idx="298">
                  <c:v>41532</c:v>
                </c:pt>
                <c:pt idx="299">
                  <c:v>41533</c:v>
                </c:pt>
                <c:pt idx="300">
                  <c:v>41534</c:v>
                </c:pt>
                <c:pt idx="301">
                  <c:v>41535</c:v>
                </c:pt>
                <c:pt idx="302">
                  <c:v>41536</c:v>
                </c:pt>
                <c:pt idx="303">
                  <c:v>41537</c:v>
                </c:pt>
                <c:pt idx="304">
                  <c:v>41538</c:v>
                </c:pt>
                <c:pt idx="305">
                  <c:v>41539</c:v>
                </c:pt>
                <c:pt idx="306">
                  <c:v>41540</c:v>
                </c:pt>
                <c:pt idx="307">
                  <c:v>41541</c:v>
                </c:pt>
                <c:pt idx="308">
                  <c:v>41542</c:v>
                </c:pt>
                <c:pt idx="309">
                  <c:v>41543</c:v>
                </c:pt>
                <c:pt idx="310">
                  <c:v>41544</c:v>
                </c:pt>
                <c:pt idx="311">
                  <c:v>41545</c:v>
                </c:pt>
                <c:pt idx="312">
                  <c:v>41546</c:v>
                </c:pt>
                <c:pt idx="313">
                  <c:v>41547</c:v>
                </c:pt>
                <c:pt idx="314">
                  <c:v>41548</c:v>
                </c:pt>
                <c:pt idx="315">
                  <c:v>41549</c:v>
                </c:pt>
                <c:pt idx="316">
                  <c:v>41550</c:v>
                </c:pt>
                <c:pt idx="317">
                  <c:v>41551</c:v>
                </c:pt>
                <c:pt idx="318">
                  <c:v>41552</c:v>
                </c:pt>
                <c:pt idx="319">
                  <c:v>41553</c:v>
                </c:pt>
                <c:pt idx="320">
                  <c:v>41554</c:v>
                </c:pt>
                <c:pt idx="321">
                  <c:v>41555</c:v>
                </c:pt>
                <c:pt idx="322">
                  <c:v>41556</c:v>
                </c:pt>
                <c:pt idx="323">
                  <c:v>41557</c:v>
                </c:pt>
                <c:pt idx="324">
                  <c:v>41558</c:v>
                </c:pt>
                <c:pt idx="325">
                  <c:v>41559</c:v>
                </c:pt>
                <c:pt idx="326">
                  <c:v>41560</c:v>
                </c:pt>
                <c:pt idx="327">
                  <c:v>41561</c:v>
                </c:pt>
                <c:pt idx="328">
                  <c:v>41562</c:v>
                </c:pt>
                <c:pt idx="329">
                  <c:v>41563</c:v>
                </c:pt>
                <c:pt idx="330">
                  <c:v>41564</c:v>
                </c:pt>
                <c:pt idx="331">
                  <c:v>41565</c:v>
                </c:pt>
                <c:pt idx="332">
                  <c:v>41566</c:v>
                </c:pt>
                <c:pt idx="333">
                  <c:v>41567</c:v>
                </c:pt>
                <c:pt idx="334">
                  <c:v>41568</c:v>
                </c:pt>
                <c:pt idx="335">
                  <c:v>41569</c:v>
                </c:pt>
                <c:pt idx="336">
                  <c:v>41570</c:v>
                </c:pt>
                <c:pt idx="337">
                  <c:v>41571</c:v>
                </c:pt>
                <c:pt idx="338">
                  <c:v>41572</c:v>
                </c:pt>
                <c:pt idx="339">
                  <c:v>41573</c:v>
                </c:pt>
                <c:pt idx="340">
                  <c:v>41574</c:v>
                </c:pt>
                <c:pt idx="341">
                  <c:v>41575</c:v>
                </c:pt>
                <c:pt idx="342">
                  <c:v>41576</c:v>
                </c:pt>
                <c:pt idx="343">
                  <c:v>41577</c:v>
                </c:pt>
                <c:pt idx="344">
                  <c:v>41578</c:v>
                </c:pt>
                <c:pt idx="345">
                  <c:v>41579</c:v>
                </c:pt>
                <c:pt idx="346">
                  <c:v>41580</c:v>
                </c:pt>
                <c:pt idx="347">
                  <c:v>41581</c:v>
                </c:pt>
                <c:pt idx="348">
                  <c:v>41582</c:v>
                </c:pt>
                <c:pt idx="349">
                  <c:v>41583</c:v>
                </c:pt>
                <c:pt idx="350">
                  <c:v>41584</c:v>
                </c:pt>
                <c:pt idx="351">
                  <c:v>41585</c:v>
                </c:pt>
                <c:pt idx="352">
                  <c:v>41586</c:v>
                </c:pt>
                <c:pt idx="353">
                  <c:v>41587</c:v>
                </c:pt>
                <c:pt idx="354">
                  <c:v>41588</c:v>
                </c:pt>
                <c:pt idx="355">
                  <c:v>41589</c:v>
                </c:pt>
                <c:pt idx="356">
                  <c:v>41590</c:v>
                </c:pt>
                <c:pt idx="357">
                  <c:v>41591</c:v>
                </c:pt>
                <c:pt idx="358">
                  <c:v>41592</c:v>
                </c:pt>
                <c:pt idx="359">
                  <c:v>41593</c:v>
                </c:pt>
                <c:pt idx="360">
                  <c:v>41594</c:v>
                </c:pt>
                <c:pt idx="361">
                  <c:v>41595</c:v>
                </c:pt>
                <c:pt idx="362">
                  <c:v>41596</c:v>
                </c:pt>
                <c:pt idx="363">
                  <c:v>41597</c:v>
                </c:pt>
                <c:pt idx="364">
                  <c:v>41598</c:v>
                </c:pt>
                <c:pt idx="365">
                  <c:v>41599</c:v>
                </c:pt>
                <c:pt idx="366">
                  <c:v>41600</c:v>
                </c:pt>
                <c:pt idx="367">
                  <c:v>41601</c:v>
                </c:pt>
                <c:pt idx="368">
                  <c:v>41602</c:v>
                </c:pt>
                <c:pt idx="369">
                  <c:v>41603</c:v>
                </c:pt>
                <c:pt idx="370">
                  <c:v>41604</c:v>
                </c:pt>
                <c:pt idx="371">
                  <c:v>41605</c:v>
                </c:pt>
                <c:pt idx="372">
                  <c:v>41606</c:v>
                </c:pt>
                <c:pt idx="373">
                  <c:v>41607</c:v>
                </c:pt>
                <c:pt idx="374">
                  <c:v>41608</c:v>
                </c:pt>
                <c:pt idx="375">
                  <c:v>41609</c:v>
                </c:pt>
                <c:pt idx="376">
                  <c:v>41610</c:v>
                </c:pt>
                <c:pt idx="377">
                  <c:v>41611</c:v>
                </c:pt>
                <c:pt idx="378">
                  <c:v>41612</c:v>
                </c:pt>
                <c:pt idx="379">
                  <c:v>41613</c:v>
                </c:pt>
                <c:pt idx="380">
                  <c:v>41614</c:v>
                </c:pt>
                <c:pt idx="381">
                  <c:v>41615</c:v>
                </c:pt>
                <c:pt idx="382">
                  <c:v>41616</c:v>
                </c:pt>
                <c:pt idx="383">
                  <c:v>41617</c:v>
                </c:pt>
                <c:pt idx="384">
                  <c:v>41618</c:v>
                </c:pt>
                <c:pt idx="385">
                  <c:v>41619</c:v>
                </c:pt>
                <c:pt idx="386">
                  <c:v>41620</c:v>
                </c:pt>
                <c:pt idx="387">
                  <c:v>41621</c:v>
                </c:pt>
                <c:pt idx="388">
                  <c:v>41622</c:v>
                </c:pt>
                <c:pt idx="389">
                  <c:v>41623</c:v>
                </c:pt>
                <c:pt idx="390">
                  <c:v>41624</c:v>
                </c:pt>
                <c:pt idx="391">
                  <c:v>41625</c:v>
                </c:pt>
                <c:pt idx="392">
                  <c:v>41626</c:v>
                </c:pt>
                <c:pt idx="393">
                  <c:v>41627</c:v>
                </c:pt>
                <c:pt idx="394">
                  <c:v>41628</c:v>
                </c:pt>
                <c:pt idx="395">
                  <c:v>41629</c:v>
                </c:pt>
                <c:pt idx="396">
                  <c:v>41630</c:v>
                </c:pt>
                <c:pt idx="397">
                  <c:v>41631</c:v>
                </c:pt>
                <c:pt idx="398">
                  <c:v>41632</c:v>
                </c:pt>
                <c:pt idx="399">
                  <c:v>41633</c:v>
                </c:pt>
                <c:pt idx="400">
                  <c:v>41634</c:v>
                </c:pt>
                <c:pt idx="401">
                  <c:v>41635</c:v>
                </c:pt>
                <c:pt idx="402">
                  <c:v>41636</c:v>
                </c:pt>
                <c:pt idx="403">
                  <c:v>41637</c:v>
                </c:pt>
                <c:pt idx="404">
                  <c:v>41638</c:v>
                </c:pt>
                <c:pt idx="405">
                  <c:v>41639</c:v>
                </c:pt>
                <c:pt idx="407">
                  <c:v>41671</c:v>
                </c:pt>
                <c:pt idx="408">
                  <c:v>41672</c:v>
                </c:pt>
                <c:pt idx="409">
                  <c:v>41673</c:v>
                </c:pt>
                <c:pt idx="410">
                  <c:v>41674</c:v>
                </c:pt>
                <c:pt idx="411">
                  <c:v>41675</c:v>
                </c:pt>
                <c:pt idx="412">
                  <c:v>41676</c:v>
                </c:pt>
                <c:pt idx="413">
                  <c:v>41677</c:v>
                </c:pt>
                <c:pt idx="414">
                  <c:v>41678</c:v>
                </c:pt>
                <c:pt idx="415">
                  <c:v>41679</c:v>
                </c:pt>
                <c:pt idx="416">
                  <c:v>41680</c:v>
                </c:pt>
                <c:pt idx="417">
                  <c:v>41681</c:v>
                </c:pt>
                <c:pt idx="418">
                  <c:v>41682</c:v>
                </c:pt>
                <c:pt idx="419">
                  <c:v>41683</c:v>
                </c:pt>
                <c:pt idx="420">
                  <c:v>41684</c:v>
                </c:pt>
                <c:pt idx="421">
                  <c:v>41685</c:v>
                </c:pt>
                <c:pt idx="422">
                  <c:v>41686</c:v>
                </c:pt>
                <c:pt idx="423">
                  <c:v>41687</c:v>
                </c:pt>
                <c:pt idx="424">
                  <c:v>41688</c:v>
                </c:pt>
                <c:pt idx="425">
                  <c:v>41689</c:v>
                </c:pt>
                <c:pt idx="426">
                  <c:v>41690</c:v>
                </c:pt>
                <c:pt idx="427">
                  <c:v>41691</c:v>
                </c:pt>
                <c:pt idx="428">
                  <c:v>41692</c:v>
                </c:pt>
                <c:pt idx="429">
                  <c:v>41693</c:v>
                </c:pt>
                <c:pt idx="430">
                  <c:v>41694</c:v>
                </c:pt>
                <c:pt idx="431">
                  <c:v>41695</c:v>
                </c:pt>
                <c:pt idx="432">
                  <c:v>41696</c:v>
                </c:pt>
                <c:pt idx="433">
                  <c:v>41697</c:v>
                </c:pt>
                <c:pt idx="434">
                  <c:v>41698</c:v>
                </c:pt>
                <c:pt idx="435">
                  <c:v>41699</c:v>
                </c:pt>
                <c:pt idx="436">
                  <c:v>41700</c:v>
                </c:pt>
                <c:pt idx="437">
                  <c:v>41701</c:v>
                </c:pt>
                <c:pt idx="438">
                  <c:v>41702</c:v>
                </c:pt>
                <c:pt idx="439">
                  <c:v>41703</c:v>
                </c:pt>
                <c:pt idx="440">
                  <c:v>41704</c:v>
                </c:pt>
                <c:pt idx="441">
                  <c:v>41705</c:v>
                </c:pt>
                <c:pt idx="442">
                  <c:v>41706</c:v>
                </c:pt>
                <c:pt idx="443">
                  <c:v>41707</c:v>
                </c:pt>
                <c:pt idx="444">
                  <c:v>41708</c:v>
                </c:pt>
                <c:pt idx="445">
                  <c:v>41709</c:v>
                </c:pt>
                <c:pt idx="446">
                  <c:v>41710</c:v>
                </c:pt>
                <c:pt idx="447">
                  <c:v>41711</c:v>
                </c:pt>
                <c:pt idx="448">
                  <c:v>41712</c:v>
                </c:pt>
                <c:pt idx="449">
                  <c:v>41713</c:v>
                </c:pt>
                <c:pt idx="450">
                  <c:v>41714</c:v>
                </c:pt>
                <c:pt idx="451">
                  <c:v>41715</c:v>
                </c:pt>
                <c:pt idx="452">
                  <c:v>41716</c:v>
                </c:pt>
                <c:pt idx="453">
                  <c:v>41717</c:v>
                </c:pt>
                <c:pt idx="454">
                  <c:v>41718</c:v>
                </c:pt>
                <c:pt idx="455">
                  <c:v>41719</c:v>
                </c:pt>
                <c:pt idx="456">
                  <c:v>41720</c:v>
                </c:pt>
                <c:pt idx="457">
                  <c:v>41721</c:v>
                </c:pt>
                <c:pt idx="458">
                  <c:v>41722</c:v>
                </c:pt>
                <c:pt idx="459">
                  <c:v>41723</c:v>
                </c:pt>
                <c:pt idx="460">
                  <c:v>41724</c:v>
                </c:pt>
                <c:pt idx="461">
                  <c:v>41725</c:v>
                </c:pt>
                <c:pt idx="462">
                  <c:v>41726</c:v>
                </c:pt>
                <c:pt idx="463">
                  <c:v>41727</c:v>
                </c:pt>
                <c:pt idx="464">
                  <c:v>41728</c:v>
                </c:pt>
                <c:pt idx="465">
                  <c:v>41729</c:v>
                </c:pt>
                <c:pt idx="466">
                  <c:v>41730</c:v>
                </c:pt>
                <c:pt idx="467">
                  <c:v>41731</c:v>
                </c:pt>
                <c:pt idx="468">
                  <c:v>41732</c:v>
                </c:pt>
                <c:pt idx="469">
                  <c:v>41733</c:v>
                </c:pt>
                <c:pt idx="470">
                  <c:v>41734</c:v>
                </c:pt>
                <c:pt idx="471">
                  <c:v>41735</c:v>
                </c:pt>
                <c:pt idx="472">
                  <c:v>41736</c:v>
                </c:pt>
                <c:pt idx="473">
                  <c:v>41737</c:v>
                </c:pt>
                <c:pt idx="474">
                  <c:v>41738</c:v>
                </c:pt>
                <c:pt idx="475">
                  <c:v>41739</c:v>
                </c:pt>
                <c:pt idx="476">
                  <c:v>41740</c:v>
                </c:pt>
                <c:pt idx="477">
                  <c:v>41741</c:v>
                </c:pt>
                <c:pt idx="478">
                  <c:v>41742</c:v>
                </c:pt>
                <c:pt idx="479">
                  <c:v>41743</c:v>
                </c:pt>
                <c:pt idx="480">
                  <c:v>41744</c:v>
                </c:pt>
                <c:pt idx="481">
                  <c:v>41745</c:v>
                </c:pt>
                <c:pt idx="482">
                  <c:v>41746</c:v>
                </c:pt>
                <c:pt idx="483">
                  <c:v>41747</c:v>
                </c:pt>
                <c:pt idx="484">
                  <c:v>41748</c:v>
                </c:pt>
                <c:pt idx="485">
                  <c:v>41749</c:v>
                </c:pt>
                <c:pt idx="486">
                  <c:v>41750</c:v>
                </c:pt>
                <c:pt idx="487">
                  <c:v>41751</c:v>
                </c:pt>
                <c:pt idx="488">
                  <c:v>41752</c:v>
                </c:pt>
                <c:pt idx="489">
                  <c:v>41753</c:v>
                </c:pt>
                <c:pt idx="490">
                  <c:v>41754</c:v>
                </c:pt>
                <c:pt idx="491">
                  <c:v>41755</c:v>
                </c:pt>
                <c:pt idx="492">
                  <c:v>41756</c:v>
                </c:pt>
                <c:pt idx="493">
                  <c:v>41757</c:v>
                </c:pt>
                <c:pt idx="494">
                  <c:v>41758</c:v>
                </c:pt>
                <c:pt idx="495">
                  <c:v>41759</c:v>
                </c:pt>
                <c:pt idx="496">
                  <c:v>41760</c:v>
                </c:pt>
                <c:pt idx="497">
                  <c:v>41761</c:v>
                </c:pt>
                <c:pt idx="498">
                  <c:v>41762</c:v>
                </c:pt>
                <c:pt idx="499">
                  <c:v>41763</c:v>
                </c:pt>
                <c:pt idx="500">
                  <c:v>41764</c:v>
                </c:pt>
                <c:pt idx="501">
                  <c:v>41765</c:v>
                </c:pt>
                <c:pt idx="502">
                  <c:v>41766</c:v>
                </c:pt>
                <c:pt idx="503">
                  <c:v>41767</c:v>
                </c:pt>
                <c:pt idx="504">
                  <c:v>41768</c:v>
                </c:pt>
                <c:pt idx="505">
                  <c:v>41769</c:v>
                </c:pt>
                <c:pt idx="506">
                  <c:v>41770</c:v>
                </c:pt>
                <c:pt idx="507">
                  <c:v>41771</c:v>
                </c:pt>
                <c:pt idx="508">
                  <c:v>41772</c:v>
                </c:pt>
                <c:pt idx="509">
                  <c:v>41773</c:v>
                </c:pt>
                <c:pt idx="510">
                  <c:v>41774</c:v>
                </c:pt>
                <c:pt idx="511">
                  <c:v>41775</c:v>
                </c:pt>
                <c:pt idx="512">
                  <c:v>41776</c:v>
                </c:pt>
                <c:pt idx="513">
                  <c:v>41777</c:v>
                </c:pt>
                <c:pt idx="514">
                  <c:v>41778</c:v>
                </c:pt>
                <c:pt idx="515">
                  <c:v>41779</c:v>
                </c:pt>
                <c:pt idx="516">
                  <c:v>41780</c:v>
                </c:pt>
                <c:pt idx="517">
                  <c:v>41781</c:v>
                </c:pt>
                <c:pt idx="518">
                  <c:v>41782</c:v>
                </c:pt>
                <c:pt idx="519">
                  <c:v>41783</c:v>
                </c:pt>
                <c:pt idx="520">
                  <c:v>41784</c:v>
                </c:pt>
                <c:pt idx="521">
                  <c:v>41785</c:v>
                </c:pt>
                <c:pt idx="522">
                  <c:v>41786</c:v>
                </c:pt>
                <c:pt idx="523">
                  <c:v>41787</c:v>
                </c:pt>
                <c:pt idx="524">
                  <c:v>41788</c:v>
                </c:pt>
                <c:pt idx="525">
                  <c:v>41789</c:v>
                </c:pt>
                <c:pt idx="526">
                  <c:v>41790</c:v>
                </c:pt>
                <c:pt idx="527">
                  <c:v>41791</c:v>
                </c:pt>
                <c:pt idx="528">
                  <c:v>41792</c:v>
                </c:pt>
                <c:pt idx="529">
                  <c:v>41793</c:v>
                </c:pt>
                <c:pt idx="530">
                  <c:v>41794</c:v>
                </c:pt>
                <c:pt idx="531">
                  <c:v>41795</c:v>
                </c:pt>
                <c:pt idx="532">
                  <c:v>41796</c:v>
                </c:pt>
                <c:pt idx="533">
                  <c:v>41797</c:v>
                </c:pt>
                <c:pt idx="534">
                  <c:v>41798</c:v>
                </c:pt>
                <c:pt idx="535">
                  <c:v>41799</c:v>
                </c:pt>
                <c:pt idx="536">
                  <c:v>41800</c:v>
                </c:pt>
                <c:pt idx="537">
                  <c:v>41801</c:v>
                </c:pt>
                <c:pt idx="538">
                  <c:v>41802</c:v>
                </c:pt>
                <c:pt idx="539">
                  <c:v>41803</c:v>
                </c:pt>
                <c:pt idx="540">
                  <c:v>41804</c:v>
                </c:pt>
                <c:pt idx="541">
                  <c:v>41805</c:v>
                </c:pt>
                <c:pt idx="542">
                  <c:v>41806</c:v>
                </c:pt>
                <c:pt idx="543">
                  <c:v>41807</c:v>
                </c:pt>
                <c:pt idx="544">
                  <c:v>41808</c:v>
                </c:pt>
                <c:pt idx="545">
                  <c:v>41809</c:v>
                </c:pt>
                <c:pt idx="546">
                  <c:v>41810</c:v>
                </c:pt>
                <c:pt idx="547">
                  <c:v>41811</c:v>
                </c:pt>
                <c:pt idx="548">
                  <c:v>41812</c:v>
                </c:pt>
                <c:pt idx="549">
                  <c:v>41813</c:v>
                </c:pt>
                <c:pt idx="550">
                  <c:v>41814</c:v>
                </c:pt>
                <c:pt idx="551">
                  <c:v>41815</c:v>
                </c:pt>
                <c:pt idx="552">
                  <c:v>41816</c:v>
                </c:pt>
                <c:pt idx="553">
                  <c:v>41817</c:v>
                </c:pt>
                <c:pt idx="554">
                  <c:v>41818</c:v>
                </c:pt>
                <c:pt idx="555">
                  <c:v>41819</c:v>
                </c:pt>
                <c:pt idx="556">
                  <c:v>41820</c:v>
                </c:pt>
                <c:pt idx="557">
                  <c:v>41821</c:v>
                </c:pt>
                <c:pt idx="558">
                  <c:v>41822</c:v>
                </c:pt>
                <c:pt idx="559">
                  <c:v>41823</c:v>
                </c:pt>
                <c:pt idx="560">
                  <c:v>41824</c:v>
                </c:pt>
                <c:pt idx="561">
                  <c:v>41825</c:v>
                </c:pt>
                <c:pt idx="562">
                  <c:v>41826</c:v>
                </c:pt>
                <c:pt idx="563">
                  <c:v>41827</c:v>
                </c:pt>
                <c:pt idx="564">
                  <c:v>41828</c:v>
                </c:pt>
                <c:pt idx="565">
                  <c:v>41829</c:v>
                </c:pt>
                <c:pt idx="566">
                  <c:v>41830</c:v>
                </c:pt>
                <c:pt idx="567">
                  <c:v>41831</c:v>
                </c:pt>
                <c:pt idx="568">
                  <c:v>41832</c:v>
                </c:pt>
                <c:pt idx="569">
                  <c:v>41833</c:v>
                </c:pt>
                <c:pt idx="570">
                  <c:v>41834</c:v>
                </c:pt>
                <c:pt idx="571">
                  <c:v>41835</c:v>
                </c:pt>
              </c:numCache>
            </c:numRef>
          </c:xVal>
          <c:yVal>
            <c:numRef>
              <c:f>Toreadora!$F$1:$F$572</c:f>
              <c:numCache>
                <c:formatCode>General</c:formatCode>
                <c:ptCount val="572"/>
                <c:pt idx="0">
                  <c:v>2.3199999999999994</c:v>
                </c:pt>
                <c:pt idx="1">
                  <c:v>10.25</c:v>
                </c:pt>
                <c:pt idx="2">
                  <c:v>11.880000000000003</c:v>
                </c:pt>
                <c:pt idx="3">
                  <c:v>8.7299999999999986</c:v>
                </c:pt>
                <c:pt idx="4">
                  <c:v>5.3</c:v>
                </c:pt>
                <c:pt idx="5">
                  <c:v>12.790000000000001</c:v>
                </c:pt>
                <c:pt idx="6">
                  <c:v>5.33</c:v>
                </c:pt>
                <c:pt idx="7">
                  <c:v>8.490000000000002</c:v>
                </c:pt>
                <c:pt idx="8">
                  <c:v>11.440000000000001</c:v>
                </c:pt>
                <c:pt idx="9">
                  <c:v>12</c:v>
                </c:pt>
                <c:pt idx="10">
                  <c:v>6.8100000000000005</c:v>
                </c:pt>
                <c:pt idx="11">
                  <c:v>11.15</c:v>
                </c:pt>
                <c:pt idx="12">
                  <c:v>9.93</c:v>
                </c:pt>
                <c:pt idx="13">
                  <c:v>11.19</c:v>
                </c:pt>
                <c:pt idx="14">
                  <c:v>11</c:v>
                </c:pt>
                <c:pt idx="15">
                  <c:v>4.4000000000000004</c:v>
                </c:pt>
                <c:pt idx="16">
                  <c:v>6.42</c:v>
                </c:pt>
                <c:pt idx="17">
                  <c:v>5.2000000000000011</c:v>
                </c:pt>
                <c:pt idx="18">
                  <c:v>9.0500000000000025</c:v>
                </c:pt>
                <c:pt idx="19">
                  <c:v>11.78</c:v>
                </c:pt>
                <c:pt idx="20">
                  <c:v>14.77</c:v>
                </c:pt>
                <c:pt idx="21">
                  <c:v>11.68</c:v>
                </c:pt>
                <c:pt idx="22">
                  <c:v>7.79</c:v>
                </c:pt>
                <c:pt idx="23">
                  <c:v>7.0600000000000005</c:v>
                </c:pt>
                <c:pt idx="24">
                  <c:v>10.450000000000003</c:v>
                </c:pt>
                <c:pt idx="25">
                  <c:v>8.84</c:v>
                </c:pt>
                <c:pt idx="26">
                  <c:v>9.1</c:v>
                </c:pt>
                <c:pt idx="27">
                  <c:v>7.4600000000000009</c:v>
                </c:pt>
                <c:pt idx="28">
                  <c:v>5.4700000000000015</c:v>
                </c:pt>
                <c:pt idx="29">
                  <c:v>0</c:v>
                </c:pt>
                <c:pt idx="30">
                  <c:v>2.5299999999999998</c:v>
                </c:pt>
                <c:pt idx="31">
                  <c:v>7.9799999999999995</c:v>
                </c:pt>
                <c:pt idx="32">
                  <c:v>10.54</c:v>
                </c:pt>
                <c:pt idx="33">
                  <c:v>9.02</c:v>
                </c:pt>
                <c:pt idx="34">
                  <c:v>8.16</c:v>
                </c:pt>
                <c:pt idx="35">
                  <c:v>8.3700000000000028</c:v>
                </c:pt>
                <c:pt idx="36">
                  <c:v>9.9500000000000011</c:v>
                </c:pt>
                <c:pt idx="37">
                  <c:v>10.040000000000001</c:v>
                </c:pt>
                <c:pt idx="38">
                  <c:v>6.44</c:v>
                </c:pt>
                <c:pt idx="39">
                  <c:v>9.08</c:v>
                </c:pt>
                <c:pt idx="40">
                  <c:v>11.99</c:v>
                </c:pt>
                <c:pt idx="41">
                  <c:v>11.5</c:v>
                </c:pt>
                <c:pt idx="42">
                  <c:v>9.4000000000000021</c:v>
                </c:pt>
                <c:pt idx="43">
                  <c:v>8.7200000000000024</c:v>
                </c:pt>
                <c:pt idx="44">
                  <c:v>8.3000000000000007</c:v>
                </c:pt>
                <c:pt idx="45">
                  <c:v>15.350000000000001</c:v>
                </c:pt>
                <c:pt idx="46">
                  <c:v>12.739999999999998</c:v>
                </c:pt>
                <c:pt idx="47">
                  <c:v>7.94</c:v>
                </c:pt>
                <c:pt idx="48">
                  <c:v>3.1999999999999997</c:v>
                </c:pt>
                <c:pt idx="49">
                  <c:v>4.95</c:v>
                </c:pt>
                <c:pt idx="50">
                  <c:v>11.19</c:v>
                </c:pt>
                <c:pt idx="51">
                  <c:v>6.9700000000000015</c:v>
                </c:pt>
                <c:pt idx="52">
                  <c:v>6.3500000000000005</c:v>
                </c:pt>
                <c:pt idx="53">
                  <c:v>10.57</c:v>
                </c:pt>
                <c:pt idx="54">
                  <c:v>10.92</c:v>
                </c:pt>
                <c:pt idx="55">
                  <c:v>12.760000000000002</c:v>
                </c:pt>
                <c:pt idx="56">
                  <c:v>12.8</c:v>
                </c:pt>
                <c:pt idx="57">
                  <c:v>13.8</c:v>
                </c:pt>
                <c:pt idx="58">
                  <c:v>10.229999999999999</c:v>
                </c:pt>
                <c:pt idx="59">
                  <c:v>8.8600000000000012</c:v>
                </c:pt>
                <c:pt idx="60">
                  <c:v>9.25</c:v>
                </c:pt>
                <c:pt idx="61">
                  <c:v>6.59</c:v>
                </c:pt>
                <c:pt idx="62">
                  <c:v>7.1099999999999994</c:v>
                </c:pt>
                <c:pt idx="63">
                  <c:v>5.2200000000000006</c:v>
                </c:pt>
                <c:pt idx="64">
                  <c:v>9.3800000000000008</c:v>
                </c:pt>
                <c:pt idx="65">
                  <c:v>8.75</c:v>
                </c:pt>
                <c:pt idx="66">
                  <c:v>6.22</c:v>
                </c:pt>
                <c:pt idx="67">
                  <c:v>5.1599999999999993</c:v>
                </c:pt>
                <c:pt idx="68">
                  <c:v>7.51</c:v>
                </c:pt>
                <c:pt idx="69">
                  <c:v>5.9300000000000006</c:v>
                </c:pt>
                <c:pt idx="70">
                  <c:v>0</c:v>
                </c:pt>
                <c:pt idx="71">
                  <c:v>13.860000000000003</c:v>
                </c:pt>
                <c:pt idx="72">
                  <c:v>9.66</c:v>
                </c:pt>
                <c:pt idx="73">
                  <c:v>7.6</c:v>
                </c:pt>
                <c:pt idx="74">
                  <c:v>5.1699999999999982</c:v>
                </c:pt>
                <c:pt idx="75">
                  <c:v>4.9299999999999988</c:v>
                </c:pt>
                <c:pt idx="76">
                  <c:v>5.7200000000000006</c:v>
                </c:pt>
                <c:pt idx="77">
                  <c:v>7.3900000000000006</c:v>
                </c:pt>
                <c:pt idx="78">
                  <c:v>8.5500000000000025</c:v>
                </c:pt>
                <c:pt idx="79">
                  <c:v>8.41</c:v>
                </c:pt>
                <c:pt idx="80">
                  <c:v>4.3100000000000005</c:v>
                </c:pt>
                <c:pt idx="81">
                  <c:v>8.06</c:v>
                </c:pt>
                <c:pt idx="82">
                  <c:v>6.3000000000000007</c:v>
                </c:pt>
                <c:pt idx="83">
                  <c:v>8.11</c:v>
                </c:pt>
                <c:pt idx="84">
                  <c:v>7.8599999999999994</c:v>
                </c:pt>
                <c:pt idx="85">
                  <c:v>5.7700000000000014</c:v>
                </c:pt>
                <c:pt idx="86">
                  <c:v>7.51</c:v>
                </c:pt>
                <c:pt idx="87">
                  <c:v>5.75</c:v>
                </c:pt>
                <c:pt idx="88">
                  <c:v>7.7299999999999986</c:v>
                </c:pt>
                <c:pt idx="89">
                  <c:v>7</c:v>
                </c:pt>
                <c:pt idx="90">
                  <c:v>9.65</c:v>
                </c:pt>
                <c:pt idx="91">
                  <c:v>5.4099999999999993</c:v>
                </c:pt>
                <c:pt idx="92">
                  <c:v>8.42</c:v>
                </c:pt>
                <c:pt idx="93">
                  <c:v>5.2899999999999991</c:v>
                </c:pt>
                <c:pt idx="94">
                  <c:v>6.1599999999999993</c:v>
                </c:pt>
                <c:pt idx="95">
                  <c:v>8.7000000000000011</c:v>
                </c:pt>
                <c:pt idx="96">
                  <c:v>6.55</c:v>
                </c:pt>
                <c:pt idx="97">
                  <c:v>7.7</c:v>
                </c:pt>
                <c:pt idx="98">
                  <c:v>7.8100000000000005</c:v>
                </c:pt>
                <c:pt idx="99">
                  <c:v>4.5600000000000005</c:v>
                </c:pt>
                <c:pt idx="100">
                  <c:v>5.8599999999999985</c:v>
                </c:pt>
                <c:pt idx="101">
                  <c:v>7.2600000000000007</c:v>
                </c:pt>
                <c:pt idx="102">
                  <c:v>6.31</c:v>
                </c:pt>
                <c:pt idx="103">
                  <c:v>3.8099999999999992</c:v>
                </c:pt>
                <c:pt idx="104">
                  <c:v>6.7700000000000005</c:v>
                </c:pt>
                <c:pt idx="105">
                  <c:v>9.77</c:v>
                </c:pt>
                <c:pt idx="106">
                  <c:v>7.8599999999999985</c:v>
                </c:pt>
                <c:pt idx="107">
                  <c:v>6.73</c:v>
                </c:pt>
                <c:pt idx="108">
                  <c:v>4.9400000000000004</c:v>
                </c:pt>
                <c:pt idx="109">
                  <c:v>10.56</c:v>
                </c:pt>
                <c:pt idx="110">
                  <c:v>8.76</c:v>
                </c:pt>
                <c:pt idx="111">
                  <c:v>9.7299999999999986</c:v>
                </c:pt>
                <c:pt idx="112">
                  <c:v>10.66</c:v>
                </c:pt>
                <c:pt idx="113">
                  <c:v>8.2399999999999984</c:v>
                </c:pt>
                <c:pt idx="114">
                  <c:v>8.0100000000000016</c:v>
                </c:pt>
                <c:pt idx="115">
                  <c:v>7.9499999999999993</c:v>
                </c:pt>
                <c:pt idx="116">
                  <c:v>9.6</c:v>
                </c:pt>
                <c:pt idx="117">
                  <c:v>7.9</c:v>
                </c:pt>
                <c:pt idx="118">
                  <c:v>10</c:v>
                </c:pt>
                <c:pt idx="119">
                  <c:v>8.629999999999999</c:v>
                </c:pt>
                <c:pt idx="120">
                  <c:v>9.92</c:v>
                </c:pt>
                <c:pt idx="121">
                  <c:v>11.560000000000002</c:v>
                </c:pt>
                <c:pt idx="122">
                  <c:v>11.080000000000002</c:v>
                </c:pt>
                <c:pt idx="123">
                  <c:v>9.57</c:v>
                </c:pt>
                <c:pt idx="124">
                  <c:v>11.76</c:v>
                </c:pt>
                <c:pt idx="125">
                  <c:v>7.59</c:v>
                </c:pt>
                <c:pt idx="126">
                  <c:v>9.66</c:v>
                </c:pt>
                <c:pt idx="127">
                  <c:v>6.5799999999999992</c:v>
                </c:pt>
                <c:pt idx="128">
                  <c:v>7</c:v>
                </c:pt>
                <c:pt idx="129">
                  <c:v>8.2100000000000009</c:v>
                </c:pt>
                <c:pt idx="130">
                  <c:v>5.54</c:v>
                </c:pt>
                <c:pt idx="131">
                  <c:v>4.9800000000000004</c:v>
                </c:pt>
                <c:pt idx="132">
                  <c:v>5.8000000000000007</c:v>
                </c:pt>
                <c:pt idx="133">
                  <c:v>6.99</c:v>
                </c:pt>
                <c:pt idx="134">
                  <c:v>4.91</c:v>
                </c:pt>
                <c:pt idx="135">
                  <c:v>9.81</c:v>
                </c:pt>
                <c:pt idx="136">
                  <c:v>9.83</c:v>
                </c:pt>
                <c:pt idx="137">
                  <c:v>5.8100000000000005</c:v>
                </c:pt>
                <c:pt idx="138">
                  <c:v>5.1099999999999985</c:v>
                </c:pt>
                <c:pt idx="139">
                  <c:v>6.4500000000000011</c:v>
                </c:pt>
                <c:pt idx="140">
                  <c:v>10.229999999999999</c:v>
                </c:pt>
                <c:pt idx="141">
                  <c:v>11.129999999999999</c:v>
                </c:pt>
                <c:pt idx="142">
                  <c:v>11.27</c:v>
                </c:pt>
                <c:pt idx="143">
                  <c:v>5.94</c:v>
                </c:pt>
                <c:pt idx="144">
                  <c:v>5.8000000000000007</c:v>
                </c:pt>
                <c:pt idx="145">
                  <c:v>4.08</c:v>
                </c:pt>
                <c:pt idx="146">
                  <c:v>5.1899999999999995</c:v>
                </c:pt>
                <c:pt idx="147">
                  <c:v>11.360000000000001</c:v>
                </c:pt>
                <c:pt idx="148">
                  <c:v>6.1899999999999995</c:v>
                </c:pt>
                <c:pt idx="149">
                  <c:v>7.0500000000000007</c:v>
                </c:pt>
                <c:pt idx="150">
                  <c:v>9.66</c:v>
                </c:pt>
                <c:pt idx="151">
                  <c:v>7.3500000000000005</c:v>
                </c:pt>
                <c:pt idx="152">
                  <c:v>5.8999999999999995</c:v>
                </c:pt>
                <c:pt idx="153">
                  <c:v>9.2000000000000011</c:v>
                </c:pt>
                <c:pt idx="154">
                  <c:v>12.97</c:v>
                </c:pt>
                <c:pt idx="155">
                  <c:v>12.219999999999999</c:v>
                </c:pt>
                <c:pt idx="156">
                  <c:v>15.89</c:v>
                </c:pt>
                <c:pt idx="157">
                  <c:v>13.8</c:v>
                </c:pt>
                <c:pt idx="158">
                  <c:v>12.82</c:v>
                </c:pt>
                <c:pt idx="159">
                  <c:v>9.17</c:v>
                </c:pt>
                <c:pt idx="160">
                  <c:v>8.84</c:v>
                </c:pt>
                <c:pt idx="161">
                  <c:v>10.580000000000002</c:v>
                </c:pt>
                <c:pt idx="162">
                  <c:v>7.68</c:v>
                </c:pt>
                <c:pt idx="163">
                  <c:v>9.93</c:v>
                </c:pt>
                <c:pt idx="164">
                  <c:v>11.89</c:v>
                </c:pt>
                <c:pt idx="165">
                  <c:v>13.040000000000001</c:v>
                </c:pt>
                <c:pt idx="166">
                  <c:v>9.91</c:v>
                </c:pt>
                <c:pt idx="167">
                  <c:v>7.1899999999999995</c:v>
                </c:pt>
                <c:pt idx="168">
                  <c:v>7.0200000000000005</c:v>
                </c:pt>
                <c:pt idx="169">
                  <c:v>6.79</c:v>
                </c:pt>
                <c:pt idx="170">
                  <c:v>11.850000000000001</c:v>
                </c:pt>
                <c:pt idx="171">
                  <c:v>9.4600000000000026</c:v>
                </c:pt>
                <c:pt idx="172">
                  <c:v>9.2800000000000011</c:v>
                </c:pt>
                <c:pt idx="173">
                  <c:v>6.2900000000000009</c:v>
                </c:pt>
                <c:pt idx="174">
                  <c:v>5.03</c:v>
                </c:pt>
                <c:pt idx="175">
                  <c:v>5.71</c:v>
                </c:pt>
                <c:pt idx="176">
                  <c:v>8.11</c:v>
                </c:pt>
                <c:pt idx="177">
                  <c:v>8.4200000000000017</c:v>
                </c:pt>
                <c:pt idx="178">
                  <c:v>10.32</c:v>
                </c:pt>
                <c:pt idx="179">
                  <c:v>5.089999999999999</c:v>
                </c:pt>
                <c:pt idx="180">
                  <c:v>6</c:v>
                </c:pt>
                <c:pt idx="181">
                  <c:v>3.63</c:v>
                </c:pt>
                <c:pt idx="182">
                  <c:v>8.9800000000000022</c:v>
                </c:pt>
                <c:pt idx="183">
                  <c:v>8.5</c:v>
                </c:pt>
                <c:pt idx="184">
                  <c:v>6.1000000000000005</c:v>
                </c:pt>
                <c:pt idx="185">
                  <c:v>8.4</c:v>
                </c:pt>
                <c:pt idx="186">
                  <c:v>8.0300000000000011</c:v>
                </c:pt>
                <c:pt idx="187">
                  <c:v>14.09</c:v>
                </c:pt>
                <c:pt idx="188">
                  <c:v>13.77</c:v>
                </c:pt>
                <c:pt idx="189">
                  <c:v>9.68</c:v>
                </c:pt>
                <c:pt idx="190">
                  <c:v>10.16</c:v>
                </c:pt>
                <c:pt idx="191">
                  <c:v>6.8199999999999985</c:v>
                </c:pt>
                <c:pt idx="192">
                  <c:v>8.7399999999999984</c:v>
                </c:pt>
                <c:pt idx="193">
                  <c:v>8.8100000000000023</c:v>
                </c:pt>
                <c:pt idx="194">
                  <c:v>4.6899999999999995</c:v>
                </c:pt>
                <c:pt idx="195">
                  <c:v>6.01</c:v>
                </c:pt>
                <c:pt idx="196">
                  <c:v>4.5299999999999985</c:v>
                </c:pt>
                <c:pt idx="197">
                  <c:v>6.06</c:v>
                </c:pt>
                <c:pt idx="198">
                  <c:v>5.22</c:v>
                </c:pt>
                <c:pt idx="199">
                  <c:v>3.06</c:v>
                </c:pt>
                <c:pt idx="200">
                  <c:v>3.9899999999999998</c:v>
                </c:pt>
                <c:pt idx="201">
                  <c:v>3.899999999999999</c:v>
                </c:pt>
                <c:pt idx="202">
                  <c:v>3.2</c:v>
                </c:pt>
                <c:pt idx="203">
                  <c:v>4.1599999999999993</c:v>
                </c:pt>
                <c:pt idx="204">
                  <c:v>9.09</c:v>
                </c:pt>
                <c:pt idx="205">
                  <c:v>6.5699999999999985</c:v>
                </c:pt>
                <c:pt idx="206">
                  <c:v>6.26</c:v>
                </c:pt>
                <c:pt idx="207">
                  <c:v>9.120000000000001</c:v>
                </c:pt>
                <c:pt idx="208">
                  <c:v>9.4500000000000011</c:v>
                </c:pt>
                <c:pt idx="209">
                  <c:v>6.2100000000000009</c:v>
                </c:pt>
                <c:pt idx="210">
                  <c:v>7.25</c:v>
                </c:pt>
                <c:pt idx="211">
                  <c:v>5.62</c:v>
                </c:pt>
                <c:pt idx="212">
                  <c:v>6.4300000000000006</c:v>
                </c:pt>
                <c:pt idx="213">
                  <c:v>10.330000000000002</c:v>
                </c:pt>
                <c:pt idx="214">
                  <c:v>7.879999999999999</c:v>
                </c:pt>
                <c:pt idx="215">
                  <c:v>8.66</c:v>
                </c:pt>
                <c:pt idx="216">
                  <c:v>12.450000000000003</c:v>
                </c:pt>
                <c:pt idx="217">
                  <c:v>12.54</c:v>
                </c:pt>
                <c:pt idx="218">
                  <c:v>9.09</c:v>
                </c:pt>
                <c:pt idx="219">
                  <c:v>11.56</c:v>
                </c:pt>
                <c:pt idx="220">
                  <c:v>10.370000000000003</c:v>
                </c:pt>
                <c:pt idx="221">
                  <c:v>10.450000000000001</c:v>
                </c:pt>
                <c:pt idx="222">
                  <c:v>10.610000000000001</c:v>
                </c:pt>
                <c:pt idx="223">
                  <c:v>4.5</c:v>
                </c:pt>
                <c:pt idx="224">
                  <c:v>10.739999999999998</c:v>
                </c:pt>
                <c:pt idx="225">
                  <c:v>8.8700000000000028</c:v>
                </c:pt>
                <c:pt idx="226">
                  <c:v>8.01</c:v>
                </c:pt>
                <c:pt idx="227">
                  <c:v>4.8000000000000007</c:v>
                </c:pt>
                <c:pt idx="228">
                  <c:v>6.1599999999999993</c:v>
                </c:pt>
                <c:pt idx="229">
                  <c:v>2.75</c:v>
                </c:pt>
                <c:pt idx="230">
                  <c:v>3.4699999999999998</c:v>
                </c:pt>
                <c:pt idx="231">
                  <c:v>2.79</c:v>
                </c:pt>
                <c:pt idx="232">
                  <c:v>5.6000000000000005</c:v>
                </c:pt>
                <c:pt idx="233">
                  <c:v>6.1599999999999993</c:v>
                </c:pt>
                <c:pt idx="234">
                  <c:v>5.33</c:v>
                </c:pt>
                <c:pt idx="235">
                  <c:v>4.8800000000000008</c:v>
                </c:pt>
                <c:pt idx="236">
                  <c:v>2.93</c:v>
                </c:pt>
                <c:pt idx="237">
                  <c:v>4.6899999999999995</c:v>
                </c:pt>
                <c:pt idx="238">
                  <c:v>3.4099999999999997</c:v>
                </c:pt>
                <c:pt idx="239">
                  <c:v>3.5199999999999991</c:v>
                </c:pt>
                <c:pt idx="240">
                  <c:v>5.33</c:v>
                </c:pt>
                <c:pt idx="241">
                  <c:v>7.9999999999999991</c:v>
                </c:pt>
                <c:pt idx="242">
                  <c:v>7.8900000000000006</c:v>
                </c:pt>
                <c:pt idx="243">
                  <c:v>9.33</c:v>
                </c:pt>
                <c:pt idx="244">
                  <c:v>6.01</c:v>
                </c:pt>
                <c:pt idx="245">
                  <c:v>6.7499999999999991</c:v>
                </c:pt>
                <c:pt idx="246">
                  <c:v>5.38</c:v>
                </c:pt>
                <c:pt idx="247">
                  <c:v>8.120000000000001</c:v>
                </c:pt>
                <c:pt idx="248">
                  <c:v>9.3800000000000026</c:v>
                </c:pt>
                <c:pt idx="249">
                  <c:v>9.2000000000000011</c:v>
                </c:pt>
                <c:pt idx="250">
                  <c:v>2.8400000000000003</c:v>
                </c:pt>
                <c:pt idx="251">
                  <c:v>4.3499999999999996</c:v>
                </c:pt>
                <c:pt idx="252">
                  <c:v>2.92</c:v>
                </c:pt>
                <c:pt idx="253">
                  <c:v>4.5999999999999996</c:v>
                </c:pt>
                <c:pt idx="254">
                  <c:v>4.26</c:v>
                </c:pt>
                <c:pt idx="255">
                  <c:v>3.7600000000000002</c:v>
                </c:pt>
                <c:pt idx="256">
                  <c:v>4.53</c:v>
                </c:pt>
                <c:pt idx="257">
                  <c:v>4.26</c:v>
                </c:pt>
                <c:pt idx="258">
                  <c:v>2.4299999999999997</c:v>
                </c:pt>
                <c:pt idx="259">
                  <c:v>2.9699999999999998</c:v>
                </c:pt>
                <c:pt idx="260">
                  <c:v>13.860000000000001</c:v>
                </c:pt>
                <c:pt idx="261">
                  <c:v>10.100000000000001</c:v>
                </c:pt>
                <c:pt idx="262">
                  <c:v>7.98</c:v>
                </c:pt>
                <c:pt idx="263">
                  <c:v>11.59</c:v>
                </c:pt>
                <c:pt idx="264">
                  <c:v>11.52</c:v>
                </c:pt>
                <c:pt idx="265">
                  <c:v>11.13</c:v>
                </c:pt>
                <c:pt idx="266">
                  <c:v>6.57</c:v>
                </c:pt>
                <c:pt idx="267">
                  <c:v>5.9700000000000015</c:v>
                </c:pt>
                <c:pt idx="268">
                  <c:v>8.25</c:v>
                </c:pt>
                <c:pt idx="269">
                  <c:v>6.21</c:v>
                </c:pt>
                <c:pt idx="270">
                  <c:v>1.42</c:v>
                </c:pt>
                <c:pt idx="271">
                  <c:v>5.6599999999999993</c:v>
                </c:pt>
                <c:pt idx="272">
                  <c:v>1.3000000000000003</c:v>
                </c:pt>
                <c:pt idx="273">
                  <c:v>5.25</c:v>
                </c:pt>
                <c:pt idx="274">
                  <c:v>7.4300000000000006</c:v>
                </c:pt>
                <c:pt idx="275">
                  <c:v>8.8700000000000028</c:v>
                </c:pt>
                <c:pt idx="276">
                  <c:v>9.48</c:v>
                </c:pt>
                <c:pt idx="277">
                  <c:v>11.47</c:v>
                </c:pt>
                <c:pt idx="278">
                  <c:v>8.5</c:v>
                </c:pt>
                <c:pt idx="279">
                  <c:v>5.76</c:v>
                </c:pt>
                <c:pt idx="280">
                  <c:v>8.57</c:v>
                </c:pt>
                <c:pt idx="281">
                  <c:v>8.77</c:v>
                </c:pt>
                <c:pt idx="282">
                  <c:v>12.05</c:v>
                </c:pt>
                <c:pt idx="283">
                  <c:v>8.43</c:v>
                </c:pt>
                <c:pt idx="284">
                  <c:v>3.79</c:v>
                </c:pt>
                <c:pt idx="285">
                  <c:v>13.080000000000002</c:v>
                </c:pt>
                <c:pt idx="286">
                  <c:v>11.38</c:v>
                </c:pt>
                <c:pt idx="287">
                  <c:v>9.0300000000000011</c:v>
                </c:pt>
                <c:pt idx="288">
                  <c:v>6.83</c:v>
                </c:pt>
                <c:pt idx="289">
                  <c:v>6.71</c:v>
                </c:pt>
                <c:pt idx="290">
                  <c:v>4.2300000000000004</c:v>
                </c:pt>
                <c:pt idx="291">
                  <c:v>6.01</c:v>
                </c:pt>
                <c:pt idx="292">
                  <c:v>3.54</c:v>
                </c:pt>
                <c:pt idx="293">
                  <c:v>4.01</c:v>
                </c:pt>
                <c:pt idx="294">
                  <c:v>6.22</c:v>
                </c:pt>
                <c:pt idx="295">
                  <c:v>10.51</c:v>
                </c:pt>
                <c:pt idx="296">
                  <c:v>10.94</c:v>
                </c:pt>
                <c:pt idx="297">
                  <c:v>9.3700000000000028</c:v>
                </c:pt>
                <c:pt idx="298">
                  <c:v>5.38</c:v>
                </c:pt>
                <c:pt idx="299">
                  <c:v>7.6599999999999993</c:v>
                </c:pt>
                <c:pt idx="300">
                  <c:v>8.51</c:v>
                </c:pt>
                <c:pt idx="301">
                  <c:v>5.3999999999999986</c:v>
                </c:pt>
                <c:pt idx="302">
                  <c:v>3.2600000000000002</c:v>
                </c:pt>
                <c:pt idx="303">
                  <c:v>10.55</c:v>
                </c:pt>
                <c:pt idx="304">
                  <c:v>13.310000000000002</c:v>
                </c:pt>
                <c:pt idx="305">
                  <c:v>12.78</c:v>
                </c:pt>
                <c:pt idx="306">
                  <c:v>6.7100000000000009</c:v>
                </c:pt>
                <c:pt idx="307">
                  <c:v>4.2799999999999994</c:v>
                </c:pt>
                <c:pt idx="308">
                  <c:v>7.94</c:v>
                </c:pt>
                <c:pt idx="309">
                  <c:v>9.7299999999999986</c:v>
                </c:pt>
                <c:pt idx="310">
                  <c:v>10.860000000000001</c:v>
                </c:pt>
                <c:pt idx="311">
                  <c:v>10.89</c:v>
                </c:pt>
                <c:pt idx="312">
                  <c:v>6.1899999999999995</c:v>
                </c:pt>
                <c:pt idx="313">
                  <c:v>8.69</c:v>
                </c:pt>
                <c:pt idx="314">
                  <c:v>11.030000000000001</c:v>
                </c:pt>
                <c:pt idx="315">
                  <c:v>11.82</c:v>
                </c:pt>
                <c:pt idx="316">
                  <c:v>8.7299999999999986</c:v>
                </c:pt>
                <c:pt idx="317">
                  <c:v>5.7499999999999991</c:v>
                </c:pt>
                <c:pt idx="318">
                  <c:v>5.24</c:v>
                </c:pt>
                <c:pt idx="319">
                  <c:v>5.14</c:v>
                </c:pt>
                <c:pt idx="320">
                  <c:v>8.4600000000000026</c:v>
                </c:pt>
                <c:pt idx="321">
                  <c:v>4.5200000000000005</c:v>
                </c:pt>
                <c:pt idx="322">
                  <c:v>8.2000000000000011</c:v>
                </c:pt>
                <c:pt idx="323">
                  <c:v>5.85</c:v>
                </c:pt>
                <c:pt idx="324">
                  <c:v>9.66</c:v>
                </c:pt>
                <c:pt idx="325">
                  <c:v>7.5300000000000011</c:v>
                </c:pt>
                <c:pt idx="326">
                  <c:v>7.080000000000001</c:v>
                </c:pt>
                <c:pt idx="327">
                  <c:v>6.870000000000001</c:v>
                </c:pt>
                <c:pt idx="328">
                  <c:v>7.1499999999999995</c:v>
                </c:pt>
                <c:pt idx="329">
                  <c:v>6.9600000000000009</c:v>
                </c:pt>
                <c:pt idx="330">
                  <c:v>10.33</c:v>
                </c:pt>
                <c:pt idx="331">
                  <c:v>12.91</c:v>
                </c:pt>
                <c:pt idx="332">
                  <c:v>12.48</c:v>
                </c:pt>
                <c:pt idx="333">
                  <c:v>10.48</c:v>
                </c:pt>
                <c:pt idx="334">
                  <c:v>7.7</c:v>
                </c:pt>
                <c:pt idx="335">
                  <c:v>9.15</c:v>
                </c:pt>
                <c:pt idx="336">
                  <c:v>9.1700000000000017</c:v>
                </c:pt>
                <c:pt idx="337">
                  <c:v>9.0400000000000009</c:v>
                </c:pt>
                <c:pt idx="338">
                  <c:v>8.49</c:v>
                </c:pt>
                <c:pt idx="339">
                  <c:v>9.860000000000003</c:v>
                </c:pt>
                <c:pt idx="340">
                  <c:v>8.41</c:v>
                </c:pt>
                <c:pt idx="341">
                  <c:v>9.82</c:v>
                </c:pt>
                <c:pt idx="342">
                  <c:v>10.990000000000002</c:v>
                </c:pt>
                <c:pt idx="343">
                  <c:v>11.3</c:v>
                </c:pt>
                <c:pt idx="344">
                  <c:v>7.92</c:v>
                </c:pt>
                <c:pt idx="345">
                  <c:v>10.08</c:v>
                </c:pt>
                <c:pt idx="346">
                  <c:v>8.42</c:v>
                </c:pt>
                <c:pt idx="347">
                  <c:v>10.130000000000001</c:v>
                </c:pt>
                <c:pt idx="348">
                  <c:v>12.61</c:v>
                </c:pt>
                <c:pt idx="349">
                  <c:v>15.67</c:v>
                </c:pt>
                <c:pt idx="350">
                  <c:v>13.450000000000001</c:v>
                </c:pt>
                <c:pt idx="351">
                  <c:v>13.6</c:v>
                </c:pt>
                <c:pt idx="352">
                  <c:v>11.860000000000001</c:v>
                </c:pt>
                <c:pt idx="353">
                  <c:v>12.75</c:v>
                </c:pt>
                <c:pt idx="354">
                  <c:v>12.65</c:v>
                </c:pt>
                <c:pt idx="355">
                  <c:v>10.360000000000001</c:v>
                </c:pt>
                <c:pt idx="356">
                  <c:v>9.16</c:v>
                </c:pt>
                <c:pt idx="357">
                  <c:v>5.4899999999999993</c:v>
                </c:pt>
                <c:pt idx="358">
                  <c:v>5.52</c:v>
                </c:pt>
                <c:pt idx="359">
                  <c:v>7.3100000000000005</c:v>
                </c:pt>
                <c:pt idx="360">
                  <c:v>8.89</c:v>
                </c:pt>
                <c:pt idx="361">
                  <c:v>7.6899999999999995</c:v>
                </c:pt>
                <c:pt idx="362">
                  <c:v>10.55</c:v>
                </c:pt>
                <c:pt idx="363">
                  <c:v>7.81</c:v>
                </c:pt>
                <c:pt idx="364">
                  <c:v>9.6900000000000013</c:v>
                </c:pt>
                <c:pt idx="365">
                  <c:v>11.3</c:v>
                </c:pt>
                <c:pt idx="366">
                  <c:v>7.1999999999999984</c:v>
                </c:pt>
                <c:pt idx="367">
                  <c:v>11.67</c:v>
                </c:pt>
                <c:pt idx="368">
                  <c:v>11.110000000000001</c:v>
                </c:pt>
                <c:pt idx="369">
                  <c:v>9.66</c:v>
                </c:pt>
                <c:pt idx="370">
                  <c:v>10.4</c:v>
                </c:pt>
                <c:pt idx="371">
                  <c:v>12.15</c:v>
                </c:pt>
                <c:pt idx="372">
                  <c:v>12.53</c:v>
                </c:pt>
                <c:pt idx="373">
                  <c:v>10.76</c:v>
                </c:pt>
                <c:pt idx="374">
                  <c:v>12.739999999999998</c:v>
                </c:pt>
                <c:pt idx="375">
                  <c:v>11.31</c:v>
                </c:pt>
                <c:pt idx="376">
                  <c:v>9.3500000000000032</c:v>
                </c:pt>
                <c:pt idx="377">
                  <c:v>8.06</c:v>
                </c:pt>
                <c:pt idx="378">
                  <c:v>6.76</c:v>
                </c:pt>
                <c:pt idx="379">
                  <c:v>7.2</c:v>
                </c:pt>
                <c:pt idx="380">
                  <c:v>8.01</c:v>
                </c:pt>
                <c:pt idx="381">
                  <c:v>11.17</c:v>
                </c:pt>
                <c:pt idx="382">
                  <c:v>8.15</c:v>
                </c:pt>
                <c:pt idx="383">
                  <c:v>7.17</c:v>
                </c:pt>
                <c:pt idx="384">
                  <c:v>6.6400000000000006</c:v>
                </c:pt>
                <c:pt idx="385">
                  <c:v>9.52</c:v>
                </c:pt>
                <c:pt idx="386">
                  <c:v>11.84</c:v>
                </c:pt>
                <c:pt idx="387">
                  <c:v>9.5400000000000009</c:v>
                </c:pt>
                <c:pt idx="388">
                  <c:v>8.5</c:v>
                </c:pt>
                <c:pt idx="389">
                  <c:v>9.6399999999999988</c:v>
                </c:pt>
                <c:pt idx="390">
                  <c:v>3.9800000000000004</c:v>
                </c:pt>
                <c:pt idx="391">
                  <c:v>8.99</c:v>
                </c:pt>
                <c:pt idx="392">
                  <c:v>8.59</c:v>
                </c:pt>
                <c:pt idx="393">
                  <c:v>9.2100000000000009</c:v>
                </c:pt>
                <c:pt idx="394">
                  <c:v>8.42</c:v>
                </c:pt>
                <c:pt idx="395">
                  <c:v>14.32</c:v>
                </c:pt>
                <c:pt idx="396">
                  <c:v>12.4</c:v>
                </c:pt>
                <c:pt idx="397">
                  <c:v>12.74</c:v>
                </c:pt>
                <c:pt idx="398">
                  <c:v>14.49</c:v>
                </c:pt>
                <c:pt idx="399">
                  <c:v>12.600000000000001</c:v>
                </c:pt>
                <c:pt idx="400">
                  <c:v>11.44</c:v>
                </c:pt>
                <c:pt idx="401">
                  <c:v>5.73</c:v>
                </c:pt>
                <c:pt idx="402">
                  <c:v>4.9400000000000004</c:v>
                </c:pt>
                <c:pt idx="403">
                  <c:v>4.53</c:v>
                </c:pt>
                <c:pt idx="404">
                  <c:v>7.2799999999999994</c:v>
                </c:pt>
                <c:pt idx="405">
                  <c:v>10.16</c:v>
                </c:pt>
                <c:pt idx="406">
                  <c:v>0</c:v>
                </c:pt>
                <c:pt idx="407">
                  <c:v>9.43</c:v>
                </c:pt>
                <c:pt idx="408">
                  <c:v>10.15</c:v>
                </c:pt>
                <c:pt idx="409">
                  <c:v>11.739999999999998</c:v>
                </c:pt>
                <c:pt idx="410">
                  <c:v>14.17</c:v>
                </c:pt>
                <c:pt idx="411">
                  <c:v>6.99</c:v>
                </c:pt>
                <c:pt idx="412">
                  <c:v>10.76</c:v>
                </c:pt>
                <c:pt idx="413">
                  <c:v>10.210000000000001</c:v>
                </c:pt>
                <c:pt idx="414">
                  <c:v>8.33</c:v>
                </c:pt>
                <c:pt idx="415">
                  <c:v>8.19</c:v>
                </c:pt>
                <c:pt idx="416">
                  <c:v>10.41</c:v>
                </c:pt>
                <c:pt idx="417">
                  <c:v>7.09</c:v>
                </c:pt>
                <c:pt idx="418">
                  <c:v>7.2700000000000005</c:v>
                </c:pt>
                <c:pt idx="419">
                  <c:v>11.08</c:v>
                </c:pt>
                <c:pt idx="420">
                  <c:v>10.120000000000001</c:v>
                </c:pt>
                <c:pt idx="421">
                  <c:v>9.26</c:v>
                </c:pt>
                <c:pt idx="422">
                  <c:v>9.9600000000000026</c:v>
                </c:pt>
                <c:pt idx="423">
                  <c:v>10.59</c:v>
                </c:pt>
                <c:pt idx="424">
                  <c:v>8.48</c:v>
                </c:pt>
                <c:pt idx="425">
                  <c:v>8.620000000000001</c:v>
                </c:pt>
                <c:pt idx="426">
                  <c:v>8.94</c:v>
                </c:pt>
                <c:pt idx="427">
                  <c:v>4.8699999999999983</c:v>
                </c:pt>
                <c:pt idx="428">
                  <c:v>6.7200000000000006</c:v>
                </c:pt>
                <c:pt idx="429">
                  <c:v>4.42</c:v>
                </c:pt>
                <c:pt idx="430">
                  <c:v>6.48</c:v>
                </c:pt>
                <c:pt idx="431">
                  <c:v>7.1599999999999993</c:v>
                </c:pt>
                <c:pt idx="432">
                  <c:v>8.620000000000001</c:v>
                </c:pt>
                <c:pt idx="433">
                  <c:v>3.66</c:v>
                </c:pt>
                <c:pt idx="434">
                  <c:v>9.49</c:v>
                </c:pt>
                <c:pt idx="435">
                  <c:v>6.3599999999999994</c:v>
                </c:pt>
                <c:pt idx="436">
                  <c:v>7.8199999999999994</c:v>
                </c:pt>
                <c:pt idx="437">
                  <c:v>8.4700000000000042</c:v>
                </c:pt>
                <c:pt idx="438">
                  <c:v>10.229999999999999</c:v>
                </c:pt>
                <c:pt idx="439">
                  <c:v>8.9700000000000042</c:v>
                </c:pt>
                <c:pt idx="440">
                  <c:v>8.4500000000000011</c:v>
                </c:pt>
                <c:pt idx="441">
                  <c:v>10.16</c:v>
                </c:pt>
                <c:pt idx="442">
                  <c:v>8.0200000000000014</c:v>
                </c:pt>
                <c:pt idx="443">
                  <c:v>5.3100000000000005</c:v>
                </c:pt>
                <c:pt idx="444">
                  <c:v>8.2199999999999989</c:v>
                </c:pt>
                <c:pt idx="445">
                  <c:v>11.81</c:v>
                </c:pt>
                <c:pt idx="446">
                  <c:v>9.11</c:v>
                </c:pt>
                <c:pt idx="447">
                  <c:v>6.94</c:v>
                </c:pt>
                <c:pt idx="448">
                  <c:v>6.7399999999999993</c:v>
                </c:pt>
                <c:pt idx="449">
                  <c:v>7.58</c:v>
                </c:pt>
                <c:pt idx="450">
                  <c:v>9.64</c:v>
                </c:pt>
                <c:pt idx="451">
                  <c:v>7.25</c:v>
                </c:pt>
                <c:pt idx="452">
                  <c:v>4.9300000000000006</c:v>
                </c:pt>
                <c:pt idx="453">
                  <c:v>3.71</c:v>
                </c:pt>
                <c:pt idx="454">
                  <c:v>4.7300000000000004</c:v>
                </c:pt>
                <c:pt idx="455">
                  <c:v>5.1400000000000006</c:v>
                </c:pt>
                <c:pt idx="456">
                  <c:v>2.21</c:v>
                </c:pt>
                <c:pt idx="457">
                  <c:v>4.9600000000000009</c:v>
                </c:pt>
                <c:pt idx="458">
                  <c:v>4.4000000000000004</c:v>
                </c:pt>
                <c:pt idx="459">
                  <c:v>7.3400000000000007</c:v>
                </c:pt>
                <c:pt idx="460">
                  <c:v>7.8199999999999994</c:v>
                </c:pt>
                <c:pt idx="461">
                  <c:v>5.6800000000000006</c:v>
                </c:pt>
                <c:pt idx="462">
                  <c:v>11</c:v>
                </c:pt>
                <c:pt idx="463">
                  <c:v>11.27</c:v>
                </c:pt>
                <c:pt idx="464">
                  <c:v>6.3199999999999985</c:v>
                </c:pt>
                <c:pt idx="465">
                  <c:v>10.940000000000001</c:v>
                </c:pt>
                <c:pt idx="466">
                  <c:v>10.88</c:v>
                </c:pt>
                <c:pt idx="467">
                  <c:v>5.5600000000000005</c:v>
                </c:pt>
                <c:pt idx="468">
                  <c:v>6.07</c:v>
                </c:pt>
                <c:pt idx="469">
                  <c:v>5.7799999999999994</c:v>
                </c:pt>
                <c:pt idx="470">
                  <c:v>8.4600000000000026</c:v>
                </c:pt>
                <c:pt idx="471">
                  <c:v>4.87</c:v>
                </c:pt>
                <c:pt idx="472">
                  <c:v>2.8600000000000003</c:v>
                </c:pt>
                <c:pt idx="473">
                  <c:v>4.6199999999999992</c:v>
                </c:pt>
                <c:pt idx="474">
                  <c:v>8.69</c:v>
                </c:pt>
                <c:pt idx="475">
                  <c:v>6.7700000000000005</c:v>
                </c:pt>
                <c:pt idx="476">
                  <c:v>9.9500000000000011</c:v>
                </c:pt>
                <c:pt idx="477">
                  <c:v>10.82</c:v>
                </c:pt>
                <c:pt idx="478">
                  <c:v>3.61</c:v>
                </c:pt>
                <c:pt idx="479">
                  <c:v>7.4599999999999991</c:v>
                </c:pt>
                <c:pt idx="480">
                  <c:v>6.3900000000000006</c:v>
                </c:pt>
                <c:pt idx="481">
                  <c:v>8.6700000000000017</c:v>
                </c:pt>
                <c:pt idx="482">
                  <c:v>12.44</c:v>
                </c:pt>
                <c:pt idx="483">
                  <c:v>9.7199999999999989</c:v>
                </c:pt>
                <c:pt idx="484">
                  <c:v>4.5200000000000005</c:v>
                </c:pt>
                <c:pt idx="485">
                  <c:v>4.4499999999999993</c:v>
                </c:pt>
                <c:pt idx="486">
                  <c:v>8.77</c:v>
                </c:pt>
                <c:pt idx="487">
                  <c:v>7.08</c:v>
                </c:pt>
                <c:pt idx="488">
                  <c:v>8.6399999999999988</c:v>
                </c:pt>
                <c:pt idx="489">
                  <c:v>5.78</c:v>
                </c:pt>
                <c:pt idx="490">
                  <c:v>10.15</c:v>
                </c:pt>
                <c:pt idx="491">
                  <c:v>11.22</c:v>
                </c:pt>
                <c:pt idx="492">
                  <c:v>10.83</c:v>
                </c:pt>
                <c:pt idx="493">
                  <c:v>11.09</c:v>
                </c:pt>
                <c:pt idx="494">
                  <c:v>5.4999999999999991</c:v>
                </c:pt>
                <c:pt idx="495">
                  <c:v>7.7800000000000011</c:v>
                </c:pt>
                <c:pt idx="496">
                  <c:v>8.4700000000000006</c:v>
                </c:pt>
                <c:pt idx="497">
                  <c:v>10</c:v>
                </c:pt>
                <c:pt idx="498">
                  <c:v>5.9200000000000008</c:v>
                </c:pt>
                <c:pt idx="499">
                  <c:v>7.31</c:v>
                </c:pt>
                <c:pt idx="500">
                  <c:v>9.99</c:v>
                </c:pt>
                <c:pt idx="501">
                  <c:v>11.66</c:v>
                </c:pt>
                <c:pt idx="502">
                  <c:v>10.28</c:v>
                </c:pt>
                <c:pt idx="503">
                  <c:v>4.7200000000000006</c:v>
                </c:pt>
                <c:pt idx="504">
                  <c:v>5.17</c:v>
                </c:pt>
                <c:pt idx="505">
                  <c:v>7</c:v>
                </c:pt>
                <c:pt idx="506">
                  <c:v>9.08</c:v>
                </c:pt>
                <c:pt idx="507">
                  <c:v>6.75</c:v>
                </c:pt>
                <c:pt idx="508">
                  <c:v>7.91</c:v>
                </c:pt>
                <c:pt idx="509">
                  <c:v>11.11</c:v>
                </c:pt>
                <c:pt idx="510">
                  <c:v>7.25</c:v>
                </c:pt>
                <c:pt idx="511">
                  <c:v>7.24</c:v>
                </c:pt>
                <c:pt idx="512">
                  <c:v>10.74</c:v>
                </c:pt>
                <c:pt idx="513">
                  <c:v>5.09</c:v>
                </c:pt>
                <c:pt idx="514">
                  <c:v>5.3199999999999994</c:v>
                </c:pt>
                <c:pt idx="515">
                  <c:v>7.5299999999999985</c:v>
                </c:pt>
                <c:pt idx="516">
                  <c:v>13</c:v>
                </c:pt>
                <c:pt idx="517">
                  <c:v>12.3</c:v>
                </c:pt>
                <c:pt idx="518">
                  <c:v>11.1</c:v>
                </c:pt>
                <c:pt idx="519">
                  <c:v>8.2299999999999986</c:v>
                </c:pt>
                <c:pt idx="520">
                  <c:v>9.24</c:v>
                </c:pt>
                <c:pt idx="521">
                  <c:v>8.33</c:v>
                </c:pt>
                <c:pt idx="522">
                  <c:v>6.54</c:v>
                </c:pt>
                <c:pt idx="523">
                  <c:v>6.5600000000000005</c:v>
                </c:pt>
                <c:pt idx="524">
                  <c:v>6.7899999999999991</c:v>
                </c:pt>
                <c:pt idx="525">
                  <c:v>8.59</c:v>
                </c:pt>
                <c:pt idx="526">
                  <c:v>8.7800000000000011</c:v>
                </c:pt>
                <c:pt idx="527">
                  <c:v>4.04</c:v>
                </c:pt>
                <c:pt idx="528">
                  <c:v>3.8600000000000003</c:v>
                </c:pt>
                <c:pt idx="529">
                  <c:v>6.92</c:v>
                </c:pt>
                <c:pt idx="530">
                  <c:v>7.41</c:v>
                </c:pt>
                <c:pt idx="531">
                  <c:v>2.29</c:v>
                </c:pt>
                <c:pt idx="532">
                  <c:v>4.6499999999999995</c:v>
                </c:pt>
                <c:pt idx="533">
                  <c:v>7.370000000000001</c:v>
                </c:pt>
                <c:pt idx="534">
                  <c:v>9.0400000000000009</c:v>
                </c:pt>
                <c:pt idx="535">
                  <c:v>6.3800000000000008</c:v>
                </c:pt>
                <c:pt idx="536">
                  <c:v>2.8899999999999997</c:v>
                </c:pt>
                <c:pt idx="537">
                  <c:v>6.85</c:v>
                </c:pt>
                <c:pt idx="538">
                  <c:v>7.84</c:v>
                </c:pt>
                <c:pt idx="539">
                  <c:v>4.1299999999999981</c:v>
                </c:pt>
                <c:pt idx="540">
                  <c:v>2.2800000000000002</c:v>
                </c:pt>
                <c:pt idx="541">
                  <c:v>3.81</c:v>
                </c:pt>
                <c:pt idx="542">
                  <c:v>5.21</c:v>
                </c:pt>
                <c:pt idx="543">
                  <c:v>4.3599999999999994</c:v>
                </c:pt>
                <c:pt idx="544">
                  <c:v>5.22</c:v>
                </c:pt>
                <c:pt idx="545">
                  <c:v>6.75</c:v>
                </c:pt>
                <c:pt idx="546">
                  <c:v>9.5</c:v>
                </c:pt>
                <c:pt idx="547">
                  <c:v>6.5</c:v>
                </c:pt>
                <c:pt idx="548">
                  <c:v>7.1300000000000008</c:v>
                </c:pt>
                <c:pt idx="549">
                  <c:v>2.52</c:v>
                </c:pt>
                <c:pt idx="550">
                  <c:v>3.6899999999999995</c:v>
                </c:pt>
                <c:pt idx="551">
                  <c:v>3.48</c:v>
                </c:pt>
                <c:pt idx="552">
                  <c:v>6.74</c:v>
                </c:pt>
                <c:pt idx="553">
                  <c:v>8.3700000000000028</c:v>
                </c:pt>
                <c:pt idx="554">
                  <c:v>6.9899999999999993</c:v>
                </c:pt>
                <c:pt idx="555">
                  <c:v>7.7399999999999993</c:v>
                </c:pt>
                <c:pt idx="556">
                  <c:v>10.33</c:v>
                </c:pt>
                <c:pt idx="557">
                  <c:v>10.729999999999999</c:v>
                </c:pt>
                <c:pt idx="558">
                  <c:v>11.65</c:v>
                </c:pt>
                <c:pt idx="559">
                  <c:v>10.55</c:v>
                </c:pt>
                <c:pt idx="560">
                  <c:v>9.9600000000000026</c:v>
                </c:pt>
                <c:pt idx="561">
                  <c:v>4.67</c:v>
                </c:pt>
                <c:pt idx="562">
                  <c:v>6.1599999999999993</c:v>
                </c:pt>
                <c:pt idx="563">
                  <c:v>5.08</c:v>
                </c:pt>
                <c:pt idx="564">
                  <c:v>4.67</c:v>
                </c:pt>
                <c:pt idx="565">
                  <c:v>7.46</c:v>
                </c:pt>
                <c:pt idx="566">
                  <c:v>11.94</c:v>
                </c:pt>
                <c:pt idx="567">
                  <c:v>9.0400000000000009</c:v>
                </c:pt>
                <c:pt idx="568">
                  <c:v>7.68</c:v>
                </c:pt>
                <c:pt idx="569">
                  <c:v>6.4</c:v>
                </c:pt>
                <c:pt idx="570">
                  <c:v>2.0699999999999998</c:v>
                </c:pt>
                <c:pt idx="571">
                  <c:v>1.9000000000000001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3093824"/>
        <c:axId val="124510208"/>
      </c:scatterChart>
      <c:valAx>
        <c:axId val="163093824"/>
        <c:scaling>
          <c:orientation val="minMax"/>
          <c:max val="41850"/>
          <c:min val="41175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124510208"/>
        <c:crossesAt val="-5"/>
        <c:crossBetween val="midCat"/>
      </c:valAx>
      <c:valAx>
        <c:axId val="12451020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s-ES" sz="1400" baseline="0" dirty="0" err="1" smtClean="0"/>
                  <a:t>Thermal</a:t>
                </a:r>
                <a:r>
                  <a:rPr lang="es-ES" sz="1400" baseline="0" dirty="0" smtClean="0"/>
                  <a:t> </a:t>
                </a:r>
                <a:r>
                  <a:rPr lang="es-ES" sz="1400" baseline="0" dirty="0" err="1" smtClean="0"/>
                  <a:t>amplitude</a:t>
                </a:r>
                <a:r>
                  <a:rPr lang="es-ES" sz="1400" baseline="0" dirty="0" smtClean="0"/>
                  <a:t> ( </a:t>
                </a:r>
                <a:r>
                  <a:rPr lang="es-ES" sz="1400" baseline="0" dirty="0" err="1"/>
                  <a:t>ºC</a:t>
                </a:r>
                <a:r>
                  <a:rPr lang="es-ES" sz="1400" baseline="0" dirty="0"/>
                  <a:t>)</a:t>
                </a:r>
              </a:p>
            </c:rich>
          </c:tx>
          <c:layout>
            <c:manualLayout>
              <c:xMode val="edge"/>
              <c:yMode val="edge"/>
              <c:x val="1.4167010988246063E-3"/>
              <c:y val="8.3665500581236257E-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s-ES"/>
          </a:p>
        </c:txPr>
        <c:crossAx val="163093824"/>
        <c:crosses val="autoZero"/>
        <c:crossBetween val="midCat"/>
      </c:valAx>
      <c:spPr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6236121973501E-2"/>
          <c:y val="3.0149393014037681E-2"/>
          <c:w val="0.86957849684220667"/>
          <c:h val="0.80702803996869166"/>
        </c:manualLayout>
      </c:layout>
      <c:scatterChart>
        <c:scatterStyle val="lineMarker"/>
        <c:varyColors val="0"/>
        <c:ser>
          <c:idx val="1"/>
          <c:order val="0"/>
          <c:tx>
            <c:v>Radiación solar</c:v>
          </c:tx>
          <c:spPr>
            <a:ln w="127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Toreadora!$B$1:$B$572</c:f>
              <c:numCache>
                <c:formatCode>m/d/yyyy</c:formatCode>
                <c:ptCount val="572"/>
                <c:pt idx="0">
                  <c:v>41184</c:v>
                </c:pt>
                <c:pt idx="1">
                  <c:v>41185</c:v>
                </c:pt>
                <c:pt idx="2">
                  <c:v>41186</c:v>
                </c:pt>
                <c:pt idx="3">
                  <c:v>41187</c:v>
                </c:pt>
                <c:pt idx="4">
                  <c:v>41188</c:v>
                </c:pt>
                <c:pt idx="5">
                  <c:v>41189</c:v>
                </c:pt>
                <c:pt idx="6">
                  <c:v>41190</c:v>
                </c:pt>
                <c:pt idx="7">
                  <c:v>41191</c:v>
                </c:pt>
                <c:pt idx="8">
                  <c:v>41192</c:v>
                </c:pt>
                <c:pt idx="9">
                  <c:v>41193</c:v>
                </c:pt>
                <c:pt idx="10">
                  <c:v>41194</c:v>
                </c:pt>
                <c:pt idx="11">
                  <c:v>41195</c:v>
                </c:pt>
                <c:pt idx="12">
                  <c:v>41196</c:v>
                </c:pt>
                <c:pt idx="13">
                  <c:v>41197</c:v>
                </c:pt>
                <c:pt idx="14">
                  <c:v>41198</c:v>
                </c:pt>
                <c:pt idx="15">
                  <c:v>41199</c:v>
                </c:pt>
                <c:pt idx="16">
                  <c:v>41200</c:v>
                </c:pt>
                <c:pt idx="17">
                  <c:v>41201</c:v>
                </c:pt>
                <c:pt idx="18">
                  <c:v>41202</c:v>
                </c:pt>
                <c:pt idx="19">
                  <c:v>41203</c:v>
                </c:pt>
                <c:pt idx="20">
                  <c:v>41204</c:v>
                </c:pt>
                <c:pt idx="21">
                  <c:v>41205</c:v>
                </c:pt>
                <c:pt idx="22">
                  <c:v>41206</c:v>
                </c:pt>
                <c:pt idx="23">
                  <c:v>41207</c:v>
                </c:pt>
                <c:pt idx="24">
                  <c:v>41208</c:v>
                </c:pt>
                <c:pt idx="25">
                  <c:v>41209</c:v>
                </c:pt>
                <c:pt idx="26">
                  <c:v>41210</c:v>
                </c:pt>
                <c:pt idx="27">
                  <c:v>41211</c:v>
                </c:pt>
                <c:pt idx="28">
                  <c:v>41212</c:v>
                </c:pt>
                <c:pt idx="30">
                  <c:v>41234</c:v>
                </c:pt>
                <c:pt idx="31">
                  <c:v>41235</c:v>
                </c:pt>
                <c:pt idx="32">
                  <c:v>41236</c:v>
                </c:pt>
                <c:pt idx="33">
                  <c:v>41237</c:v>
                </c:pt>
                <c:pt idx="34">
                  <c:v>41238</c:v>
                </c:pt>
                <c:pt idx="35">
                  <c:v>41239</c:v>
                </c:pt>
                <c:pt idx="36">
                  <c:v>41240</c:v>
                </c:pt>
                <c:pt idx="37">
                  <c:v>41241</c:v>
                </c:pt>
                <c:pt idx="38">
                  <c:v>41242</c:v>
                </c:pt>
                <c:pt idx="39">
                  <c:v>41243</c:v>
                </c:pt>
                <c:pt idx="40">
                  <c:v>41244</c:v>
                </c:pt>
                <c:pt idx="41">
                  <c:v>41245</c:v>
                </c:pt>
                <c:pt idx="42">
                  <c:v>41246</c:v>
                </c:pt>
                <c:pt idx="43">
                  <c:v>41247</c:v>
                </c:pt>
                <c:pt idx="44">
                  <c:v>41248</c:v>
                </c:pt>
                <c:pt idx="45">
                  <c:v>41249</c:v>
                </c:pt>
                <c:pt idx="46">
                  <c:v>41250</c:v>
                </c:pt>
                <c:pt idx="47">
                  <c:v>41251</c:v>
                </c:pt>
                <c:pt idx="48">
                  <c:v>41252</c:v>
                </c:pt>
                <c:pt idx="49">
                  <c:v>41253</c:v>
                </c:pt>
                <c:pt idx="50">
                  <c:v>41254</c:v>
                </c:pt>
                <c:pt idx="51">
                  <c:v>41255</c:v>
                </c:pt>
                <c:pt idx="52">
                  <c:v>41256</c:v>
                </c:pt>
                <c:pt idx="53">
                  <c:v>41257</c:v>
                </c:pt>
                <c:pt idx="54">
                  <c:v>41258</c:v>
                </c:pt>
                <c:pt idx="55">
                  <c:v>41259</c:v>
                </c:pt>
                <c:pt idx="56">
                  <c:v>41260</c:v>
                </c:pt>
                <c:pt idx="57">
                  <c:v>41261</c:v>
                </c:pt>
                <c:pt idx="58">
                  <c:v>41262</c:v>
                </c:pt>
                <c:pt idx="59">
                  <c:v>41263</c:v>
                </c:pt>
                <c:pt idx="60">
                  <c:v>41264</c:v>
                </c:pt>
                <c:pt idx="61">
                  <c:v>41265</c:v>
                </c:pt>
                <c:pt idx="62">
                  <c:v>41266</c:v>
                </c:pt>
                <c:pt idx="63">
                  <c:v>41267</c:v>
                </c:pt>
                <c:pt idx="64">
                  <c:v>41268</c:v>
                </c:pt>
                <c:pt idx="65">
                  <c:v>41269</c:v>
                </c:pt>
                <c:pt idx="66">
                  <c:v>41270</c:v>
                </c:pt>
                <c:pt idx="67">
                  <c:v>41271</c:v>
                </c:pt>
                <c:pt idx="68">
                  <c:v>41272</c:v>
                </c:pt>
                <c:pt idx="69">
                  <c:v>41273</c:v>
                </c:pt>
                <c:pt idx="71">
                  <c:v>41305</c:v>
                </c:pt>
                <c:pt idx="72">
                  <c:v>41306</c:v>
                </c:pt>
                <c:pt idx="73">
                  <c:v>41307</c:v>
                </c:pt>
                <c:pt idx="74">
                  <c:v>41308</c:v>
                </c:pt>
                <c:pt idx="75">
                  <c:v>41309</c:v>
                </c:pt>
                <c:pt idx="76">
                  <c:v>41310</c:v>
                </c:pt>
                <c:pt idx="77">
                  <c:v>41311</c:v>
                </c:pt>
                <c:pt idx="78">
                  <c:v>41312</c:v>
                </c:pt>
                <c:pt idx="79">
                  <c:v>41313</c:v>
                </c:pt>
                <c:pt idx="80">
                  <c:v>41314</c:v>
                </c:pt>
                <c:pt idx="81">
                  <c:v>41315</c:v>
                </c:pt>
                <c:pt idx="82">
                  <c:v>41316</c:v>
                </c:pt>
                <c:pt idx="83">
                  <c:v>41317</c:v>
                </c:pt>
                <c:pt idx="84">
                  <c:v>41318</c:v>
                </c:pt>
                <c:pt idx="85">
                  <c:v>41319</c:v>
                </c:pt>
                <c:pt idx="86">
                  <c:v>41320</c:v>
                </c:pt>
                <c:pt idx="87">
                  <c:v>41321</c:v>
                </c:pt>
                <c:pt idx="88">
                  <c:v>41322</c:v>
                </c:pt>
                <c:pt idx="89">
                  <c:v>41323</c:v>
                </c:pt>
                <c:pt idx="90">
                  <c:v>41324</c:v>
                </c:pt>
                <c:pt idx="91">
                  <c:v>41325</c:v>
                </c:pt>
                <c:pt idx="92">
                  <c:v>41326</c:v>
                </c:pt>
                <c:pt idx="93">
                  <c:v>41327</c:v>
                </c:pt>
                <c:pt idx="94">
                  <c:v>41328</c:v>
                </c:pt>
                <c:pt idx="95">
                  <c:v>41329</c:v>
                </c:pt>
                <c:pt idx="96">
                  <c:v>41330</c:v>
                </c:pt>
                <c:pt idx="97">
                  <c:v>41331</c:v>
                </c:pt>
                <c:pt idx="98">
                  <c:v>41332</c:v>
                </c:pt>
                <c:pt idx="99">
                  <c:v>41333</c:v>
                </c:pt>
                <c:pt idx="100">
                  <c:v>41334</c:v>
                </c:pt>
                <c:pt idx="101">
                  <c:v>41335</c:v>
                </c:pt>
                <c:pt idx="102">
                  <c:v>41336</c:v>
                </c:pt>
                <c:pt idx="103">
                  <c:v>41337</c:v>
                </c:pt>
                <c:pt idx="104">
                  <c:v>41338</c:v>
                </c:pt>
                <c:pt idx="105">
                  <c:v>41339</c:v>
                </c:pt>
                <c:pt idx="106">
                  <c:v>41340</c:v>
                </c:pt>
                <c:pt idx="107">
                  <c:v>41341</c:v>
                </c:pt>
                <c:pt idx="108">
                  <c:v>41342</c:v>
                </c:pt>
                <c:pt idx="109">
                  <c:v>41343</c:v>
                </c:pt>
                <c:pt idx="110">
                  <c:v>41344</c:v>
                </c:pt>
                <c:pt idx="111">
                  <c:v>41345</c:v>
                </c:pt>
                <c:pt idx="112">
                  <c:v>41346</c:v>
                </c:pt>
                <c:pt idx="113">
                  <c:v>41347</c:v>
                </c:pt>
                <c:pt idx="114">
                  <c:v>41348</c:v>
                </c:pt>
                <c:pt idx="115">
                  <c:v>41349</c:v>
                </c:pt>
                <c:pt idx="116">
                  <c:v>41350</c:v>
                </c:pt>
                <c:pt idx="117">
                  <c:v>41351</c:v>
                </c:pt>
                <c:pt idx="118">
                  <c:v>41352</c:v>
                </c:pt>
                <c:pt idx="119">
                  <c:v>41353</c:v>
                </c:pt>
                <c:pt idx="120">
                  <c:v>41354</c:v>
                </c:pt>
                <c:pt idx="121">
                  <c:v>41355</c:v>
                </c:pt>
                <c:pt idx="122">
                  <c:v>41356</c:v>
                </c:pt>
                <c:pt idx="123">
                  <c:v>41357</c:v>
                </c:pt>
                <c:pt idx="124">
                  <c:v>41358</c:v>
                </c:pt>
                <c:pt idx="125">
                  <c:v>41359</c:v>
                </c:pt>
                <c:pt idx="126">
                  <c:v>41360</c:v>
                </c:pt>
                <c:pt idx="127">
                  <c:v>41361</c:v>
                </c:pt>
                <c:pt idx="128">
                  <c:v>41362</c:v>
                </c:pt>
                <c:pt idx="129">
                  <c:v>41363</c:v>
                </c:pt>
                <c:pt idx="130">
                  <c:v>41364</c:v>
                </c:pt>
                <c:pt idx="131">
                  <c:v>41365</c:v>
                </c:pt>
                <c:pt idx="132">
                  <c:v>41366</c:v>
                </c:pt>
                <c:pt idx="133">
                  <c:v>41367</c:v>
                </c:pt>
                <c:pt idx="134">
                  <c:v>41368</c:v>
                </c:pt>
                <c:pt idx="135">
                  <c:v>41369</c:v>
                </c:pt>
                <c:pt idx="136">
                  <c:v>41370</c:v>
                </c:pt>
                <c:pt idx="137">
                  <c:v>41371</c:v>
                </c:pt>
                <c:pt idx="138">
                  <c:v>41372</c:v>
                </c:pt>
                <c:pt idx="139">
                  <c:v>41373</c:v>
                </c:pt>
                <c:pt idx="140">
                  <c:v>41374</c:v>
                </c:pt>
                <c:pt idx="141">
                  <c:v>41375</c:v>
                </c:pt>
                <c:pt idx="142">
                  <c:v>41376</c:v>
                </c:pt>
                <c:pt idx="143">
                  <c:v>41377</c:v>
                </c:pt>
                <c:pt idx="144">
                  <c:v>41378</c:v>
                </c:pt>
                <c:pt idx="145">
                  <c:v>41379</c:v>
                </c:pt>
                <c:pt idx="146">
                  <c:v>41380</c:v>
                </c:pt>
                <c:pt idx="147">
                  <c:v>41381</c:v>
                </c:pt>
                <c:pt idx="148">
                  <c:v>41382</c:v>
                </c:pt>
                <c:pt idx="149">
                  <c:v>41383</c:v>
                </c:pt>
                <c:pt idx="150">
                  <c:v>41384</c:v>
                </c:pt>
                <c:pt idx="151">
                  <c:v>41385</c:v>
                </c:pt>
                <c:pt idx="152">
                  <c:v>41386</c:v>
                </c:pt>
                <c:pt idx="153">
                  <c:v>41387</c:v>
                </c:pt>
                <c:pt idx="154">
                  <c:v>41388</c:v>
                </c:pt>
                <c:pt idx="155">
                  <c:v>41389</c:v>
                </c:pt>
                <c:pt idx="156">
                  <c:v>41390</c:v>
                </c:pt>
                <c:pt idx="157">
                  <c:v>41391</c:v>
                </c:pt>
                <c:pt idx="158">
                  <c:v>41392</c:v>
                </c:pt>
                <c:pt idx="159">
                  <c:v>41393</c:v>
                </c:pt>
                <c:pt idx="160">
                  <c:v>41394</c:v>
                </c:pt>
                <c:pt idx="161">
                  <c:v>41395</c:v>
                </c:pt>
                <c:pt idx="162">
                  <c:v>41396</c:v>
                </c:pt>
                <c:pt idx="163">
                  <c:v>41397</c:v>
                </c:pt>
                <c:pt idx="164">
                  <c:v>41398</c:v>
                </c:pt>
                <c:pt idx="165">
                  <c:v>41399</c:v>
                </c:pt>
                <c:pt idx="166">
                  <c:v>41400</c:v>
                </c:pt>
                <c:pt idx="167">
                  <c:v>41401</c:v>
                </c:pt>
                <c:pt idx="168">
                  <c:v>41402</c:v>
                </c:pt>
                <c:pt idx="169">
                  <c:v>41403</c:v>
                </c:pt>
                <c:pt idx="170">
                  <c:v>41404</c:v>
                </c:pt>
                <c:pt idx="171">
                  <c:v>41405</c:v>
                </c:pt>
                <c:pt idx="172">
                  <c:v>41406</c:v>
                </c:pt>
                <c:pt idx="173">
                  <c:v>41407</c:v>
                </c:pt>
                <c:pt idx="174">
                  <c:v>41408</c:v>
                </c:pt>
                <c:pt idx="175">
                  <c:v>41409</c:v>
                </c:pt>
                <c:pt idx="176">
                  <c:v>41410</c:v>
                </c:pt>
                <c:pt idx="177">
                  <c:v>41411</c:v>
                </c:pt>
                <c:pt idx="178">
                  <c:v>41412</c:v>
                </c:pt>
                <c:pt idx="179">
                  <c:v>41413</c:v>
                </c:pt>
                <c:pt idx="180">
                  <c:v>41414</c:v>
                </c:pt>
                <c:pt idx="181">
                  <c:v>41415</c:v>
                </c:pt>
                <c:pt idx="182">
                  <c:v>41416</c:v>
                </c:pt>
                <c:pt idx="183">
                  <c:v>41417</c:v>
                </c:pt>
                <c:pt idx="184">
                  <c:v>41418</c:v>
                </c:pt>
                <c:pt idx="185">
                  <c:v>41419</c:v>
                </c:pt>
                <c:pt idx="186">
                  <c:v>41420</c:v>
                </c:pt>
                <c:pt idx="187">
                  <c:v>41421</c:v>
                </c:pt>
                <c:pt idx="188">
                  <c:v>41422</c:v>
                </c:pt>
                <c:pt idx="189">
                  <c:v>41423</c:v>
                </c:pt>
                <c:pt idx="190">
                  <c:v>41424</c:v>
                </c:pt>
                <c:pt idx="191">
                  <c:v>41425</c:v>
                </c:pt>
                <c:pt idx="192">
                  <c:v>41426</c:v>
                </c:pt>
                <c:pt idx="193">
                  <c:v>41427</c:v>
                </c:pt>
                <c:pt idx="194">
                  <c:v>41428</c:v>
                </c:pt>
                <c:pt idx="195">
                  <c:v>41429</c:v>
                </c:pt>
                <c:pt idx="196">
                  <c:v>41430</c:v>
                </c:pt>
                <c:pt idx="197">
                  <c:v>41431</c:v>
                </c:pt>
                <c:pt idx="198">
                  <c:v>41432</c:v>
                </c:pt>
                <c:pt idx="199">
                  <c:v>41433</c:v>
                </c:pt>
                <c:pt idx="200">
                  <c:v>41434</c:v>
                </c:pt>
                <c:pt idx="201">
                  <c:v>41435</c:v>
                </c:pt>
                <c:pt idx="202">
                  <c:v>41436</c:v>
                </c:pt>
                <c:pt idx="203">
                  <c:v>41437</c:v>
                </c:pt>
                <c:pt idx="204">
                  <c:v>41438</c:v>
                </c:pt>
                <c:pt idx="205">
                  <c:v>41439</c:v>
                </c:pt>
                <c:pt idx="206">
                  <c:v>41440</c:v>
                </c:pt>
                <c:pt idx="207">
                  <c:v>41441</c:v>
                </c:pt>
                <c:pt idx="208">
                  <c:v>41442</c:v>
                </c:pt>
                <c:pt idx="209">
                  <c:v>41443</c:v>
                </c:pt>
                <c:pt idx="210">
                  <c:v>41444</c:v>
                </c:pt>
                <c:pt idx="211">
                  <c:v>41445</c:v>
                </c:pt>
                <c:pt idx="212">
                  <c:v>41446</c:v>
                </c:pt>
                <c:pt idx="213">
                  <c:v>41447</c:v>
                </c:pt>
                <c:pt idx="214">
                  <c:v>41448</c:v>
                </c:pt>
                <c:pt idx="215">
                  <c:v>41449</c:v>
                </c:pt>
                <c:pt idx="216">
                  <c:v>41450</c:v>
                </c:pt>
                <c:pt idx="217">
                  <c:v>41451</c:v>
                </c:pt>
                <c:pt idx="218">
                  <c:v>41452</c:v>
                </c:pt>
                <c:pt idx="219">
                  <c:v>41453</c:v>
                </c:pt>
                <c:pt idx="220">
                  <c:v>41454</c:v>
                </c:pt>
                <c:pt idx="221">
                  <c:v>41455</c:v>
                </c:pt>
                <c:pt idx="222">
                  <c:v>41456</c:v>
                </c:pt>
                <c:pt idx="223">
                  <c:v>41457</c:v>
                </c:pt>
                <c:pt idx="224">
                  <c:v>41458</c:v>
                </c:pt>
                <c:pt idx="225">
                  <c:v>41459</c:v>
                </c:pt>
                <c:pt idx="226">
                  <c:v>41460</c:v>
                </c:pt>
                <c:pt idx="227">
                  <c:v>41461</c:v>
                </c:pt>
                <c:pt idx="228">
                  <c:v>41462</c:v>
                </c:pt>
                <c:pt idx="229">
                  <c:v>41463</c:v>
                </c:pt>
                <c:pt idx="230">
                  <c:v>41464</c:v>
                </c:pt>
                <c:pt idx="231">
                  <c:v>41465</c:v>
                </c:pt>
                <c:pt idx="232">
                  <c:v>41466</c:v>
                </c:pt>
                <c:pt idx="233">
                  <c:v>41467</c:v>
                </c:pt>
                <c:pt idx="234">
                  <c:v>41468</c:v>
                </c:pt>
                <c:pt idx="235">
                  <c:v>41469</c:v>
                </c:pt>
                <c:pt idx="236">
                  <c:v>41470</c:v>
                </c:pt>
                <c:pt idx="237">
                  <c:v>41471</c:v>
                </c:pt>
                <c:pt idx="238">
                  <c:v>41472</c:v>
                </c:pt>
                <c:pt idx="239">
                  <c:v>41473</c:v>
                </c:pt>
                <c:pt idx="240">
                  <c:v>41474</c:v>
                </c:pt>
                <c:pt idx="241">
                  <c:v>41475</c:v>
                </c:pt>
                <c:pt idx="242">
                  <c:v>41476</c:v>
                </c:pt>
                <c:pt idx="243">
                  <c:v>41477</c:v>
                </c:pt>
                <c:pt idx="244">
                  <c:v>41478</c:v>
                </c:pt>
                <c:pt idx="245">
                  <c:v>41479</c:v>
                </c:pt>
                <c:pt idx="246">
                  <c:v>41480</c:v>
                </c:pt>
                <c:pt idx="247">
                  <c:v>41481</c:v>
                </c:pt>
                <c:pt idx="248">
                  <c:v>41482</c:v>
                </c:pt>
                <c:pt idx="249">
                  <c:v>41483</c:v>
                </c:pt>
                <c:pt idx="250">
                  <c:v>41484</c:v>
                </c:pt>
                <c:pt idx="251">
                  <c:v>41485</c:v>
                </c:pt>
                <c:pt idx="252">
                  <c:v>41486</c:v>
                </c:pt>
                <c:pt idx="253">
                  <c:v>41487</c:v>
                </c:pt>
                <c:pt idx="254">
                  <c:v>41488</c:v>
                </c:pt>
                <c:pt idx="255">
                  <c:v>41489</c:v>
                </c:pt>
                <c:pt idx="256">
                  <c:v>41490</c:v>
                </c:pt>
                <c:pt idx="257">
                  <c:v>41491</c:v>
                </c:pt>
                <c:pt idx="258">
                  <c:v>41492</c:v>
                </c:pt>
                <c:pt idx="259">
                  <c:v>41493</c:v>
                </c:pt>
                <c:pt idx="260">
                  <c:v>41494</c:v>
                </c:pt>
                <c:pt idx="261">
                  <c:v>41495</c:v>
                </c:pt>
                <c:pt idx="262">
                  <c:v>41496</c:v>
                </c:pt>
                <c:pt idx="263">
                  <c:v>41497</c:v>
                </c:pt>
                <c:pt idx="264">
                  <c:v>41498</c:v>
                </c:pt>
                <c:pt idx="265">
                  <c:v>41499</c:v>
                </c:pt>
                <c:pt idx="266">
                  <c:v>41500</c:v>
                </c:pt>
                <c:pt idx="267">
                  <c:v>41501</c:v>
                </c:pt>
                <c:pt idx="268">
                  <c:v>41502</c:v>
                </c:pt>
                <c:pt idx="269">
                  <c:v>41503</c:v>
                </c:pt>
                <c:pt idx="270">
                  <c:v>41504</c:v>
                </c:pt>
                <c:pt idx="271">
                  <c:v>41505</c:v>
                </c:pt>
                <c:pt idx="272">
                  <c:v>41506</c:v>
                </c:pt>
                <c:pt idx="273">
                  <c:v>41507</c:v>
                </c:pt>
                <c:pt idx="274">
                  <c:v>41508</c:v>
                </c:pt>
                <c:pt idx="275">
                  <c:v>41509</c:v>
                </c:pt>
                <c:pt idx="276">
                  <c:v>41510</c:v>
                </c:pt>
                <c:pt idx="277">
                  <c:v>41511</c:v>
                </c:pt>
                <c:pt idx="278">
                  <c:v>41512</c:v>
                </c:pt>
                <c:pt idx="279">
                  <c:v>41513</c:v>
                </c:pt>
                <c:pt idx="280">
                  <c:v>41514</c:v>
                </c:pt>
                <c:pt idx="281">
                  <c:v>41515</c:v>
                </c:pt>
                <c:pt idx="282">
                  <c:v>41516</c:v>
                </c:pt>
                <c:pt idx="283">
                  <c:v>41517</c:v>
                </c:pt>
                <c:pt idx="284">
                  <c:v>41518</c:v>
                </c:pt>
                <c:pt idx="285">
                  <c:v>41519</c:v>
                </c:pt>
                <c:pt idx="286">
                  <c:v>41520</c:v>
                </c:pt>
                <c:pt idx="287">
                  <c:v>41521</c:v>
                </c:pt>
                <c:pt idx="288">
                  <c:v>41522</c:v>
                </c:pt>
                <c:pt idx="289">
                  <c:v>41523</c:v>
                </c:pt>
                <c:pt idx="290">
                  <c:v>41524</c:v>
                </c:pt>
                <c:pt idx="291">
                  <c:v>41525</c:v>
                </c:pt>
                <c:pt idx="292">
                  <c:v>41526</c:v>
                </c:pt>
                <c:pt idx="293">
                  <c:v>41527</c:v>
                </c:pt>
                <c:pt idx="294">
                  <c:v>41528</c:v>
                </c:pt>
                <c:pt idx="295">
                  <c:v>41529</c:v>
                </c:pt>
                <c:pt idx="296">
                  <c:v>41530</c:v>
                </c:pt>
                <c:pt idx="297">
                  <c:v>41531</c:v>
                </c:pt>
                <c:pt idx="298">
                  <c:v>41532</c:v>
                </c:pt>
                <c:pt idx="299">
                  <c:v>41533</c:v>
                </c:pt>
                <c:pt idx="300">
                  <c:v>41534</c:v>
                </c:pt>
                <c:pt idx="301">
                  <c:v>41535</c:v>
                </c:pt>
                <c:pt idx="302">
                  <c:v>41536</c:v>
                </c:pt>
                <c:pt idx="303">
                  <c:v>41537</c:v>
                </c:pt>
                <c:pt idx="304">
                  <c:v>41538</c:v>
                </c:pt>
                <c:pt idx="305">
                  <c:v>41539</c:v>
                </c:pt>
                <c:pt idx="306">
                  <c:v>41540</c:v>
                </c:pt>
                <c:pt idx="307">
                  <c:v>41541</c:v>
                </c:pt>
                <c:pt idx="308">
                  <c:v>41542</c:v>
                </c:pt>
                <c:pt idx="309">
                  <c:v>41543</c:v>
                </c:pt>
                <c:pt idx="310">
                  <c:v>41544</c:v>
                </c:pt>
                <c:pt idx="311">
                  <c:v>41545</c:v>
                </c:pt>
                <c:pt idx="312">
                  <c:v>41546</c:v>
                </c:pt>
                <c:pt idx="313">
                  <c:v>41547</c:v>
                </c:pt>
                <c:pt idx="314">
                  <c:v>41548</c:v>
                </c:pt>
                <c:pt idx="315">
                  <c:v>41549</c:v>
                </c:pt>
                <c:pt idx="316">
                  <c:v>41550</c:v>
                </c:pt>
                <c:pt idx="317">
                  <c:v>41551</c:v>
                </c:pt>
                <c:pt idx="318">
                  <c:v>41552</c:v>
                </c:pt>
                <c:pt idx="319">
                  <c:v>41553</c:v>
                </c:pt>
                <c:pt idx="320">
                  <c:v>41554</c:v>
                </c:pt>
                <c:pt idx="321">
                  <c:v>41555</c:v>
                </c:pt>
                <c:pt idx="322">
                  <c:v>41556</c:v>
                </c:pt>
                <c:pt idx="323">
                  <c:v>41557</c:v>
                </c:pt>
                <c:pt idx="324">
                  <c:v>41558</c:v>
                </c:pt>
                <c:pt idx="325">
                  <c:v>41559</c:v>
                </c:pt>
                <c:pt idx="326">
                  <c:v>41560</c:v>
                </c:pt>
                <c:pt idx="327">
                  <c:v>41561</c:v>
                </c:pt>
                <c:pt idx="328">
                  <c:v>41562</c:v>
                </c:pt>
                <c:pt idx="329">
                  <c:v>41563</c:v>
                </c:pt>
                <c:pt idx="330">
                  <c:v>41564</c:v>
                </c:pt>
                <c:pt idx="331">
                  <c:v>41565</c:v>
                </c:pt>
                <c:pt idx="332">
                  <c:v>41566</c:v>
                </c:pt>
                <c:pt idx="333">
                  <c:v>41567</c:v>
                </c:pt>
                <c:pt idx="334">
                  <c:v>41568</c:v>
                </c:pt>
                <c:pt idx="335">
                  <c:v>41569</c:v>
                </c:pt>
                <c:pt idx="336">
                  <c:v>41570</c:v>
                </c:pt>
                <c:pt idx="337">
                  <c:v>41571</c:v>
                </c:pt>
                <c:pt idx="338">
                  <c:v>41572</c:v>
                </c:pt>
                <c:pt idx="339">
                  <c:v>41573</c:v>
                </c:pt>
                <c:pt idx="340">
                  <c:v>41574</c:v>
                </c:pt>
                <c:pt idx="341">
                  <c:v>41575</c:v>
                </c:pt>
                <c:pt idx="342">
                  <c:v>41576</c:v>
                </c:pt>
                <c:pt idx="343">
                  <c:v>41577</c:v>
                </c:pt>
                <c:pt idx="344">
                  <c:v>41578</c:v>
                </c:pt>
                <c:pt idx="345">
                  <c:v>41579</c:v>
                </c:pt>
                <c:pt idx="346">
                  <c:v>41580</c:v>
                </c:pt>
                <c:pt idx="347">
                  <c:v>41581</c:v>
                </c:pt>
                <c:pt idx="348">
                  <c:v>41582</c:v>
                </c:pt>
                <c:pt idx="349">
                  <c:v>41583</c:v>
                </c:pt>
                <c:pt idx="350">
                  <c:v>41584</c:v>
                </c:pt>
                <c:pt idx="351">
                  <c:v>41585</c:v>
                </c:pt>
                <c:pt idx="352">
                  <c:v>41586</c:v>
                </c:pt>
                <c:pt idx="353">
                  <c:v>41587</c:v>
                </c:pt>
                <c:pt idx="354">
                  <c:v>41588</c:v>
                </c:pt>
                <c:pt idx="355">
                  <c:v>41589</c:v>
                </c:pt>
                <c:pt idx="356">
                  <c:v>41590</c:v>
                </c:pt>
                <c:pt idx="357">
                  <c:v>41591</c:v>
                </c:pt>
                <c:pt idx="358">
                  <c:v>41592</c:v>
                </c:pt>
                <c:pt idx="359">
                  <c:v>41593</c:v>
                </c:pt>
                <c:pt idx="360">
                  <c:v>41594</c:v>
                </c:pt>
                <c:pt idx="361">
                  <c:v>41595</c:v>
                </c:pt>
                <c:pt idx="362">
                  <c:v>41596</c:v>
                </c:pt>
                <c:pt idx="363">
                  <c:v>41597</c:v>
                </c:pt>
                <c:pt idx="364">
                  <c:v>41598</c:v>
                </c:pt>
                <c:pt idx="365">
                  <c:v>41599</c:v>
                </c:pt>
                <c:pt idx="366">
                  <c:v>41600</c:v>
                </c:pt>
                <c:pt idx="367">
                  <c:v>41601</c:v>
                </c:pt>
                <c:pt idx="368">
                  <c:v>41602</c:v>
                </c:pt>
                <c:pt idx="369">
                  <c:v>41603</c:v>
                </c:pt>
                <c:pt idx="370">
                  <c:v>41604</c:v>
                </c:pt>
                <c:pt idx="371">
                  <c:v>41605</c:v>
                </c:pt>
                <c:pt idx="372">
                  <c:v>41606</c:v>
                </c:pt>
                <c:pt idx="373">
                  <c:v>41607</c:v>
                </c:pt>
                <c:pt idx="374">
                  <c:v>41608</c:v>
                </c:pt>
                <c:pt idx="375">
                  <c:v>41609</c:v>
                </c:pt>
                <c:pt idx="376">
                  <c:v>41610</c:v>
                </c:pt>
                <c:pt idx="377">
                  <c:v>41611</c:v>
                </c:pt>
                <c:pt idx="378">
                  <c:v>41612</c:v>
                </c:pt>
                <c:pt idx="379">
                  <c:v>41613</c:v>
                </c:pt>
                <c:pt idx="380">
                  <c:v>41614</c:v>
                </c:pt>
                <c:pt idx="381">
                  <c:v>41615</c:v>
                </c:pt>
                <c:pt idx="382">
                  <c:v>41616</c:v>
                </c:pt>
                <c:pt idx="383">
                  <c:v>41617</c:v>
                </c:pt>
                <c:pt idx="384">
                  <c:v>41618</c:v>
                </c:pt>
                <c:pt idx="385">
                  <c:v>41619</c:v>
                </c:pt>
                <c:pt idx="386">
                  <c:v>41620</c:v>
                </c:pt>
                <c:pt idx="387">
                  <c:v>41621</c:v>
                </c:pt>
                <c:pt idx="388">
                  <c:v>41622</c:v>
                </c:pt>
                <c:pt idx="389">
                  <c:v>41623</c:v>
                </c:pt>
                <c:pt idx="390">
                  <c:v>41624</c:v>
                </c:pt>
                <c:pt idx="391">
                  <c:v>41625</c:v>
                </c:pt>
                <c:pt idx="392">
                  <c:v>41626</c:v>
                </c:pt>
                <c:pt idx="393">
                  <c:v>41627</c:v>
                </c:pt>
                <c:pt idx="394">
                  <c:v>41628</c:v>
                </c:pt>
                <c:pt idx="395">
                  <c:v>41629</c:v>
                </c:pt>
                <c:pt idx="396">
                  <c:v>41630</c:v>
                </c:pt>
                <c:pt idx="397">
                  <c:v>41631</c:v>
                </c:pt>
                <c:pt idx="398">
                  <c:v>41632</c:v>
                </c:pt>
                <c:pt idx="399">
                  <c:v>41633</c:v>
                </c:pt>
                <c:pt idx="400">
                  <c:v>41634</c:v>
                </c:pt>
                <c:pt idx="401">
                  <c:v>41635</c:v>
                </c:pt>
                <c:pt idx="402">
                  <c:v>41636</c:v>
                </c:pt>
                <c:pt idx="403">
                  <c:v>41637</c:v>
                </c:pt>
                <c:pt idx="404">
                  <c:v>41638</c:v>
                </c:pt>
                <c:pt idx="405">
                  <c:v>41639</c:v>
                </c:pt>
                <c:pt idx="407">
                  <c:v>41671</c:v>
                </c:pt>
                <c:pt idx="408">
                  <c:v>41672</c:v>
                </c:pt>
                <c:pt idx="409">
                  <c:v>41673</c:v>
                </c:pt>
                <c:pt idx="410">
                  <c:v>41674</c:v>
                </c:pt>
                <c:pt idx="411">
                  <c:v>41675</c:v>
                </c:pt>
                <c:pt idx="412">
                  <c:v>41676</c:v>
                </c:pt>
                <c:pt idx="413">
                  <c:v>41677</c:v>
                </c:pt>
                <c:pt idx="414">
                  <c:v>41678</c:v>
                </c:pt>
                <c:pt idx="415">
                  <c:v>41679</c:v>
                </c:pt>
                <c:pt idx="416">
                  <c:v>41680</c:v>
                </c:pt>
                <c:pt idx="417">
                  <c:v>41681</c:v>
                </c:pt>
                <c:pt idx="418">
                  <c:v>41682</c:v>
                </c:pt>
                <c:pt idx="419">
                  <c:v>41683</c:v>
                </c:pt>
                <c:pt idx="420">
                  <c:v>41684</c:v>
                </c:pt>
                <c:pt idx="421">
                  <c:v>41685</c:v>
                </c:pt>
                <c:pt idx="422">
                  <c:v>41686</c:v>
                </c:pt>
                <c:pt idx="423">
                  <c:v>41687</c:v>
                </c:pt>
                <c:pt idx="424">
                  <c:v>41688</c:v>
                </c:pt>
                <c:pt idx="425">
                  <c:v>41689</c:v>
                </c:pt>
                <c:pt idx="426">
                  <c:v>41690</c:v>
                </c:pt>
                <c:pt idx="427">
                  <c:v>41691</c:v>
                </c:pt>
                <c:pt idx="428">
                  <c:v>41692</c:v>
                </c:pt>
                <c:pt idx="429">
                  <c:v>41693</c:v>
                </c:pt>
                <c:pt idx="430">
                  <c:v>41694</c:v>
                </c:pt>
                <c:pt idx="431">
                  <c:v>41695</c:v>
                </c:pt>
                <c:pt idx="432">
                  <c:v>41696</c:v>
                </c:pt>
                <c:pt idx="433">
                  <c:v>41697</c:v>
                </c:pt>
                <c:pt idx="434">
                  <c:v>41698</c:v>
                </c:pt>
                <c:pt idx="435">
                  <c:v>41699</c:v>
                </c:pt>
                <c:pt idx="436">
                  <c:v>41700</c:v>
                </c:pt>
                <c:pt idx="437">
                  <c:v>41701</c:v>
                </c:pt>
                <c:pt idx="438">
                  <c:v>41702</c:v>
                </c:pt>
                <c:pt idx="439">
                  <c:v>41703</c:v>
                </c:pt>
                <c:pt idx="440">
                  <c:v>41704</c:v>
                </c:pt>
                <c:pt idx="441">
                  <c:v>41705</c:v>
                </c:pt>
                <c:pt idx="442">
                  <c:v>41706</c:v>
                </c:pt>
                <c:pt idx="443">
                  <c:v>41707</c:v>
                </c:pt>
                <c:pt idx="444">
                  <c:v>41708</c:v>
                </c:pt>
                <c:pt idx="445">
                  <c:v>41709</c:v>
                </c:pt>
                <c:pt idx="446">
                  <c:v>41710</c:v>
                </c:pt>
                <c:pt idx="447">
                  <c:v>41711</c:v>
                </c:pt>
                <c:pt idx="448">
                  <c:v>41712</c:v>
                </c:pt>
                <c:pt idx="449">
                  <c:v>41713</c:v>
                </c:pt>
                <c:pt idx="450">
                  <c:v>41714</c:v>
                </c:pt>
                <c:pt idx="451">
                  <c:v>41715</c:v>
                </c:pt>
                <c:pt idx="452">
                  <c:v>41716</c:v>
                </c:pt>
                <c:pt idx="453">
                  <c:v>41717</c:v>
                </c:pt>
                <c:pt idx="454">
                  <c:v>41718</c:v>
                </c:pt>
                <c:pt idx="455">
                  <c:v>41719</c:v>
                </c:pt>
                <c:pt idx="456">
                  <c:v>41720</c:v>
                </c:pt>
                <c:pt idx="457">
                  <c:v>41721</c:v>
                </c:pt>
                <c:pt idx="458">
                  <c:v>41722</c:v>
                </c:pt>
                <c:pt idx="459">
                  <c:v>41723</c:v>
                </c:pt>
                <c:pt idx="460">
                  <c:v>41724</c:v>
                </c:pt>
                <c:pt idx="461">
                  <c:v>41725</c:v>
                </c:pt>
                <c:pt idx="462">
                  <c:v>41726</c:v>
                </c:pt>
                <c:pt idx="463">
                  <c:v>41727</c:v>
                </c:pt>
                <c:pt idx="464">
                  <c:v>41728</c:v>
                </c:pt>
                <c:pt idx="465">
                  <c:v>41729</c:v>
                </c:pt>
                <c:pt idx="466">
                  <c:v>41730</c:v>
                </c:pt>
                <c:pt idx="467">
                  <c:v>41731</c:v>
                </c:pt>
                <c:pt idx="468">
                  <c:v>41732</c:v>
                </c:pt>
                <c:pt idx="469">
                  <c:v>41733</c:v>
                </c:pt>
                <c:pt idx="470">
                  <c:v>41734</c:v>
                </c:pt>
                <c:pt idx="471">
                  <c:v>41735</c:v>
                </c:pt>
                <c:pt idx="472">
                  <c:v>41736</c:v>
                </c:pt>
                <c:pt idx="473">
                  <c:v>41737</c:v>
                </c:pt>
                <c:pt idx="474">
                  <c:v>41738</c:v>
                </c:pt>
                <c:pt idx="475">
                  <c:v>41739</c:v>
                </c:pt>
                <c:pt idx="476">
                  <c:v>41740</c:v>
                </c:pt>
                <c:pt idx="477">
                  <c:v>41741</c:v>
                </c:pt>
                <c:pt idx="478">
                  <c:v>41742</c:v>
                </c:pt>
                <c:pt idx="479">
                  <c:v>41743</c:v>
                </c:pt>
                <c:pt idx="480">
                  <c:v>41744</c:v>
                </c:pt>
                <c:pt idx="481">
                  <c:v>41745</c:v>
                </c:pt>
                <c:pt idx="482">
                  <c:v>41746</c:v>
                </c:pt>
                <c:pt idx="483">
                  <c:v>41747</c:v>
                </c:pt>
                <c:pt idx="484">
                  <c:v>41748</c:v>
                </c:pt>
                <c:pt idx="485">
                  <c:v>41749</c:v>
                </c:pt>
                <c:pt idx="486">
                  <c:v>41750</c:v>
                </c:pt>
                <c:pt idx="487">
                  <c:v>41751</c:v>
                </c:pt>
                <c:pt idx="488">
                  <c:v>41752</c:v>
                </c:pt>
                <c:pt idx="489">
                  <c:v>41753</c:v>
                </c:pt>
                <c:pt idx="490">
                  <c:v>41754</c:v>
                </c:pt>
                <c:pt idx="491">
                  <c:v>41755</c:v>
                </c:pt>
                <c:pt idx="492">
                  <c:v>41756</c:v>
                </c:pt>
                <c:pt idx="493">
                  <c:v>41757</c:v>
                </c:pt>
                <c:pt idx="494">
                  <c:v>41758</c:v>
                </c:pt>
                <c:pt idx="495">
                  <c:v>41759</c:v>
                </c:pt>
                <c:pt idx="496">
                  <c:v>41760</c:v>
                </c:pt>
                <c:pt idx="497">
                  <c:v>41761</c:v>
                </c:pt>
                <c:pt idx="498">
                  <c:v>41762</c:v>
                </c:pt>
                <c:pt idx="499">
                  <c:v>41763</c:v>
                </c:pt>
                <c:pt idx="500">
                  <c:v>41764</c:v>
                </c:pt>
                <c:pt idx="501">
                  <c:v>41765</c:v>
                </c:pt>
                <c:pt idx="502">
                  <c:v>41766</c:v>
                </c:pt>
                <c:pt idx="503">
                  <c:v>41767</c:v>
                </c:pt>
                <c:pt idx="504">
                  <c:v>41768</c:v>
                </c:pt>
                <c:pt idx="505">
                  <c:v>41769</c:v>
                </c:pt>
                <c:pt idx="506">
                  <c:v>41770</c:v>
                </c:pt>
                <c:pt idx="507">
                  <c:v>41771</c:v>
                </c:pt>
                <c:pt idx="508">
                  <c:v>41772</c:v>
                </c:pt>
                <c:pt idx="509">
                  <c:v>41773</c:v>
                </c:pt>
                <c:pt idx="510">
                  <c:v>41774</c:v>
                </c:pt>
                <c:pt idx="511">
                  <c:v>41775</c:v>
                </c:pt>
                <c:pt idx="512">
                  <c:v>41776</c:v>
                </c:pt>
                <c:pt idx="513">
                  <c:v>41777</c:v>
                </c:pt>
                <c:pt idx="514">
                  <c:v>41778</c:v>
                </c:pt>
                <c:pt idx="515">
                  <c:v>41779</c:v>
                </c:pt>
                <c:pt idx="516">
                  <c:v>41780</c:v>
                </c:pt>
                <c:pt idx="517">
                  <c:v>41781</c:v>
                </c:pt>
                <c:pt idx="518">
                  <c:v>41782</c:v>
                </c:pt>
                <c:pt idx="519">
                  <c:v>41783</c:v>
                </c:pt>
                <c:pt idx="520">
                  <c:v>41784</c:v>
                </c:pt>
                <c:pt idx="521">
                  <c:v>41785</c:v>
                </c:pt>
                <c:pt idx="522">
                  <c:v>41786</c:v>
                </c:pt>
                <c:pt idx="523">
                  <c:v>41787</c:v>
                </c:pt>
                <c:pt idx="524">
                  <c:v>41788</c:v>
                </c:pt>
                <c:pt idx="525">
                  <c:v>41789</c:v>
                </c:pt>
                <c:pt idx="526">
                  <c:v>41790</c:v>
                </c:pt>
                <c:pt idx="527">
                  <c:v>41791</c:v>
                </c:pt>
                <c:pt idx="528">
                  <c:v>41792</c:v>
                </c:pt>
                <c:pt idx="529">
                  <c:v>41793</c:v>
                </c:pt>
                <c:pt idx="530">
                  <c:v>41794</c:v>
                </c:pt>
                <c:pt idx="531">
                  <c:v>41795</c:v>
                </c:pt>
                <c:pt idx="532">
                  <c:v>41796</c:v>
                </c:pt>
                <c:pt idx="533">
                  <c:v>41797</c:v>
                </c:pt>
                <c:pt idx="534">
                  <c:v>41798</c:v>
                </c:pt>
                <c:pt idx="535">
                  <c:v>41799</c:v>
                </c:pt>
                <c:pt idx="536">
                  <c:v>41800</c:v>
                </c:pt>
                <c:pt idx="537">
                  <c:v>41801</c:v>
                </c:pt>
                <c:pt idx="538">
                  <c:v>41802</c:v>
                </c:pt>
                <c:pt idx="539">
                  <c:v>41803</c:v>
                </c:pt>
                <c:pt idx="540">
                  <c:v>41804</c:v>
                </c:pt>
                <c:pt idx="541">
                  <c:v>41805</c:v>
                </c:pt>
                <c:pt idx="542">
                  <c:v>41806</c:v>
                </c:pt>
                <c:pt idx="543">
                  <c:v>41807</c:v>
                </c:pt>
                <c:pt idx="544">
                  <c:v>41808</c:v>
                </c:pt>
                <c:pt idx="545">
                  <c:v>41809</c:v>
                </c:pt>
                <c:pt idx="546">
                  <c:v>41810</c:v>
                </c:pt>
                <c:pt idx="547">
                  <c:v>41811</c:v>
                </c:pt>
                <c:pt idx="548">
                  <c:v>41812</c:v>
                </c:pt>
                <c:pt idx="549">
                  <c:v>41813</c:v>
                </c:pt>
                <c:pt idx="550">
                  <c:v>41814</c:v>
                </c:pt>
                <c:pt idx="551">
                  <c:v>41815</c:v>
                </c:pt>
                <c:pt idx="552">
                  <c:v>41816</c:v>
                </c:pt>
                <c:pt idx="553">
                  <c:v>41817</c:v>
                </c:pt>
                <c:pt idx="554">
                  <c:v>41818</c:v>
                </c:pt>
                <c:pt idx="555">
                  <c:v>41819</c:v>
                </c:pt>
                <c:pt idx="556">
                  <c:v>41820</c:v>
                </c:pt>
                <c:pt idx="557">
                  <c:v>41821</c:v>
                </c:pt>
                <c:pt idx="558">
                  <c:v>41822</c:v>
                </c:pt>
                <c:pt idx="559">
                  <c:v>41823</c:v>
                </c:pt>
                <c:pt idx="560">
                  <c:v>41824</c:v>
                </c:pt>
                <c:pt idx="561">
                  <c:v>41825</c:v>
                </c:pt>
                <c:pt idx="562">
                  <c:v>41826</c:v>
                </c:pt>
                <c:pt idx="563">
                  <c:v>41827</c:v>
                </c:pt>
                <c:pt idx="564">
                  <c:v>41828</c:v>
                </c:pt>
                <c:pt idx="565">
                  <c:v>41829</c:v>
                </c:pt>
                <c:pt idx="566">
                  <c:v>41830</c:v>
                </c:pt>
                <c:pt idx="567">
                  <c:v>41831</c:v>
                </c:pt>
                <c:pt idx="568">
                  <c:v>41832</c:v>
                </c:pt>
                <c:pt idx="569">
                  <c:v>41833</c:v>
                </c:pt>
                <c:pt idx="570">
                  <c:v>41834</c:v>
                </c:pt>
                <c:pt idx="571">
                  <c:v>41835</c:v>
                </c:pt>
              </c:numCache>
            </c:numRef>
          </c:xVal>
          <c:yVal>
            <c:numRef>
              <c:f>Toreadora!$E$1:$E$572</c:f>
              <c:numCache>
                <c:formatCode>General</c:formatCode>
                <c:ptCount val="572"/>
                <c:pt idx="0">
                  <c:v>0</c:v>
                </c:pt>
                <c:pt idx="1">
                  <c:v>15.32</c:v>
                </c:pt>
                <c:pt idx="2">
                  <c:v>13.81</c:v>
                </c:pt>
                <c:pt idx="3">
                  <c:v>12.61</c:v>
                </c:pt>
                <c:pt idx="4">
                  <c:v>7.84</c:v>
                </c:pt>
                <c:pt idx="5">
                  <c:v>18.610000000000003</c:v>
                </c:pt>
                <c:pt idx="6">
                  <c:v>10.229999999999999</c:v>
                </c:pt>
                <c:pt idx="7">
                  <c:v>12.53</c:v>
                </c:pt>
                <c:pt idx="8">
                  <c:v>15.12</c:v>
                </c:pt>
                <c:pt idx="9">
                  <c:v>14.17</c:v>
                </c:pt>
                <c:pt idx="10">
                  <c:v>11.950000000000001</c:v>
                </c:pt>
                <c:pt idx="11">
                  <c:v>17.439999999999998</c:v>
                </c:pt>
                <c:pt idx="12">
                  <c:v>12.239999999999998</c:v>
                </c:pt>
                <c:pt idx="13">
                  <c:v>12.91</c:v>
                </c:pt>
                <c:pt idx="14">
                  <c:v>9.8600000000000012</c:v>
                </c:pt>
                <c:pt idx="15">
                  <c:v>7.06</c:v>
                </c:pt>
                <c:pt idx="16">
                  <c:v>7.46</c:v>
                </c:pt>
                <c:pt idx="17">
                  <c:v>6.57</c:v>
                </c:pt>
                <c:pt idx="18">
                  <c:v>11.33</c:v>
                </c:pt>
                <c:pt idx="19">
                  <c:v>14.32</c:v>
                </c:pt>
                <c:pt idx="20">
                  <c:v>17.829999999999995</c:v>
                </c:pt>
                <c:pt idx="21">
                  <c:v>15.51</c:v>
                </c:pt>
                <c:pt idx="22">
                  <c:v>9.16</c:v>
                </c:pt>
                <c:pt idx="23">
                  <c:v>12.860000000000001</c:v>
                </c:pt>
                <c:pt idx="24">
                  <c:v>15.950000000000001</c:v>
                </c:pt>
                <c:pt idx="25">
                  <c:v>15.38</c:v>
                </c:pt>
                <c:pt idx="26">
                  <c:v>14.11</c:v>
                </c:pt>
                <c:pt idx="27">
                  <c:v>11.19</c:v>
                </c:pt>
                <c:pt idx="28">
                  <c:v>3.82</c:v>
                </c:pt>
                <c:pt idx="30">
                  <c:v>0</c:v>
                </c:pt>
                <c:pt idx="31">
                  <c:v>10.360000000000001</c:v>
                </c:pt>
                <c:pt idx="32">
                  <c:v>18.38</c:v>
                </c:pt>
                <c:pt idx="33">
                  <c:v>9.8000000000000007</c:v>
                </c:pt>
                <c:pt idx="34">
                  <c:v>10.6</c:v>
                </c:pt>
                <c:pt idx="35">
                  <c:v>11.89</c:v>
                </c:pt>
                <c:pt idx="36">
                  <c:v>13.03</c:v>
                </c:pt>
                <c:pt idx="37">
                  <c:v>13.8</c:v>
                </c:pt>
                <c:pt idx="38">
                  <c:v>9.5400000000000009</c:v>
                </c:pt>
                <c:pt idx="39">
                  <c:v>13.62</c:v>
                </c:pt>
                <c:pt idx="40">
                  <c:v>15.4</c:v>
                </c:pt>
                <c:pt idx="41">
                  <c:v>17.600000000000001</c:v>
                </c:pt>
                <c:pt idx="42">
                  <c:v>25.12</c:v>
                </c:pt>
                <c:pt idx="43">
                  <c:v>23.07</c:v>
                </c:pt>
                <c:pt idx="44">
                  <c:v>24.99</c:v>
                </c:pt>
                <c:pt idx="45">
                  <c:v>21.58</c:v>
                </c:pt>
                <c:pt idx="46">
                  <c:v>19.93</c:v>
                </c:pt>
                <c:pt idx="47">
                  <c:v>12.729999999999999</c:v>
                </c:pt>
                <c:pt idx="48">
                  <c:v>5.92</c:v>
                </c:pt>
                <c:pt idx="49">
                  <c:v>7.48</c:v>
                </c:pt>
                <c:pt idx="50">
                  <c:v>14.94</c:v>
                </c:pt>
                <c:pt idx="51">
                  <c:v>7.23</c:v>
                </c:pt>
                <c:pt idx="52">
                  <c:v>9.84</c:v>
                </c:pt>
                <c:pt idx="53">
                  <c:v>27.959999999999997</c:v>
                </c:pt>
                <c:pt idx="54">
                  <c:v>27.29</c:v>
                </c:pt>
                <c:pt idx="55">
                  <c:v>28.67</c:v>
                </c:pt>
                <c:pt idx="56">
                  <c:v>19</c:v>
                </c:pt>
                <c:pt idx="57">
                  <c:v>16.14</c:v>
                </c:pt>
                <c:pt idx="58">
                  <c:v>13.42</c:v>
                </c:pt>
                <c:pt idx="59">
                  <c:v>14.18</c:v>
                </c:pt>
                <c:pt idx="60">
                  <c:v>15.729999999999999</c:v>
                </c:pt>
                <c:pt idx="61">
                  <c:v>11.08</c:v>
                </c:pt>
                <c:pt idx="62">
                  <c:v>12.78</c:v>
                </c:pt>
                <c:pt idx="63">
                  <c:v>7.4</c:v>
                </c:pt>
                <c:pt idx="64">
                  <c:v>9.8800000000000008</c:v>
                </c:pt>
                <c:pt idx="65">
                  <c:v>13.8</c:v>
                </c:pt>
                <c:pt idx="66">
                  <c:v>10.07</c:v>
                </c:pt>
                <c:pt idx="67">
                  <c:v>9.3500000000000014</c:v>
                </c:pt>
                <c:pt idx="68">
                  <c:v>10.360000000000001</c:v>
                </c:pt>
                <c:pt idx="69">
                  <c:v>9.5300000000000011</c:v>
                </c:pt>
                <c:pt idx="72">
                  <c:v>12.56</c:v>
                </c:pt>
                <c:pt idx="73">
                  <c:v>12.38</c:v>
                </c:pt>
                <c:pt idx="74">
                  <c:v>7.34</c:v>
                </c:pt>
                <c:pt idx="75">
                  <c:v>6.21</c:v>
                </c:pt>
                <c:pt idx="76">
                  <c:v>8.44</c:v>
                </c:pt>
                <c:pt idx="77">
                  <c:v>11.26</c:v>
                </c:pt>
                <c:pt idx="78">
                  <c:v>13.31</c:v>
                </c:pt>
                <c:pt idx="79">
                  <c:v>10.360000000000001</c:v>
                </c:pt>
                <c:pt idx="80">
                  <c:v>4.7699999999999996</c:v>
                </c:pt>
                <c:pt idx="81">
                  <c:v>9.92</c:v>
                </c:pt>
                <c:pt idx="82">
                  <c:v>10.47</c:v>
                </c:pt>
                <c:pt idx="83">
                  <c:v>11.57</c:v>
                </c:pt>
                <c:pt idx="84">
                  <c:v>10.88</c:v>
                </c:pt>
                <c:pt idx="85">
                  <c:v>8.57</c:v>
                </c:pt>
                <c:pt idx="86">
                  <c:v>10.99</c:v>
                </c:pt>
                <c:pt idx="87">
                  <c:v>7.6</c:v>
                </c:pt>
                <c:pt idx="88">
                  <c:v>10.53</c:v>
                </c:pt>
                <c:pt idx="89">
                  <c:v>12.41</c:v>
                </c:pt>
                <c:pt idx="90">
                  <c:v>26.830000000000002</c:v>
                </c:pt>
                <c:pt idx="91">
                  <c:v>8.25</c:v>
                </c:pt>
                <c:pt idx="92">
                  <c:v>13.370000000000001</c:v>
                </c:pt>
                <c:pt idx="93">
                  <c:v>7.8599999999999994</c:v>
                </c:pt>
                <c:pt idx="94">
                  <c:v>10.16</c:v>
                </c:pt>
                <c:pt idx="95">
                  <c:v>11.27</c:v>
                </c:pt>
                <c:pt idx="96">
                  <c:v>10.08</c:v>
                </c:pt>
                <c:pt idx="97">
                  <c:v>8.76</c:v>
                </c:pt>
                <c:pt idx="98">
                  <c:v>10.09</c:v>
                </c:pt>
                <c:pt idx="99">
                  <c:v>8.25</c:v>
                </c:pt>
                <c:pt idx="100">
                  <c:v>11.51</c:v>
                </c:pt>
                <c:pt idx="101">
                  <c:v>8.5400000000000009</c:v>
                </c:pt>
                <c:pt idx="102">
                  <c:v>7.14</c:v>
                </c:pt>
                <c:pt idx="103">
                  <c:v>9.42</c:v>
                </c:pt>
                <c:pt idx="104">
                  <c:v>10.43</c:v>
                </c:pt>
                <c:pt idx="105">
                  <c:v>12.709999999999999</c:v>
                </c:pt>
                <c:pt idx="106">
                  <c:v>11.19</c:v>
                </c:pt>
                <c:pt idx="107">
                  <c:v>9.3000000000000007</c:v>
                </c:pt>
                <c:pt idx="108">
                  <c:v>9.6</c:v>
                </c:pt>
                <c:pt idx="109">
                  <c:v>11.950000000000001</c:v>
                </c:pt>
                <c:pt idx="110">
                  <c:v>9.92</c:v>
                </c:pt>
                <c:pt idx="111">
                  <c:v>12.67</c:v>
                </c:pt>
                <c:pt idx="112">
                  <c:v>12.89</c:v>
                </c:pt>
                <c:pt idx="113">
                  <c:v>13.16</c:v>
                </c:pt>
                <c:pt idx="114">
                  <c:v>13.05</c:v>
                </c:pt>
                <c:pt idx="115">
                  <c:v>9.4500000000000011</c:v>
                </c:pt>
                <c:pt idx="116">
                  <c:v>8.52</c:v>
                </c:pt>
                <c:pt idx="117">
                  <c:v>10.55</c:v>
                </c:pt>
                <c:pt idx="118">
                  <c:v>9.44</c:v>
                </c:pt>
                <c:pt idx="119">
                  <c:v>9.9700000000000006</c:v>
                </c:pt>
                <c:pt idx="120">
                  <c:v>15.16</c:v>
                </c:pt>
                <c:pt idx="121">
                  <c:v>10.870000000000001</c:v>
                </c:pt>
                <c:pt idx="122">
                  <c:v>13.02</c:v>
                </c:pt>
                <c:pt idx="123">
                  <c:v>12.870000000000001</c:v>
                </c:pt>
                <c:pt idx="124">
                  <c:v>12.139999999999999</c:v>
                </c:pt>
                <c:pt idx="125">
                  <c:v>10.08</c:v>
                </c:pt>
                <c:pt idx="126">
                  <c:v>10.870000000000001</c:v>
                </c:pt>
                <c:pt idx="127">
                  <c:v>10.46</c:v>
                </c:pt>
                <c:pt idx="128">
                  <c:v>9.32</c:v>
                </c:pt>
                <c:pt idx="129">
                  <c:v>9.07</c:v>
                </c:pt>
                <c:pt idx="130">
                  <c:v>9.31</c:v>
                </c:pt>
                <c:pt idx="131">
                  <c:v>8.629999999999999</c:v>
                </c:pt>
                <c:pt idx="132">
                  <c:v>7.9700000000000006</c:v>
                </c:pt>
                <c:pt idx="133">
                  <c:v>9.43</c:v>
                </c:pt>
                <c:pt idx="134">
                  <c:v>6.76</c:v>
                </c:pt>
                <c:pt idx="135">
                  <c:v>13.59</c:v>
                </c:pt>
                <c:pt idx="136">
                  <c:v>12.49</c:v>
                </c:pt>
                <c:pt idx="137">
                  <c:v>7.9300000000000006</c:v>
                </c:pt>
                <c:pt idx="138">
                  <c:v>6.41</c:v>
                </c:pt>
                <c:pt idx="139">
                  <c:v>7.1199999999999992</c:v>
                </c:pt>
                <c:pt idx="140">
                  <c:v>14.52</c:v>
                </c:pt>
                <c:pt idx="141">
                  <c:v>15.62</c:v>
                </c:pt>
                <c:pt idx="142">
                  <c:v>13.219999999999999</c:v>
                </c:pt>
                <c:pt idx="143">
                  <c:v>8.0400000000000009</c:v>
                </c:pt>
                <c:pt idx="144">
                  <c:v>6.78</c:v>
                </c:pt>
                <c:pt idx="145">
                  <c:v>6.2</c:v>
                </c:pt>
                <c:pt idx="146">
                  <c:v>8.51</c:v>
                </c:pt>
                <c:pt idx="148">
                  <c:v>9.33</c:v>
                </c:pt>
                <c:pt idx="149">
                  <c:v>11.61</c:v>
                </c:pt>
                <c:pt idx="150">
                  <c:v>12.7</c:v>
                </c:pt>
                <c:pt idx="151">
                  <c:v>10.3</c:v>
                </c:pt>
                <c:pt idx="152">
                  <c:v>8.120000000000001</c:v>
                </c:pt>
                <c:pt idx="153">
                  <c:v>12.25</c:v>
                </c:pt>
                <c:pt idx="154">
                  <c:v>27.6</c:v>
                </c:pt>
                <c:pt idx="155">
                  <c:v>27.66</c:v>
                </c:pt>
                <c:pt idx="156">
                  <c:v>27.73</c:v>
                </c:pt>
                <c:pt idx="157">
                  <c:v>26</c:v>
                </c:pt>
                <c:pt idx="158">
                  <c:v>25.57</c:v>
                </c:pt>
                <c:pt idx="159">
                  <c:v>11.09</c:v>
                </c:pt>
                <c:pt idx="160">
                  <c:v>9.94</c:v>
                </c:pt>
                <c:pt idx="161">
                  <c:v>14.239999999999998</c:v>
                </c:pt>
                <c:pt idx="162">
                  <c:v>9.15</c:v>
                </c:pt>
                <c:pt idx="163">
                  <c:v>13.709999999999999</c:v>
                </c:pt>
                <c:pt idx="164">
                  <c:v>22.24</c:v>
                </c:pt>
                <c:pt idx="165">
                  <c:v>10.450000000000001</c:v>
                </c:pt>
                <c:pt idx="166">
                  <c:v>9.31</c:v>
                </c:pt>
                <c:pt idx="167">
                  <c:v>11.08</c:v>
                </c:pt>
                <c:pt idx="168">
                  <c:v>9.6</c:v>
                </c:pt>
                <c:pt idx="169">
                  <c:v>8.3000000000000007</c:v>
                </c:pt>
                <c:pt idx="170">
                  <c:v>15.57</c:v>
                </c:pt>
                <c:pt idx="171">
                  <c:v>13.78</c:v>
                </c:pt>
                <c:pt idx="172">
                  <c:v>15.360000000000001</c:v>
                </c:pt>
                <c:pt idx="173">
                  <c:v>8.0300000000000011</c:v>
                </c:pt>
                <c:pt idx="174">
                  <c:v>7.5</c:v>
                </c:pt>
                <c:pt idx="175">
                  <c:v>8.2199999999999989</c:v>
                </c:pt>
                <c:pt idx="176">
                  <c:v>10.050000000000002</c:v>
                </c:pt>
                <c:pt idx="177">
                  <c:v>13.8</c:v>
                </c:pt>
                <c:pt idx="178">
                  <c:v>13.92</c:v>
                </c:pt>
                <c:pt idx="179">
                  <c:v>8.4700000000000006</c:v>
                </c:pt>
                <c:pt idx="180">
                  <c:v>9.7000000000000011</c:v>
                </c:pt>
                <c:pt idx="181">
                  <c:v>7.1199999999999992</c:v>
                </c:pt>
                <c:pt idx="182">
                  <c:v>15.49</c:v>
                </c:pt>
                <c:pt idx="183">
                  <c:v>13.129999999999999</c:v>
                </c:pt>
                <c:pt idx="184">
                  <c:v>7.25</c:v>
                </c:pt>
                <c:pt idx="185">
                  <c:v>15.92</c:v>
                </c:pt>
                <c:pt idx="186">
                  <c:v>11.33</c:v>
                </c:pt>
                <c:pt idx="189">
                  <c:v>12.59</c:v>
                </c:pt>
                <c:pt idx="190">
                  <c:v>14.06</c:v>
                </c:pt>
                <c:pt idx="191">
                  <c:v>9.32</c:v>
                </c:pt>
                <c:pt idx="192">
                  <c:v>11.139999999999999</c:v>
                </c:pt>
                <c:pt idx="193">
                  <c:v>20.02</c:v>
                </c:pt>
                <c:pt idx="194">
                  <c:v>9.61</c:v>
                </c:pt>
                <c:pt idx="195">
                  <c:v>8.09</c:v>
                </c:pt>
                <c:pt idx="196">
                  <c:v>8.75</c:v>
                </c:pt>
                <c:pt idx="197">
                  <c:v>10.719999999999999</c:v>
                </c:pt>
                <c:pt idx="198">
                  <c:v>9.89</c:v>
                </c:pt>
                <c:pt idx="199">
                  <c:v>8.09</c:v>
                </c:pt>
                <c:pt idx="200">
                  <c:v>7.58</c:v>
                </c:pt>
                <c:pt idx="201">
                  <c:v>9.7299999999999986</c:v>
                </c:pt>
                <c:pt idx="202">
                  <c:v>8.42</c:v>
                </c:pt>
                <c:pt idx="203">
                  <c:v>8.92</c:v>
                </c:pt>
                <c:pt idx="204">
                  <c:v>13.43</c:v>
                </c:pt>
                <c:pt idx="205">
                  <c:v>10.08</c:v>
                </c:pt>
                <c:pt idx="206">
                  <c:v>9.42</c:v>
                </c:pt>
                <c:pt idx="207">
                  <c:v>17.989999999999991</c:v>
                </c:pt>
                <c:pt idx="208">
                  <c:v>9.0400000000000009</c:v>
                </c:pt>
                <c:pt idx="209">
                  <c:v>8.120000000000001</c:v>
                </c:pt>
                <c:pt idx="210">
                  <c:v>11.1</c:v>
                </c:pt>
                <c:pt idx="211">
                  <c:v>9.9700000000000006</c:v>
                </c:pt>
                <c:pt idx="212">
                  <c:v>11.29</c:v>
                </c:pt>
                <c:pt idx="213">
                  <c:v>18.130000000000003</c:v>
                </c:pt>
                <c:pt idx="214">
                  <c:v>14.709999999999999</c:v>
                </c:pt>
                <c:pt idx="215">
                  <c:v>12.83</c:v>
                </c:pt>
                <c:pt idx="216">
                  <c:v>21.259999999999998</c:v>
                </c:pt>
                <c:pt idx="217">
                  <c:v>20.66</c:v>
                </c:pt>
                <c:pt idx="218">
                  <c:v>10.54</c:v>
                </c:pt>
                <c:pt idx="219">
                  <c:v>19.23</c:v>
                </c:pt>
                <c:pt idx="220">
                  <c:v>19.989999999999991</c:v>
                </c:pt>
                <c:pt idx="221">
                  <c:v>8.3700000000000028</c:v>
                </c:pt>
                <c:pt idx="222">
                  <c:v>14.57</c:v>
                </c:pt>
                <c:pt idx="223">
                  <c:v>6.23</c:v>
                </c:pt>
                <c:pt idx="224">
                  <c:v>12.719999999999999</c:v>
                </c:pt>
                <c:pt idx="225">
                  <c:v>11.11</c:v>
                </c:pt>
                <c:pt idx="226">
                  <c:v>10.28</c:v>
                </c:pt>
                <c:pt idx="227">
                  <c:v>9.69</c:v>
                </c:pt>
                <c:pt idx="228">
                  <c:v>7.2</c:v>
                </c:pt>
                <c:pt idx="229">
                  <c:v>10.18</c:v>
                </c:pt>
                <c:pt idx="230">
                  <c:v>6.09</c:v>
                </c:pt>
                <c:pt idx="231">
                  <c:v>4.38</c:v>
                </c:pt>
                <c:pt idx="232">
                  <c:v>9.75</c:v>
                </c:pt>
                <c:pt idx="233">
                  <c:v>7.75</c:v>
                </c:pt>
                <c:pt idx="234">
                  <c:v>7.3199999999999994</c:v>
                </c:pt>
                <c:pt idx="235">
                  <c:v>9.8500000000000014</c:v>
                </c:pt>
                <c:pt idx="236">
                  <c:v>7.1899999999999995</c:v>
                </c:pt>
                <c:pt idx="237">
                  <c:v>8.4700000000000006</c:v>
                </c:pt>
                <c:pt idx="238">
                  <c:v>7</c:v>
                </c:pt>
                <c:pt idx="239">
                  <c:v>6.94</c:v>
                </c:pt>
                <c:pt idx="240">
                  <c:v>7.13</c:v>
                </c:pt>
                <c:pt idx="241">
                  <c:v>11.91</c:v>
                </c:pt>
                <c:pt idx="242">
                  <c:v>9.58</c:v>
                </c:pt>
                <c:pt idx="243">
                  <c:v>11.850000000000001</c:v>
                </c:pt>
                <c:pt idx="244">
                  <c:v>9.07</c:v>
                </c:pt>
                <c:pt idx="245">
                  <c:v>10.229999999999999</c:v>
                </c:pt>
                <c:pt idx="246">
                  <c:v>8.0400000000000009</c:v>
                </c:pt>
                <c:pt idx="247">
                  <c:v>12.77</c:v>
                </c:pt>
                <c:pt idx="248">
                  <c:v>18.04</c:v>
                </c:pt>
                <c:pt idx="249">
                  <c:v>12.739999999999998</c:v>
                </c:pt>
                <c:pt idx="250">
                  <c:v>8.07</c:v>
                </c:pt>
                <c:pt idx="251">
                  <c:v>8.84</c:v>
                </c:pt>
                <c:pt idx="252">
                  <c:v>8.67</c:v>
                </c:pt>
                <c:pt idx="253">
                  <c:v>7.44</c:v>
                </c:pt>
                <c:pt idx="254">
                  <c:v>8.8500000000000014</c:v>
                </c:pt>
                <c:pt idx="255">
                  <c:v>9.0500000000000007</c:v>
                </c:pt>
                <c:pt idx="256">
                  <c:v>10.860000000000001</c:v>
                </c:pt>
                <c:pt idx="257">
                  <c:v>8.8600000000000012</c:v>
                </c:pt>
                <c:pt idx="258">
                  <c:v>6.1</c:v>
                </c:pt>
                <c:pt idx="259">
                  <c:v>5.7</c:v>
                </c:pt>
                <c:pt idx="260">
                  <c:v>22.41</c:v>
                </c:pt>
                <c:pt idx="261">
                  <c:v>16.809999999999999</c:v>
                </c:pt>
                <c:pt idx="262">
                  <c:v>10.7</c:v>
                </c:pt>
                <c:pt idx="263">
                  <c:v>17.190000000000001</c:v>
                </c:pt>
                <c:pt idx="264">
                  <c:v>21.02</c:v>
                </c:pt>
                <c:pt idx="265">
                  <c:v>13.8</c:v>
                </c:pt>
                <c:pt idx="266">
                  <c:v>8.34</c:v>
                </c:pt>
                <c:pt idx="267">
                  <c:v>8.0300000000000011</c:v>
                </c:pt>
                <c:pt idx="268">
                  <c:v>13.31</c:v>
                </c:pt>
                <c:pt idx="269">
                  <c:v>9.4</c:v>
                </c:pt>
                <c:pt idx="270">
                  <c:v>3.9699999999999998</c:v>
                </c:pt>
                <c:pt idx="271">
                  <c:v>9.3500000000000014</c:v>
                </c:pt>
                <c:pt idx="272">
                  <c:v>3.3299999999999996</c:v>
                </c:pt>
                <c:pt idx="273">
                  <c:v>8.58</c:v>
                </c:pt>
                <c:pt idx="274">
                  <c:v>9.0400000000000009</c:v>
                </c:pt>
                <c:pt idx="275">
                  <c:v>10.5</c:v>
                </c:pt>
                <c:pt idx="276">
                  <c:v>12.870000000000001</c:v>
                </c:pt>
                <c:pt idx="277">
                  <c:v>13.729999999999999</c:v>
                </c:pt>
                <c:pt idx="278">
                  <c:v>12.94</c:v>
                </c:pt>
                <c:pt idx="279">
                  <c:v>9.1399999999999988</c:v>
                </c:pt>
                <c:pt idx="280">
                  <c:v>10.210000000000001</c:v>
                </c:pt>
                <c:pt idx="282">
                  <c:v>24.330000000000002</c:v>
                </c:pt>
                <c:pt idx="283">
                  <c:v>9.58</c:v>
                </c:pt>
                <c:pt idx="284">
                  <c:v>6.2</c:v>
                </c:pt>
                <c:pt idx="285">
                  <c:v>26.95</c:v>
                </c:pt>
                <c:pt idx="286">
                  <c:v>13.52</c:v>
                </c:pt>
                <c:pt idx="287">
                  <c:v>8.5500000000000007</c:v>
                </c:pt>
                <c:pt idx="288">
                  <c:v>8.2399999999999984</c:v>
                </c:pt>
                <c:pt idx="289">
                  <c:v>7.83</c:v>
                </c:pt>
                <c:pt idx="290">
                  <c:v>7.6099999999999994</c:v>
                </c:pt>
                <c:pt idx="291">
                  <c:v>7.13</c:v>
                </c:pt>
                <c:pt idx="292">
                  <c:v>6.07</c:v>
                </c:pt>
                <c:pt idx="293">
                  <c:v>4.63</c:v>
                </c:pt>
                <c:pt idx="294">
                  <c:v>9.16</c:v>
                </c:pt>
                <c:pt idx="295">
                  <c:v>11.78</c:v>
                </c:pt>
                <c:pt idx="296">
                  <c:v>15.89</c:v>
                </c:pt>
                <c:pt idx="297">
                  <c:v>17.850000000000001</c:v>
                </c:pt>
                <c:pt idx="298">
                  <c:v>8.17</c:v>
                </c:pt>
                <c:pt idx="299">
                  <c:v>6.14</c:v>
                </c:pt>
                <c:pt idx="300">
                  <c:v>26.22</c:v>
                </c:pt>
                <c:pt idx="301">
                  <c:v>7.63</c:v>
                </c:pt>
                <c:pt idx="302">
                  <c:v>6.29</c:v>
                </c:pt>
                <c:pt idx="303">
                  <c:v>19.190000000000001</c:v>
                </c:pt>
                <c:pt idx="304">
                  <c:v>28.6</c:v>
                </c:pt>
                <c:pt idx="305">
                  <c:v>27.89</c:v>
                </c:pt>
                <c:pt idx="306">
                  <c:v>10.44</c:v>
                </c:pt>
                <c:pt idx="307">
                  <c:v>8.8600000000000012</c:v>
                </c:pt>
                <c:pt idx="308">
                  <c:v>9.92</c:v>
                </c:pt>
                <c:pt idx="309">
                  <c:v>9.120000000000001</c:v>
                </c:pt>
                <c:pt idx="310">
                  <c:v>16.41</c:v>
                </c:pt>
                <c:pt idx="311">
                  <c:v>11.92</c:v>
                </c:pt>
                <c:pt idx="312">
                  <c:v>8.61</c:v>
                </c:pt>
                <c:pt idx="313">
                  <c:v>10.4</c:v>
                </c:pt>
                <c:pt idx="314">
                  <c:v>14.139999999999999</c:v>
                </c:pt>
                <c:pt idx="315">
                  <c:v>17.37</c:v>
                </c:pt>
                <c:pt idx="316">
                  <c:v>9.98</c:v>
                </c:pt>
                <c:pt idx="317">
                  <c:v>9.120000000000001</c:v>
                </c:pt>
                <c:pt idx="318">
                  <c:v>6.45</c:v>
                </c:pt>
                <c:pt idx="319">
                  <c:v>8.6</c:v>
                </c:pt>
                <c:pt idx="320">
                  <c:v>8.44</c:v>
                </c:pt>
                <c:pt idx="321">
                  <c:v>8.7399999999999984</c:v>
                </c:pt>
                <c:pt idx="322">
                  <c:v>11.97</c:v>
                </c:pt>
                <c:pt idx="323">
                  <c:v>7.95</c:v>
                </c:pt>
                <c:pt idx="324">
                  <c:v>13.629999999999999</c:v>
                </c:pt>
                <c:pt idx="325">
                  <c:v>10.43</c:v>
                </c:pt>
                <c:pt idx="326">
                  <c:v>8.15</c:v>
                </c:pt>
                <c:pt idx="327">
                  <c:v>7.98</c:v>
                </c:pt>
                <c:pt idx="328">
                  <c:v>8.2399999999999984</c:v>
                </c:pt>
                <c:pt idx="329">
                  <c:v>7.64</c:v>
                </c:pt>
                <c:pt idx="330">
                  <c:v>9.8500000000000014</c:v>
                </c:pt>
                <c:pt idx="331">
                  <c:v>19.459999999999997</c:v>
                </c:pt>
                <c:pt idx="332">
                  <c:v>22.09</c:v>
                </c:pt>
                <c:pt idx="333">
                  <c:v>15.05</c:v>
                </c:pt>
                <c:pt idx="334">
                  <c:v>7.88</c:v>
                </c:pt>
                <c:pt idx="335">
                  <c:v>14.91</c:v>
                </c:pt>
                <c:pt idx="336">
                  <c:v>13.129999999999999</c:v>
                </c:pt>
                <c:pt idx="337">
                  <c:v>12.19</c:v>
                </c:pt>
                <c:pt idx="338">
                  <c:v>10.120000000000001</c:v>
                </c:pt>
                <c:pt idx="339">
                  <c:v>10.9</c:v>
                </c:pt>
                <c:pt idx="340">
                  <c:v>9.3000000000000007</c:v>
                </c:pt>
                <c:pt idx="341">
                  <c:v>11.9</c:v>
                </c:pt>
                <c:pt idx="342">
                  <c:v>11.9</c:v>
                </c:pt>
                <c:pt idx="343">
                  <c:v>14.67</c:v>
                </c:pt>
                <c:pt idx="344">
                  <c:v>20.279999999999998</c:v>
                </c:pt>
                <c:pt idx="345">
                  <c:v>28.54</c:v>
                </c:pt>
                <c:pt idx="346">
                  <c:v>24.97</c:v>
                </c:pt>
                <c:pt idx="347">
                  <c:v>20.88</c:v>
                </c:pt>
                <c:pt idx="348">
                  <c:v>15.49</c:v>
                </c:pt>
                <c:pt idx="349">
                  <c:v>21.06</c:v>
                </c:pt>
                <c:pt idx="350">
                  <c:v>24.14</c:v>
                </c:pt>
                <c:pt idx="351">
                  <c:v>25.16</c:v>
                </c:pt>
                <c:pt idx="352">
                  <c:v>15.15</c:v>
                </c:pt>
                <c:pt idx="353">
                  <c:v>22.14</c:v>
                </c:pt>
                <c:pt idx="354">
                  <c:v>14.129999999999999</c:v>
                </c:pt>
                <c:pt idx="355">
                  <c:v>13.47</c:v>
                </c:pt>
                <c:pt idx="356">
                  <c:v>13.229999999999999</c:v>
                </c:pt>
                <c:pt idx="357">
                  <c:v>8.59</c:v>
                </c:pt>
                <c:pt idx="358">
                  <c:v>8.41</c:v>
                </c:pt>
                <c:pt idx="359">
                  <c:v>12.04</c:v>
                </c:pt>
                <c:pt idx="360">
                  <c:v>11.93</c:v>
                </c:pt>
                <c:pt idx="361">
                  <c:v>10.59</c:v>
                </c:pt>
                <c:pt idx="362">
                  <c:v>19.130000000000003</c:v>
                </c:pt>
                <c:pt idx="363">
                  <c:v>12.219999999999999</c:v>
                </c:pt>
                <c:pt idx="364">
                  <c:v>13.870000000000001</c:v>
                </c:pt>
                <c:pt idx="365">
                  <c:v>10.639999999999999</c:v>
                </c:pt>
                <c:pt idx="366">
                  <c:v>8.3800000000000008</c:v>
                </c:pt>
                <c:pt idx="367">
                  <c:v>11.07</c:v>
                </c:pt>
                <c:pt idx="368">
                  <c:v>16.3</c:v>
                </c:pt>
                <c:pt idx="369">
                  <c:v>15.07</c:v>
                </c:pt>
                <c:pt idx="370">
                  <c:v>13.9</c:v>
                </c:pt>
                <c:pt idx="371">
                  <c:v>15.739999999999998</c:v>
                </c:pt>
                <c:pt idx="372">
                  <c:v>14.6</c:v>
                </c:pt>
                <c:pt idx="373">
                  <c:v>11.8</c:v>
                </c:pt>
                <c:pt idx="374">
                  <c:v>17.059999999999999</c:v>
                </c:pt>
                <c:pt idx="375">
                  <c:v>11.05</c:v>
                </c:pt>
                <c:pt idx="376">
                  <c:v>14.69</c:v>
                </c:pt>
                <c:pt idx="377">
                  <c:v>11.27</c:v>
                </c:pt>
                <c:pt idx="378">
                  <c:v>10.25</c:v>
                </c:pt>
                <c:pt idx="379">
                  <c:v>10.850000000000001</c:v>
                </c:pt>
                <c:pt idx="380">
                  <c:v>13.03</c:v>
                </c:pt>
                <c:pt idx="381">
                  <c:v>16.260000000000002</c:v>
                </c:pt>
                <c:pt idx="382">
                  <c:v>10.08</c:v>
                </c:pt>
                <c:pt idx="383">
                  <c:v>8.59</c:v>
                </c:pt>
                <c:pt idx="384">
                  <c:v>8.5</c:v>
                </c:pt>
                <c:pt idx="385">
                  <c:v>16.16</c:v>
                </c:pt>
                <c:pt idx="386">
                  <c:v>18.350000000000001</c:v>
                </c:pt>
                <c:pt idx="387">
                  <c:v>11.54</c:v>
                </c:pt>
                <c:pt idx="388">
                  <c:v>11.639999999999999</c:v>
                </c:pt>
                <c:pt idx="389">
                  <c:v>13.19</c:v>
                </c:pt>
                <c:pt idx="390">
                  <c:v>7.67</c:v>
                </c:pt>
                <c:pt idx="391">
                  <c:v>12.26</c:v>
                </c:pt>
                <c:pt idx="392">
                  <c:v>10.31</c:v>
                </c:pt>
                <c:pt idx="393">
                  <c:v>14.76</c:v>
                </c:pt>
                <c:pt idx="394">
                  <c:v>9.16</c:v>
                </c:pt>
                <c:pt idx="396">
                  <c:v>16.84</c:v>
                </c:pt>
                <c:pt idx="397">
                  <c:v>25.66</c:v>
                </c:pt>
                <c:pt idx="398">
                  <c:v>24.4</c:v>
                </c:pt>
                <c:pt idx="399">
                  <c:v>21.97</c:v>
                </c:pt>
                <c:pt idx="400">
                  <c:v>20.34</c:v>
                </c:pt>
                <c:pt idx="401">
                  <c:v>7.56</c:v>
                </c:pt>
                <c:pt idx="402">
                  <c:v>5.89</c:v>
                </c:pt>
                <c:pt idx="403">
                  <c:v>8.11</c:v>
                </c:pt>
                <c:pt idx="404">
                  <c:v>11.01</c:v>
                </c:pt>
                <c:pt idx="405">
                  <c:v>17.57</c:v>
                </c:pt>
                <c:pt idx="407">
                  <c:v>15.54</c:v>
                </c:pt>
                <c:pt idx="408">
                  <c:v>17.43</c:v>
                </c:pt>
                <c:pt idx="409">
                  <c:v>21.259999999999998</c:v>
                </c:pt>
                <c:pt idx="410">
                  <c:v>13.66</c:v>
                </c:pt>
                <c:pt idx="411">
                  <c:v>8.18</c:v>
                </c:pt>
                <c:pt idx="412">
                  <c:v>13.99</c:v>
                </c:pt>
                <c:pt idx="413">
                  <c:v>13</c:v>
                </c:pt>
                <c:pt idx="414">
                  <c:v>12.29</c:v>
                </c:pt>
                <c:pt idx="415">
                  <c:v>9.52</c:v>
                </c:pt>
                <c:pt idx="416">
                  <c:v>12.33</c:v>
                </c:pt>
                <c:pt idx="417">
                  <c:v>10.68</c:v>
                </c:pt>
                <c:pt idx="418">
                  <c:v>10.15</c:v>
                </c:pt>
                <c:pt idx="419">
                  <c:v>11.12</c:v>
                </c:pt>
                <c:pt idx="420">
                  <c:v>13.08</c:v>
                </c:pt>
                <c:pt idx="421">
                  <c:v>10.93</c:v>
                </c:pt>
                <c:pt idx="422">
                  <c:v>12.950000000000001</c:v>
                </c:pt>
                <c:pt idx="423">
                  <c:v>10.93</c:v>
                </c:pt>
                <c:pt idx="424">
                  <c:v>8.11</c:v>
                </c:pt>
                <c:pt idx="425">
                  <c:v>12.629999999999999</c:v>
                </c:pt>
                <c:pt idx="426">
                  <c:v>15.27</c:v>
                </c:pt>
                <c:pt idx="427">
                  <c:v>8.120000000000001</c:v>
                </c:pt>
                <c:pt idx="428">
                  <c:v>10.639999999999999</c:v>
                </c:pt>
                <c:pt idx="429">
                  <c:v>6.3</c:v>
                </c:pt>
                <c:pt idx="430">
                  <c:v>8.8500000000000014</c:v>
                </c:pt>
                <c:pt idx="431">
                  <c:v>11.3</c:v>
                </c:pt>
                <c:pt idx="432">
                  <c:v>10.719999999999999</c:v>
                </c:pt>
                <c:pt idx="433">
                  <c:v>8.7299999999999986</c:v>
                </c:pt>
                <c:pt idx="434">
                  <c:v>8.2299999999999986</c:v>
                </c:pt>
                <c:pt idx="435">
                  <c:v>11.219999999999999</c:v>
                </c:pt>
                <c:pt idx="436">
                  <c:v>12.98</c:v>
                </c:pt>
                <c:pt idx="437">
                  <c:v>17.84</c:v>
                </c:pt>
                <c:pt idx="438">
                  <c:v>12.01</c:v>
                </c:pt>
                <c:pt idx="439">
                  <c:v>11.65</c:v>
                </c:pt>
                <c:pt idx="440">
                  <c:v>9.92</c:v>
                </c:pt>
                <c:pt idx="441">
                  <c:v>14.16</c:v>
                </c:pt>
                <c:pt idx="442">
                  <c:v>10.39</c:v>
                </c:pt>
                <c:pt idx="443">
                  <c:v>8.52</c:v>
                </c:pt>
                <c:pt idx="444">
                  <c:v>12.84</c:v>
                </c:pt>
                <c:pt idx="445">
                  <c:v>12.69</c:v>
                </c:pt>
                <c:pt idx="446">
                  <c:v>12.59</c:v>
                </c:pt>
                <c:pt idx="447">
                  <c:v>10.91</c:v>
                </c:pt>
                <c:pt idx="448">
                  <c:v>11.139999999999999</c:v>
                </c:pt>
                <c:pt idx="449">
                  <c:v>9.33</c:v>
                </c:pt>
                <c:pt idx="450">
                  <c:v>9.3800000000000008</c:v>
                </c:pt>
                <c:pt idx="451">
                  <c:v>8.9700000000000006</c:v>
                </c:pt>
                <c:pt idx="452">
                  <c:v>7.4</c:v>
                </c:pt>
                <c:pt idx="453">
                  <c:v>6.18</c:v>
                </c:pt>
                <c:pt idx="454">
                  <c:v>9.629999999999999</c:v>
                </c:pt>
                <c:pt idx="455">
                  <c:v>7.87</c:v>
                </c:pt>
                <c:pt idx="456">
                  <c:v>4.3</c:v>
                </c:pt>
                <c:pt idx="457">
                  <c:v>10.850000000000001</c:v>
                </c:pt>
                <c:pt idx="458">
                  <c:v>7.48</c:v>
                </c:pt>
                <c:pt idx="459">
                  <c:v>11.88</c:v>
                </c:pt>
                <c:pt idx="460">
                  <c:v>10.07</c:v>
                </c:pt>
                <c:pt idx="461">
                  <c:v>8.7100000000000009</c:v>
                </c:pt>
                <c:pt idx="462">
                  <c:v>15.25</c:v>
                </c:pt>
                <c:pt idx="463">
                  <c:v>10.54</c:v>
                </c:pt>
                <c:pt idx="464">
                  <c:v>10.709999999999999</c:v>
                </c:pt>
                <c:pt idx="465">
                  <c:v>14.729999999999999</c:v>
                </c:pt>
                <c:pt idx="466">
                  <c:v>21.830000000000002</c:v>
                </c:pt>
                <c:pt idx="467">
                  <c:v>5.73</c:v>
                </c:pt>
                <c:pt idx="468">
                  <c:v>8.9700000000000006</c:v>
                </c:pt>
                <c:pt idx="469">
                  <c:v>7.78</c:v>
                </c:pt>
                <c:pt idx="470">
                  <c:v>11.89</c:v>
                </c:pt>
                <c:pt idx="471">
                  <c:v>8.2399999999999984</c:v>
                </c:pt>
                <c:pt idx="472">
                  <c:v>7.08</c:v>
                </c:pt>
                <c:pt idx="473">
                  <c:v>8.7000000000000011</c:v>
                </c:pt>
                <c:pt idx="474">
                  <c:v>11.3</c:v>
                </c:pt>
                <c:pt idx="475">
                  <c:v>8.4700000000000006</c:v>
                </c:pt>
                <c:pt idx="476">
                  <c:v>10.61</c:v>
                </c:pt>
                <c:pt idx="477">
                  <c:v>13.8</c:v>
                </c:pt>
                <c:pt idx="478">
                  <c:v>5.6899999999999995</c:v>
                </c:pt>
                <c:pt idx="479">
                  <c:v>10.43</c:v>
                </c:pt>
                <c:pt idx="480">
                  <c:v>8.66</c:v>
                </c:pt>
                <c:pt idx="481">
                  <c:v>11.82</c:v>
                </c:pt>
                <c:pt idx="482">
                  <c:v>15.91</c:v>
                </c:pt>
                <c:pt idx="483">
                  <c:v>14.8</c:v>
                </c:pt>
                <c:pt idx="484">
                  <c:v>7.83</c:v>
                </c:pt>
                <c:pt idx="485">
                  <c:v>8.9700000000000006</c:v>
                </c:pt>
                <c:pt idx="486">
                  <c:v>10.66</c:v>
                </c:pt>
                <c:pt idx="487">
                  <c:v>10.66</c:v>
                </c:pt>
                <c:pt idx="488">
                  <c:v>12.55</c:v>
                </c:pt>
                <c:pt idx="489">
                  <c:v>8.9</c:v>
                </c:pt>
                <c:pt idx="490">
                  <c:v>17.079999999999995</c:v>
                </c:pt>
                <c:pt idx="491">
                  <c:v>12.709999999999999</c:v>
                </c:pt>
                <c:pt idx="492">
                  <c:v>11.7</c:v>
                </c:pt>
                <c:pt idx="493">
                  <c:v>11.7</c:v>
                </c:pt>
                <c:pt idx="494">
                  <c:v>8.68</c:v>
                </c:pt>
                <c:pt idx="495">
                  <c:v>11.16</c:v>
                </c:pt>
                <c:pt idx="496">
                  <c:v>10.62</c:v>
                </c:pt>
                <c:pt idx="497">
                  <c:v>12.16</c:v>
                </c:pt>
                <c:pt idx="498">
                  <c:v>6.83</c:v>
                </c:pt>
                <c:pt idx="499">
                  <c:v>11.239999999999998</c:v>
                </c:pt>
                <c:pt idx="500">
                  <c:v>15.18</c:v>
                </c:pt>
                <c:pt idx="501">
                  <c:v>17.329999999999995</c:v>
                </c:pt>
                <c:pt idx="502">
                  <c:v>13.18</c:v>
                </c:pt>
                <c:pt idx="503">
                  <c:v>6.71</c:v>
                </c:pt>
                <c:pt idx="504">
                  <c:v>8.11</c:v>
                </c:pt>
                <c:pt idx="505">
                  <c:v>11.84</c:v>
                </c:pt>
                <c:pt idx="506">
                  <c:v>13.739999999999998</c:v>
                </c:pt>
                <c:pt idx="507">
                  <c:v>10.55</c:v>
                </c:pt>
                <c:pt idx="508">
                  <c:v>12.719999999999999</c:v>
                </c:pt>
                <c:pt idx="509">
                  <c:v>9.33</c:v>
                </c:pt>
                <c:pt idx="510">
                  <c:v>10.55</c:v>
                </c:pt>
                <c:pt idx="511">
                  <c:v>10.4</c:v>
                </c:pt>
                <c:pt idx="512">
                  <c:v>15.5</c:v>
                </c:pt>
                <c:pt idx="513">
                  <c:v>8.6399999999999988</c:v>
                </c:pt>
                <c:pt idx="514">
                  <c:v>9.6399999999999988</c:v>
                </c:pt>
                <c:pt idx="515">
                  <c:v>8.3600000000000012</c:v>
                </c:pt>
                <c:pt idx="516">
                  <c:v>17.32</c:v>
                </c:pt>
                <c:pt idx="517">
                  <c:v>17.02</c:v>
                </c:pt>
                <c:pt idx="518">
                  <c:v>10.08</c:v>
                </c:pt>
                <c:pt idx="519">
                  <c:v>9.7100000000000009</c:v>
                </c:pt>
                <c:pt idx="520">
                  <c:v>10.53</c:v>
                </c:pt>
                <c:pt idx="521">
                  <c:v>10.62</c:v>
                </c:pt>
                <c:pt idx="522">
                  <c:v>8.8500000000000014</c:v>
                </c:pt>
                <c:pt idx="523">
                  <c:v>9.9600000000000026</c:v>
                </c:pt>
                <c:pt idx="524">
                  <c:v>8.9600000000000026</c:v>
                </c:pt>
                <c:pt idx="525">
                  <c:v>11.43</c:v>
                </c:pt>
                <c:pt idx="526">
                  <c:v>10.26</c:v>
                </c:pt>
                <c:pt idx="527">
                  <c:v>7.64</c:v>
                </c:pt>
                <c:pt idx="528">
                  <c:v>6.56</c:v>
                </c:pt>
                <c:pt idx="529">
                  <c:v>8.81</c:v>
                </c:pt>
                <c:pt idx="530">
                  <c:v>9.84</c:v>
                </c:pt>
                <c:pt idx="531">
                  <c:v>5.44</c:v>
                </c:pt>
                <c:pt idx="532">
                  <c:v>8.75</c:v>
                </c:pt>
                <c:pt idx="533">
                  <c:v>15.33</c:v>
                </c:pt>
                <c:pt idx="534">
                  <c:v>9.2199999999999989</c:v>
                </c:pt>
                <c:pt idx="535">
                  <c:v>7.35</c:v>
                </c:pt>
                <c:pt idx="536">
                  <c:v>6.4700000000000006</c:v>
                </c:pt>
                <c:pt idx="537">
                  <c:v>9.17</c:v>
                </c:pt>
                <c:pt idx="538">
                  <c:v>12.97</c:v>
                </c:pt>
                <c:pt idx="539">
                  <c:v>6.4</c:v>
                </c:pt>
                <c:pt idx="540">
                  <c:v>5.91</c:v>
                </c:pt>
                <c:pt idx="541">
                  <c:v>5.1899999999999995</c:v>
                </c:pt>
                <c:pt idx="542">
                  <c:v>10.58</c:v>
                </c:pt>
                <c:pt idx="543">
                  <c:v>12.33</c:v>
                </c:pt>
                <c:pt idx="544">
                  <c:v>8.16</c:v>
                </c:pt>
                <c:pt idx="545">
                  <c:v>9.8600000000000012</c:v>
                </c:pt>
                <c:pt idx="546">
                  <c:v>14.01</c:v>
                </c:pt>
                <c:pt idx="547">
                  <c:v>8.42</c:v>
                </c:pt>
                <c:pt idx="548">
                  <c:v>11.69</c:v>
                </c:pt>
                <c:pt idx="549">
                  <c:v>5.33</c:v>
                </c:pt>
                <c:pt idx="550">
                  <c:v>5.03</c:v>
                </c:pt>
                <c:pt idx="551">
                  <c:v>7.98</c:v>
                </c:pt>
                <c:pt idx="552">
                  <c:v>9.49</c:v>
                </c:pt>
                <c:pt idx="553">
                  <c:v>10.53</c:v>
                </c:pt>
                <c:pt idx="554">
                  <c:v>9.2100000000000009</c:v>
                </c:pt>
                <c:pt idx="555">
                  <c:v>11.12</c:v>
                </c:pt>
                <c:pt idx="556">
                  <c:v>10.739999999999998</c:v>
                </c:pt>
                <c:pt idx="557">
                  <c:v>16.459999999999997</c:v>
                </c:pt>
                <c:pt idx="558">
                  <c:v>20.610000000000003</c:v>
                </c:pt>
                <c:pt idx="559">
                  <c:v>21.08</c:v>
                </c:pt>
                <c:pt idx="560">
                  <c:v>12.49</c:v>
                </c:pt>
                <c:pt idx="561">
                  <c:v>6.05</c:v>
                </c:pt>
                <c:pt idx="562">
                  <c:v>7.57</c:v>
                </c:pt>
                <c:pt idx="563">
                  <c:v>8.9700000000000006</c:v>
                </c:pt>
                <c:pt idx="564">
                  <c:v>9.76</c:v>
                </c:pt>
                <c:pt idx="565">
                  <c:v>8.15</c:v>
                </c:pt>
                <c:pt idx="566">
                  <c:v>22.279999999999998</c:v>
                </c:pt>
                <c:pt idx="567">
                  <c:v>13.93</c:v>
                </c:pt>
                <c:pt idx="568">
                  <c:v>12.81</c:v>
                </c:pt>
                <c:pt idx="569">
                  <c:v>11.12</c:v>
                </c:pt>
                <c:pt idx="570">
                  <c:v>7.24</c:v>
                </c:pt>
                <c:pt idx="571">
                  <c:v>1.08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4512512"/>
        <c:axId val="124513088"/>
      </c:scatterChart>
      <c:valAx>
        <c:axId val="124512512"/>
        <c:scaling>
          <c:orientation val="minMax"/>
          <c:max val="41850"/>
          <c:min val="41175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124513088"/>
        <c:crossesAt val="-5"/>
        <c:crossBetween val="midCat"/>
      </c:valAx>
      <c:valAx>
        <c:axId val="12451308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s-ES" sz="1400" baseline="0" dirty="0"/>
                  <a:t>Radiación solar (MJ·m</a:t>
                </a:r>
                <a:r>
                  <a:rPr lang="es-ES" sz="1400" baseline="30000" dirty="0"/>
                  <a:t>-2</a:t>
                </a:r>
                <a:r>
                  <a:rPr lang="es-ES" sz="1400" baseline="0" dirty="0"/>
                  <a:t>·dia</a:t>
                </a:r>
                <a:r>
                  <a:rPr lang="es-ES" sz="1400" baseline="30000" dirty="0"/>
                  <a:t>-1</a:t>
                </a:r>
                <a:r>
                  <a:rPr lang="es-ES" sz="1600" baseline="0" dirty="0"/>
                  <a:t>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s-ES"/>
          </a:p>
        </c:txPr>
        <c:crossAx val="124512512"/>
        <c:crosses val="autoZero"/>
        <c:crossBetween val="midCat"/>
      </c:valAx>
      <c:spPr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b="0"/>
              <a:t>P. N. El Cajas: Precipitation  and ETo (mm/day)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6058966358816432E-2"/>
          <c:y val="7.9134116677094371E-2"/>
          <c:w val="0.90799948258718877"/>
          <c:h val="0.79132216303451663"/>
        </c:manualLayout>
      </c:layout>
      <c:lineChart>
        <c:grouping val="standard"/>
        <c:varyColors val="0"/>
        <c:ser>
          <c:idx val="0"/>
          <c:order val="0"/>
          <c:tx>
            <c:strRef>
              <c:f>diarios!$B$1:$B$2</c:f>
              <c:strCache>
                <c:ptCount val="1"/>
                <c:pt idx="0">
                  <c:v>Valor corregido</c:v>
                </c:pt>
              </c:strCache>
            </c:strRef>
          </c:tx>
          <c:spPr>
            <a:ln w="12700">
              <a:solidFill>
                <a:srgbClr val="002060"/>
              </a:solidFill>
            </a:ln>
          </c:spPr>
          <c:marker>
            <c:symbol val="none"/>
          </c:marker>
          <c:cat>
            <c:numRef>
              <c:f>diarios!$A$3:$A$633</c:f>
              <c:numCache>
                <c:formatCode>m/d/yyyy</c:formatCode>
                <c:ptCount val="631"/>
                <c:pt idx="0">
                  <c:v>41183</c:v>
                </c:pt>
                <c:pt idx="1">
                  <c:v>41184</c:v>
                </c:pt>
                <c:pt idx="2">
                  <c:v>41185</c:v>
                </c:pt>
                <c:pt idx="3">
                  <c:v>41186</c:v>
                </c:pt>
                <c:pt idx="4">
                  <c:v>41187</c:v>
                </c:pt>
                <c:pt idx="5">
                  <c:v>41188</c:v>
                </c:pt>
                <c:pt idx="6">
                  <c:v>41189</c:v>
                </c:pt>
                <c:pt idx="7">
                  <c:v>41190</c:v>
                </c:pt>
                <c:pt idx="8">
                  <c:v>41191</c:v>
                </c:pt>
                <c:pt idx="9">
                  <c:v>41192</c:v>
                </c:pt>
                <c:pt idx="10">
                  <c:v>41193</c:v>
                </c:pt>
                <c:pt idx="11">
                  <c:v>41194</c:v>
                </c:pt>
                <c:pt idx="12">
                  <c:v>41195</c:v>
                </c:pt>
                <c:pt idx="13">
                  <c:v>41196</c:v>
                </c:pt>
                <c:pt idx="14">
                  <c:v>41197</c:v>
                </c:pt>
                <c:pt idx="15">
                  <c:v>41198</c:v>
                </c:pt>
                <c:pt idx="16">
                  <c:v>41199</c:v>
                </c:pt>
                <c:pt idx="17">
                  <c:v>41200</c:v>
                </c:pt>
                <c:pt idx="18">
                  <c:v>41201</c:v>
                </c:pt>
                <c:pt idx="19">
                  <c:v>41202</c:v>
                </c:pt>
                <c:pt idx="20">
                  <c:v>41203</c:v>
                </c:pt>
                <c:pt idx="21">
                  <c:v>41204</c:v>
                </c:pt>
                <c:pt idx="22">
                  <c:v>41205</c:v>
                </c:pt>
                <c:pt idx="23">
                  <c:v>41206</c:v>
                </c:pt>
                <c:pt idx="24">
                  <c:v>41207</c:v>
                </c:pt>
                <c:pt idx="25">
                  <c:v>41208</c:v>
                </c:pt>
                <c:pt idx="26">
                  <c:v>41209</c:v>
                </c:pt>
                <c:pt idx="27">
                  <c:v>41210</c:v>
                </c:pt>
                <c:pt idx="28">
                  <c:v>41211</c:v>
                </c:pt>
                <c:pt idx="29">
                  <c:v>41212</c:v>
                </c:pt>
                <c:pt idx="30">
                  <c:v>41213</c:v>
                </c:pt>
                <c:pt idx="31">
                  <c:v>41214</c:v>
                </c:pt>
                <c:pt idx="32">
                  <c:v>41215</c:v>
                </c:pt>
                <c:pt idx="33">
                  <c:v>41216</c:v>
                </c:pt>
                <c:pt idx="34">
                  <c:v>41217</c:v>
                </c:pt>
                <c:pt idx="35">
                  <c:v>41218</c:v>
                </c:pt>
                <c:pt idx="36">
                  <c:v>41219</c:v>
                </c:pt>
                <c:pt idx="37">
                  <c:v>41220</c:v>
                </c:pt>
                <c:pt idx="38">
                  <c:v>41221</c:v>
                </c:pt>
                <c:pt idx="39">
                  <c:v>41222</c:v>
                </c:pt>
                <c:pt idx="40">
                  <c:v>41223</c:v>
                </c:pt>
                <c:pt idx="41">
                  <c:v>41224</c:v>
                </c:pt>
                <c:pt idx="42">
                  <c:v>41225</c:v>
                </c:pt>
                <c:pt idx="43">
                  <c:v>41226</c:v>
                </c:pt>
                <c:pt idx="44">
                  <c:v>41227</c:v>
                </c:pt>
                <c:pt idx="45">
                  <c:v>41228</c:v>
                </c:pt>
                <c:pt idx="46">
                  <c:v>41229</c:v>
                </c:pt>
                <c:pt idx="47">
                  <c:v>41230</c:v>
                </c:pt>
                <c:pt idx="48">
                  <c:v>41231</c:v>
                </c:pt>
                <c:pt idx="49">
                  <c:v>41232</c:v>
                </c:pt>
                <c:pt idx="50">
                  <c:v>41233</c:v>
                </c:pt>
                <c:pt idx="51">
                  <c:v>41234</c:v>
                </c:pt>
                <c:pt idx="52">
                  <c:v>41235</c:v>
                </c:pt>
                <c:pt idx="53">
                  <c:v>41236</c:v>
                </c:pt>
                <c:pt idx="54">
                  <c:v>41237</c:v>
                </c:pt>
                <c:pt idx="55">
                  <c:v>41238</c:v>
                </c:pt>
                <c:pt idx="56">
                  <c:v>41239</c:v>
                </c:pt>
                <c:pt idx="57">
                  <c:v>41240</c:v>
                </c:pt>
                <c:pt idx="58">
                  <c:v>41241</c:v>
                </c:pt>
                <c:pt idx="59">
                  <c:v>41242</c:v>
                </c:pt>
                <c:pt idx="60">
                  <c:v>41243</c:v>
                </c:pt>
                <c:pt idx="61">
                  <c:v>41244</c:v>
                </c:pt>
                <c:pt idx="62">
                  <c:v>41245</c:v>
                </c:pt>
                <c:pt idx="63">
                  <c:v>41246</c:v>
                </c:pt>
                <c:pt idx="64">
                  <c:v>41247</c:v>
                </c:pt>
                <c:pt idx="65">
                  <c:v>41248</c:v>
                </c:pt>
                <c:pt idx="66">
                  <c:v>41249</c:v>
                </c:pt>
                <c:pt idx="67">
                  <c:v>41250</c:v>
                </c:pt>
                <c:pt idx="68">
                  <c:v>41251</c:v>
                </c:pt>
                <c:pt idx="69">
                  <c:v>41252</c:v>
                </c:pt>
                <c:pt idx="70">
                  <c:v>41253</c:v>
                </c:pt>
                <c:pt idx="71">
                  <c:v>41254</c:v>
                </c:pt>
                <c:pt idx="72">
                  <c:v>41255</c:v>
                </c:pt>
                <c:pt idx="73">
                  <c:v>41256</c:v>
                </c:pt>
                <c:pt idx="74">
                  <c:v>41257</c:v>
                </c:pt>
                <c:pt idx="75">
                  <c:v>41258</c:v>
                </c:pt>
                <c:pt idx="76">
                  <c:v>41259</c:v>
                </c:pt>
                <c:pt idx="77">
                  <c:v>41260</c:v>
                </c:pt>
                <c:pt idx="78">
                  <c:v>41261</c:v>
                </c:pt>
                <c:pt idx="79">
                  <c:v>41262</c:v>
                </c:pt>
                <c:pt idx="80">
                  <c:v>41263</c:v>
                </c:pt>
                <c:pt idx="81">
                  <c:v>41264</c:v>
                </c:pt>
                <c:pt idx="82">
                  <c:v>41265</c:v>
                </c:pt>
                <c:pt idx="83">
                  <c:v>41266</c:v>
                </c:pt>
                <c:pt idx="84">
                  <c:v>41267</c:v>
                </c:pt>
                <c:pt idx="85">
                  <c:v>41268</c:v>
                </c:pt>
                <c:pt idx="86">
                  <c:v>41269</c:v>
                </c:pt>
                <c:pt idx="87">
                  <c:v>41270</c:v>
                </c:pt>
                <c:pt idx="88">
                  <c:v>41271</c:v>
                </c:pt>
                <c:pt idx="89">
                  <c:v>41272</c:v>
                </c:pt>
                <c:pt idx="90">
                  <c:v>41273</c:v>
                </c:pt>
                <c:pt idx="91">
                  <c:v>41274</c:v>
                </c:pt>
                <c:pt idx="92">
                  <c:v>41275</c:v>
                </c:pt>
                <c:pt idx="93">
                  <c:v>41276</c:v>
                </c:pt>
                <c:pt idx="94">
                  <c:v>41277</c:v>
                </c:pt>
                <c:pt idx="95">
                  <c:v>41278</c:v>
                </c:pt>
                <c:pt idx="96">
                  <c:v>41279</c:v>
                </c:pt>
                <c:pt idx="97">
                  <c:v>41280</c:v>
                </c:pt>
                <c:pt idx="98">
                  <c:v>41281</c:v>
                </c:pt>
                <c:pt idx="99">
                  <c:v>41282</c:v>
                </c:pt>
                <c:pt idx="100">
                  <c:v>41283</c:v>
                </c:pt>
                <c:pt idx="101">
                  <c:v>41284</c:v>
                </c:pt>
                <c:pt idx="102">
                  <c:v>41285</c:v>
                </c:pt>
                <c:pt idx="103">
                  <c:v>41286</c:v>
                </c:pt>
                <c:pt idx="104">
                  <c:v>41287</c:v>
                </c:pt>
                <c:pt idx="105">
                  <c:v>41288</c:v>
                </c:pt>
                <c:pt idx="106">
                  <c:v>41289</c:v>
                </c:pt>
                <c:pt idx="107">
                  <c:v>41290</c:v>
                </c:pt>
                <c:pt idx="108">
                  <c:v>41291</c:v>
                </c:pt>
                <c:pt idx="109">
                  <c:v>41292</c:v>
                </c:pt>
                <c:pt idx="110">
                  <c:v>41293</c:v>
                </c:pt>
                <c:pt idx="111">
                  <c:v>41294</c:v>
                </c:pt>
                <c:pt idx="112">
                  <c:v>41295</c:v>
                </c:pt>
                <c:pt idx="113">
                  <c:v>41296</c:v>
                </c:pt>
                <c:pt idx="114">
                  <c:v>41297</c:v>
                </c:pt>
                <c:pt idx="115">
                  <c:v>41298</c:v>
                </c:pt>
                <c:pt idx="116">
                  <c:v>41299</c:v>
                </c:pt>
                <c:pt idx="117">
                  <c:v>41300</c:v>
                </c:pt>
                <c:pt idx="118">
                  <c:v>41301</c:v>
                </c:pt>
                <c:pt idx="119">
                  <c:v>41302</c:v>
                </c:pt>
                <c:pt idx="120">
                  <c:v>41303</c:v>
                </c:pt>
                <c:pt idx="121">
                  <c:v>41304</c:v>
                </c:pt>
                <c:pt idx="122">
                  <c:v>41305</c:v>
                </c:pt>
                <c:pt idx="123">
                  <c:v>41306</c:v>
                </c:pt>
                <c:pt idx="124">
                  <c:v>41307</c:v>
                </c:pt>
                <c:pt idx="125">
                  <c:v>41308</c:v>
                </c:pt>
                <c:pt idx="126">
                  <c:v>41309</c:v>
                </c:pt>
                <c:pt idx="127">
                  <c:v>41310</c:v>
                </c:pt>
                <c:pt idx="128">
                  <c:v>41311</c:v>
                </c:pt>
                <c:pt idx="129">
                  <c:v>41312</c:v>
                </c:pt>
                <c:pt idx="130">
                  <c:v>41313</c:v>
                </c:pt>
                <c:pt idx="131">
                  <c:v>41314</c:v>
                </c:pt>
                <c:pt idx="132">
                  <c:v>41315</c:v>
                </c:pt>
                <c:pt idx="133">
                  <c:v>41316</c:v>
                </c:pt>
                <c:pt idx="134">
                  <c:v>41317</c:v>
                </c:pt>
                <c:pt idx="135">
                  <c:v>41318</c:v>
                </c:pt>
                <c:pt idx="136">
                  <c:v>41319</c:v>
                </c:pt>
                <c:pt idx="137">
                  <c:v>41320</c:v>
                </c:pt>
                <c:pt idx="138">
                  <c:v>41321</c:v>
                </c:pt>
                <c:pt idx="139">
                  <c:v>41322</c:v>
                </c:pt>
                <c:pt idx="140">
                  <c:v>41323</c:v>
                </c:pt>
                <c:pt idx="141">
                  <c:v>41324</c:v>
                </c:pt>
                <c:pt idx="142">
                  <c:v>41325</c:v>
                </c:pt>
                <c:pt idx="143">
                  <c:v>41326</c:v>
                </c:pt>
                <c:pt idx="144">
                  <c:v>41327</c:v>
                </c:pt>
                <c:pt idx="145">
                  <c:v>41328</c:v>
                </c:pt>
                <c:pt idx="146">
                  <c:v>41329</c:v>
                </c:pt>
                <c:pt idx="147">
                  <c:v>41330</c:v>
                </c:pt>
                <c:pt idx="148">
                  <c:v>41331</c:v>
                </c:pt>
                <c:pt idx="149">
                  <c:v>41332</c:v>
                </c:pt>
                <c:pt idx="150">
                  <c:v>41333</c:v>
                </c:pt>
                <c:pt idx="151">
                  <c:v>41334</c:v>
                </c:pt>
                <c:pt idx="152">
                  <c:v>41335</c:v>
                </c:pt>
                <c:pt idx="153">
                  <c:v>41336</c:v>
                </c:pt>
                <c:pt idx="154">
                  <c:v>41337</c:v>
                </c:pt>
                <c:pt idx="155">
                  <c:v>41338</c:v>
                </c:pt>
                <c:pt idx="156">
                  <c:v>41339</c:v>
                </c:pt>
                <c:pt idx="157">
                  <c:v>41340</c:v>
                </c:pt>
                <c:pt idx="158">
                  <c:v>41341</c:v>
                </c:pt>
                <c:pt idx="159">
                  <c:v>41342</c:v>
                </c:pt>
                <c:pt idx="160">
                  <c:v>41343</c:v>
                </c:pt>
                <c:pt idx="161">
                  <c:v>41344</c:v>
                </c:pt>
                <c:pt idx="162">
                  <c:v>41345</c:v>
                </c:pt>
                <c:pt idx="163">
                  <c:v>41346</c:v>
                </c:pt>
                <c:pt idx="164">
                  <c:v>41347</c:v>
                </c:pt>
                <c:pt idx="165">
                  <c:v>41348</c:v>
                </c:pt>
                <c:pt idx="166">
                  <c:v>41349</c:v>
                </c:pt>
                <c:pt idx="167">
                  <c:v>41350</c:v>
                </c:pt>
                <c:pt idx="168">
                  <c:v>41351</c:v>
                </c:pt>
                <c:pt idx="169">
                  <c:v>41352</c:v>
                </c:pt>
                <c:pt idx="170">
                  <c:v>41353</c:v>
                </c:pt>
                <c:pt idx="171">
                  <c:v>41354</c:v>
                </c:pt>
                <c:pt idx="172">
                  <c:v>41355</c:v>
                </c:pt>
                <c:pt idx="173">
                  <c:v>41356</c:v>
                </c:pt>
                <c:pt idx="174">
                  <c:v>41357</c:v>
                </c:pt>
                <c:pt idx="175">
                  <c:v>41358</c:v>
                </c:pt>
                <c:pt idx="176">
                  <c:v>41359</c:v>
                </c:pt>
                <c:pt idx="177">
                  <c:v>41360</c:v>
                </c:pt>
                <c:pt idx="178">
                  <c:v>41361</c:v>
                </c:pt>
                <c:pt idx="179">
                  <c:v>41362</c:v>
                </c:pt>
                <c:pt idx="180">
                  <c:v>41363</c:v>
                </c:pt>
                <c:pt idx="181">
                  <c:v>41364</c:v>
                </c:pt>
                <c:pt idx="182">
                  <c:v>41365</c:v>
                </c:pt>
                <c:pt idx="183">
                  <c:v>41366</c:v>
                </c:pt>
                <c:pt idx="184">
                  <c:v>41367</c:v>
                </c:pt>
                <c:pt idx="185">
                  <c:v>41368</c:v>
                </c:pt>
                <c:pt idx="186">
                  <c:v>41369</c:v>
                </c:pt>
                <c:pt idx="187">
                  <c:v>41370</c:v>
                </c:pt>
                <c:pt idx="188">
                  <c:v>41371</c:v>
                </c:pt>
                <c:pt idx="189">
                  <c:v>41372</c:v>
                </c:pt>
                <c:pt idx="190">
                  <c:v>41373</c:v>
                </c:pt>
                <c:pt idx="191">
                  <c:v>41374</c:v>
                </c:pt>
                <c:pt idx="192">
                  <c:v>41375</c:v>
                </c:pt>
                <c:pt idx="193">
                  <c:v>41376</c:v>
                </c:pt>
                <c:pt idx="194">
                  <c:v>41377</c:v>
                </c:pt>
                <c:pt idx="195">
                  <c:v>41378</c:v>
                </c:pt>
                <c:pt idx="196">
                  <c:v>41379</c:v>
                </c:pt>
                <c:pt idx="197">
                  <c:v>41380</c:v>
                </c:pt>
                <c:pt idx="198">
                  <c:v>41381</c:v>
                </c:pt>
                <c:pt idx="199">
                  <c:v>41382</c:v>
                </c:pt>
                <c:pt idx="200">
                  <c:v>41383</c:v>
                </c:pt>
                <c:pt idx="201">
                  <c:v>41384</c:v>
                </c:pt>
                <c:pt idx="202">
                  <c:v>41385</c:v>
                </c:pt>
                <c:pt idx="203">
                  <c:v>41386</c:v>
                </c:pt>
                <c:pt idx="204">
                  <c:v>41387</c:v>
                </c:pt>
                <c:pt idx="205">
                  <c:v>41388</c:v>
                </c:pt>
                <c:pt idx="206">
                  <c:v>41389</c:v>
                </c:pt>
                <c:pt idx="207">
                  <c:v>41390</c:v>
                </c:pt>
                <c:pt idx="208">
                  <c:v>41391</c:v>
                </c:pt>
                <c:pt idx="209">
                  <c:v>41392</c:v>
                </c:pt>
                <c:pt idx="210">
                  <c:v>41393</c:v>
                </c:pt>
                <c:pt idx="211">
                  <c:v>41394</c:v>
                </c:pt>
                <c:pt idx="212">
                  <c:v>41395</c:v>
                </c:pt>
                <c:pt idx="213">
                  <c:v>41396</c:v>
                </c:pt>
                <c:pt idx="214">
                  <c:v>41397</c:v>
                </c:pt>
                <c:pt idx="215">
                  <c:v>41398</c:v>
                </c:pt>
                <c:pt idx="216">
                  <c:v>41399</c:v>
                </c:pt>
                <c:pt idx="217">
                  <c:v>41400</c:v>
                </c:pt>
                <c:pt idx="218">
                  <c:v>41401</c:v>
                </c:pt>
                <c:pt idx="219">
                  <c:v>41402</c:v>
                </c:pt>
                <c:pt idx="220">
                  <c:v>41403</c:v>
                </c:pt>
                <c:pt idx="221">
                  <c:v>41404</c:v>
                </c:pt>
                <c:pt idx="222">
                  <c:v>41405</c:v>
                </c:pt>
                <c:pt idx="223">
                  <c:v>41406</c:v>
                </c:pt>
                <c:pt idx="224">
                  <c:v>41407</c:v>
                </c:pt>
                <c:pt idx="225">
                  <c:v>41408</c:v>
                </c:pt>
                <c:pt idx="226">
                  <c:v>41409</c:v>
                </c:pt>
                <c:pt idx="227">
                  <c:v>41410</c:v>
                </c:pt>
                <c:pt idx="228">
                  <c:v>41411</c:v>
                </c:pt>
                <c:pt idx="229">
                  <c:v>41412</c:v>
                </c:pt>
                <c:pt idx="230">
                  <c:v>41413</c:v>
                </c:pt>
                <c:pt idx="231">
                  <c:v>41414</c:v>
                </c:pt>
                <c:pt idx="232">
                  <c:v>41415</c:v>
                </c:pt>
                <c:pt idx="233">
                  <c:v>41416</c:v>
                </c:pt>
                <c:pt idx="234">
                  <c:v>41417</c:v>
                </c:pt>
                <c:pt idx="235">
                  <c:v>41418</c:v>
                </c:pt>
                <c:pt idx="236">
                  <c:v>41419</c:v>
                </c:pt>
                <c:pt idx="237">
                  <c:v>41420</c:v>
                </c:pt>
                <c:pt idx="238">
                  <c:v>41421</c:v>
                </c:pt>
                <c:pt idx="239">
                  <c:v>41422</c:v>
                </c:pt>
                <c:pt idx="240">
                  <c:v>41423</c:v>
                </c:pt>
                <c:pt idx="241">
                  <c:v>41424</c:v>
                </c:pt>
                <c:pt idx="242">
                  <c:v>41425</c:v>
                </c:pt>
                <c:pt idx="243">
                  <c:v>41426</c:v>
                </c:pt>
                <c:pt idx="244">
                  <c:v>41427</c:v>
                </c:pt>
                <c:pt idx="245">
                  <c:v>41428</c:v>
                </c:pt>
                <c:pt idx="246">
                  <c:v>41429</c:v>
                </c:pt>
                <c:pt idx="247">
                  <c:v>41430</c:v>
                </c:pt>
                <c:pt idx="248">
                  <c:v>41431</c:v>
                </c:pt>
                <c:pt idx="249">
                  <c:v>41432</c:v>
                </c:pt>
                <c:pt idx="250">
                  <c:v>41433</c:v>
                </c:pt>
                <c:pt idx="251">
                  <c:v>41434</c:v>
                </c:pt>
                <c:pt idx="252">
                  <c:v>41435</c:v>
                </c:pt>
                <c:pt idx="253">
                  <c:v>41436</c:v>
                </c:pt>
                <c:pt idx="254">
                  <c:v>41437</c:v>
                </c:pt>
                <c:pt idx="255">
                  <c:v>41438</c:v>
                </c:pt>
                <c:pt idx="256">
                  <c:v>41439</c:v>
                </c:pt>
                <c:pt idx="257">
                  <c:v>41440</c:v>
                </c:pt>
                <c:pt idx="258">
                  <c:v>41441</c:v>
                </c:pt>
                <c:pt idx="259">
                  <c:v>41442</c:v>
                </c:pt>
                <c:pt idx="260">
                  <c:v>41443</c:v>
                </c:pt>
                <c:pt idx="261">
                  <c:v>41444</c:v>
                </c:pt>
                <c:pt idx="262">
                  <c:v>41445</c:v>
                </c:pt>
                <c:pt idx="263">
                  <c:v>41446</c:v>
                </c:pt>
                <c:pt idx="264">
                  <c:v>41447</c:v>
                </c:pt>
                <c:pt idx="265">
                  <c:v>41448</c:v>
                </c:pt>
                <c:pt idx="266">
                  <c:v>41449</c:v>
                </c:pt>
                <c:pt idx="267">
                  <c:v>41450</c:v>
                </c:pt>
                <c:pt idx="268">
                  <c:v>41451</c:v>
                </c:pt>
                <c:pt idx="269">
                  <c:v>41452</c:v>
                </c:pt>
                <c:pt idx="270">
                  <c:v>41453</c:v>
                </c:pt>
                <c:pt idx="271">
                  <c:v>41454</c:v>
                </c:pt>
                <c:pt idx="272">
                  <c:v>41455</c:v>
                </c:pt>
                <c:pt idx="273">
                  <c:v>41456</c:v>
                </c:pt>
                <c:pt idx="274">
                  <c:v>41457</c:v>
                </c:pt>
                <c:pt idx="275">
                  <c:v>41458</c:v>
                </c:pt>
                <c:pt idx="276">
                  <c:v>41459</c:v>
                </c:pt>
                <c:pt idx="277">
                  <c:v>41460</c:v>
                </c:pt>
                <c:pt idx="278">
                  <c:v>41461</c:v>
                </c:pt>
                <c:pt idx="279">
                  <c:v>41462</c:v>
                </c:pt>
                <c:pt idx="280">
                  <c:v>41463</c:v>
                </c:pt>
                <c:pt idx="281">
                  <c:v>41464</c:v>
                </c:pt>
                <c:pt idx="282">
                  <c:v>41465</c:v>
                </c:pt>
                <c:pt idx="283">
                  <c:v>41466</c:v>
                </c:pt>
                <c:pt idx="284">
                  <c:v>41467</c:v>
                </c:pt>
                <c:pt idx="285">
                  <c:v>41468</c:v>
                </c:pt>
                <c:pt idx="286">
                  <c:v>41469</c:v>
                </c:pt>
                <c:pt idx="287">
                  <c:v>41470</c:v>
                </c:pt>
                <c:pt idx="288">
                  <c:v>41471</c:v>
                </c:pt>
                <c:pt idx="289">
                  <c:v>41472</c:v>
                </c:pt>
                <c:pt idx="290">
                  <c:v>41473</c:v>
                </c:pt>
                <c:pt idx="291">
                  <c:v>41474</c:v>
                </c:pt>
                <c:pt idx="292">
                  <c:v>41475</c:v>
                </c:pt>
                <c:pt idx="293">
                  <c:v>41476</c:v>
                </c:pt>
                <c:pt idx="294">
                  <c:v>41477</c:v>
                </c:pt>
                <c:pt idx="295">
                  <c:v>41478</c:v>
                </c:pt>
                <c:pt idx="296">
                  <c:v>41479</c:v>
                </c:pt>
                <c:pt idx="297">
                  <c:v>41480</c:v>
                </c:pt>
                <c:pt idx="298">
                  <c:v>41481</c:v>
                </c:pt>
                <c:pt idx="299">
                  <c:v>41482</c:v>
                </c:pt>
                <c:pt idx="300">
                  <c:v>41483</c:v>
                </c:pt>
                <c:pt idx="301">
                  <c:v>41484</c:v>
                </c:pt>
                <c:pt idx="302">
                  <c:v>41485</c:v>
                </c:pt>
                <c:pt idx="303">
                  <c:v>41486</c:v>
                </c:pt>
                <c:pt idx="304">
                  <c:v>41487</c:v>
                </c:pt>
                <c:pt idx="305">
                  <c:v>41488</c:v>
                </c:pt>
                <c:pt idx="306">
                  <c:v>41489</c:v>
                </c:pt>
                <c:pt idx="307">
                  <c:v>41490</c:v>
                </c:pt>
                <c:pt idx="308">
                  <c:v>41491</c:v>
                </c:pt>
                <c:pt idx="309">
                  <c:v>41492</c:v>
                </c:pt>
                <c:pt idx="310">
                  <c:v>41493</c:v>
                </c:pt>
                <c:pt idx="311">
                  <c:v>41494</c:v>
                </c:pt>
                <c:pt idx="312">
                  <c:v>41495</c:v>
                </c:pt>
                <c:pt idx="313">
                  <c:v>41496</c:v>
                </c:pt>
                <c:pt idx="314">
                  <c:v>41497</c:v>
                </c:pt>
                <c:pt idx="315">
                  <c:v>41498</c:v>
                </c:pt>
                <c:pt idx="316">
                  <c:v>41499</c:v>
                </c:pt>
                <c:pt idx="317">
                  <c:v>41500</c:v>
                </c:pt>
                <c:pt idx="318">
                  <c:v>41501</c:v>
                </c:pt>
                <c:pt idx="319">
                  <c:v>41502</c:v>
                </c:pt>
                <c:pt idx="320">
                  <c:v>41503</c:v>
                </c:pt>
                <c:pt idx="321">
                  <c:v>41504</c:v>
                </c:pt>
                <c:pt idx="322">
                  <c:v>41505</c:v>
                </c:pt>
                <c:pt idx="323">
                  <c:v>41506</c:v>
                </c:pt>
                <c:pt idx="324">
                  <c:v>41507</c:v>
                </c:pt>
                <c:pt idx="325">
                  <c:v>41508</c:v>
                </c:pt>
                <c:pt idx="326">
                  <c:v>41509</c:v>
                </c:pt>
                <c:pt idx="327">
                  <c:v>41510</c:v>
                </c:pt>
                <c:pt idx="328">
                  <c:v>41511</c:v>
                </c:pt>
                <c:pt idx="329">
                  <c:v>41512</c:v>
                </c:pt>
                <c:pt idx="330">
                  <c:v>41513</c:v>
                </c:pt>
                <c:pt idx="331">
                  <c:v>41514</c:v>
                </c:pt>
                <c:pt idx="332">
                  <c:v>41515</c:v>
                </c:pt>
                <c:pt idx="333">
                  <c:v>41516</c:v>
                </c:pt>
                <c:pt idx="334">
                  <c:v>41517</c:v>
                </c:pt>
                <c:pt idx="335">
                  <c:v>41518</c:v>
                </c:pt>
                <c:pt idx="336">
                  <c:v>41519</c:v>
                </c:pt>
                <c:pt idx="337">
                  <c:v>41520</c:v>
                </c:pt>
                <c:pt idx="338">
                  <c:v>41521</c:v>
                </c:pt>
                <c:pt idx="339">
                  <c:v>41522</c:v>
                </c:pt>
                <c:pt idx="340">
                  <c:v>41523</c:v>
                </c:pt>
                <c:pt idx="341">
                  <c:v>41524</c:v>
                </c:pt>
                <c:pt idx="342">
                  <c:v>41525</c:v>
                </c:pt>
                <c:pt idx="343">
                  <c:v>41526</c:v>
                </c:pt>
                <c:pt idx="344">
                  <c:v>41527</c:v>
                </c:pt>
                <c:pt idx="345">
                  <c:v>41528</c:v>
                </c:pt>
                <c:pt idx="346">
                  <c:v>41529</c:v>
                </c:pt>
                <c:pt idx="347">
                  <c:v>41530</c:v>
                </c:pt>
                <c:pt idx="348">
                  <c:v>41531</c:v>
                </c:pt>
                <c:pt idx="349">
                  <c:v>41532</c:v>
                </c:pt>
                <c:pt idx="350">
                  <c:v>41533</c:v>
                </c:pt>
                <c:pt idx="351">
                  <c:v>41534</c:v>
                </c:pt>
                <c:pt idx="352">
                  <c:v>41535</c:v>
                </c:pt>
                <c:pt idx="353">
                  <c:v>41536</c:v>
                </c:pt>
                <c:pt idx="354">
                  <c:v>41537</c:v>
                </c:pt>
                <c:pt idx="355">
                  <c:v>41538</c:v>
                </c:pt>
                <c:pt idx="356">
                  <c:v>41539</c:v>
                </c:pt>
                <c:pt idx="357">
                  <c:v>41540</c:v>
                </c:pt>
                <c:pt idx="358">
                  <c:v>41541</c:v>
                </c:pt>
                <c:pt idx="359">
                  <c:v>41542</c:v>
                </c:pt>
                <c:pt idx="360">
                  <c:v>41543</c:v>
                </c:pt>
                <c:pt idx="361">
                  <c:v>41544</c:v>
                </c:pt>
                <c:pt idx="362">
                  <c:v>41545</c:v>
                </c:pt>
                <c:pt idx="363">
                  <c:v>41546</c:v>
                </c:pt>
                <c:pt idx="364">
                  <c:v>41547</c:v>
                </c:pt>
                <c:pt idx="365">
                  <c:v>41548</c:v>
                </c:pt>
                <c:pt idx="366">
                  <c:v>41549</c:v>
                </c:pt>
                <c:pt idx="367">
                  <c:v>41550</c:v>
                </c:pt>
                <c:pt idx="368">
                  <c:v>41551</c:v>
                </c:pt>
                <c:pt idx="369">
                  <c:v>41552</c:v>
                </c:pt>
                <c:pt idx="370">
                  <c:v>41553</c:v>
                </c:pt>
                <c:pt idx="371">
                  <c:v>41554</c:v>
                </c:pt>
                <c:pt idx="372">
                  <c:v>41555</c:v>
                </c:pt>
                <c:pt idx="373">
                  <c:v>41556</c:v>
                </c:pt>
                <c:pt idx="374">
                  <c:v>41557</c:v>
                </c:pt>
                <c:pt idx="375">
                  <c:v>41558</c:v>
                </c:pt>
                <c:pt idx="376">
                  <c:v>41559</c:v>
                </c:pt>
                <c:pt idx="377">
                  <c:v>41560</c:v>
                </c:pt>
                <c:pt idx="378">
                  <c:v>41561</c:v>
                </c:pt>
                <c:pt idx="379">
                  <c:v>41562</c:v>
                </c:pt>
                <c:pt idx="380">
                  <c:v>41563</c:v>
                </c:pt>
                <c:pt idx="381">
                  <c:v>41564</c:v>
                </c:pt>
                <c:pt idx="382">
                  <c:v>41565</c:v>
                </c:pt>
                <c:pt idx="383">
                  <c:v>41566</c:v>
                </c:pt>
                <c:pt idx="384">
                  <c:v>41567</c:v>
                </c:pt>
                <c:pt idx="385">
                  <c:v>41568</c:v>
                </c:pt>
                <c:pt idx="386">
                  <c:v>41569</c:v>
                </c:pt>
                <c:pt idx="387">
                  <c:v>41570</c:v>
                </c:pt>
                <c:pt idx="388">
                  <c:v>41571</c:v>
                </c:pt>
                <c:pt idx="389">
                  <c:v>41572</c:v>
                </c:pt>
                <c:pt idx="390">
                  <c:v>41573</c:v>
                </c:pt>
                <c:pt idx="391">
                  <c:v>41574</c:v>
                </c:pt>
                <c:pt idx="392">
                  <c:v>41575</c:v>
                </c:pt>
                <c:pt idx="393">
                  <c:v>41576</c:v>
                </c:pt>
                <c:pt idx="394">
                  <c:v>41577</c:v>
                </c:pt>
                <c:pt idx="395">
                  <c:v>41578</c:v>
                </c:pt>
                <c:pt idx="396">
                  <c:v>41579</c:v>
                </c:pt>
                <c:pt idx="397">
                  <c:v>41580</c:v>
                </c:pt>
                <c:pt idx="398">
                  <c:v>41581</c:v>
                </c:pt>
                <c:pt idx="399">
                  <c:v>41582</c:v>
                </c:pt>
                <c:pt idx="400">
                  <c:v>41583</c:v>
                </c:pt>
                <c:pt idx="401">
                  <c:v>41584</c:v>
                </c:pt>
                <c:pt idx="402">
                  <c:v>41585</c:v>
                </c:pt>
                <c:pt idx="403">
                  <c:v>41586</c:v>
                </c:pt>
                <c:pt idx="404">
                  <c:v>41587</c:v>
                </c:pt>
                <c:pt idx="405">
                  <c:v>41588</c:v>
                </c:pt>
                <c:pt idx="406">
                  <c:v>41589</c:v>
                </c:pt>
                <c:pt idx="407">
                  <c:v>41590</c:v>
                </c:pt>
                <c:pt idx="408">
                  <c:v>41591</c:v>
                </c:pt>
                <c:pt idx="409">
                  <c:v>41592</c:v>
                </c:pt>
                <c:pt idx="410">
                  <c:v>41593</c:v>
                </c:pt>
                <c:pt idx="411">
                  <c:v>41594</c:v>
                </c:pt>
                <c:pt idx="412">
                  <c:v>41595</c:v>
                </c:pt>
                <c:pt idx="413">
                  <c:v>41596</c:v>
                </c:pt>
                <c:pt idx="414">
                  <c:v>41597</c:v>
                </c:pt>
                <c:pt idx="415">
                  <c:v>41598</c:v>
                </c:pt>
                <c:pt idx="416">
                  <c:v>41599</c:v>
                </c:pt>
                <c:pt idx="417">
                  <c:v>41600</c:v>
                </c:pt>
                <c:pt idx="418">
                  <c:v>41601</c:v>
                </c:pt>
                <c:pt idx="419">
                  <c:v>41602</c:v>
                </c:pt>
                <c:pt idx="420">
                  <c:v>41603</c:v>
                </c:pt>
                <c:pt idx="421">
                  <c:v>41604</c:v>
                </c:pt>
                <c:pt idx="422">
                  <c:v>41605</c:v>
                </c:pt>
                <c:pt idx="423">
                  <c:v>41606</c:v>
                </c:pt>
                <c:pt idx="424">
                  <c:v>41607</c:v>
                </c:pt>
                <c:pt idx="425">
                  <c:v>41608</c:v>
                </c:pt>
                <c:pt idx="426">
                  <c:v>41609</c:v>
                </c:pt>
                <c:pt idx="427">
                  <c:v>41610</c:v>
                </c:pt>
                <c:pt idx="428">
                  <c:v>41611</c:v>
                </c:pt>
                <c:pt idx="429">
                  <c:v>41612</c:v>
                </c:pt>
                <c:pt idx="430">
                  <c:v>41613</c:v>
                </c:pt>
                <c:pt idx="431">
                  <c:v>41614</c:v>
                </c:pt>
                <c:pt idx="432">
                  <c:v>41615</c:v>
                </c:pt>
                <c:pt idx="433">
                  <c:v>41616</c:v>
                </c:pt>
                <c:pt idx="434">
                  <c:v>41617</c:v>
                </c:pt>
                <c:pt idx="435">
                  <c:v>41618</c:v>
                </c:pt>
                <c:pt idx="436">
                  <c:v>41619</c:v>
                </c:pt>
                <c:pt idx="437">
                  <c:v>41620</c:v>
                </c:pt>
                <c:pt idx="438">
                  <c:v>41621</c:v>
                </c:pt>
                <c:pt idx="439">
                  <c:v>41622</c:v>
                </c:pt>
                <c:pt idx="440">
                  <c:v>41623</c:v>
                </c:pt>
                <c:pt idx="441">
                  <c:v>41624</c:v>
                </c:pt>
                <c:pt idx="442">
                  <c:v>41625</c:v>
                </c:pt>
                <c:pt idx="443">
                  <c:v>41626</c:v>
                </c:pt>
                <c:pt idx="444">
                  <c:v>41627</c:v>
                </c:pt>
                <c:pt idx="445">
                  <c:v>41628</c:v>
                </c:pt>
                <c:pt idx="446">
                  <c:v>41629</c:v>
                </c:pt>
                <c:pt idx="447">
                  <c:v>41630</c:v>
                </c:pt>
                <c:pt idx="448">
                  <c:v>41631</c:v>
                </c:pt>
                <c:pt idx="449">
                  <c:v>41632</c:v>
                </c:pt>
                <c:pt idx="450">
                  <c:v>41633</c:v>
                </c:pt>
                <c:pt idx="451">
                  <c:v>41634</c:v>
                </c:pt>
                <c:pt idx="452">
                  <c:v>41635</c:v>
                </c:pt>
                <c:pt idx="453">
                  <c:v>41636</c:v>
                </c:pt>
                <c:pt idx="454">
                  <c:v>41637</c:v>
                </c:pt>
                <c:pt idx="455">
                  <c:v>41638</c:v>
                </c:pt>
                <c:pt idx="456">
                  <c:v>41639</c:v>
                </c:pt>
                <c:pt idx="457">
                  <c:v>41640</c:v>
                </c:pt>
                <c:pt idx="458">
                  <c:v>41641</c:v>
                </c:pt>
                <c:pt idx="459">
                  <c:v>41642</c:v>
                </c:pt>
                <c:pt idx="460">
                  <c:v>41643</c:v>
                </c:pt>
                <c:pt idx="461">
                  <c:v>41644</c:v>
                </c:pt>
                <c:pt idx="462">
                  <c:v>41645</c:v>
                </c:pt>
                <c:pt idx="463">
                  <c:v>41646</c:v>
                </c:pt>
                <c:pt idx="464">
                  <c:v>41647</c:v>
                </c:pt>
                <c:pt idx="465">
                  <c:v>41648</c:v>
                </c:pt>
                <c:pt idx="466">
                  <c:v>41649</c:v>
                </c:pt>
                <c:pt idx="467">
                  <c:v>41650</c:v>
                </c:pt>
                <c:pt idx="468">
                  <c:v>41651</c:v>
                </c:pt>
                <c:pt idx="469">
                  <c:v>41652</c:v>
                </c:pt>
                <c:pt idx="470">
                  <c:v>41653</c:v>
                </c:pt>
                <c:pt idx="471">
                  <c:v>41654</c:v>
                </c:pt>
                <c:pt idx="472">
                  <c:v>41655</c:v>
                </c:pt>
                <c:pt idx="473">
                  <c:v>41656</c:v>
                </c:pt>
                <c:pt idx="474">
                  <c:v>41657</c:v>
                </c:pt>
                <c:pt idx="475">
                  <c:v>41658</c:v>
                </c:pt>
                <c:pt idx="476">
                  <c:v>41659</c:v>
                </c:pt>
                <c:pt idx="477">
                  <c:v>41660</c:v>
                </c:pt>
                <c:pt idx="478">
                  <c:v>41661</c:v>
                </c:pt>
                <c:pt idx="479">
                  <c:v>41662</c:v>
                </c:pt>
                <c:pt idx="480">
                  <c:v>41663</c:v>
                </c:pt>
                <c:pt idx="481">
                  <c:v>41664</c:v>
                </c:pt>
                <c:pt idx="482">
                  <c:v>41665</c:v>
                </c:pt>
                <c:pt idx="483">
                  <c:v>41666</c:v>
                </c:pt>
                <c:pt idx="484">
                  <c:v>41667</c:v>
                </c:pt>
                <c:pt idx="485">
                  <c:v>41668</c:v>
                </c:pt>
                <c:pt idx="486">
                  <c:v>41669</c:v>
                </c:pt>
                <c:pt idx="487">
                  <c:v>41670</c:v>
                </c:pt>
                <c:pt idx="488">
                  <c:v>41671</c:v>
                </c:pt>
                <c:pt idx="489">
                  <c:v>41672</c:v>
                </c:pt>
                <c:pt idx="490">
                  <c:v>41673</c:v>
                </c:pt>
                <c:pt idx="491">
                  <c:v>41674</c:v>
                </c:pt>
                <c:pt idx="492">
                  <c:v>41675</c:v>
                </c:pt>
                <c:pt idx="493">
                  <c:v>41676</c:v>
                </c:pt>
                <c:pt idx="494">
                  <c:v>41677</c:v>
                </c:pt>
                <c:pt idx="495">
                  <c:v>41678</c:v>
                </c:pt>
                <c:pt idx="496">
                  <c:v>41679</c:v>
                </c:pt>
                <c:pt idx="497">
                  <c:v>41680</c:v>
                </c:pt>
                <c:pt idx="498">
                  <c:v>41681</c:v>
                </c:pt>
                <c:pt idx="499">
                  <c:v>41682</c:v>
                </c:pt>
                <c:pt idx="500">
                  <c:v>41683</c:v>
                </c:pt>
                <c:pt idx="501">
                  <c:v>41684</c:v>
                </c:pt>
                <c:pt idx="502">
                  <c:v>41685</c:v>
                </c:pt>
                <c:pt idx="503">
                  <c:v>41686</c:v>
                </c:pt>
                <c:pt idx="504">
                  <c:v>41687</c:v>
                </c:pt>
                <c:pt idx="505">
                  <c:v>41688</c:v>
                </c:pt>
                <c:pt idx="506">
                  <c:v>41689</c:v>
                </c:pt>
                <c:pt idx="507">
                  <c:v>41690</c:v>
                </c:pt>
                <c:pt idx="508">
                  <c:v>41691</c:v>
                </c:pt>
                <c:pt idx="509">
                  <c:v>41692</c:v>
                </c:pt>
                <c:pt idx="510">
                  <c:v>41693</c:v>
                </c:pt>
                <c:pt idx="511">
                  <c:v>41694</c:v>
                </c:pt>
                <c:pt idx="512">
                  <c:v>41695</c:v>
                </c:pt>
                <c:pt idx="513">
                  <c:v>41696</c:v>
                </c:pt>
                <c:pt idx="514">
                  <c:v>41697</c:v>
                </c:pt>
                <c:pt idx="515">
                  <c:v>41698</c:v>
                </c:pt>
                <c:pt idx="516">
                  <c:v>41699</c:v>
                </c:pt>
                <c:pt idx="517">
                  <c:v>41700</c:v>
                </c:pt>
                <c:pt idx="518">
                  <c:v>41701</c:v>
                </c:pt>
                <c:pt idx="519">
                  <c:v>41702</c:v>
                </c:pt>
                <c:pt idx="520">
                  <c:v>41703</c:v>
                </c:pt>
                <c:pt idx="521">
                  <c:v>41704</c:v>
                </c:pt>
                <c:pt idx="522">
                  <c:v>41705</c:v>
                </c:pt>
                <c:pt idx="523">
                  <c:v>41706</c:v>
                </c:pt>
                <c:pt idx="524">
                  <c:v>41707</c:v>
                </c:pt>
                <c:pt idx="525">
                  <c:v>41708</c:v>
                </c:pt>
                <c:pt idx="526">
                  <c:v>41709</c:v>
                </c:pt>
                <c:pt idx="527">
                  <c:v>41710</c:v>
                </c:pt>
                <c:pt idx="528">
                  <c:v>41711</c:v>
                </c:pt>
                <c:pt idx="529">
                  <c:v>41712</c:v>
                </c:pt>
                <c:pt idx="530">
                  <c:v>41713</c:v>
                </c:pt>
                <c:pt idx="531">
                  <c:v>41714</c:v>
                </c:pt>
                <c:pt idx="532">
                  <c:v>41715</c:v>
                </c:pt>
                <c:pt idx="533">
                  <c:v>41716</c:v>
                </c:pt>
                <c:pt idx="534">
                  <c:v>41717</c:v>
                </c:pt>
                <c:pt idx="535">
                  <c:v>41718</c:v>
                </c:pt>
                <c:pt idx="536">
                  <c:v>41719</c:v>
                </c:pt>
                <c:pt idx="537">
                  <c:v>41720</c:v>
                </c:pt>
                <c:pt idx="538">
                  <c:v>41721</c:v>
                </c:pt>
                <c:pt idx="539">
                  <c:v>41722</c:v>
                </c:pt>
                <c:pt idx="540">
                  <c:v>41723</c:v>
                </c:pt>
                <c:pt idx="541">
                  <c:v>41724</c:v>
                </c:pt>
                <c:pt idx="542">
                  <c:v>41725</c:v>
                </c:pt>
                <c:pt idx="543">
                  <c:v>41726</c:v>
                </c:pt>
                <c:pt idx="544">
                  <c:v>41727</c:v>
                </c:pt>
                <c:pt idx="545">
                  <c:v>41728</c:v>
                </c:pt>
                <c:pt idx="546">
                  <c:v>41729</c:v>
                </c:pt>
                <c:pt idx="547">
                  <c:v>41730</c:v>
                </c:pt>
                <c:pt idx="548">
                  <c:v>41731</c:v>
                </c:pt>
                <c:pt idx="549">
                  <c:v>41732</c:v>
                </c:pt>
                <c:pt idx="550">
                  <c:v>41733</c:v>
                </c:pt>
                <c:pt idx="551">
                  <c:v>41734</c:v>
                </c:pt>
                <c:pt idx="552">
                  <c:v>41735</c:v>
                </c:pt>
                <c:pt idx="553">
                  <c:v>41736</c:v>
                </c:pt>
                <c:pt idx="554">
                  <c:v>41737</c:v>
                </c:pt>
                <c:pt idx="555">
                  <c:v>41738</c:v>
                </c:pt>
                <c:pt idx="556">
                  <c:v>41739</c:v>
                </c:pt>
                <c:pt idx="557">
                  <c:v>41740</c:v>
                </c:pt>
                <c:pt idx="558">
                  <c:v>41741</c:v>
                </c:pt>
                <c:pt idx="559">
                  <c:v>41742</c:v>
                </c:pt>
                <c:pt idx="560">
                  <c:v>41743</c:v>
                </c:pt>
                <c:pt idx="561">
                  <c:v>41744</c:v>
                </c:pt>
                <c:pt idx="562">
                  <c:v>41745</c:v>
                </c:pt>
                <c:pt idx="563">
                  <c:v>41746</c:v>
                </c:pt>
                <c:pt idx="564">
                  <c:v>41747</c:v>
                </c:pt>
                <c:pt idx="565">
                  <c:v>41748</c:v>
                </c:pt>
                <c:pt idx="566">
                  <c:v>41749</c:v>
                </c:pt>
                <c:pt idx="567">
                  <c:v>41750</c:v>
                </c:pt>
                <c:pt idx="568">
                  <c:v>41751</c:v>
                </c:pt>
                <c:pt idx="569">
                  <c:v>41752</c:v>
                </c:pt>
                <c:pt idx="570">
                  <c:v>41753</c:v>
                </c:pt>
                <c:pt idx="571">
                  <c:v>41754</c:v>
                </c:pt>
                <c:pt idx="572">
                  <c:v>41755</c:v>
                </c:pt>
                <c:pt idx="573">
                  <c:v>41756</c:v>
                </c:pt>
                <c:pt idx="574">
                  <c:v>41757</c:v>
                </c:pt>
                <c:pt idx="575">
                  <c:v>41758</c:v>
                </c:pt>
                <c:pt idx="576">
                  <c:v>41759</c:v>
                </c:pt>
                <c:pt idx="577">
                  <c:v>41760</c:v>
                </c:pt>
                <c:pt idx="578">
                  <c:v>41761</c:v>
                </c:pt>
                <c:pt idx="579">
                  <c:v>41762</c:v>
                </c:pt>
                <c:pt idx="580">
                  <c:v>41763</c:v>
                </c:pt>
                <c:pt idx="581">
                  <c:v>41764</c:v>
                </c:pt>
                <c:pt idx="582">
                  <c:v>41765</c:v>
                </c:pt>
                <c:pt idx="583">
                  <c:v>41766</c:v>
                </c:pt>
                <c:pt idx="584">
                  <c:v>41767</c:v>
                </c:pt>
                <c:pt idx="585">
                  <c:v>41768</c:v>
                </c:pt>
                <c:pt idx="586">
                  <c:v>41769</c:v>
                </c:pt>
                <c:pt idx="587">
                  <c:v>41770</c:v>
                </c:pt>
                <c:pt idx="588">
                  <c:v>41771</c:v>
                </c:pt>
                <c:pt idx="589">
                  <c:v>41772</c:v>
                </c:pt>
                <c:pt idx="590">
                  <c:v>41773</c:v>
                </c:pt>
                <c:pt idx="591">
                  <c:v>41774</c:v>
                </c:pt>
                <c:pt idx="592">
                  <c:v>41775</c:v>
                </c:pt>
                <c:pt idx="593">
                  <c:v>41776</c:v>
                </c:pt>
                <c:pt idx="594">
                  <c:v>41777</c:v>
                </c:pt>
                <c:pt idx="595">
                  <c:v>41778</c:v>
                </c:pt>
                <c:pt idx="596">
                  <c:v>41779</c:v>
                </c:pt>
                <c:pt idx="597">
                  <c:v>41780</c:v>
                </c:pt>
                <c:pt idx="598">
                  <c:v>41781</c:v>
                </c:pt>
                <c:pt idx="599">
                  <c:v>41782</c:v>
                </c:pt>
                <c:pt idx="600">
                  <c:v>41783</c:v>
                </c:pt>
                <c:pt idx="601">
                  <c:v>41784</c:v>
                </c:pt>
                <c:pt idx="602">
                  <c:v>41785</c:v>
                </c:pt>
                <c:pt idx="603">
                  <c:v>41786</c:v>
                </c:pt>
                <c:pt idx="604">
                  <c:v>41787</c:v>
                </c:pt>
                <c:pt idx="605">
                  <c:v>41788</c:v>
                </c:pt>
                <c:pt idx="606">
                  <c:v>41789</c:v>
                </c:pt>
                <c:pt idx="607">
                  <c:v>41790</c:v>
                </c:pt>
                <c:pt idx="608">
                  <c:v>41791</c:v>
                </c:pt>
                <c:pt idx="609">
                  <c:v>41792</c:v>
                </c:pt>
                <c:pt idx="610">
                  <c:v>41793</c:v>
                </c:pt>
                <c:pt idx="611">
                  <c:v>41794</c:v>
                </c:pt>
                <c:pt idx="612">
                  <c:v>41795</c:v>
                </c:pt>
                <c:pt idx="613">
                  <c:v>41796</c:v>
                </c:pt>
                <c:pt idx="614">
                  <c:v>41797</c:v>
                </c:pt>
                <c:pt idx="615">
                  <c:v>41798</c:v>
                </c:pt>
                <c:pt idx="616">
                  <c:v>41799</c:v>
                </c:pt>
                <c:pt idx="617">
                  <c:v>41800</c:v>
                </c:pt>
                <c:pt idx="618">
                  <c:v>41801</c:v>
                </c:pt>
                <c:pt idx="619">
                  <c:v>41802</c:v>
                </c:pt>
                <c:pt idx="620">
                  <c:v>41803</c:v>
                </c:pt>
                <c:pt idx="621">
                  <c:v>41804</c:v>
                </c:pt>
                <c:pt idx="622">
                  <c:v>41805</c:v>
                </c:pt>
                <c:pt idx="623">
                  <c:v>41806</c:v>
                </c:pt>
                <c:pt idx="624">
                  <c:v>41807</c:v>
                </c:pt>
                <c:pt idx="625">
                  <c:v>41808</c:v>
                </c:pt>
                <c:pt idx="626">
                  <c:v>41809</c:v>
                </c:pt>
                <c:pt idx="627">
                  <c:v>41810</c:v>
                </c:pt>
                <c:pt idx="628">
                  <c:v>41811</c:v>
                </c:pt>
                <c:pt idx="629">
                  <c:v>41812</c:v>
                </c:pt>
                <c:pt idx="630">
                  <c:v>41813</c:v>
                </c:pt>
              </c:numCache>
            </c:numRef>
          </c:cat>
          <c:val>
            <c:numRef>
              <c:f>diarios!$B$3:$B$633</c:f>
              <c:numCache>
                <c:formatCode>General</c:formatCode>
                <c:ptCount val="631"/>
                <c:pt idx="0">
                  <c:v>0</c:v>
                </c:pt>
                <c:pt idx="1">
                  <c:v>0</c:v>
                </c:pt>
                <c:pt idx="2">
                  <c:v>9.4430000000000028E-2</c:v>
                </c:pt>
                <c:pt idx="3">
                  <c:v>5.3825099999999955</c:v>
                </c:pt>
                <c:pt idx="4">
                  <c:v>0.18886000000000006</c:v>
                </c:pt>
                <c:pt idx="5">
                  <c:v>1.1331599999999999</c:v>
                </c:pt>
                <c:pt idx="6">
                  <c:v>2.8329000000000009</c:v>
                </c:pt>
                <c:pt idx="7">
                  <c:v>0.75544000000000011</c:v>
                </c:pt>
                <c:pt idx="8">
                  <c:v>1.22759</c:v>
                </c:pt>
                <c:pt idx="9">
                  <c:v>2.5496100000000013</c:v>
                </c:pt>
                <c:pt idx="10">
                  <c:v>0.18886000000000006</c:v>
                </c:pt>
                <c:pt idx="11">
                  <c:v>0</c:v>
                </c:pt>
                <c:pt idx="12">
                  <c:v>0</c:v>
                </c:pt>
                <c:pt idx="13">
                  <c:v>4.5326400000000024</c:v>
                </c:pt>
                <c:pt idx="14">
                  <c:v>13.881209999999967</c:v>
                </c:pt>
                <c:pt idx="15">
                  <c:v>10.104009999999979</c:v>
                </c:pt>
                <c:pt idx="16">
                  <c:v>9.9151499999999846</c:v>
                </c:pt>
                <c:pt idx="17">
                  <c:v>8.7819899999999844</c:v>
                </c:pt>
                <c:pt idx="18">
                  <c:v>0.18886000000000006</c:v>
                </c:pt>
                <c:pt idx="19">
                  <c:v>0</c:v>
                </c:pt>
                <c:pt idx="20">
                  <c:v>3.3050500000000009</c:v>
                </c:pt>
                <c:pt idx="21">
                  <c:v>10.198439999999996</c:v>
                </c:pt>
                <c:pt idx="22">
                  <c:v>7.9321199999999887</c:v>
                </c:pt>
                <c:pt idx="23">
                  <c:v>0.56657999999999997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30">
                  <c:v>5.3825099999999955</c:v>
                </c:pt>
                <c:pt idx="31">
                  <c:v>1.22759</c:v>
                </c:pt>
                <c:pt idx="32">
                  <c:v>9.4430000000000028E-2</c:v>
                </c:pt>
                <c:pt idx="33">
                  <c:v>2.4551800000000008</c:v>
                </c:pt>
                <c:pt idx="34">
                  <c:v>1.7941700000000007</c:v>
                </c:pt>
                <c:pt idx="35">
                  <c:v>2.4551800000000004</c:v>
                </c:pt>
                <c:pt idx="36">
                  <c:v>5.4769399999999964</c:v>
                </c:pt>
                <c:pt idx="37">
                  <c:v>3.3994800000000001</c:v>
                </c:pt>
                <c:pt idx="38">
                  <c:v>5.0992199999999972</c:v>
                </c:pt>
                <c:pt idx="39">
                  <c:v>0</c:v>
                </c:pt>
                <c:pt idx="40">
                  <c:v>6.7989599999999948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3.3050500000000014</c:v>
                </c:pt>
                <c:pt idx="48">
                  <c:v>2.3607500000000008</c:v>
                </c:pt>
                <c:pt idx="49">
                  <c:v>0.37772000000000011</c:v>
                </c:pt>
                <c:pt idx="50">
                  <c:v>2.9273300000000013</c:v>
                </c:pt>
                <c:pt idx="51">
                  <c:v>6.7045299999999903</c:v>
                </c:pt>
                <c:pt idx="52">
                  <c:v>2.8329000000000009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8.0265499999999914</c:v>
                </c:pt>
                <c:pt idx="59">
                  <c:v>0.47215000000000001</c:v>
                </c:pt>
                <c:pt idx="60">
                  <c:v>0</c:v>
                </c:pt>
                <c:pt idx="61">
                  <c:v>3.1161900000000018</c:v>
                </c:pt>
                <c:pt idx="62">
                  <c:v>0.28329000000000004</c:v>
                </c:pt>
                <c:pt idx="63">
                  <c:v>0.18886000000000006</c:v>
                </c:pt>
                <c:pt idx="64">
                  <c:v>2.3607500000000008</c:v>
                </c:pt>
                <c:pt idx="65">
                  <c:v>9.8207199999999926</c:v>
                </c:pt>
                <c:pt idx="66">
                  <c:v>0.18886000000000006</c:v>
                </c:pt>
                <c:pt idx="67">
                  <c:v>9.4430000000000028E-2</c:v>
                </c:pt>
                <c:pt idx="68">
                  <c:v>0.28329000000000004</c:v>
                </c:pt>
                <c:pt idx="69">
                  <c:v>4.1549199999999997</c:v>
                </c:pt>
                <c:pt idx="70">
                  <c:v>1.8886000000000005</c:v>
                </c:pt>
                <c:pt idx="71">
                  <c:v>0.28329000000000004</c:v>
                </c:pt>
                <c:pt idx="72">
                  <c:v>5.5713699999999973</c:v>
                </c:pt>
                <c:pt idx="73">
                  <c:v>14.919939999999967</c:v>
                </c:pt>
                <c:pt idx="74">
                  <c:v>12.748049999999971</c:v>
                </c:pt>
                <c:pt idx="75">
                  <c:v>6.7045299999999903</c:v>
                </c:pt>
                <c:pt idx="76">
                  <c:v>2.1718900000000008</c:v>
                </c:pt>
                <c:pt idx="77">
                  <c:v>1.0387299999999997</c:v>
                </c:pt>
                <c:pt idx="78">
                  <c:v>9.4430000000000028E-2</c:v>
                </c:pt>
                <c:pt idx="79">
                  <c:v>5.1936499999999972</c:v>
                </c:pt>
                <c:pt idx="80">
                  <c:v>1.7941700000000007</c:v>
                </c:pt>
                <c:pt idx="81">
                  <c:v>0.47215000000000001</c:v>
                </c:pt>
                <c:pt idx="82">
                  <c:v>1.22759</c:v>
                </c:pt>
                <c:pt idx="83">
                  <c:v>1.9830300000000005</c:v>
                </c:pt>
                <c:pt idx="84">
                  <c:v>0</c:v>
                </c:pt>
                <c:pt idx="85">
                  <c:v>0.18886000000000006</c:v>
                </c:pt>
                <c:pt idx="86">
                  <c:v>0</c:v>
                </c:pt>
                <c:pt idx="87">
                  <c:v>1.1331599999999999</c:v>
                </c:pt>
                <c:pt idx="88">
                  <c:v>0</c:v>
                </c:pt>
                <c:pt idx="89">
                  <c:v>9.4430000000000028E-2</c:v>
                </c:pt>
                <c:pt idx="90">
                  <c:v>0</c:v>
                </c:pt>
                <c:pt idx="91">
                  <c:v>0.18886000000000006</c:v>
                </c:pt>
                <c:pt idx="92">
                  <c:v>2.8329000000000009</c:v>
                </c:pt>
                <c:pt idx="93">
                  <c:v>3.6827700000000028</c:v>
                </c:pt>
                <c:pt idx="94">
                  <c:v>8.2154099999999968</c:v>
                </c:pt>
                <c:pt idx="95">
                  <c:v>4.7214999999999989</c:v>
                </c:pt>
                <c:pt idx="96">
                  <c:v>0.28329000000000004</c:v>
                </c:pt>
                <c:pt idx="97">
                  <c:v>0.56657999999999997</c:v>
                </c:pt>
                <c:pt idx="98">
                  <c:v>4.4382100000000007</c:v>
                </c:pt>
                <c:pt idx="99">
                  <c:v>0.47215000000000001</c:v>
                </c:pt>
                <c:pt idx="100">
                  <c:v>0</c:v>
                </c:pt>
                <c:pt idx="101">
                  <c:v>0.18886000000000006</c:v>
                </c:pt>
                <c:pt idx="102">
                  <c:v>0.37772000000000011</c:v>
                </c:pt>
                <c:pt idx="103">
                  <c:v>1.6053100000000005</c:v>
                </c:pt>
                <c:pt idx="104">
                  <c:v>2.9273300000000018</c:v>
                </c:pt>
                <c:pt idx="105">
                  <c:v>17.375120000000006</c:v>
                </c:pt>
                <c:pt idx="106">
                  <c:v>11.803749999999978</c:v>
                </c:pt>
                <c:pt idx="107">
                  <c:v>0.47215000000000001</c:v>
                </c:pt>
                <c:pt idx="108">
                  <c:v>0.6610100000000001</c:v>
                </c:pt>
                <c:pt idx="109">
                  <c:v>9.6318599999999996</c:v>
                </c:pt>
                <c:pt idx="110">
                  <c:v>10.57615999999998</c:v>
                </c:pt>
                <c:pt idx="111">
                  <c:v>0.6610100000000001</c:v>
                </c:pt>
                <c:pt idx="112">
                  <c:v>0.28329000000000004</c:v>
                </c:pt>
                <c:pt idx="113">
                  <c:v>3.4939100000000018</c:v>
                </c:pt>
                <c:pt idx="114">
                  <c:v>11.237169999999978</c:v>
                </c:pt>
                <c:pt idx="115">
                  <c:v>5.5713699999999973</c:v>
                </c:pt>
                <c:pt idx="116">
                  <c:v>0.18886000000000006</c:v>
                </c:pt>
                <c:pt idx="117">
                  <c:v>1.8886000000000005</c:v>
                </c:pt>
                <c:pt idx="118">
                  <c:v>1.7941700000000007</c:v>
                </c:pt>
                <c:pt idx="119">
                  <c:v>3.1161900000000018</c:v>
                </c:pt>
                <c:pt idx="120">
                  <c:v>0.6610100000000001</c:v>
                </c:pt>
                <c:pt idx="121">
                  <c:v>0.56657999999999997</c:v>
                </c:pt>
                <c:pt idx="122">
                  <c:v>0.28329000000000004</c:v>
                </c:pt>
                <c:pt idx="123">
                  <c:v>2.1718900000000008</c:v>
                </c:pt>
                <c:pt idx="124">
                  <c:v>0</c:v>
                </c:pt>
                <c:pt idx="125">
                  <c:v>0.28329000000000004</c:v>
                </c:pt>
                <c:pt idx="126">
                  <c:v>0.56657999999999997</c:v>
                </c:pt>
                <c:pt idx="127">
                  <c:v>3.3994800000000014</c:v>
                </c:pt>
                <c:pt idx="128">
                  <c:v>0.56657999999999997</c:v>
                </c:pt>
                <c:pt idx="129">
                  <c:v>2.8329000000000009</c:v>
                </c:pt>
                <c:pt idx="130">
                  <c:v>3.871630000000001</c:v>
                </c:pt>
                <c:pt idx="131">
                  <c:v>0.47215000000000001</c:v>
                </c:pt>
                <c:pt idx="132">
                  <c:v>1.6053100000000005</c:v>
                </c:pt>
                <c:pt idx="133">
                  <c:v>5.1936499999999972</c:v>
                </c:pt>
                <c:pt idx="134">
                  <c:v>4.1549199999999997</c:v>
                </c:pt>
                <c:pt idx="135">
                  <c:v>2.1718900000000008</c:v>
                </c:pt>
                <c:pt idx="136">
                  <c:v>0.47215000000000001</c:v>
                </c:pt>
                <c:pt idx="137">
                  <c:v>0</c:v>
                </c:pt>
                <c:pt idx="138">
                  <c:v>1.0387299999999997</c:v>
                </c:pt>
                <c:pt idx="139">
                  <c:v>0</c:v>
                </c:pt>
                <c:pt idx="140">
                  <c:v>0.6610100000000001</c:v>
                </c:pt>
                <c:pt idx="141">
                  <c:v>1.22759</c:v>
                </c:pt>
                <c:pt idx="142">
                  <c:v>6.8933899999999895</c:v>
                </c:pt>
                <c:pt idx="143">
                  <c:v>0.6610100000000001</c:v>
                </c:pt>
                <c:pt idx="144">
                  <c:v>6.9878199999999913</c:v>
                </c:pt>
                <c:pt idx="145">
                  <c:v>5.0047899999999963</c:v>
                </c:pt>
                <c:pt idx="146">
                  <c:v>9.9151500000000024</c:v>
                </c:pt>
                <c:pt idx="147">
                  <c:v>1.0387299999999997</c:v>
                </c:pt>
                <c:pt idx="148">
                  <c:v>3.5883400000000019</c:v>
                </c:pt>
                <c:pt idx="149">
                  <c:v>9.7262899999999863</c:v>
                </c:pt>
                <c:pt idx="150">
                  <c:v>0</c:v>
                </c:pt>
                <c:pt idx="151">
                  <c:v>0</c:v>
                </c:pt>
                <c:pt idx="152">
                  <c:v>12.559189999999989</c:v>
                </c:pt>
                <c:pt idx="153">
                  <c:v>7.3655399999999895</c:v>
                </c:pt>
                <c:pt idx="154">
                  <c:v>0</c:v>
                </c:pt>
                <c:pt idx="155">
                  <c:v>6.5156699999999921</c:v>
                </c:pt>
                <c:pt idx="156">
                  <c:v>4.3437799999999998</c:v>
                </c:pt>
                <c:pt idx="157">
                  <c:v>0.56657999999999997</c:v>
                </c:pt>
                <c:pt idx="158">
                  <c:v>2.9273300000000018</c:v>
                </c:pt>
                <c:pt idx="159">
                  <c:v>0.8498699999999999</c:v>
                </c:pt>
                <c:pt idx="160">
                  <c:v>0.47215000000000001</c:v>
                </c:pt>
                <c:pt idx="161">
                  <c:v>1.8886000000000005</c:v>
                </c:pt>
                <c:pt idx="162">
                  <c:v>1.7941700000000007</c:v>
                </c:pt>
                <c:pt idx="163">
                  <c:v>0</c:v>
                </c:pt>
                <c:pt idx="164">
                  <c:v>2.1718900000000008</c:v>
                </c:pt>
                <c:pt idx="165">
                  <c:v>0</c:v>
                </c:pt>
                <c:pt idx="166">
                  <c:v>9.4430000000000028E-2</c:v>
                </c:pt>
                <c:pt idx="167">
                  <c:v>2.3607500000000008</c:v>
                </c:pt>
                <c:pt idx="168">
                  <c:v>1.22759</c:v>
                </c:pt>
                <c:pt idx="169">
                  <c:v>0.8498699999999999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0.37772000000000011</c:v>
                </c:pt>
                <c:pt idx="174">
                  <c:v>0.56657999999999997</c:v>
                </c:pt>
                <c:pt idx="175">
                  <c:v>2.1718900000000008</c:v>
                </c:pt>
                <c:pt idx="176">
                  <c:v>1.1331599999999999</c:v>
                </c:pt>
                <c:pt idx="177">
                  <c:v>1.6997400000000005</c:v>
                </c:pt>
                <c:pt idx="178">
                  <c:v>1.8886000000000005</c:v>
                </c:pt>
                <c:pt idx="179">
                  <c:v>4.4382100000000007</c:v>
                </c:pt>
                <c:pt idx="180">
                  <c:v>4.5326399999999989</c:v>
                </c:pt>
                <c:pt idx="181">
                  <c:v>2.5496100000000013</c:v>
                </c:pt>
                <c:pt idx="182">
                  <c:v>3.0217600000000013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0.18886000000000006</c:v>
                </c:pt>
                <c:pt idx="190">
                  <c:v>0.18886000000000006</c:v>
                </c:pt>
                <c:pt idx="191">
                  <c:v>9.4430000000000028E-2</c:v>
                </c:pt>
                <c:pt idx="192">
                  <c:v>0.18886000000000006</c:v>
                </c:pt>
                <c:pt idx="193">
                  <c:v>0.28329000000000004</c:v>
                </c:pt>
                <c:pt idx="194">
                  <c:v>0.47215000000000001</c:v>
                </c:pt>
                <c:pt idx="195">
                  <c:v>11.048309999999978</c:v>
                </c:pt>
                <c:pt idx="196">
                  <c:v>11.426029999999974</c:v>
                </c:pt>
                <c:pt idx="197">
                  <c:v>1.1331599999999999</c:v>
                </c:pt>
                <c:pt idx="198">
                  <c:v>0.8498699999999999</c:v>
                </c:pt>
                <c:pt idx="199">
                  <c:v>0.56657999999999997</c:v>
                </c:pt>
                <c:pt idx="200">
                  <c:v>1.8886000000000005</c:v>
                </c:pt>
                <c:pt idx="201">
                  <c:v>3.871630000000001</c:v>
                </c:pt>
                <c:pt idx="202">
                  <c:v>9.4430000000000028E-2</c:v>
                </c:pt>
                <c:pt idx="203">
                  <c:v>1.1331599999999999</c:v>
                </c:pt>
                <c:pt idx="204">
                  <c:v>3.1161900000000018</c:v>
                </c:pt>
                <c:pt idx="205">
                  <c:v>3.0217600000000013</c:v>
                </c:pt>
                <c:pt idx="206">
                  <c:v>1.6053100000000005</c:v>
                </c:pt>
                <c:pt idx="207">
                  <c:v>1.1331599999999999</c:v>
                </c:pt>
                <c:pt idx="208">
                  <c:v>1.0387299999999997</c:v>
                </c:pt>
                <c:pt idx="209">
                  <c:v>3.4939100000000018</c:v>
                </c:pt>
                <c:pt idx="210">
                  <c:v>8.2154099999999879</c:v>
                </c:pt>
                <c:pt idx="211">
                  <c:v>7.1766799999999904</c:v>
                </c:pt>
                <c:pt idx="212">
                  <c:v>0.94429999999999992</c:v>
                </c:pt>
                <c:pt idx="213">
                  <c:v>0.37772000000000011</c:v>
                </c:pt>
                <c:pt idx="214">
                  <c:v>9.4430000000000028E-2</c:v>
                </c:pt>
                <c:pt idx="215">
                  <c:v>1.4164500000000002</c:v>
                </c:pt>
                <c:pt idx="216">
                  <c:v>5.0992199999999972</c:v>
                </c:pt>
                <c:pt idx="217">
                  <c:v>2.5496100000000013</c:v>
                </c:pt>
                <c:pt idx="218">
                  <c:v>0.6610100000000001</c:v>
                </c:pt>
                <c:pt idx="219">
                  <c:v>3.3050500000000014</c:v>
                </c:pt>
                <c:pt idx="220">
                  <c:v>9.3485699999999863</c:v>
                </c:pt>
                <c:pt idx="221">
                  <c:v>18.602710000000016</c:v>
                </c:pt>
                <c:pt idx="222">
                  <c:v>12.275899999999973</c:v>
                </c:pt>
                <c:pt idx="223">
                  <c:v>3.9660600000000006</c:v>
                </c:pt>
                <c:pt idx="224">
                  <c:v>0.94429999999999992</c:v>
                </c:pt>
                <c:pt idx="225">
                  <c:v>1.6997400000000005</c:v>
                </c:pt>
                <c:pt idx="226">
                  <c:v>0.8498699999999999</c:v>
                </c:pt>
                <c:pt idx="227">
                  <c:v>0.37772000000000011</c:v>
                </c:pt>
                <c:pt idx="228">
                  <c:v>5.2880799999999963</c:v>
                </c:pt>
                <c:pt idx="229">
                  <c:v>5.6657999999999955</c:v>
                </c:pt>
                <c:pt idx="230">
                  <c:v>3.9660600000000006</c:v>
                </c:pt>
                <c:pt idx="231">
                  <c:v>8.4042699999999861</c:v>
                </c:pt>
                <c:pt idx="232">
                  <c:v>5.4769399999999964</c:v>
                </c:pt>
                <c:pt idx="233">
                  <c:v>3.4939100000000018</c:v>
                </c:pt>
                <c:pt idx="234">
                  <c:v>1.22759</c:v>
                </c:pt>
                <c:pt idx="235">
                  <c:v>0.28329000000000004</c:v>
                </c:pt>
                <c:pt idx="236">
                  <c:v>9.4430000000000028E-2</c:v>
                </c:pt>
                <c:pt idx="237">
                  <c:v>0</c:v>
                </c:pt>
                <c:pt idx="238">
                  <c:v>9.4430000000000028E-2</c:v>
                </c:pt>
                <c:pt idx="239">
                  <c:v>2.6440400000000013</c:v>
                </c:pt>
                <c:pt idx="240">
                  <c:v>1.6997400000000005</c:v>
                </c:pt>
                <c:pt idx="241">
                  <c:v>1.0387299999999997</c:v>
                </c:pt>
                <c:pt idx="242">
                  <c:v>0</c:v>
                </c:pt>
                <c:pt idx="243">
                  <c:v>0</c:v>
                </c:pt>
                <c:pt idx="244">
                  <c:v>0.56657999999999997</c:v>
                </c:pt>
                <c:pt idx="245">
                  <c:v>0.6610100000000001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0.18886000000000006</c:v>
                </c:pt>
                <c:pt idx="251">
                  <c:v>6.7989599999999912</c:v>
                </c:pt>
                <c:pt idx="252">
                  <c:v>0</c:v>
                </c:pt>
                <c:pt idx="253">
                  <c:v>1.5108800000000004</c:v>
                </c:pt>
                <c:pt idx="254">
                  <c:v>4.721499999999998</c:v>
                </c:pt>
                <c:pt idx="255">
                  <c:v>0.75544000000000011</c:v>
                </c:pt>
                <c:pt idx="256">
                  <c:v>0</c:v>
                </c:pt>
                <c:pt idx="257">
                  <c:v>0.8498699999999999</c:v>
                </c:pt>
                <c:pt idx="258">
                  <c:v>1.9830300000000005</c:v>
                </c:pt>
                <c:pt idx="259">
                  <c:v>11.803749999999976</c:v>
                </c:pt>
                <c:pt idx="260">
                  <c:v>20.869030000000034</c:v>
                </c:pt>
                <c:pt idx="261">
                  <c:v>0.18886000000000006</c:v>
                </c:pt>
                <c:pt idx="262">
                  <c:v>1.4164500000000002</c:v>
                </c:pt>
                <c:pt idx="263">
                  <c:v>0.28329000000000004</c:v>
                </c:pt>
                <c:pt idx="264">
                  <c:v>2.4551800000000008</c:v>
                </c:pt>
                <c:pt idx="265">
                  <c:v>0.37772000000000011</c:v>
                </c:pt>
                <c:pt idx="266">
                  <c:v>1.3220200000000002</c:v>
                </c:pt>
                <c:pt idx="267">
                  <c:v>6.2323799999999929</c:v>
                </c:pt>
                <c:pt idx="268">
                  <c:v>12.087039999999975</c:v>
                </c:pt>
                <c:pt idx="269">
                  <c:v>3.1161900000000018</c:v>
                </c:pt>
                <c:pt idx="270">
                  <c:v>0</c:v>
                </c:pt>
                <c:pt idx="271">
                  <c:v>0.6610100000000001</c:v>
                </c:pt>
                <c:pt idx="272">
                  <c:v>2.2663200000000012</c:v>
                </c:pt>
                <c:pt idx="273">
                  <c:v>0.18886000000000006</c:v>
                </c:pt>
                <c:pt idx="274">
                  <c:v>0.37772000000000011</c:v>
                </c:pt>
                <c:pt idx="275">
                  <c:v>0.37772000000000011</c:v>
                </c:pt>
                <c:pt idx="276">
                  <c:v>1.0387299999999997</c:v>
                </c:pt>
                <c:pt idx="277">
                  <c:v>0.28329000000000004</c:v>
                </c:pt>
                <c:pt idx="278">
                  <c:v>0</c:v>
                </c:pt>
                <c:pt idx="279">
                  <c:v>1.22759</c:v>
                </c:pt>
                <c:pt idx="280">
                  <c:v>2.6440400000000013</c:v>
                </c:pt>
                <c:pt idx="281">
                  <c:v>3.3994800000000014</c:v>
                </c:pt>
                <c:pt idx="282">
                  <c:v>7.7432599999999887</c:v>
                </c:pt>
                <c:pt idx="283">
                  <c:v>4.2493500000000006</c:v>
                </c:pt>
                <c:pt idx="284">
                  <c:v>2.3607500000000008</c:v>
                </c:pt>
                <c:pt idx="285">
                  <c:v>2.5496100000000013</c:v>
                </c:pt>
                <c:pt idx="286">
                  <c:v>0</c:v>
                </c:pt>
                <c:pt idx="287">
                  <c:v>1.8886000000000005</c:v>
                </c:pt>
                <c:pt idx="288">
                  <c:v>5.9490899999999938</c:v>
                </c:pt>
                <c:pt idx="289">
                  <c:v>4.3437799999999998</c:v>
                </c:pt>
                <c:pt idx="290">
                  <c:v>3.6827700000000032</c:v>
                </c:pt>
                <c:pt idx="291">
                  <c:v>9.4430000000000028E-2</c:v>
                </c:pt>
                <c:pt idx="292">
                  <c:v>0.28329000000000004</c:v>
                </c:pt>
                <c:pt idx="293">
                  <c:v>1.6053100000000005</c:v>
                </c:pt>
                <c:pt idx="294">
                  <c:v>0.18886000000000006</c:v>
                </c:pt>
                <c:pt idx="295">
                  <c:v>9.4430000000000028E-2</c:v>
                </c:pt>
                <c:pt idx="296">
                  <c:v>0.8498699999999999</c:v>
                </c:pt>
                <c:pt idx="297">
                  <c:v>0.6610100000000001</c:v>
                </c:pt>
                <c:pt idx="298">
                  <c:v>0.18886000000000006</c:v>
                </c:pt>
                <c:pt idx="299">
                  <c:v>0.47215000000000001</c:v>
                </c:pt>
                <c:pt idx="300">
                  <c:v>0.47215000000000001</c:v>
                </c:pt>
                <c:pt idx="301">
                  <c:v>0.6610100000000001</c:v>
                </c:pt>
                <c:pt idx="302">
                  <c:v>2.8329000000000009</c:v>
                </c:pt>
                <c:pt idx="303">
                  <c:v>1.6053100000000005</c:v>
                </c:pt>
                <c:pt idx="304">
                  <c:v>0</c:v>
                </c:pt>
                <c:pt idx="305">
                  <c:v>0</c:v>
                </c:pt>
                <c:pt idx="306">
                  <c:v>3.1161900000000013</c:v>
                </c:pt>
                <c:pt idx="307">
                  <c:v>8.2154099999999985</c:v>
                </c:pt>
                <c:pt idx="308">
                  <c:v>4.5326399999999989</c:v>
                </c:pt>
                <c:pt idx="309">
                  <c:v>0.18886000000000006</c:v>
                </c:pt>
                <c:pt idx="310">
                  <c:v>3.5883400000000019</c:v>
                </c:pt>
                <c:pt idx="311">
                  <c:v>0</c:v>
                </c:pt>
                <c:pt idx="312">
                  <c:v>0</c:v>
                </c:pt>
                <c:pt idx="313">
                  <c:v>0.8498699999999999</c:v>
                </c:pt>
                <c:pt idx="314">
                  <c:v>0.6610100000000001</c:v>
                </c:pt>
                <c:pt idx="315">
                  <c:v>0</c:v>
                </c:pt>
                <c:pt idx="316">
                  <c:v>0.18886000000000006</c:v>
                </c:pt>
                <c:pt idx="317">
                  <c:v>9.4430000000000028E-2</c:v>
                </c:pt>
                <c:pt idx="318">
                  <c:v>1.8886000000000005</c:v>
                </c:pt>
                <c:pt idx="319">
                  <c:v>0</c:v>
                </c:pt>
                <c:pt idx="320">
                  <c:v>0.37772000000000011</c:v>
                </c:pt>
                <c:pt idx="321">
                  <c:v>1.6053100000000005</c:v>
                </c:pt>
                <c:pt idx="322">
                  <c:v>5.9490899999999938</c:v>
                </c:pt>
                <c:pt idx="323">
                  <c:v>6.6100999999999912</c:v>
                </c:pt>
                <c:pt idx="324">
                  <c:v>0</c:v>
                </c:pt>
                <c:pt idx="325">
                  <c:v>1.0387300000000002</c:v>
                </c:pt>
                <c:pt idx="326">
                  <c:v>1.7941700000000007</c:v>
                </c:pt>
                <c:pt idx="327">
                  <c:v>9.4430000000000028E-2</c:v>
                </c:pt>
                <c:pt idx="328">
                  <c:v>1.8886000000000005</c:v>
                </c:pt>
                <c:pt idx="329">
                  <c:v>1.5108800000000004</c:v>
                </c:pt>
                <c:pt idx="330">
                  <c:v>0</c:v>
                </c:pt>
                <c:pt idx="331">
                  <c:v>0.8498699999999999</c:v>
                </c:pt>
                <c:pt idx="332">
                  <c:v>5.6657999999999955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0.37772000000000011</c:v>
                </c:pt>
                <c:pt idx="337">
                  <c:v>2.2663200000000012</c:v>
                </c:pt>
                <c:pt idx="338">
                  <c:v>0</c:v>
                </c:pt>
                <c:pt idx="339">
                  <c:v>0.6610100000000001</c:v>
                </c:pt>
                <c:pt idx="340">
                  <c:v>0</c:v>
                </c:pt>
                <c:pt idx="341">
                  <c:v>0.75544000000000011</c:v>
                </c:pt>
                <c:pt idx="342">
                  <c:v>0.8498699999999999</c:v>
                </c:pt>
                <c:pt idx="343">
                  <c:v>0.94429999999999992</c:v>
                </c:pt>
                <c:pt idx="344">
                  <c:v>0.75544000000000011</c:v>
                </c:pt>
                <c:pt idx="345">
                  <c:v>0</c:v>
                </c:pt>
                <c:pt idx="346">
                  <c:v>0.47215000000000001</c:v>
                </c:pt>
                <c:pt idx="347">
                  <c:v>0.37772000000000011</c:v>
                </c:pt>
                <c:pt idx="348">
                  <c:v>2.2663200000000012</c:v>
                </c:pt>
                <c:pt idx="349">
                  <c:v>3.2106200000000018</c:v>
                </c:pt>
                <c:pt idx="350">
                  <c:v>9.4430000000000028E-2</c:v>
                </c:pt>
                <c:pt idx="351">
                  <c:v>0.28329000000000004</c:v>
                </c:pt>
                <c:pt idx="352">
                  <c:v>0.37772000000000011</c:v>
                </c:pt>
                <c:pt idx="353">
                  <c:v>0.75544000000000011</c:v>
                </c:pt>
                <c:pt idx="354">
                  <c:v>3.2106200000000014</c:v>
                </c:pt>
                <c:pt idx="355">
                  <c:v>9.6318599999999908</c:v>
                </c:pt>
                <c:pt idx="356">
                  <c:v>11.331599999999996</c:v>
                </c:pt>
                <c:pt idx="357">
                  <c:v>10.576159999999996</c:v>
                </c:pt>
                <c:pt idx="358">
                  <c:v>9.3485699999999969</c:v>
                </c:pt>
                <c:pt idx="359">
                  <c:v>0.8498699999999999</c:v>
                </c:pt>
                <c:pt idx="360">
                  <c:v>12.370330000000001</c:v>
                </c:pt>
                <c:pt idx="361">
                  <c:v>2.4551800000000004</c:v>
                </c:pt>
                <c:pt idx="362">
                  <c:v>10.953880000000002</c:v>
                </c:pt>
                <c:pt idx="363">
                  <c:v>2.8329</c:v>
                </c:pt>
                <c:pt idx="364">
                  <c:v>6.9878200000000001</c:v>
                </c:pt>
                <c:pt idx="365">
                  <c:v>6.5156699999999992</c:v>
                </c:pt>
                <c:pt idx="366">
                  <c:v>1.1331600000000002</c:v>
                </c:pt>
                <c:pt idx="367">
                  <c:v>0</c:v>
                </c:pt>
                <c:pt idx="368">
                  <c:v>9.4430000000000028E-2</c:v>
                </c:pt>
                <c:pt idx="369">
                  <c:v>0</c:v>
                </c:pt>
                <c:pt idx="370">
                  <c:v>5.193649999999999</c:v>
                </c:pt>
                <c:pt idx="371">
                  <c:v>0</c:v>
                </c:pt>
                <c:pt idx="372">
                  <c:v>3.3050500000000005</c:v>
                </c:pt>
                <c:pt idx="373">
                  <c:v>8.4042699999999968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0.6610100000000001</c:v>
                </c:pt>
                <c:pt idx="381">
                  <c:v>9.4430000000000028E-2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6.7045299999999965</c:v>
                </c:pt>
                <c:pt idx="386">
                  <c:v>0</c:v>
                </c:pt>
                <c:pt idx="387">
                  <c:v>1.9830300000000005</c:v>
                </c:pt>
                <c:pt idx="388">
                  <c:v>1.6997400000000003</c:v>
                </c:pt>
                <c:pt idx="389">
                  <c:v>9.4430000000000028E-2</c:v>
                </c:pt>
                <c:pt idx="390">
                  <c:v>0</c:v>
                </c:pt>
                <c:pt idx="391">
                  <c:v>9.8207199999999943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0.37772000000000011</c:v>
                </c:pt>
                <c:pt idx="396">
                  <c:v>0</c:v>
                </c:pt>
                <c:pt idx="397">
                  <c:v>5.6657999999999955</c:v>
                </c:pt>
                <c:pt idx="398">
                  <c:v>18.980429999999998</c:v>
                </c:pt>
                <c:pt idx="399">
                  <c:v>1.0387300000000002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4.1549199999999997</c:v>
                </c:pt>
                <c:pt idx="406">
                  <c:v>1.3220200000000002</c:v>
                </c:pt>
                <c:pt idx="407">
                  <c:v>1.1331599999999999</c:v>
                </c:pt>
                <c:pt idx="408">
                  <c:v>3.493910000000001</c:v>
                </c:pt>
                <c:pt idx="409">
                  <c:v>1.0387299999999997</c:v>
                </c:pt>
                <c:pt idx="410">
                  <c:v>1.3220200000000002</c:v>
                </c:pt>
                <c:pt idx="411">
                  <c:v>9.8207200000000014</c:v>
                </c:pt>
                <c:pt idx="412">
                  <c:v>2.1718900000000008</c:v>
                </c:pt>
                <c:pt idx="413">
                  <c:v>6.1379499999999982</c:v>
                </c:pt>
                <c:pt idx="414">
                  <c:v>9.4430000000000028E-2</c:v>
                </c:pt>
                <c:pt idx="415">
                  <c:v>0</c:v>
                </c:pt>
                <c:pt idx="416">
                  <c:v>0.56657999999999997</c:v>
                </c:pt>
                <c:pt idx="417">
                  <c:v>0.28329000000000004</c:v>
                </c:pt>
                <c:pt idx="418">
                  <c:v>4.0604899999999979</c:v>
                </c:pt>
                <c:pt idx="419">
                  <c:v>0.18886000000000006</c:v>
                </c:pt>
                <c:pt idx="420">
                  <c:v>1.22759</c:v>
                </c:pt>
                <c:pt idx="421">
                  <c:v>7.2711099999999993</c:v>
                </c:pt>
                <c:pt idx="422">
                  <c:v>3.1161900000000013</c:v>
                </c:pt>
                <c:pt idx="423">
                  <c:v>9.4430000000000028E-2</c:v>
                </c:pt>
                <c:pt idx="424">
                  <c:v>0</c:v>
                </c:pt>
                <c:pt idx="425">
                  <c:v>0</c:v>
                </c:pt>
                <c:pt idx="426">
                  <c:v>2.2663200000000008</c:v>
                </c:pt>
                <c:pt idx="427">
                  <c:v>9.4430000000000028E-2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0.8498699999999999</c:v>
                </c:pt>
                <c:pt idx="432">
                  <c:v>0.18886000000000006</c:v>
                </c:pt>
                <c:pt idx="433">
                  <c:v>1.8886000000000005</c:v>
                </c:pt>
                <c:pt idx="434">
                  <c:v>3.1161900000000018</c:v>
                </c:pt>
                <c:pt idx="435">
                  <c:v>0.18886000000000006</c:v>
                </c:pt>
                <c:pt idx="436">
                  <c:v>0</c:v>
                </c:pt>
                <c:pt idx="437">
                  <c:v>0</c:v>
                </c:pt>
                <c:pt idx="438">
                  <c:v>9.4430000000000028E-2</c:v>
                </c:pt>
                <c:pt idx="439">
                  <c:v>0.28329000000000004</c:v>
                </c:pt>
                <c:pt idx="440">
                  <c:v>14.919939999999988</c:v>
                </c:pt>
                <c:pt idx="441">
                  <c:v>7.7432599999999985</c:v>
                </c:pt>
                <c:pt idx="442">
                  <c:v>9.2541399999999925</c:v>
                </c:pt>
                <c:pt idx="443">
                  <c:v>7.5543999999999976</c:v>
                </c:pt>
                <c:pt idx="444">
                  <c:v>6.04352</c:v>
                </c:pt>
                <c:pt idx="445">
                  <c:v>3.3994799999999996</c:v>
                </c:pt>
                <c:pt idx="446">
                  <c:v>1.22759</c:v>
                </c:pt>
                <c:pt idx="447">
                  <c:v>2.5496100000000008</c:v>
                </c:pt>
                <c:pt idx="448">
                  <c:v>9.4430000000000028E-2</c:v>
                </c:pt>
                <c:pt idx="449">
                  <c:v>0.8498699999999999</c:v>
                </c:pt>
                <c:pt idx="450">
                  <c:v>0</c:v>
                </c:pt>
                <c:pt idx="451">
                  <c:v>1.1331600000000002</c:v>
                </c:pt>
                <c:pt idx="452">
                  <c:v>0.47215000000000001</c:v>
                </c:pt>
                <c:pt idx="453">
                  <c:v>3.4939100000000018</c:v>
                </c:pt>
                <c:pt idx="454">
                  <c:v>1.22759</c:v>
                </c:pt>
                <c:pt idx="455">
                  <c:v>0.6610100000000001</c:v>
                </c:pt>
                <c:pt idx="456">
                  <c:v>2.0774600000000008</c:v>
                </c:pt>
                <c:pt idx="457">
                  <c:v>0.75544000000000011</c:v>
                </c:pt>
                <c:pt idx="458">
                  <c:v>0</c:v>
                </c:pt>
                <c:pt idx="459">
                  <c:v>0.8498699999999999</c:v>
                </c:pt>
                <c:pt idx="460">
                  <c:v>6.2323799999999965</c:v>
                </c:pt>
                <c:pt idx="461">
                  <c:v>9.2541400000000014</c:v>
                </c:pt>
                <c:pt idx="462">
                  <c:v>0</c:v>
                </c:pt>
                <c:pt idx="463">
                  <c:v>0</c:v>
                </c:pt>
                <c:pt idx="464">
                  <c:v>0.37772000000000011</c:v>
                </c:pt>
                <c:pt idx="465">
                  <c:v>6.1379499999999974</c:v>
                </c:pt>
                <c:pt idx="466">
                  <c:v>0.37772000000000011</c:v>
                </c:pt>
                <c:pt idx="467">
                  <c:v>0.6610100000000001</c:v>
                </c:pt>
                <c:pt idx="468">
                  <c:v>0</c:v>
                </c:pt>
                <c:pt idx="469">
                  <c:v>0</c:v>
                </c:pt>
                <c:pt idx="470">
                  <c:v>1.22759</c:v>
                </c:pt>
                <c:pt idx="471">
                  <c:v>4.815929999999998</c:v>
                </c:pt>
                <c:pt idx="472">
                  <c:v>5.85466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0.75544000000000011</c:v>
                </c:pt>
                <c:pt idx="479">
                  <c:v>6.1379499999999991</c:v>
                </c:pt>
                <c:pt idx="480">
                  <c:v>13.503490000000003</c:v>
                </c:pt>
                <c:pt idx="481">
                  <c:v>2.6440400000000008</c:v>
                </c:pt>
                <c:pt idx="482">
                  <c:v>0</c:v>
                </c:pt>
                <c:pt idx="483">
                  <c:v>1.9830300000000005</c:v>
                </c:pt>
                <c:pt idx="484">
                  <c:v>0</c:v>
                </c:pt>
                <c:pt idx="485">
                  <c:v>1.3220200000000004</c:v>
                </c:pt>
                <c:pt idx="486">
                  <c:v>1.0387299999999997</c:v>
                </c:pt>
                <c:pt idx="487">
                  <c:v>3.871630000000001</c:v>
                </c:pt>
                <c:pt idx="488">
                  <c:v>0.75544000000000011</c:v>
                </c:pt>
                <c:pt idx="489">
                  <c:v>2.1718900000000008</c:v>
                </c:pt>
                <c:pt idx="490">
                  <c:v>1.3220200000000004</c:v>
                </c:pt>
                <c:pt idx="491">
                  <c:v>0.75544000000000011</c:v>
                </c:pt>
                <c:pt idx="492">
                  <c:v>9.4430000000000028E-2</c:v>
                </c:pt>
                <c:pt idx="493">
                  <c:v>3.5883400000000014</c:v>
                </c:pt>
                <c:pt idx="494">
                  <c:v>1.0387300000000002</c:v>
                </c:pt>
                <c:pt idx="495">
                  <c:v>9.4430000000000028E-2</c:v>
                </c:pt>
                <c:pt idx="496">
                  <c:v>3.9660599999999988</c:v>
                </c:pt>
                <c:pt idx="497">
                  <c:v>0</c:v>
                </c:pt>
                <c:pt idx="498">
                  <c:v>0.8498699999999999</c:v>
                </c:pt>
                <c:pt idx="499">
                  <c:v>6.8933899999999957</c:v>
                </c:pt>
                <c:pt idx="500">
                  <c:v>11.237169999999995</c:v>
                </c:pt>
                <c:pt idx="501">
                  <c:v>2.4551800000000004</c:v>
                </c:pt>
                <c:pt idx="502">
                  <c:v>8.6875599999999942</c:v>
                </c:pt>
                <c:pt idx="503">
                  <c:v>5.382509999999999</c:v>
                </c:pt>
                <c:pt idx="504">
                  <c:v>0</c:v>
                </c:pt>
                <c:pt idx="505">
                  <c:v>0</c:v>
                </c:pt>
                <c:pt idx="506">
                  <c:v>6.3268099999999974</c:v>
                </c:pt>
                <c:pt idx="507">
                  <c:v>0.47215000000000001</c:v>
                </c:pt>
                <c:pt idx="508">
                  <c:v>1.3220200000000002</c:v>
                </c:pt>
                <c:pt idx="509">
                  <c:v>9.0652799999999925</c:v>
                </c:pt>
                <c:pt idx="510">
                  <c:v>1.9830300000000001</c:v>
                </c:pt>
                <c:pt idx="511">
                  <c:v>10.765019999999994</c:v>
                </c:pt>
                <c:pt idx="512">
                  <c:v>4.3437799999999989</c:v>
                </c:pt>
                <c:pt idx="513">
                  <c:v>4.1549200000000006</c:v>
                </c:pt>
                <c:pt idx="514">
                  <c:v>3.4939100000000018</c:v>
                </c:pt>
                <c:pt idx="515">
                  <c:v>3.9660599999999988</c:v>
                </c:pt>
                <c:pt idx="516">
                  <c:v>3.2106200000000022</c:v>
                </c:pt>
                <c:pt idx="517">
                  <c:v>2.1718900000000008</c:v>
                </c:pt>
                <c:pt idx="518">
                  <c:v>2.4551800000000008</c:v>
                </c:pt>
                <c:pt idx="519">
                  <c:v>4.532639999999998</c:v>
                </c:pt>
                <c:pt idx="520">
                  <c:v>6.7045300000000001</c:v>
                </c:pt>
                <c:pt idx="521">
                  <c:v>0.37772000000000011</c:v>
                </c:pt>
                <c:pt idx="522">
                  <c:v>9.4430000000000028E-2</c:v>
                </c:pt>
                <c:pt idx="523">
                  <c:v>5.0047899999999954</c:v>
                </c:pt>
                <c:pt idx="524">
                  <c:v>6.5156699999999983</c:v>
                </c:pt>
                <c:pt idx="525">
                  <c:v>5.382509999999999</c:v>
                </c:pt>
                <c:pt idx="526">
                  <c:v>0</c:v>
                </c:pt>
                <c:pt idx="527">
                  <c:v>0.18886000000000006</c:v>
                </c:pt>
                <c:pt idx="528">
                  <c:v>4.4382099999999998</c:v>
                </c:pt>
                <c:pt idx="529">
                  <c:v>9.4430000000000028E-2</c:v>
                </c:pt>
                <c:pt idx="530">
                  <c:v>1.6997400000000005</c:v>
                </c:pt>
                <c:pt idx="531">
                  <c:v>0.18886000000000006</c:v>
                </c:pt>
                <c:pt idx="532">
                  <c:v>2.6440400000000013</c:v>
                </c:pt>
                <c:pt idx="533">
                  <c:v>4.8159299999999989</c:v>
                </c:pt>
                <c:pt idx="534">
                  <c:v>0.66101000000000021</c:v>
                </c:pt>
                <c:pt idx="535">
                  <c:v>0.75544000000000011</c:v>
                </c:pt>
                <c:pt idx="536">
                  <c:v>0</c:v>
                </c:pt>
                <c:pt idx="537">
                  <c:v>0</c:v>
                </c:pt>
                <c:pt idx="538">
                  <c:v>0.28329000000000004</c:v>
                </c:pt>
                <c:pt idx="539">
                  <c:v>2.7384700000000017</c:v>
                </c:pt>
                <c:pt idx="540">
                  <c:v>1.8886000000000001</c:v>
                </c:pt>
                <c:pt idx="541">
                  <c:v>2.0774600000000008</c:v>
                </c:pt>
                <c:pt idx="542">
                  <c:v>3.3994800000000009</c:v>
                </c:pt>
                <c:pt idx="543">
                  <c:v>3.3050500000000009</c:v>
                </c:pt>
                <c:pt idx="544">
                  <c:v>7.6488299999999949</c:v>
                </c:pt>
                <c:pt idx="545">
                  <c:v>1.22759</c:v>
                </c:pt>
                <c:pt idx="546">
                  <c:v>3.0217600000000009</c:v>
                </c:pt>
                <c:pt idx="547">
                  <c:v>1.22759</c:v>
                </c:pt>
                <c:pt idx="548">
                  <c:v>0.66101000000000021</c:v>
                </c:pt>
                <c:pt idx="549">
                  <c:v>5.4769399999999964</c:v>
                </c:pt>
                <c:pt idx="550">
                  <c:v>9.4430000000000028E-2</c:v>
                </c:pt>
                <c:pt idx="551">
                  <c:v>13.314630000000003</c:v>
                </c:pt>
                <c:pt idx="552">
                  <c:v>15.958669999999998</c:v>
                </c:pt>
                <c:pt idx="553">
                  <c:v>21.341180000000001</c:v>
                </c:pt>
                <c:pt idx="554">
                  <c:v>2.3607500000000008</c:v>
                </c:pt>
                <c:pt idx="555">
                  <c:v>5.3825099999999972</c:v>
                </c:pt>
                <c:pt idx="556">
                  <c:v>1.3220200000000002</c:v>
                </c:pt>
                <c:pt idx="557">
                  <c:v>1.8886000000000009</c:v>
                </c:pt>
                <c:pt idx="558">
                  <c:v>1.4164500000000002</c:v>
                </c:pt>
                <c:pt idx="559">
                  <c:v>2.5496100000000013</c:v>
                </c:pt>
                <c:pt idx="560">
                  <c:v>0</c:v>
                </c:pt>
                <c:pt idx="561">
                  <c:v>5.4769399999999973</c:v>
                </c:pt>
                <c:pt idx="562">
                  <c:v>11.70932</c:v>
                </c:pt>
                <c:pt idx="563">
                  <c:v>12.842480000000002</c:v>
                </c:pt>
                <c:pt idx="564">
                  <c:v>10.198439999999996</c:v>
                </c:pt>
                <c:pt idx="565">
                  <c:v>8.5931299999999968</c:v>
                </c:pt>
                <c:pt idx="566">
                  <c:v>2.0774600000000008</c:v>
                </c:pt>
                <c:pt idx="567">
                  <c:v>10.953879999999991</c:v>
                </c:pt>
                <c:pt idx="568">
                  <c:v>0</c:v>
                </c:pt>
                <c:pt idx="569">
                  <c:v>6.3268099999999992</c:v>
                </c:pt>
                <c:pt idx="570">
                  <c:v>0</c:v>
                </c:pt>
                <c:pt idx="571">
                  <c:v>3.493910000000001</c:v>
                </c:pt>
                <c:pt idx="572">
                  <c:v>6.3268099999999974</c:v>
                </c:pt>
                <c:pt idx="573">
                  <c:v>0.94429999999999992</c:v>
                </c:pt>
                <c:pt idx="574">
                  <c:v>4.4382100000000007</c:v>
                </c:pt>
                <c:pt idx="575">
                  <c:v>3.0217600000000009</c:v>
                </c:pt>
                <c:pt idx="576">
                  <c:v>6.9878200000000001</c:v>
                </c:pt>
                <c:pt idx="577">
                  <c:v>4.627069999999998</c:v>
                </c:pt>
                <c:pt idx="578">
                  <c:v>8.5931299999999968</c:v>
                </c:pt>
                <c:pt idx="579">
                  <c:v>1.7941700000000005</c:v>
                </c:pt>
                <c:pt idx="580">
                  <c:v>1.6997400000000007</c:v>
                </c:pt>
                <c:pt idx="581">
                  <c:v>0.47215000000000001</c:v>
                </c:pt>
                <c:pt idx="582">
                  <c:v>1.8886000000000009</c:v>
                </c:pt>
                <c:pt idx="583">
                  <c:v>4.7214999999999998</c:v>
                </c:pt>
                <c:pt idx="584">
                  <c:v>2.4551800000000008</c:v>
                </c:pt>
                <c:pt idx="585">
                  <c:v>0</c:v>
                </c:pt>
                <c:pt idx="586">
                  <c:v>1.5108800000000004</c:v>
                </c:pt>
                <c:pt idx="587">
                  <c:v>8.4042699999999968</c:v>
                </c:pt>
                <c:pt idx="588">
                  <c:v>5.2880799999999972</c:v>
                </c:pt>
                <c:pt idx="589">
                  <c:v>2.1718900000000008</c:v>
                </c:pt>
                <c:pt idx="590">
                  <c:v>1.9830300000000005</c:v>
                </c:pt>
                <c:pt idx="591">
                  <c:v>7.6488299999999922</c:v>
                </c:pt>
                <c:pt idx="592">
                  <c:v>7.1766799999999966</c:v>
                </c:pt>
                <c:pt idx="593">
                  <c:v>0.56657999999999997</c:v>
                </c:pt>
                <c:pt idx="594">
                  <c:v>9.4430000000000028E-2</c:v>
                </c:pt>
                <c:pt idx="595">
                  <c:v>3.2106200000000014</c:v>
                </c:pt>
                <c:pt idx="596">
                  <c:v>6.0435199999999956</c:v>
                </c:pt>
                <c:pt idx="597">
                  <c:v>0.37772000000000011</c:v>
                </c:pt>
                <c:pt idx="598">
                  <c:v>0</c:v>
                </c:pt>
                <c:pt idx="599">
                  <c:v>2.1718900000000003</c:v>
                </c:pt>
                <c:pt idx="600">
                  <c:v>8.876419999999996</c:v>
                </c:pt>
                <c:pt idx="601">
                  <c:v>2.4551800000000008</c:v>
                </c:pt>
                <c:pt idx="602">
                  <c:v>0.37772000000000011</c:v>
                </c:pt>
                <c:pt idx="603">
                  <c:v>0.75544000000000011</c:v>
                </c:pt>
                <c:pt idx="604">
                  <c:v>0.75544000000000011</c:v>
                </c:pt>
                <c:pt idx="605">
                  <c:v>9.4430000000000028E-2</c:v>
                </c:pt>
                <c:pt idx="606">
                  <c:v>0</c:v>
                </c:pt>
                <c:pt idx="607">
                  <c:v>0</c:v>
                </c:pt>
                <c:pt idx="608">
                  <c:v>0.28329000000000004</c:v>
                </c:pt>
                <c:pt idx="609">
                  <c:v>2.5496100000000013</c:v>
                </c:pt>
                <c:pt idx="610">
                  <c:v>6.6100999999999948</c:v>
                </c:pt>
                <c:pt idx="611">
                  <c:v>6.1379499999999929</c:v>
                </c:pt>
                <c:pt idx="612">
                  <c:v>1.0387299999999997</c:v>
                </c:pt>
                <c:pt idx="613">
                  <c:v>0</c:v>
                </c:pt>
                <c:pt idx="614">
                  <c:v>0</c:v>
                </c:pt>
                <c:pt idx="615">
                  <c:v>0.18886000000000006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0.47215000000000001</c:v>
                </c:pt>
                <c:pt idx="620">
                  <c:v>0.94429999999999992</c:v>
                </c:pt>
                <c:pt idx="621">
                  <c:v>0.56657999999999997</c:v>
                </c:pt>
                <c:pt idx="622">
                  <c:v>1.22759</c:v>
                </c:pt>
                <c:pt idx="623">
                  <c:v>15.203229999999978</c:v>
                </c:pt>
                <c:pt idx="624">
                  <c:v>3.5883400000000019</c:v>
                </c:pt>
                <c:pt idx="625">
                  <c:v>9.4430000000000028E-2</c:v>
                </c:pt>
                <c:pt idx="626">
                  <c:v>0.47215000000000001</c:v>
                </c:pt>
                <c:pt idx="627">
                  <c:v>9.4430000000000028E-2</c:v>
                </c:pt>
                <c:pt idx="628">
                  <c:v>0.18886000000000006</c:v>
                </c:pt>
                <c:pt idx="629">
                  <c:v>2.0774600000000008</c:v>
                </c:pt>
                <c:pt idx="630">
                  <c:v>8.9708499999999844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diarios!$C$1:$C$2</c:f>
              <c:strCache>
                <c:ptCount val="1"/>
                <c:pt idx="0">
                  <c:v>ETo PM mm/día</c:v>
                </c:pt>
              </c:strCache>
            </c:strRef>
          </c:tx>
          <c:spPr>
            <a:ln w="1905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diarios!$A$3:$A$633</c:f>
              <c:numCache>
                <c:formatCode>m/d/yyyy</c:formatCode>
                <c:ptCount val="631"/>
                <c:pt idx="0">
                  <c:v>41183</c:v>
                </c:pt>
                <c:pt idx="1">
                  <c:v>41184</c:v>
                </c:pt>
                <c:pt idx="2">
                  <c:v>41185</c:v>
                </c:pt>
                <c:pt idx="3">
                  <c:v>41186</c:v>
                </c:pt>
                <c:pt idx="4">
                  <c:v>41187</c:v>
                </c:pt>
                <c:pt idx="5">
                  <c:v>41188</c:v>
                </c:pt>
                <c:pt idx="6">
                  <c:v>41189</c:v>
                </c:pt>
                <c:pt idx="7">
                  <c:v>41190</c:v>
                </c:pt>
                <c:pt idx="8">
                  <c:v>41191</c:v>
                </c:pt>
                <c:pt idx="9">
                  <c:v>41192</c:v>
                </c:pt>
                <c:pt idx="10">
                  <c:v>41193</c:v>
                </c:pt>
                <c:pt idx="11">
                  <c:v>41194</c:v>
                </c:pt>
                <c:pt idx="12">
                  <c:v>41195</c:v>
                </c:pt>
                <c:pt idx="13">
                  <c:v>41196</c:v>
                </c:pt>
                <c:pt idx="14">
                  <c:v>41197</c:v>
                </c:pt>
                <c:pt idx="15">
                  <c:v>41198</c:v>
                </c:pt>
                <c:pt idx="16">
                  <c:v>41199</c:v>
                </c:pt>
                <c:pt idx="17">
                  <c:v>41200</c:v>
                </c:pt>
                <c:pt idx="18">
                  <c:v>41201</c:v>
                </c:pt>
                <c:pt idx="19">
                  <c:v>41202</c:v>
                </c:pt>
                <c:pt idx="20">
                  <c:v>41203</c:v>
                </c:pt>
                <c:pt idx="21">
                  <c:v>41204</c:v>
                </c:pt>
                <c:pt idx="22">
                  <c:v>41205</c:v>
                </c:pt>
                <c:pt idx="23">
                  <c:v>41206</c:v>
                </c:pt>
                <c:pt idx="24">
                  <c:v>41207</c:v>
                </c:pt>
                <c:pt idx="25">
                  <c:v>41208</c:v>
                </c:pt>
                <c:pt idx="26">
                  <c:v>41209</c:v>
                </c:pt>
                <c:pt idx="27">
                  <c:v>41210</c:v>
                </c:pt>
                <c:pt idx="28">
                  <c:v>41211</c:v>
                </c:pt>
                <c:pt idx="29">
                  <c:v>41212</c:v>
                </c:pt>
                <c:pt idx="30">
                  <c:v>41213</c:v>
                </c:pt>
                <c:pt idx="31">
                  <c:v>41214</c:v>
                </c:pt>
                <c:pt idx="32">
                  <c:v>41215</c:v>
                </c:pt>
                <c:pt idx="33">
                  <c:v>41216</c:v>
                </c:pt>
                <c:pt idx="34">
                  <c:v>41217</c:v>
                </c:pt>
                <c:pt idx="35">
                  <c:v>41218</c:v>
                </c:pt>
                <c:pt idx="36">
                  <c:v>41219</c:v>
                </c:pt>
                <c:pt idx="37">
                  <c:v>41220</c:v>
                </c:pt>
                <c:pt idx="38">
                  <c:v>41221</c:v>
                </c:pt>
                <c:pt idx="39">
                  <c:v>41222</c:v>
                </c:pt>
                <c:pt idx="40">
                  <c:v>41223</c:v>
                </c:pt>
                <c:pt idx="41">
                  <c:v>41224</c:v>
                </c:pt>
                <c:pt idx="42">
                  <c:v>41225</c:v>
                </c:pt>
                <c:pt idx="43">
                  <c:v>41226</c:v>
                </c:pt>
                <c:pt idx="44">
                  <c:v>41227</c:v>
                </c:pt>
                <c:pt idx="45">
                  <c:v>41228</c:v>
                </c:pt>
                <c:pt idx="46">
                  <c:v>41229</c:v>
                </c:pt>
                <c:pt idx="47">
                  <c:v>41230</c:v>
                </c:pt>
                <c:pt idx="48">
                  <c:v>41231</c:v>
                </c:pt>
                <c:pt idx="49">
                  <c:v>41232</c:v>
                </c:pt>
                <c:pt idx="50">
                  <c:v>41233</c:v>
                </c:pt>
                <c:pt idx="51">
                  <c:v>41234</c:v>
                </c:pt>
                <c:pt idx="52">
                  <c:v>41235</c:v>
                </c:pt>
                <c:pt idx="53">
                  <c:v>41236</c:v>
                </c:pt>
                <c:pt idx="54">
                  <c:v>41237</c:v>
                </c:pt>
                <c:pt idx="55">
                  <c:v>41238</c:v>
                </c:pt>
                <c:pt idx="56">
                  <c:v>41239</c:v>
                </c:pt>
                <c:pt idx="57">
                  <c:v>41240</c:v>
                </c:pt>
                <c:pt idx="58">
                  <c:v>41241</c:v>
                </c:pt>
                <c:pt idx="59">
                  <c:v>41242</c:v>
                </c:pt>
                <c:pt idx="60">
                  <c:v>41243</c:v>
                </c:pt>
                <c:pt idx="61">
                  <c:v>41244</c:v>
                </c:pt>
                <c:pt idx="62">
                  <c:v>41245</c:v>
                </c:pt>
                <c:pt idx="63">
                  <c:v>41246</c:v>
                </c:pt>
                <c:pt idx="64">
                  <c:v>41247</c:v>
                </c:pt>
                <c:pt idx="65">
                  <c:v>41248</c:v>
                </c:pt>
                <c:pt idx="66">
                  <c:v>41249</c:v>
                </c:pt>
                <c:pt idx="67">
                  <c:v>41250</c:v>
                </c:pt>
                <c:pt idx="68">
                  <c:v>41251</c:v>
                </c:pt>
                <c:pt idx="69">
                  <c:v>41252</c:v>
                </c:pt>
                <c:pt idx="70">
                  <c:v>41253</c:v>
                </c:pt>
                <c:pt idx="71">
                  <c:v>41254</c:v>
                </c:pt>
                <c:pt idx="72">
                  <c:v>41255</c:v>
                </c:pt>
                <c:pt idx="73">
                  <c:v>41256</c:v>
                </c:pt>
                <c:pt idx="74">
                  <c:v>41257</c:v>
                </c:pt>
                <c:pt idx="75">
                  <c:v>41258</c:v>
                </c:pt>
                <c:pt idx="76">
                  <c:v>41259</c:v>
                </c:pt>
                <c:pt idx="77">
                  <c:v>41260</c:v>
                </c:pt>
                <c:pt idx="78">
                  <c:v>41261</c:v>
                </c:pt>
                <c:pt idx="79">
                  <c:v>41262</c:v>
                </c:pt>
                <c:pt idx="80">
                  <c:v>41263</c:v>
                </c:pt>
                <c:pt idx="81">
                  <c:v>41264</c:v>
                </c:pt>
                <c:pt idx="82">
                  <c:v>41265</c:v>
                </c:pt>
                <c:pt idx="83">
                  <c:v>41266</c:v>
                </c:pt>
                <c:pt idx="84">
                  <c:v>41267</c:v>
                </c:pt>
                <c:pt idx="85">
                  <c:v>41268</c:v>
                </c:pt>
                <c:pt idx="86">
                  <c:v>41269</c:v>
                </c:pt>
                <c:pt idx="87">
                  <c:v>41270</c:v>
                </c:pt>
                <c:pt idx="88">
                  <c:v>41271</c:v>
                </c:pt>
                <c:pt idx="89">
                  <c:v>41272</c:v>
                </c:pt>
                <c:pt idx="90">
                  <c:v>41273</c:v>
                </c:pt>
                <c:pt idx="91">
                  <c:v>41274</c:v>
                </c:pt>
                <c:pt idx="92">
                  <c:v>41275</c:v>
                </c:pt>
                <c:pt idx="93">
                  <c:v>41276</c:v>
                </c:pt>
                <c:pt idx="94">
                  <c:v>41277</c:v>
                </c:pt>
                <c:pt idx="95">
                  <c:v>41278</c:v>
                </c:pt>
                <c:pt idx="96">
                  <c:v>41279</c:v>
                </c:pt>
                <c:pt idx="97">
                  <c:v>41280</c:v>
                </c:pt>
                <c:pt idx="98">
                  <c:v>41281</c:v>
                </c:pt>
                <c:pt idx="99">
                  <c:v>41282</c:v>
                </c:pt>
                <c:pt idx="100">
                  <c:v>41283</c:v>
                </c:pt>
                <c:pt idx="101">
                  <c:v>41284</c:v>
                </c:pt>
                <c:pt idx="102">
                  <c:v>41285</c:v>
                </c:pt>
                <c:pt idx="103">
                  <c:v>41286</c:v>
                </c:pt>
                <c:pt idx="104">
                  <c:v>41287</c:v>
                </c:pt>
                <c:pt idx="105">
                  <c:v>41288</c:v>
                </c:pt>
                <c:pt idx="106">
                  <c:v>41289</c:v>
                </c:pt>
                <c:pt idx="107">
                  <c:v>41290</c:v>
                </c:pt>
                <c:pt idx="108">
                  <c:v>41291</c:v>
                </c:pt>
                <c:pt idx="109">
                  <c:v>41292</c:v>
                </c:pt>
                <c:pt idx="110">
                  <c:v>41293</c:v>
                </c:pt>
                <c:pt idx="111">
                  <c:v>41294</c:v>
                </c:pt>
                <c:pt idx="112">
                  <c:v>41295</c:v>
                </c:pt>
                <c:pt idx="113">
                  <c:v>41296</c:v>
                </c:pt>
                <c:pt idx="114">
                  <c:v>41297</c:v>
                </c:pt>
                <c:pt idx="115">
                  <c:v>41298</c:v>
                </c:pt>
                <c:pt idx="116">
                  <c:v>41299</c:v>
                </c:pt>
                <c:pt idx="117">
                  <c:v>41300</c:v>
                </c:pt>
                <c:pt idx="118">
                  <c:v>41301</c:v>
                </c:pt>
                <c:pt idx="119">
                  <c:v>41302</c:v>
                </c:pt>
                <c:pt idx="120">
                  <c:v>41303</c:v>
                </c:pt>
                <c:pt idx="121">
                  <c:v>41304</c:v>
                </c:pt>
                <c:pt idx="122">
                  <c:v>41305</c:v>
                </c:pt>
                <c:pt idx="123">
                  <c:v>41306</c:v>
                </c:pt>
                <c:pt idx="124">
                  <c:v>41307</c:v>
                </c:pt>
                <c:pt idx="125">
                  <c:v>41308</c:v>
                </c:pt>
                <c:pt idx="126">
                  <c:v>41309</c:v>
                </c:pt>
                <c:pt idx="127">
                  <c:v>41310</c:v>
                </c:pt>
                <c:pt idx="128">
                  <c:v>41311</c:v>
                </c:pt>
                <c:pt idx="129">
                  <c:v>41312</c:v>
                </c:pt>
                <c:pt idx="130">
                  <c:v>41313</c:v>
                </c:pt>
                <c:pt idx="131">
                  <c:v>41314</c:v>
                </c:pt>
                <c:pt idx="132">
                  <c:v>41315</c:v>
                </c:pt>
                <c:pt idx="133">
                  <c:v>41316</c:v>
                </c:pt>
                <c:pt idx="134">
                  <c:v>41317</c:v>
                </c:pt>
                <c:pt idx="135">
                  <c:v>41318</c:v>
                </c:pt>
                <c:pt idx="136">
                  <c:v>41319</c:v>
                </c:pt>
                <c:pt idx="137">
                  <c:v>41320</c:v>
                </c:pt>
                <c:pt idx="138">
                  <c:v>41321</c:v>
                </c:pt>
                <c:pt idx="139">
                  <c:v>41322</c:v>
                </c:pt>
                <c:pt idx="140">
                  <c:v>41323</c:v>
                </c:pt>
                <c:pt idx="141">
                  <c:v>41324</c:v>
                </c:pt>
                <c:pt idx="142">
                  <c:v>41325</c:v>
                </c:pt>
                <c:pt idx="143">
                  <c:v>41326</c:v>
                </c:pt>
                <c:pt idx="144">
                  <c:v>41327</c:v>
                </c:pt>
                <c:pt idx="145">
                  <c:v>41328</c:v>
                </c:pt>
                <c:pt idx="146">
                  <c:v>41329</c:v>
                </c:pt>
                <c:pt idx="147">
                  <c:v>41330</c:v>
                </c:pt>
                <c:pt idx="148">
                  <c:v>41331</c:v>
                </c:pt>
                <c:pt idx="149">
                  <c:v>41332</c:v>
                </c:pt>
                <c:pt idx="150">
                  <c:v>41333</c:v>
                </c:pt>
                <c:pt idx="151">
                  <c:v>41334</c:v>
                </c:pt>
                <c:pt idx="152">
                  <c:v>41335</c:v>
                </c:pt>
                <c:pt idx="153">
                  <c:v>41336</c:v>
                </c:pt>
                <c:pt idx="154">
                  <c:v>41337</c:v>
                </c:pt>
                <c:pt idx="155">
                  <c:v>41338</c:v>
                </c:pt>
                <c:pt idx="156">
                  <c:v>41339</c:v>
                </c:pt>
                <c:pt idx="157">
                  <c:v>41340</c:v>
                </c:pt>
                <c:pt idx="158">
                  <c:v>41341</c:v>
                </c:pt>
                <c:pt idx="159">
                  <c:v>41342</c:v>
                </c:pt>
                <c:pt idx="160">
                  <c:v>41343</c:v>
                </c:pt>
                <c:pt idx="161">
                  <c:v>41344</c:v>
                </c:pt>
                <c:pt idx="162">
                  <c:v>41345</c:v>
                </c:pt>
                <c:pt idx="163">
                  <c:v>41346</c:v>
                </c:pt>
                <c:pt idx="164">
                  <c:v>41347</c:v>
                </c:pt>
                <c:pt idx="165">
                  <c:v>41348</c:v>
                </c:pt>
                <c:pt idx="166">
                  <c:v>41349</c:v>
                </c:pt>
                <c:pt idx="167">
                  <c:v>41350</c:v>
                </c:pt>
                <c:pt idx="168">
                  <c:v>41351</c:v>
                </c:pt>
                <c:pt idx="169">
                  <c:v>41352</c:v>
                </c:pt>
                <c:pt idx="170">
                  <c:v>41353</c:v>
                </c:pt>
                <c:pt idx="171">
                  <c:v>41354</c:v>
                </c:pt>
                <c:pt idx="172">
                  <c:v>41355</c:v>
                </c:pt>
                <c:pt idx="173">
                  <c:v>41356</c:v>
                </c:pt>
                <c:pt idx="174">
                  <c:v>41357</c:v>
                </c:pt>
                <c:pt idx="175">
                  <c:v>41358</c:v>
                </c:pt>
                <c:pt idx="176">
                  <c:v>41359</c:v>
                </c:pt>
                <c:pt idx="177">
                  <c:v>41360</c:v>
                </c:pt>
                <c:pt idx="178">
                  <c:v>41361</c:v>
                </c:pt>
                <c:pt idx="179">
                  <c:v>41362</c:v>
                </c:pt>
                <c:pt idx="180">
                  <c:v>41363</c:v>
                </c:pt>
                <c:pt idx="181">
                  <c:v>41364</c:v>
                </c:pt>
                <c:pt idx="182">
                  <c:v>41365</c:v>
                </c:pt>
                <c:pt idx="183">
                  <c:v>41366</c:v>
                </c:pt>
                <c:pt idx="184">
                  <c:v>41367</c:v>
                </c:pt>
                <c:pt idx="185">
                  <c:v>41368</c:v>
                </c:pt>
                <c:pt idx="186">
                  <c:v>41369</c:v>
                </c:pt>
                <c:pt idx="187">
                  <c:v>41370</c:v>
                </c:pt>
                <c:pt idx="188">
                  <c:v>41371</c:v>
                </c:pt>
                <c:pt idx="189">
                  <c:v>41372</c:v>
                </c:pt>
                <c:pt idx="190">
                  <c:v>41373</c:v>
                </c:pt>
                <c:pt idx="191">
                  <c:v>41374</c:v>
                </c:pt>
                <c:pt idx="192">
                  <c:v>41375</c:v>
                </c:pt>
                <c:pt idx="193">
                  <c:v>41376</c:v>
                </c:pt>
                <c:pt idx="194">
                  <c:v>41377</c:v>
                </c:pt>
                <c:pt idx="195">
                  <c:v>41378</c:v>
                </c:pt>
                <c:pt idx="196">
                  <c:v>41379</c:v>
                </c:pt>
                <c:pt idx="197">
                  <c:v>41380</c:v>
                </c:pt>
                <c:pt idx="198">
                  <c:v>41381</c:v>
                </c:pt>
                <c:pt idx="199">
                  <c:v>41382</c:v>
                </c:pt>
                <c:pt idx="200">
                  <c:v>41383</c:v>
                </c:pt>
                <c:pt idx="201">
                  <c:v>41384</c:v>
                </c:pt>
                <c:pt idx="202">
                  <c:v>41385</c:v>
                </c:pt>
                <c:pt idx="203">
                  <c:v>41386</c:v>
                </c:pt>
                <c:pt idx="204">
                  <c:v>41387</c:v>
                </c:pt>
                <c:pt idx="205">
                  <c:v>41388</c:v>
                </c:pt>
                <c:pt idx="206">
                  <c:v>41389</c:v>
                </c:pt>
                <c:pt idx="207">
                  <c:v>41390</c:v>
                </c:pt>
                <c:pt idx="208">
                  <c:v>41391</c:v>
                </c:pt>
                <c:pt idx="209">
                  <c:v>41392</c:v>
                </c:pt>
                <c:pt idx="210">
                  <c:v>41393</c:v>
                </c:pt>
                <c:pt idx="211">
                  <c:v>41394</c:v>
                </c:pt>
                <c:pt idx="212">
                  <c:v>41395</c:v>
                </c:pt>
                <c:pt idx="213">
                  <c:v>41396</c:v>
                </c:pt>
                <c:pt idx="214">
                  <c:v>41397</c:v>
                </c:pt>
                <c:pt idx="215">
                  <c:v>41398</c:v>
                </c:pt>
                <c:pt idx="216">
                  <c:v>41399</c:v>
                </c:pt>
                <c:pt idx="217">
                  <c:v>41400</c:v>
                </c:pt>
                <c:pt idx="218">
                  <c:v>41401</c:v>
                </c:pt>
                <c:pt idx="219">
                  <c:v>41402</c:v>
                </c:pt>
                <c:pt idx="220">
                  <c:v>41403</c:v>
                </c:pt>
                <c:pt idx="221">
                  <c:v>41404</c:v>
                </c:pt>
                <c:pt idx="222">
                  <c:v>41405</c:v>
                </c:pt>
                <c:pt idx="223">
                  <c:v>41406</c:v>
                </c:pt>
                <c:pt idx="224">
                  <c:v>41407</c:v>
                </c:pt>
                <c:pt idx="225">
                  <c:v>41408</c:v>
                </c:pt>
                <c:pt idx="226">
                  <c:v>41409</c:v>
                </c:pt>
                <c:pt idx="227">
                  <c:v>41410</c:v>
                </c:pt>
                <c:pt idx="228">
                  <c:v>41411</c:v>
                </c:pt>
                <c:pt idx="229">
                  <c:v>41412</c:v>
                </c:pt>
                <c:pt idx="230">
                  <c:v>41413</c:v>
                </c:pt>
                <c:pt idx="231">
                  <c:v>41414</c:v>
                </c:pt>
                <c:pt idx="232">
                  <c:v>41415</c:v>
                </c:pt>
                <c:pt idx="233">
                  <c:v>41416</c:v>
                </c:pt>
                <c:pt idx="234">
                  <c:v>41417</c:v>
                </c:pt>
                <c:pt idx="235">
                  <c:v>41418</c:v>
                </c:pt>
                <c:pt idx="236">
                  <c:v>41419</c:v>
                </c:pt>
                <c:pt idx="237">
                  <c:v>41420</c:v>
                </c:pt>
                <c:pt idx="238">
                  <c:v>41421</c:v>
                </c:pt>
                <c:pt idx="239">
                  <c:v>41422</c:v>
                </c:pt>
                <c:pt idx="240">
                  <c:v>41423</c:v>
                </c:pt>
                <c:pt idx="241">
                  <c:v>41424</c:v>
                </c:pt>
                <c:pt idx="242">
                  <c:v>41425</c:v>
                </c:pt>
                <c:pt idx="243">
                  <c:v>41426</c:v>
                </c:pt>
                <c:pt idx="244">
                  <c:v>41427</c:v>
                </c:pt>
                <c:pt idx="245">
                  <c:v>41428</c:v>
                </c:pt>
                <c:pt idx="246">
                  <c:v>41429</c:v>
                </c:pt>
                <c:pt idx="247">
                  <c:v>41430</c:v>
                </c:pt>
                <c:pt idx="248">
                  <c:v>41431</c:v>
                </c:pt>
                <c:pt idx="249">
                  <c:v>41432</c:v>
                </c:pt>
                <c:pt idx="250">
                  <c:v>41433</c:v>
                </c:pt>
                <c:pt idx="251">
                  <c:v>41434</c:v>
                </c:pt>
                <c:pt idx="252">
                  <c:v>41435</c:v>
                </c:pt>
                <c:pt idx="253">
                  <c:v>41436</c:v>
                </c:pt>
                <c:pt idx="254">
                  <c:v>41437</c:v>
                </c:pt>
                <c:pt idx="255">
                  <c:v>41438</c:v>
                </c:pt>
                <c:pt idx="256">
                  <c:v>41439</c:v>
                </c:pt>
                <c:pt idx="257">
                  <c:v>41440</c:v>
                </c:pt>
                <c:pt idx="258">
                  <c:v>41441</c:v>
                </c:pt>
                <c:pt idx="259">
                  <c:v>41442</c:v>
                </c:pt>
                <c:pt idx="260">
                  <c:v>41443</c:v>
                </c:pt>
                <c:pt idx="261">
                  <c:v>41444</c:v>
                </c:pt>
                <c:pt idx="262">
                  <c:v>41445</c:v>
                </c:pt>
                <c:pt idx="263">
                  <c:v>41446</c:v>
                </c:pt>
                <c:pt idx="264">
                  <c:v>41447</c:v>
                </c:pt>
                <c:pt idx="265">
                  <c:v>41448</c:v>
                </c:pt>
                <c:pt idx="266">
                  <c:v>41449</c:v>
                </c:pt>
                <c:pt idx="267">
                  <c:v>41450</c:v>
                </c:pt>
                <c:pt idx="268">
                  <c:v>41451</c:v>
                </c:pt>
                <c:pt idx="269">
                  <c:v>41452</c:v>
                </c:pt>
                <c:pt idx="270">
                  <c:v>41453</c:v>
                </c:pt>
                <c:pt idx="271">
                  <c:v>41454</c:v>
                </c:pt>
                <c:pt idx="272">
                  <c:v>41455</c:v>
                </c:pt>
                <c:pt idx="273">
                  <c:v>41456</c:v>
                </c:pt>
                <c:pt idx="274">
                  <c:v>41457</c:v>
                </c:pt>
                <c:pt idx="275">
                  <c:v>41458</c:v>
                </c:pt>
                <c:pt idx="276">
                  <c:v>41459</c:v>
                </c:pt>
                <c:pt idx="277">
                  <c:v>41460</c:v>
                </c:pt>
                <c:pt idx="278">
                  <c:v>41461</c:v>
                </c:pt>
                <c:pt idx="279">
                  <c:v>41462</c:v>
                </c:pt>
                <c:pt idx="280">
                  <c:v>41463</c:v>
                </c:pt>
                <c:pt idx="281">
                  <c:v>41464</c:v>
                </c:pt>
                <c:pt idx="282">
                  <c:v>41465</c:v>
                </c:pt>
                <c:pt idx="283">
                  <c:v>41466</c:v>
                </c:pt>
                <c:pt idx="284">
                  <c:v>41467</c:v>
                </c:pt>
                <c:pt idx="285">
                  <c:v>41468</c:v>
                </c:pt>
                <c:pt idx="286">
                  <c:v>41469</c:v>
                </c:pt>
                <c:pt idx="287">
                  <c:v>41470</c:v>
                </c:pt>
                <c:pt idx="288">
                  <c:v>41471</c:v>
                </c:pt>
                <c:pt idx="289">
                  <c:v>41472</c:v>
                </c:pt>
                <c:pt idx="290">
                  <c:v>41473</c:v>
                </c:pt>
                <c:pt idx="291">
                  <c:v>41474</c:v>
                </c:pt>
                <c:pt idx="292">
                  <c:v>41475</c:v>
                </c:pt>
                <c:pt idx="293">
                  <c:v>41476</c:v>
                </c:pt>
                <c:pt idx="294">
                  <c:v>41477</c:v>
                </c:pt>
                <c:pt idx="295">
                  <c:v>41478</c:v>
                </c:pt>
                <c:pt idx="296">
                  <c:v>41479</c:v>
                </c:pt>
                <c:pt idx="297">
                  <c:v>41480</c:v>
                </c:pt>
                <c:pt idx="298">
                  <c:v>41481</c:v>
                </c:pt>
                <c:pt idx="299">
                  <c:v>41482</c:v>
                </c:pt>
                <c:pt idx="300">
                  <c:v>41483</c:v>
                </c:pt>
                <c:pt idx="301">
                  <c:v>41484</c:v>
                </c:pt>
                <c:pt idx="302">
                  <c:v>41485</c:v>
                </c:pt>
                <c:pt idx="303">
                  <c:v>41486</c:v>
                </c:pt>
                <c:pt idx="304">
                  <c:v>41487</c:v>
                </c:pt>
                <c:pt idx="305">
                  <c:v>41488</c:v>
                </c:pt>
                <c:pt idx="306">
                  <c:v>41489</c:v>
                </c:pt>
                <c:pt idx="307">
                  <c:v>41490</c:v>
                </c:pt>
                <c:pt idx="308">
                  <c:v>41491</c:v>
                </c:pt>
                <c:pt idx="309">
                  <c:v>41492</c:v>
                </c:pt>
                <c:pt idx="310">
                  <c:v>41493</c:v>
                </c:pt>
                <c:pt idx="311">
                  <c:v>41494</c:v>
                </c:pt>
                <c:pt idx="312">
                  <c:v>41495</c:v>
                </c:pt>
                <c:pt idx="313">
                  <c:v>41496</c:v>
                </c:pt>
                <c:pt idx="314">
                  <c:v>41497</c:v>
                </c:pt>
                <c:pt idx="315">
                  <c:v>41498</c:v>
                </c:pt>
                <c:pt idx="316">
                  <c:v>41499</c:v>
                </c:pt>
                <c:pt idx="317">
                  <c:v>41500</c:v>
                </c:pt>
                <c:pt idx="318">
                  <c:v>41501</c:v>
                </c:pt>
                <c:pt idx="319">
                  <c:v>41502</c:v>
                </c:pt>
                <c:pt idx="320">
                  <c:v>41503</c:v>
                </c:pt>
                <c:pt idx="321">
                  <c:v>41504</c:v>
                </c:pt>
                <c:pt idx="322">
                  <c:v>41505</c:v>
                </c:pt>
                <c:pt idx="323">
                  <c:v>41506</c:v>
                </c:pt>
                <c:pt idx="324">
                  <c:v>41507</c:v>
                </c:pt>
                <c:pt idx="325">
                  <c:v>41508</c:v>
                </c:pt>
                <c:pt idx="326">
                  <c:v>41509</c:v>
                </c:pt>
                <c:pt idx="327">
                  <c:v>41510</c:v>
                </c:pt>
                <c:pt idx="328">
                  <c:v>41511</c:v>
                </c:pt>
                <c:pt idx="329">
                  <c:v>41512</c:v>
                </c:pt>
                <c:pt idx="330">
                  <c:v>41513</c:v>
                </c:pt>
                <c:pt idx="331">
                  <c:v>41514</c:v>
                </c:pt>
                <c:pt idx="332">
                  <c:v>41515</c:v>
                </c:pt>
                <c:pt idx="333">
                  <c:v>41516</c:v>
                </c:pt>
                <c:pt idx="334">
                  <c:v>41517</c:v>
                </c:pt>
                <c:pt idx="335">
                  <c:v>41518</c:v>
                </c:pt>
                <c:pt idx="336">
                  <c:v>41519</c:v>
                </c:pt>
                <c:pt idx="337">
                  <c:v>41520</c:v>
                </c:pt>
                <c:pt idx="338">
                  <c:v>41521</c:v>
                </c:pt>
                <c:pt idx="339">
                  <c:v>41522</c:v>
                </c:pt>
                <c:pt idx="340">
                  <c:v>41523</c:v>
                </c:pt>
                <c:pt idx="341">
                  <c:v>41524</c:v>
                </c:pt>
                <c:pt idx="342">
                  <c:v>41525</c:v>
                </c:pt>
                <c:pt idx="343">
                  <c:v>41526</c:v>
                </c:pt>
                <c:pt idx="344">
                  <c:v>41527</c:v>
                </c:pt>
                <c:pt idx="345">
                  <c:v>41528</c:v>
                </c:pt>
                <c:pt idx="346">
                  <c:v>41529</c:v>
                </c:pt>
                <c:pt idx="347">
                  <c:v>41530</c:v>
                </c:pt>
                <c:pt idx="348">
                  <c:v>41531</c:v>
                </c:pt>
                <c:pt idx="349">
                  <c:v>41532</c:v>
                </c:pt>
                <c:pt idx="350">
                  <c:v>41533</c:v>
                </c:pt>
                <c:pt idx="351">
                  <c:v>41534</c:v>
                </c:pt>
                <c:pt idx="352">
                  <c:v>41535</c:v>
                </c:pt>
                <c:pt idx="353">
                  <c:v>41536</c:v>
                </c:pt>
                <c:pt idx="354">
                  <c:v>41537</c:v>
                </c:pt>
                <c:pt idx="355">
                  <c:v>41538</c:v>
                </c:pt>
                <c:pt idx="356">
                  <c:v>41539</c:v>
                </c:pt>
                <c:pt idx="357">
                  <c:v>41540</c:v>
                </c:pt>
                <c:pt idx="358">
                  <c:v>41541</c:v>
                </c:pt>
                <c:pt idx="359">
                  <c:v>41542</c:v>
                </c:pt>
                <c:pt idx="360">
                  <c:v>41543</c:v>
                </c:pt>
                <c:pt idx="361">
                  <c:v>41544</c:v>
                </c:pt>
                <c:pt idx="362">
                  <c:v>41545</c:v>
                </c:pt>
                <c:pt idx="363">
                  <c:v>41546</c:v>
                </c:pt>
                <c:pt idx="364">
                  <c:v>41547</c:v>
                </c:pt>
                <c:pt idx="365">
                  <c:v>41548</c:v>
                </c:pt>
                <c:pt idx="366">
                  <c:v>41549</c:v>
                </c:pt>
                <c:pt idx="367">
                  <c:v>41550</c:v>
                </c:pt>
                <c:pt idx="368">
                  <c:v>41551</c:v>
                </c:pt>
                <c:pt idx="369">
                  <c:v>41552</c:v>
                </c:pt>
                <c:pt idx="370">
                  <c:v>41553</c:v>
                </c:pt>
                <c:pt idx="371">
                  <c:v>41554</c:v>
                </c:pt>
                <c:pt idx="372">
                  <c:v>41555</c:v>
                </c:pt>
                <c:pt idx="373">
                  <c:v>41556</c:v>
                </c:pt>
                <c:pt idx="374">
                  <c:v>41557</c:v>
                </c:pt>
                <c:pt idx="375">
                  <c:v>41558</c:v>
                </c:pt>
                <c:pt idx="376">
                  <c:v>41559</c:v>
                </c:pt>
                <c:pt idx="377">
                  <c:v>41560</c:v>
                </c:pt>
                <c:pt idx="378">
                  <c:v>41561</c:v>
                </c:pt>
                <c:pt idx="379">
                  <c:v>41562</c:v>
                </c:pt>
                <c:pt idx="380">
                  <c:v>41563</c:v>
                </c:pt>
                <c:pt idx="381">
                  <c:v>41564</c:v>
                </c:pt>
                <c:pt idx="382">
                  <c:v>41565</c:v>
                </c:pt>
                <c:pt idx="383">
                  <c:v>41566</c:v>
                </c:pt>
                <c:pt idx="384">
                  <c:v>41567</c:v>
                </c:pt>
                <c:pt idx="385">
                  <c:v>41568</c:v>
                </c:pt>
                <c:pt idx="386">
                  <c:v>41569</c:v>
                </c:pt>
                <c:pt idx="387">
                  <c:v>41570</c:v>
                </c:pt>
                <c:pt idx="388">
                  <c:v>41571</c:v>
                </c:pt>
                <c:pt idx="389">
                  <c:v>41572</c:v>
                </c:pt>
                <c:pt idx="390">
                  <c:v>41573</c:v>
                </c:pt>
                <c:pt idx="391">
                  <c:v>41574</c:v>
                </c:pt>
                <c:pt idx="392">
                  <c:v>41575</c:v>
                </c:pt>
                <c:pt idx="393">
                  <c:v>41576</c:v>
                </c:pt>
                <c:pt idx="394">
                  <c:v>41577</c:v>
                </c:pt>
                <c:pt idx="395">
                  <c:v>41578</c:v>
                </c:pt>
                <c:pt idx="396">
                  <c:v>41579</c:v>
                </c:pt>
                <c:pt idx="397">
                  <c:v>41580</c:v>
                </c:pt>
                <c:pt idx="398">
                  <c:v>41581</c:v>
                </c:pt>
                <c:pt idx="399">
                  <c:v>41582</c:v>
                </c:pt>
                <c:pt idx="400">
                  <c:v>41583</c:v>
                </c:pt>
                <c:pt idx="401">
                  <c:v>41584</c:v>
                </c:pt>
                <c:pt idx="402">
                  <c:v>41585</c:v>
                </c:pt>
                <c:pt idx="403">
                  <c:v>41586</c:v>
                </c:pt>
                <c:pt idx="404">
                  <c:v>41587</c:v>
                </c:pt>
                <c:pt idx="405">
                  <c:v>41588</c:v>
                </c:pt>
                <c:pt idx="406">
                  <c:v>41589</c:v>
                </c:pt>
                <c:pt idx="407">
                  <c:v>41590</c:v>
                </c:pt>
                <c:pt idx="408">
                  <c:v>41591</c:v>
                </c:pt>
                <c:pt idx="409">
                  <c:v>41592</c:v>
                </c:pt>
                <c:pt idx="410">
                  <c:v>41593</c:v>
                </c:pt>
                <c:pt idx="411">
                  <c:v>41594</c:v>
                </c:pt>
                <c:pt idx="412">
                  <c:v>41595</c:v>
                </c:pt>
                <c:pt idx="413">
                  <c:v>41596</c:v>
                </c:pt>
                <c:pt idx="414">
                  <c:v>41597</c:v>
                </c:pt>
                <c:pt idx="415">
                  <c:v>41598</c:v>
                </c:pt>
                <c:pt idx="416">
                  <c:v>41599</c:v>
                </c:pt>
                <c:pt idx="417">
                  <c:v>41600</c:v>
                </c:pt>
                <c:pt idx="418">
                  <c:v>41601</c:v>
                </c:pt>
                <c:pt idx="419">
                  <c:v>41602</c:v>
                </c:pt>
                <c:pt idx="420">
                  <c:v>41603</c:v>
                </c:pt>
                <c:pt idx="421">
                  <c:v>41604</c:v>
                </c:pt>
                <c:pt idx="422">
                  <c:v>41605</c:v>
                </c:pt>
                <c:pt idx="423">
                  <c:v>41606</c:v>
                </c:pt>
                <c:pt idx="424">
                  <c:v>41607</c:v>
                </c:pt>
                <c:pt idx="425">
                  <c:v>41608</c:v>
                </c:pt>
                <c:pt idx="426">
                  <c:v>41609</c:v>
                </c:pt>
                <c:pt idx="427">
                  <c:v>41610</c:v>
                </c:pt>
                <c:pt idx="428">
                  <c:v>41611</c:v>
                </c:pt>
                <c:pt idx="429">
                  <c:v>41612</c:v>
                </c:pt>
                <c:pt idx="430">
                  <c:v>41613</c:v>
                </c:pt>
                <c:pt idx="431">
                  <c:v>41614</c:v>
                </c:pt>
                <c:pt idx="432">
                  <c:v>41615</c:v>
                </c:pt>
                <c:pt idx="433">
                  <c:v>41616</c:v>
                </c:pt>
                <c:pt idx="434">
                  <c:v>41617</c:v>
                </c:pt>
                <c:pt idx="435">
                  <c:v>41618</c:v>
                </c:pt>
                <c:pt idx="436">
                  <c:v>41619</c:v>
                </c:pt>
                <c:pt idx="437">
                  <c:v>41620</c:v>
                </c:pt>
                <c:pt idx="438">
                  <c:v>41621</c:v>
                </c:pt>
                <c:pt idx="439">
                  <c:v>41622</c:v>
                </c:pt>
                <c:pt idx="440">
                  <c:v>41623</c:v>
                </c:pt>
                <c:pt idx="441">
                  <c:v>41624</c:v>
                </c:pt>
                <c:pt idx="442">
                  <c:v>41625</c:v>
                </c:pt>
                <c:pt idx="443">
                  <c:v>41626</c:v>
                </c:pt>
                <c:pt idx="444">
                  <c:v>41627</c:v>
                </c:pt>
                <c:pt idx="445">
                  <c:v>41628</c:v>
                </c:pt>
                <c:pt idx="446">
                  <c:v>41629</c:v>
                </c:pt>
                <c:pt idx="447">
                  <c:v>41630</c:v>
                </c:pt>
                <c:pt idx="448">
                  <c:v>41631</c:v>
                </c:pt>
                <c:pt idx="449">
                  <c:v>41632</c:v>
                </c:pt>
                <c:pt idx="450">
                  <c:v>41633</c:v>
                </c:pt>
                <c:pt idx="451">
                  <c:v>41634</c:v>
                </c:pt>
                <c:pt idx="452">
                  <c:v>41635</c:v>
                </c:pt>
                <c:pt idx="453">
                  <c:v>41636</c:v>
                </c:pt>
                <c:pt idx="454">
                  <c:v>41637</c:v>
                </c:pt>
                <c:pt idx="455">
                  <c:v>41638</c:v>
                </c:pt>
                <c:pt idx="456">
                  <c:v>41639</c:v>
                </c:pt>
                <c:pt idx="457">
                  <c:v>41640</c:v>
                </c:pt>
                <c:pt idx="458">
                  <c:v>41641</c:v>
                </c:pt>
                <c:pt idx="459">
                  <c:v>41642</c:v>
                </c:pt>
                <c:pt idx="460">
                  <c:v>41643</c:v>
                </c:pt>
                <c:pt idx="461">
                  <c:v>41644</c:v>
                </c:pt>
                <c:pt idx="462">
                  <c:v>41645</c:v>
                </c:pt>
                <c:pt idx="463">
                  <c:v>41646</c:v>
                </c:pt>
                <c:pt idx="464">
                  <c:v>41647</c:v>
                </c:pt>
                <c:pt idx="465">
                  <c:v>41648</c:v>
                </c:pt>
                <c:pt idx="466">
                  <c:v>41649</c:v>
                </c:pt>
                <c:pt idx="467">
                  <c:v>41650</c:v>
                </c:pt>
                <c:pt idx="468">
                  <c:v>41651</c:v>
                </c:pt>
                <c:pt idx="469">
                  <c:v>41652</c:v>
                </c:pt>
                <c:pt idx="470">
                  <c:v>41653</c:v>
                </c:pt>
                <c:pt idx="471">
                  <c:v>41654</c:v>
                </c:pt>
                <c:pt idx="472">
                  <c:v>41655</c:v>
                </c:pt>
                <c:pt idx="473">
                  <c:v>41656</c:v>
                </c:pt>
                <c:pt idx="474">
                  <c:v>41657</c:v>
                </c:pt>
                <c:pt idx="475">
                  <c:v>41658</c:v>
                </c:pt>
                <c:pt idx="476">
                  <c:v>41659</c:v>
                </c:pt>
                <c:pt idx="477">
                  <c:v>41660</c:v>
                </c:pt>
                <c:pt idx="478">
                  <c:v>41661</c:v>
                </c:pt>
                <c:pt idx="479">
                  <c:v>41662</c:v>
                </c:pt>
                <c:pt idx="480">
                  <c:v>41663</c:v>
                </c:pt>
                <c:pt idx="481">
                  <c:v>41664</c:v>
                </c:pt>
                <c:pt idx="482">
                  <c:v>41665</c:v>
                </c:pt>
                <c:pt idx="483">
                  <c:v>41666</c:v>
                </c:pt>
                <c:pt idx="484">
                  <c:v>41667</c:v>
                </c:pt>
                <c:pt idx="485">
                  <c:v>41668</c:v>
                </c:pt>
                <c:pt idx="486">
                  <c:v>41669</c:v>
                </c:pt>
                <c:pt idx="487">
                  <c:v>41670</c:v>
                </c:pt>
                <c:pt idx="488">
                  <c:v>41671</c:v>
                </c:pt>
                <c:pt idx="489">
                  <c:v>41672</c:v>
                </c:pt>
                <c:pt idx="490">
                  <c:v>41673</c:v>
                </c:pt>
                <c:pt idx="491">
                  <c:v>41674</c:v>
                </c:pt>
                <c:pt idx="492">
                  <c:v>41675</c:v>
                </c:pt>
                <c:pt idx="493">
                  <c:v>41676</c:v>
                </c:pt>
                <c:pt idx="494">
                  <c:v>41677</c:v>
                </c:pt>
                <c:pt idx="495">
                  <c:v>41678</c:v>
                </c:pt>
                <c:pt idx="496">
                  <c:v>41679</c:v>
                </c:pt>
                <c:pt idx="497">
                  <c:v>41680</c:v>
                </c:pt>
                <c:pt idx="498">
                  <c:v>41681</c:v>
                </c:pt>
                <c:pt idx="499">
                  <c:v>41682</c:v>
                </c:pt>
                <c:pt idx="500">
                  <c:v>41683</c:v>
                </c:pt>
                <c:pt idx="501">
                  <c:v>41684</c:v>
                </c:pt>
                <c:pt idx="502">
                  <c:v>41685</c:v>
                </c:pt>
                <c:pt idx="503">
                  <c:v>41686</c:v>
                </c:pt>
                <c:pt idx="504">
                  <c:v>41687</c:v>
                </c:pt>
                <c:pt idx="505">
                  <c:v>41688</c:v>
                </c:pt>
                <c:pt idx="506">
                  <c:v>41689</c:v>
                </c:pt>
                <c:pt idx="507">
                  <c:v>41690</c:v>
                </c:pt>
                <c:pt idx="508">
                  <c:v>41691</c:v>
                </c:pt>
                <c:pt idx="509">
                  <c:v>41692</c:v>
                </c:pt>
                <c:pt idx="510">
                  <c:v>41693</c:v>
                </c:pt>
                <c:pt idx="511">
                  <c:v>41694</c:v>
                </c:pt>
                <c:pt idx="512">
                  <c:v>41695</c:v>
                </c:pt>
                <c:pt idx="513">
                  <c:v>41696</c:v>
                </c:pt>
                <c:pt idx="514">
                  <c:v>41697</c:v>
                </c:pt>
                <c:pt idx="515">
                  <c:v>41698</c:v>
                </c:pt>
                <c:pt idx="516">
                  <c:v>41699</c:v>
                </c:pt>
                <c:pt idx="517">
                  <c:v>41700</c:v>
                </c:pt>
                <c:pt idx="518">
                  <c:v>41701</c:v>
                </c:pt>
                <c:pt idx="519">
                  <c:v>41702</c:v>
                </c:pt>
                <c:pt idx="520">
                  <c:v>41703</c:v>
                </c:pt>
                <c:pt idx="521">
                  <c:v>41704</c:v>
                </c:pt>
                <c:pt idx="522">
                  <c:v>41705</c:v>
                </c:pt>
                <c:pt idx="523">
                  <c:v>41706</c:v>
                </c:pt>
                <c:pt idx="524">
                  <c:v>41707</c:v>
                </c:pt>
                <c:pt idx="525">
                  <c:v>41708</c:v>
                </c:pt>
                <c:pt idx="526">
                  <c:v>41709</c:v>
                </c:pt>
                <c:pt idx="527">
                  <c:v>41710</c:v>
                </c:pt>
                <c:pt idx="528">
                  <c:v>41711</c:v>
                </c:pt>
                <c:pt idx="529">
                  <c:v>41712</c:v>
                </c:pt>
                <c:pt idx="530">
                  <c:v>41713</c:v>
                </c:pt>
                <c:pt idx="531">
                  <c:v>41714</c:v>
                </c:pt>
                <c:pt idx="532">
                  <c:v>41715</c:v>
                </c:pt>
                <c:pt idx="533">
                  <c:v>41716</c:v>
                </c:pt>
                <c:pt idx="534">
                  <c:v>41717</c:v>
                </c:pt>
                <c:pt idx="535">
                  <c:v>41718</c:v>
                </c:pt>
                <c:pt idx="536">
                  <c:v>41719</c:v>
                </c:pt>
                <c:pt idx="537">
                  <c:v>41720</c:v>
                </c:pt>
                <c:pt idx="538">
                  <c:v>41721</c:v>
                </c:pt>
                <c:pt idx="539">
                  <c:v>41722</c:v>
                </c:pt>
                <c:pt idx="540">
                  <c:v>41723</c:v>
                </c:pt>
                <c:pt idx="541">
                  <c:v>41724</c:v>
                </c:pt>
                <c:pt idx="542">
                  <c:v>41725</c:v>
                </c:pt>
                <c:pt idx="543">
                  <c:v>41726</c:v>
                </c:pt>
                <c:pt idx="544">
                  <c:v>41727</c:v>
                </c:pt>
                <c:pt idx="545">
                  <c:v>41728</c:v>
                </c:pt>
                <c:pt idx="546">
                  <c:v>41729</c:v>
                </c:pt>
                <c:pt idx="547">
                  <c:v>41730</c:v>
                </c:pt>
                <c:pt idx="548">
                  <c:v>41731</c:v>
                </c:pt>
                <c:pt idx="549">
                  <c:v>41732</c:v>
                </c:pt>
                <c:pt idx="550">
                  <c:v>41733</c:v>
                </c:pt>
                <c:pt idx="551">
                  <c:v>41734</c:v>
                </c:pt>
                <c:pt idx="552">
                  <c:v>41735</c:v>
                </c:pt>
                <c:pt idx="553">
                  <c:v>41736</c:v>
                </c:pt>
                <c:pt idx="554">
                  <c:v>41737</c:v>
                </c:pt>
                <c:pt idx="555">
                  <c:v>41738</c:v>
                </c:pt>
                <c:pt idx="556">
                  <c:v>41739</c:v>
                </c:pt>
                <c:pt idx="557">
                  <c:v>41740</c:v>
                </c:pt>
                <c:pt idx="558">
                  <c:v>41741</c:v>
                </c:pt>
                <c:pt idx="559">
                  <c:v>41742</c:v>
                </c:pt>
                <c:pt idx="560">
                  <c:v>41743</c:v>
                </c:pt>
                <c:pt idx="561">
                  <c:v>41744</c:v>
                </c:pt>
                <c:pt idx="562">
                  <c:v>41745</c:v>
                </c:pt>
                <c:pt idx="563">
                  <c:v>41746</c:v>
                </c:pt>
                <c:pt idx="564">
                  <c:v>41747</c:v>
                </c:pt>
                <c:pt idx="565">
                  <c:v>41748</c:v>
                </c:pt>
                <c:pt idx="566">
                  <c:v>41749</c:v>
                </c:pt>
                <c:pt idx="567">
                  <c:v>41750</c:v>
                </c:pt>
                <c:pt idx="568">
                  <c:v>41751</c:v>
                </c:pt>
                <c:pt idx="569">
                  <c:v>41752</c:v>
                </c:pt>
                <c:pt idx="570">
                  <c:v>41753</c:v>
                </c:pt>
                <c:pt idx="571">
                  <c:v>41754</c:v>
                </c:pt>
                <c:pt idx="572">
                  <c:v>41755</c:v>
                </c:pt>
                <c:pt idx="573">
                  <c:v>41756</c:v>
                </c:pt>
                <c:pt idx="574">
                  <c:v>41757</c:v>
                </c:pt>
                <c:pt idx="575">
                  <c:v>41758</c:v>
                </c:pt>
                <c:pt idx="576">
                  <c:v>41759</c:v>
                </c:pt>
                <c:pt idx="577">
                  <c:v>41760</c:v>
                </c:pt>
                <c:pt idx="578">
                  <c:v>41761</c:v>
                </c:pt>
                <c:pt idx="579">
                  <c:v>41762</c:v>
                </c:pt>
                <c:pt idx="580">
                  <c:v>41763</c:v>
                </c:pt>
                <c:pt idx="581">
                  <c:v>41764</c:v>
                </c:pt>
                <c:pt idx="582">
                  <c:v>41765</c:v>
                </c:pt>
                <c:pt idx="583">
                  <c:v>41766</c:v>
                </c:pt>
                <c:pt idx="584">
                  <c:v>41767</c:v>
                </c:pt>
                <c:pt idx="585">
                  <c:v>41768</c:v>
                </c:pt>
                <c:pt idx="586">
                  <c:v>41769</c:v>
                </c:pt>
                <c:pt idx="587">
                  <c:v>41770</c:v>
                </c:pt>
                <c:pt idx="588">
                  <c:v>41771</c:v>
                </c:pt>
                <c:pt idx="589">
                  <c:v>41772</c:v>
                </c:pt>
                <c:pt idx="590">
                  <c:v>41773</c:v>
                </c:pt>
                <c:pt idx="591">
                  <c:v>41774</c:v>
                </c:pt>
                <c:pt idx="592">
                  <c:v>41775</c:v>
                </c:pt>
                <c:pt idx="593">
                  <c:v>41776</c:v>
                </c:pt>
                <c:pt idx="594">
                  <c:v>41777</c:v>
                </c:pt>
                <c:pt idx="595">
                  <c:v>41778</c:v>
                </c:pt>
                <c:pt idx="596">
                  <c:v>41779</c:v>
                </c:pt>
                <c:pt idx="597">
                  <c:v>41780</c:v>
                </c:pt>
                <c:pt idx="598">
                  <c:v>41781</c:v>
                </c:pt>
                <c:pt idx="599">
                  <c:v>41782</c:v>
                </c:pt>
                <c:pt idx="600">
                  <c:v>41783</c:v>
                </c:pt>
                <c:pt idx="601">
                  <c:v>41784</c:v>
                </c:pt>
                <c:pt idx="602">
                  <c:v>41785</c:v>
                </c:pt>
                <c:pt idx="603">
                  <c:v>41786</c:v>
                </c:pt>
                <c:pt idx="604">
                  <c:v>41787</c:v>
                </c:pt>
                <c:pt idx="605">
                  <c:v>41788</c:v>
                </c:pt>
                <c:pt idx="606">
                  <c:v>41789</c:v>
                </c:pt>
                <c:pt idx="607">
                  <c:v>41790</c:v>
                </c:pt>
                <c:pt idx="608">
                  <c:v>41791</c:v>
                </c:pt>
                <c:pt idx="609">
                  <c:v>41792</c:v>
                </c:pt>
                <c:pt idx="610">
                  <c:v>41793</c:v>
                </c:pt>
                <c:pt idx="611">
                  <c:v>41794</c:v>
                </c:pt>
                <c:pt idx="612">
                  <c:v>41795</c:v>
                </c:pt>
                <c:pt idx="613">
                  <c:v>41796</c:v>
                </c:pt>
                <c:pt idx="614">
                  <c:v>41797</c:v>
                </c:pt>
                <c:pt idx="615">
                  <c:v>41798</c:v>
                </c:pt>
                <c:pt idx="616">
                  <c:v>41799</c:v>
                </c:pt>
                <c:pt idx="617">
                  <c:v>41800</c:v>
                </c:pt>
                <c:pt idx="618">
                  <c:v>41801</c:v>
                </c:pt>
                <c:pt idx="619">
                  <c:v>41802</c:v>
                </c:pt>
                <c:pt idx="620">
                  <c:v>41803</c:v>
                </c:pt>
                <c:pt idx="621">
                  <c:v>41804</c:v>
                </c:pt>
                <c:pt idx="622">
                  <c:v>41805</c:v>
                </c:pt>
                <c:pt idx="623">
                  <c:v>41806</c:v>
                </c:pt>
                <c:pt idx="624">
                  <c:v>41807</c:v>
                </c:pt>
                <c:pt idx="625">
                  <c:v>41808</c:v>
                </c:pt>
                <c:pt idx="626">
                  <c:v>41809</c:v>
                </c:pt>
                <c:pt idx="627">
                  <c:v>41810</c:v>
                </c:pt>
                <c:pt idx="628">
                  <c:v>41811</c:v>
                </c:pt>
                <c:pt idx="629">
                  <c:v>41812</c:v>
                </c:pt>
                <c:pt idx="630">
                  <c:v>41813</c:v>
                </c:pt>
              </c:numCache>
            </c:numRef>
          </c:cat>
          <c:val>
            <c:numRef>
              <c:f>diarios!$C$3:$C$633</c:f>
              <c:numCache>
                <c:formatCode>General</c:formatCode>
                <c:ptCount val="631"/>
                <c:pt idx="0">
                  <c:v>2.8449855422520796</c:v>
                </c:pt>
                <c:pt idx="1">
                  <c:v>2.9577558058271207</c:v>
                </c:pt>
                <c:pt idx="2">
                  <c:v>2.3679395215128234</c:v>
                </c:pt>
                <c:pt idx="3">
                  <c:v>1.6793217097033204</c:v>
                </c:pt>
                <c:pt idx="4">
                  <c:v>3.5882722478924416</c:v>
                </c:pt>
                <c:pt idx="5">
                  <c:v>1.6053110065664826</c:v>
                </c:pt>
                <c:pt idx="6">
                  <c:v>2.3029248789264676</c:v>
                </c:pt>
                <c:pt idx="7">
                  <c:v>2.528527500606522</c:v>
                </c:pt>
                <c:pt idx="8">
                  <c:v>2.5196663741979108</c:v>
                </c:pt>
                <c:pt idx="9">
                  <c:v>1.9984554742823328</c:v>
                </c:pt>
                <c:pt idx="10">
                  <c:v>2.4676079488422058</c:v>
                </c:pt>
                <c:pt idx="11">
                  <c:v>2.1911600983947404</c:v>
                </c:pt>
                <c:pt idx="12">
                  <c:v>2.383944886026244</c:v>
                </c:pt>
                <c:pt idx="13">
                  <c:v>1.9268139961136634</c:v>
                </c:pt>
                <c:pt idx="14">
                  <c:v>1.3424022831659608</c:v>
                </c:pt>
                <c:pt idx="15">
                  <c:v>1.4612512717750186</c:v>
                </c:pt>
                <c:pt idx="16">
                  <c:v>1.3229707909851429</c:v>
                </c:pt>
                <c:pt idx="17">
                  <c:v>2.1405471243449372</c:v>
                </c:pt>
                <c:pt idx="18">
                  <c:v>2.5536759714723472</c:v>
                </c:pt>
                <c:pt idx="19">
                  <c:v>2.8868886291830651</c:v>
                </c:pt>
                <c:pt idx="20">
                  <c:v>2.4969300283477875</c:v>
                </c:pt>
                <c:pt idx="21">
                  <c:v>1.6763356919549961</c:v>
                </c:pt>
                <c:pt idx="22">
                  <c:v>2.0020323784090235</c:v>
                </c:pt>
                <c:pt idx="23">
                  <c:v>2.5598826047084318</c:v>
                </c:pt>
                <c:pt idx="24">
                  <c:v>2.5083125318489796</c:v>
                </c:pt>
                <c:pt idx="25">
                  <c:v>2.4772879803235268</c:v>
                </c:pt>
                <c:pt idx="26">
                  <c:v>2.1040351728413675</c:v>
                </c:pt>
                <c:pt idx="30">
                  <c:v>1.8283193700131624</c:v>
                </c:pt>
                <c:pt idx="31">
                  <c:v>3.0480409490286995</c:v>
                </c:pt>
                <c:pt idx="32">
                  <c:v>2.0058256126415226</c:v>
                </c:pt>
                <c:pt idx="33">
                  <c:v>1.9468276837386151</c:v>
                </c:pt>
                <c:pt idx="34">
                  <c:v>2.114167516290268</c:v>
                </c:pt>
                <c:pt idx="35">
                  <c:v>2.4055601650585787</c:v>
                </c:pt>
                <c:pt idx="36">
                  <c:v>2.5174581326623184</c:v>
                </c:pt>
                <c:pt idx="37">
                  <c:v>1.8195260458150477</c:v>
                </c:pt>
                <c:pt idx="38">
                  <c:v>2.420547444635083</c:v>
                </c:pt>
                <c:pt idx="39">
                  <c:v>2.8752618367865428</c:v>
                </c:pt>
                <c:pt idx="40">
                  <c:v>3.3056856772096763</c:v>
                </c:pt>
                <c:pt idx="41">
                  <c:v>3.8002357981631483</c:v>
                </c:pt>
                <c:pt idx="42">
                  <c:v>3.9864591302190653</c:v>
                </c:pt>
                <c:pt idx="43">
                  <c:v>3.8213845997239666</c:v>
                </c:pt>
                <c:pt idx="44">
                  <c:v>4.0264958001468782</c:v>
                </c:pt>
                <c:pt idx="45">
                  <c:v>3.1771572776650587</c:v>
                </c:pt>
                <c:pt idx="46">
                  <c:v>2.2779393017608358</c:v>
                </c:pt>
                <c:pt idx="47">
                  <c:v>1.0401497125571051</c:v>
                </c:pt>
                <c:pt idx="48">
                  <c:v>1.4045607754654557</c:v>
                </c:pt>
                <c:pt idx="49">
                  <c:v>2.6998628942947729</c:v>
                </c:pt>
                <c:pt idx="50">
                  <c:v>1.4536508294091837</c:v>
                </c:pt>
                <c:pt idx="51">
                  <c:v>1.677329612866868</c:v>
                </c:pt>
                <c:pt idx="52">
                  <c:v>4.1342220584666567</c:v>
                </c:pt>
                <c:pt idx="53">
                  <c:v>4.5066370373959312</c:v>
                </c:pt>
                <c:pt idx="54">
                  <c:v>4.7669913485072444</c:v>
                </c:pt>
                <c:pt idx="55">
                  <c:v>3.5818232615867922</c:v>
                </c:pt>
                <c:pt idx="56">
                  <c:v>3.2001806913918247</c:v>
                </c:pt>
                <c:pt idx="57">
                  <c:v>2.5873612894314681</c:v>
                </c:pt>
                <c:pt idx="58">
                  <c:v>2.3856194006298583</c:v>
                </c:pt>
                <c:pt idx="59">
                  <c:v>2.6530252894605528</c:v>
                </c:pt>
                <c:pt idx="60">
                  <c:v>1.9124686764213816</c:v>
                </c:pt>
                <c:pt idx="61">
                  <c:v>1.9666929713803061</c:v>
                </c:pt>
                <c:pt idx="62">
                  <c:v>1.3346873902185994</c:v>
                </c:pt>
                <c:pt idx="63">
                  <c:v>1.9653203909558146</c:v>
                </c:pt>
                <c:pt idx="64">
                  <c:v>2.2679344708875391</c:v>
                </c:pt>
                <c:pt idx="65">
                  <c:v>1.6402766492131189</c:v>
                </c:pt>
                <c:pt idx="66">
                  <c:v>1.5889532982753947</c:v>
                </c:pt>
                <c:pt idx="67">
                  <c:v>1.9729203236496877</c:v>
                </c:pt>
                <c:pt idx="68">
                  <c:v>1.8080381626434225</c:v>
                </c:pt>
                <c:pt idx="69">
                  <c:v>1.0359855640406894</c:v>
                </c:pt>
                <c:pt idx="70">
                  <c:v>1.1381936081373658</c:v>
                </c:pt>
                <c:pt idx="71">
                  <c:v>1.1006399317595073</c:v>
                </c:pt>
                <c:pt idx="72">
                  <c:v>1.1218673101691017</c:v>
                </c:pt>
                <c:pt idx="73">
                  <c:v>1.2498856939008338</c:v>
                </c:pt>
                <c:pt idx="74">
                  <c:v>1.3170651651560745</c:v>
                </c:pt>
                <c:pt idx="75">
                  <c:v>1.6286420802234851</c:v>
                </c:pt>
                <c:pt idx="76">
                  <c:v>1.7237780127033311</c:v>
                </c:pt>
                <c:pt idx="77">
                  <c:v>1.670296954540498</c:v>
                </c:pt>
                <c:pt idx="78">
                  <c:v>1.0290636555058155</c:v>
                </c:pt>
                <c:pt idx="79">
                  <c:v>1.2009105206300488</c:v>
                </c:pt>
                <c:pt idx="80">
                  <c:v>1.5760168857396859</c:v>
                </c:pt>
                <c:pt idx="81">
                  <c:v>2.6039047714718575</c:v>
                </c:pt>
                <c:pt idx="82">
                  <c:v>2.5778449685495266</c:v>
                </c:pt>
                <c:pt idx="83">
                  <c:v>2.3034394740522588</c:v>
                </c:pt>
                <c:pt idx="84">
                  <c:v>1.5929572570617252</c:v>
                </c:pt>
                <c:pt idx="85">
                  <c:v>2.6349737104510274</c:v>
                </c:pt>
                <c:pt idx="86">
                  <c:v>2.4270713846802106</c:v>
                </c:pt>
                <c:pt idx="87">
                  <c:v>2.1035990534736633</c:v>
                </c:pt>
                <c:pt idx="88">
                  <c:v>2.1700072429739916</c:v>
                </c:pt>
                <c:pt idx="89">
                  <c:v>2.2925727435273773</c:v>
                </c:pt>
                <c:pt idx="90">
                  <c:v>2.4810039034031806</c:v>
                </c:pt>
                <c:pt idx="91">
                  <c:v>2.1622177131975437</c:v>
                </c:pt>
                <c:pt idx="92">
                  <c:v>2.0216252326831805</c:v>
                </c:pt>
                <c:pt idx="93">
                  <c:v>1.6886912920171606</c:v>
                </c:pt>
                <c:pt idx="94">
                  <c:v>2.3545813383015295</c:v>
                </c:pt>
                <c:pt idx="95">
                  <c:v>1.9878301662181701</c:v>
                </c:pt>
                <c:pt idx="96">
                  <c:v>2.4704883442069718</c:v>
                </c:pt>
                <c:pt idx="97">
                  <c:v>0.82414455362276873</c:v>
                </c:pt>
                <c:pt idx="98">
                  <c:v>1.7821173221960378</c:v>
                </c:pt>
                <c:pt idx="99">
                  <c:v>2.0573491370677823</c:v>
                </c:pt>
                <c:pt idx="100">
                  <c:v>2.0775330468466819</c:v>
                </c:pt>
                <c:pt idx="101">
                  <c:v>2.4888567407896702</c:v>
                </c:pt>
                <c:pt idx="102">
                  <c:v>2.2477235443237791</c:v>
                </c:pt>
                <c:pt idx="103">
                  <c:v>1.4844683275756339</c:v>
                </c:pt>
                <c:pt idx="104">
                  <c:v>1.3190028569338161</c:v>
                </c:pt>
                <c:pt idx="105">
                  <c:v>1.5551649005792112</c:v>
                </c:pt>
                <c:pt idx="106">
                  <c:v>2.0538905029462637</c:v>
                </c:pt>
                <c:pt idx="107">
                  <c:v>2.3194803287256427</c:v>
                </c:pt>
                <c:pt idx="108">
                  <c:v>1.908124429030694</c:v>
                </c:pt>
                <c:pt idx="109">
                  <c:v>1.0327651587335129</c:v>
                </c:pt>
                <c:pt idx="110">
                  <c:v>1.9259759947836641</c:v>
                </c:pt>
                <c:pt idx="111">
                  <c:v>1.8296068308927369</c:v>
                </c:pt>
                <c:pt idx="112">
                  <c:v>2.2032946094033101</c:v>
                </c:pt>
                <c:pt idx="113">
                  <c:v>1.8926701538862538</c:v>
                </c:pt>
                <c:pt idx="114">
                  <c:v>1.5186886204927117</c:v>
                </c:pt>
                <c:pt idx="115">
                  <c:v>1.9614122073918594</c:v>
                </c:pt>
                <c:pt idx="116">
                  <c:v>1.4809735584251262</c:v>
                </c:pt>
                <c:pt idx="117">
                  <c:v>1.8773365550052621</c:v>
                </c:pt>
                <c:pt idx="118">
                  <c:v>1.9942080676914062</c:v>
                </c:pt>
                <c:pt idx="119">
                  <c:v>1.5604138563137502</c:v>
                </c:pt>
                <c:pt idx="120">
                  <c:v>1.4269282668441845</c:v>
                </c:pt>
                <c:pt idx="121">
                  <c:v>2.2829626760913841</c:v>
                </c:pt>
                <c:pt idx="122">
                  <c:v>1.4728445879069887</c:v>
                </c:pt>
                <c:pt idx="123">
                  <c:v>1.8435447982233648</c:v>
                </c:pt>
                <c:pt idx="124">
                  <c:v>2.262280897901868</c:v>
                </c:pt>
                <c:pt idx="125">
                  <c:v>1.8928659924210263</c:v>
                </c:pt>
                <c:pt idx="126">
                  <c:v>1.8254531744736633</c:v>
                </c:pt>
                <c:pt idx="127">
                  <c:v>1.9023827277753833</c:v>
                </c:pt>
                <c:pt idx="128">
                  <c:v>1.4421761505209643</c:v>
                </c:pt>
                <c:pt idx="129">
                  <c:v>1.9155167620278173</c:v>
                </c:pt>
                <c:pt idx="130">
                  <c:v>1.6941715225795866</c:v>
                </c:pt>
                <c:pt idx="131">
                  <c:v>1.492531207344941</c:v>
                </c:pt>
                <c:pt idx="132">
                  <c:v>1.4429172123591514</c:v>
                </c:pt>
                <c:pt idx="133">
                  <c:v>1.8311047857251606</c:v>
                </c:pt>
                <c:pt idx="134">
                  <c:v>2.3567038770575883</c:v>
                </c:pt>
                <c:pt idx="135">
                  <c:v>2.0250676500199498</c:v>
                </c:pt>
                <c:pt idx="136">
                  <c:v>1.6689372303407937</c:v>
                </c:pt>
                <c:pt idx="137">
                  <c:v>1.7191933937532449</c:v>
                </c:pt>
                <c:pt idx="138">
                  <c:v>2.3524839807443225</c:v>
                </c:pt>
                <c:pt idx="139">
                  <c:v>1.9952160284906333</c:v>
                </c:pt>
                <c:pt idx="140">
                  <c:v>2.3609126973852339</c:v>
                </c:pt>
                <c:pt idx="141">
                  <c:v>2.3373330097859402</c:v>
                </c:pt>
                <c:pt idx="142">
                  <c:v>2.2411808591481273</c:v>
                </c:pt>
                <c:pt idx="143">
                  <c:v>2.2293383319731488</c:v>
                </c:pt>
                <c:pt idx="144">
                  <c:v>1.7026656620752338</c:v>
                </c:pt>
                <c:pt idx="145">
                  <c:v>1.8343007257271924</c:v>
                </c:pt>
                <c:pt idx="146">
                  <c:v>1.9319867098510728</c:v>
                </c:pt>
                <c:pt idx="147">
                  <c:v>1.9686274548103224</c:v>
                </c:pt>
                <c:pt idx="148">
                  <c:v>2.0214388571364177</c:v>
                </c:pt>
                <c:pt idx="149">
                  <c:v>2.5447225189380736</c:v>
                </c:pt>
                <c:pt idx="150">
                  <c:v>2.2399686524561058</c:v>
                </c:pt>
                <c:pt idx="151">
                  <c:v>2.5129131806964975</c:v>
                </c:pt>
                <c:pt idx="152">
                  <c:v>2.3537177640861269</c:v>
                </c:pt>
                <c:pt idx="153">
                  <c:v>2.410542071759159</c:v>
                </c:pt>
                <c:pt idx="154">
                  <c:v>1.7987988882858852</c:v>
                </c:pt>
                <c:pt idx="155">
                  <c:v>2.0941467823707662</c:v>
                </c:pt>
                <c:pt idx="156">
                  <c:v>1.892122951773421</c:v>
                </c:pt>
                <c:pt idx="157">
                  <c:v>1.5253848123533782</c:v>
                </c:pt>
                <c:pt idx="158">
                  <c:v>1.6659611162917649</c:v>
                </c:pt>
                <c:pt idx="159">
                  <c:v>1.5500894799240836</c:v>
                </c:pt>
                <c:pt idx="160">
                  <c:v>1.4357604987587758</c:v>
                </c:pt>
                <c:pt idx="161">
                  <c:v>1.5217258962454474</c:v>
                </c:pt>
                <c:pt idx="162">
                  <c:v>1.7000464251035203</c:v>
                </c:pt>
                <c:pt idx="163">
                  <c:v>1.3163748260000283</c:v>
                </c:pt>
                <c:pt idx="164">
                  <c:v>2.3362791166259664</c:v>
                </c:pt>
                <c:pt idx="165">
                  <c:v>2.3592950012919194</c:v>
                </c:pt>
                <c:pt idx="166">
                  <c:v>1.5008061508650239</c:v>
                </c:pt>
                <c:pt idx="167">
                  <c:v>1.2983561550081184</c:v>
                </c:pt>
                <c:pt idx="168">
                  <c:v>1.4568891120143046</c:v>
                </c:pt>
                <c:pt idx="169">
                  <c:v>2.733327758710109</c:v>
                </c:pt>
                <c:pt idx="170">
                  <c:v>2.9211669907098243</c:v>
                </c:pt>
                <c:pt idx="171">
                  <c:v>2.4046227099755955</c:v>
                </c:pt>
                <c:pt idx="172">
                  <c:v>1.5317182285305828</c:v>
                </c:pt>
                <c:pt idx="173">
                  <c:v>1.3814083227295357</c:v>
                </c:pt>
                <c:pt idx="174">
                  <c:v>1.1787555424210601</c:v>
                </c:pt>
                <c:pt idx="175">
                  <c:v>1.5225594080772673</c:v>
                </c:pt>
                <c:pt idx="176">
                  <c:v>1.7079035137074736</c:v>
                </c:pt>
                <c:pt idx="177">
                  <c:v>1.6048562281782017</c:v>
                </c:pt>
                <c:pt idx="178">
                  <c:v>1.8746494491858745</c:v>
                </c:pt>
                <c:pt idx="179">
                  <c:v>2.0966546310350593</c:v>
                </c:pt>
                <c:pt idx="180">
                  <c:v>1.8146732299724773</c:v>
                </c:pt>
                <c:pt idx="181">
                  <c:v>1.5409034122269376</c:v>
                </c:pt>
                <c:pt idx="182">
                  <c:v>2.1349206657837478</c:v>
                </c:pt>
                <c:pt idx="183">
                  <c:v>3.9465474808029981</c:v>
                </c:pt>
                <c:pt idx="184">
                  <c:v>4.1212964987715734</c:v>
                </c:pt>
                <c:pt idx="185">
                  <c:v>4.5561043728644117</c:v>
                </c:pt>
                <c:pt idx="186">
                  <c:v>4.2771745950611137</c:v>
                </c:pt>
                <c:pt idx="187">
                  <c:v>4.0056886004486403</c:v>
                </c:pt>
                <c:pt idx="188">
                  <c:v>1.9334767015637702</c:v>
                </c:pt>
                <c:pt idx="189">
                  <c:v>1.8365829145081602</c:v>
                </c:pt>
                <c:pt idx="190">
                  <c:v>2.5240383618277238</c:v>
                </c:pt>
                <c:pt idx="191">
                  <c:v>1.7340936093518586</c:v>
                </c:pt>
                <c:pt idx="192">
                  <c:v>2.4866489057736878</c:v>
                </c:pt>
                <c:pt idx="193">
                  <c:v>3.5301659305466453</c:v>
                </c:pt>
                <c:pt idx="194">
                  <c:v>2.0312912309546762</c:v>
                </c:pt>
                <c:pt idx="195">
                  <c:v>1.6125019988062694</c:v>
                </c:pt>
                <c:pt idx="196">
                  <c:v>1.737349434585566</c:v>
                </c:pt>
                <c:pt idx="197">
                  <c:v>1.6591789870258349</c:v>
                </c:pt>
                <c:pt idx="198">
                  <c:v>1.4855189121077712</c:v>
                </c:pt>
                <c:pt idx="199">
                  <c:v>2.6507405371975339</c:v>
                </c:pt>
                <c:pt idx="200">
                  <c:v>2.3390823608239595</c:v>
                </c:pt>
                <c:pt idx="201">
                  <c:v>2.4433838311177274</c:v>
                </c:pt>
                <c:pt idx="202">
                  <c:v>1.4906537602596506</c:v>
                </c:pt>
                <c:pt idx="203">
                  <c:v>1.3455904065391373</c:v>
                </c:pt>
                <c:pt idx="204">
                  <c:v>1.4754101992951221</c:v>
                </c:pt>
                <c:pt idx="205">
                  <c:v>1.8327275645704721</c:v>
                </c:pt>
                <c:pt idx="206">
                  <c:v>2.3698273898068081</c:v>
                </c:pt>
                <c:pt idx="207">
                  <c:v>2.4116561076990877</c:v>
                </c:pt>
                <c:pt idx="208">
                  <c:v>1.3581764573587196</c:v>
                </c:pt>
                <c:pt idx="209">
                  <c:v>1.5593349089964224</c:v>
                </c:pt>
                <c:pt idx="210">
                  <c:v>1.1545597855793521</c:v>
                </c:pt>
                <c:pt idx="211">
                  <c:v>2.4168038808537577</c:v>
                </c:pt>
                <c:pt idx="212">
                  <c:v>2.1261341480274241</c:v>
                </c:pt>
                <c:pt idx="213">
                  <c:v>1.3561386750722495</c:v>
                </c:pt>
                <c:pt idx="214">
                  <c:v>2.5080962531555566</c:v>
                </c:pt>
                <c:pt idx="215">
                  <c:v>1.8858319734275064</c:v>
                </c:pt>
                <c:pt idx="216">
                  <c:v>2.7934885462380312</c:v>
                </c:pt>
                <c:pt idx="217">
                  <c:v>2.2882715635805404</c:v>
                </c:pt>
                <c:pt idx="218">
                  <c:v>2.127117530465775</c:v>
                </c:pt>
                <c:pt idx="219">
                  <c:v>2.2011287189687936</c:v>
                </c:pt>
                <c:pt idx="220">
                  <c:v>1.5153601328972719</c:v>
                </c:pt>
                <c:pt idx="221">
                  <c:v>1.7680372624480087</c:v>
                </c:pt>
                <c:pt idx="222">
                  <c:v>2.7736183671406813</c:v>
                </c:pt>
                <c:pt idx="223">
                  <c:v>1.3901731984723682</c:v>
                </c:pt>
                <c:pt idx="224">
                  <c:v>1.3628140253545431</c:v>
                </c:pt>
                <c:pt idx="225">
                  <c:v>1.2851463447054368</c:v>
                </c:pt>
                <c:pt idx="226">
                  <c:v>1.7112666584539407</c:v>
                </c:pt>
                <c:pt idx="227">
                  <c:v>1.376916436507325</c:v>
                </c:pt>
                <c:pt idx="228">
                  <c:v>0.90790222940003273</c:v>
                </c:pt>
                <c:pt idx="229">
                  <c:v>0.9070687491360746</c:v>
                </c:pt>
                <c:pt idx="230">
                  <c:v>1.1804959750611881</c:v>
                </c:pt>
                <c:pt idx="231">
                  <c:v>1.0861180805352508</c:v>
                </c:pt>
                <c:pt idx="232">
                  <c:v>1.1419590042569641</c:v>
                </c:pt>
                <c:pt idx="233">
                  <c:v>1.9598171488925906</c:v>
                </c:pt>
                <c:pt idx="234">
                  <c:v>1.4635229425427809</c:v>
                </c:pt>
                <c:pt idx="235">
                  <c:v>1.6316748640772498</c:v>
                </c:pt>
                <c:pt idx="236">
                  <c:v>2.7145824392166769</c:v>
                </c:pt>
                <c:pt idx="237">
                  <c:v>1.7380266140557439</c:v>
                </c:pt>
                <c:pt idx="238">
                  <c:v>1.437366739751986</c:v>
                </c:pt>
                <c:pt idx="239">
                  <c:v>1.8321195096746268</c:v>
                </c:pt>
                <c:pt idx="240">
                  <c:v>1.5024984647677531</c:v>
                </c:pt>
                <c:pt idx="241">
                  <c:v>1.689483774296709</c:v>
                </c:pt>
                <c:pt idx="242">
                  <c:v>2.6632431197511766</c:v>
                </c:pt>
                <c:pt idx="243">
                  <c:v>2.2447418591227772</c:v>
                </c:pt>
                <c:pt idx="244">
                  <c:v>2.1656826593780103</c:v>
                </c:pt>
                <c:pt idx="245">
                  <c:v>3.1375322984209029</c:v>
                </c:pt>
                <c:pt idx="246">
                  <c:v>2.9943163710861631</c:v>
                </c:pt>
                <c:pt idx="247">
                  <c:v>1.8061001075356389</c:v>
                </c:pt>
                <c:pt idx="248">
                  <c:v>2.9992396953857279</c:v>
                </c:pt>
                <c:pt idx="249">
                  <c:v>2.8805846111977598</c:v>
                </c:pt>
                <c:pt idx="250">
                  <c:v>1.6608983392464898</c:v>
                </c:pt>
                <c:pt idx="251">
                  <c:v>2.2713997842663742</c:v>
                </c:pt>
                <c:pt idx="252">
                  <c:v>1.0647689707268306</c:v>
                </c:pt>
                <c:pt idx="253">
                  <c:v>1.9674962564347254</c:v>
                </c:pt>
                <c:pt idx="254">
                  <c:v>1.8562253330095244</c:v>
                </c:pt>
                <c:pt idx="255">
                  <c:v>1.7723344293798093</c:v>
                </c:pt>
                <c:pt idx="256">
                  <c:v>1.4604600304476645</c:v>
                </c:pt>
                <c:pt idx="257">
                  <c:v>1.4565591977651353</c:v>
                </c:pt>
                <c:pt idx="258">
                  <c:v>1.1936739157863641</c:v>
                </c:pt>
                <c:pt idx="259">
                  <c:v>1.0352294318972315</c:v>
                </c:pt>
                <c:pt idx="260">
                  <c:v>0.65565442192334145</c:v>
                </c:pt>
                <c:pt idx="261">
                  <c:v>1.5234043483735418</c:v>
                </c:pt>
                <c:pt idx="262">
                  <c:v>1.2718127565558983</c:v>
                </c:pt>
                <c:pt idx="263">
                  <c:v>1.0782407567644741</c:v>
                </c:pt>
                <c:pt idx="264">
                  <c:v>1.37962476289925</c:v>
                </c:pt>
                <c:pt idx="265">
                  <c:v>0.95091279714177113</c:v>
                </c:pt>
                <c:pt idx="266">
                  <c:v>0.9988944718620214</c:v>
                </c:pt>
                <c:pt idx="267">
                  <c:v>0.71756458009196977</c:v>
                </c:pt>
                <c:pt idx="268">
                  <c:v>0.96207977946436785</c:v>
                </c:pt>
                <c:pt idx="269">
                  <c:v>1.1644888701906371</c:v>
                </c:pt>
                <c:pt idx="270">
                  <c:v>1.8358466423150697</c:v>
                </c:pt>
                <c:pt idx="271">
                  <c:v>1.4308421028643481</c:v>
                </c:pt>
                <c:pt idx="272">
                  <c:v>1.7146049041708964</c:v>
                </c:pt>
                <c:pt idx="273">
                  <c:v>1.5532083177558547</c:v>
                </c:pt>
                <c:pt idx="274">
                  <c:v>1.6269362977966555</c:v>
                </c:pt>
                <c:pt idx="275">
                  <c:v>1.1553890848357655</c:v>
                </c:pt>
                <c:pt idx="276">
                  <c:v>1.7648506815769365</c:v>
                </c:pt>
                <c:pt idx="277">
                  <c:v>2.276292019233308</c:v>
                </c:pt>
                <c:pt idx="278">
                  <c:v>2.0156943677441843</c:v>
                </c:pt>
                <c:pt idx="279">
                  <c:v>0.8673518942309113</c:v>
                </c:pt>
                <c:pt idx="280">
                  <c:v>1.2986332133662519</c:v>
                </c:pt>
                <c:pt idx="281">
                  <c:v>1.0285427042120145</c:v>
                </c:pt>
                <c:pt idx="282">
                  <c:v>1.156522864616337</c:v>
                </c:pt>
                <c:pt idx="283">
                  <c:v>1.1888466284587362</c:v>
                </c:pt>
                <c:pt idx="284">
                  <c:v>1.1109275786488104</c:v>
                </c:pt>
                <c:pt idx="285">
                  <c:v>1.4568649463383028</c:v>
                </c:pt>
                <c:pt idx="286">
                  <c:v>1.1759037163711159</c:v>
                </c:pt>
                <c:pt idx="287">
                  <c:v>0.76999615931208854</c:v>
                </c:pt>
                <c:pt idx="288">
                  <c:v>0.89112222925837303</c:v>
                </c:pt>
                <c:pt idx="289">
                  <c:v>3.2730833290795291</c:v>
                </c:pt>
                <c:pt idx="290">
                  <c:v>2.5738911882889015</c:v>
                </c:pt>
                <c:pt idx="291">
                  <c:v>1.7363589000325927</c:v>
                </c:pt>
                <c:pt idx="292">
                  <c:v>2.9119944149789601</c:v>
                </c:pt>
                <c:pt idx="293">
                  <c:v>3.2370590461771154</c:v>
                </c:pt>
                <c:pt idx="294">
                  <c:v>2.6197571474953594</c:v>
                </c:pt>
                <c:pt idx="295">
                  <c:v>1.4891846588589674</c:v>
                </c:pt>
                <c:pt idx="296">
                  <c:v>1.389939044613409</c:v>
                </c:pt>
                <c:pt idx="297">
                  <c:v>2.2124832822925642</c:v>
                </c:pt>
                <c:pt idx="298">
                  <c:v>1.5330242320711405</c:v>
                </c:pt>
                <c:pt idx="299">
                  <c:v>0.7487272166321205</c:v>
                </c:pt>
                <c:pt idx="300">
                  <c:v>1.433296376975979</c:v>
                </c:pt>
                <c:pt idx="301">
                  <c:v>0.62432548015571709</c:v>
                </c:pt>
                <c:pt idx="302">
                  <c:v>1.0721193329133436</c:v>
                </c:pt>
                <c:pt idx="303">
                  <c:v>1.6564836772447686</c:v>
                </c:pt>
                <c:pt idx="304">
                  <c:v>1.7175891735593523</c:v>
                </c:pt>
                <c:pt idx="305">
                  <c:v>2.1205573423791133</c:v>
                </c:pt>
                <c:pt idx="306">
                  <c:v>2.4598006012295892</c:v>
                </c:pt>
                <c:pt idx="307">
                  <c:v>1.9176651278105561</c:v>
                </c:pt>
                <c:pt idx="308">
                  <c:v>1.3912277914622675</c:v>
                </c:pt>
                <c:pt idx="309">
                  <c:v>1.5561788987077851</c:v>
                </c:pt>
                <c:pt idx="310">
                  <c:v>1.9601388614683539</c:v>
                </c:pt>
                <c:pt idx="311">
                  <c:v>3.2016363944147797</c:v>
                </c:pt>
                <c:pt idx="312">
                  <c:v>1.5055093232630903</c:v>
                </c:pt>
                <c:pt idx="313">
                  <c:v>1.070925015803061</c:v>
                </c:pt>
                <c:pt idx="314">
                  <c:v>3.7795250052341247</c:v>
                </c:pt>
                <c:pt idx="315">
                  <c:v>2.4176642260130028</c:v>
                </c:pt>
                <c:pt idx="316">
                  <c:v>1.6853609434315202</c:v>
                </c:pt>
                <c:pt idx="317">
                  <c:v>1.3527871338165787</c:v>
                </c:pt>
                <c:pt idx="318">
                  <c:v>1.3298641106194267</c:v>
                </c:pt>
                <c:pt idx="319">
                  <c:v>1.1815301949181507</c:v>
                </c:pt>
                <c:pt idx="320">
                  <c:v>1.4965409277898483</c:v>
                </c:pt>
                <c:pt idx="321">
                  <c:v>0.98666653202287469</c:v>
                </c:pt>
                <c:pt idx="322">
                  <c:v>0.84401435879118947</c:v>
                </c:pt>
                <c:pt idx="323">
                  <c:v>1.4054162634153753</c:v>
                </c:pt>
                <c:pt idx="324">
                  <c:v>2.1176917838534841</c:v>
                </c:pt>
                <c:pt idx="325">
                  <c:v>2.5854160692302965</c:v>
                </c:pt>
                <c:pt idx="326">
                  <c:v>2.7631682100911146</c:v>
                </c:pt>
                <c:pt idx="327">
                  <c:v>1.3566624123770679</c:v>
                </c:pt>
                <c:pt idx="328">
                  <c:v>1.4745317855043323</c:v>
                </c:pt>
                <c:pt idx="329">
                  <c:v>1.6551907315606771</c:v>
                </c:pt>
                <c:pt idx="330">
                  <c:v>1.3986119476393468</c:v>
                </c:pt>
                <c:pt idx="331">
                  <c:v>0.92660418146952683</c:v>
                </c:pt>
                <c:pt idx="332">
                  <c:v>3.0014799709156628</c:v>
                </c:pt>
                <c:pt idx="333">
                  <c:v>4.3978504647962264</c:v>
                </c:pt>
                <c:pt idx="334">
                  <c:v>3.9285918303701841</c:v>
                </c:pt>
                <c:pt idx="335">
                  <c:v>1.9891018260142699</c:v>
                </c:pt>
                <c:pt idx="336">
                  <c:v>1.3112726431290067</c:v>
                </c:pt>
                <c:pt idx="337">
                  <c:v>1.7974109317237703</c:v>
                </c:pt>
                <c:pt idx="338">
                  <c:v>1.8362065814681203</c:v>
                </c:pt>
                <c:pt idx="339">
                  <c:v>2.7413181638336575</c:v>
                </c:pt>
                <c:pt idx="340">
                  <c:v>2.1802677560907866</c:v>
                </c:pt>
                <c:pt idx="341">
                  <c:v>1.5440056078542008</c:v>
                </c:pt>
                <c:pt idx="342">
                  <c:v>1.9218384079325173</c:v>
                </c:pt>
                <c:pt idx="343">
                  <c:v>2.6002949767741206</c:v>
                </c:pt>
                <c:pt idx="344">
                  <c:v>2.8695198231251902</c:v>
                </c:pt>
                <c:pt idx="345">
                  <c:v>1.8674582790455978</c:v>
                </c:pt>
                <c:pt idx="346">
                  <c:v>1.5418135349921385</c:v>
                </c:pt>
                <c:pt idx="347">
                  <c:v>1.2970786868941098</c:v>
                </c:pt>
                <c:pt idx="348">
                  <c:v>1.3770049245684033</c:v>
                </c:pt>
                <c:pt idx="349">
                  <c:v>1.818195185145991</c:v>
                </c:pt>
                <c:pt idx="350">
                  <c:v>1.351313363035606</c:v>
                </c:pt>
                <c:pt idx="351">
                  <c:v>2.0201209153808373</c:v>
                </c:pt>
                <c:pt idx="352">
                  <c:v>1.3678154969748626</c:v>
                </c:pt>
                <c:pt idx="353">
                  <c:v>2.327678023904955</c:v>
                </c:pt>
                <c:pt idx="354">
                  <c:v>1.8703432586976343</c:v>
                </c:pt>
                <c:pt idx="355">
                  <c:v>1.585759725003151</c:v>
                </c:pt>
                <c:pt idx="356">
                  <c:v>1.4936698609635215</c:v>
                </c:pt>
                <c:pt idx="357">
                  <c:v>1.5614803049477648</c:v>
                </c:pt>
                <c:pt idx="358">
                  <c:v>1.4825434025976134</c:v>
                </c:pt>
                <c:pt idx="359">
                  <c:v>1.9369564081832893</c:v>
                </c:pt>
                <c:pt idx="360">
                  <c:v>3.0639404739458724</c:v>
                </c:pt>
                <c:pt idx="361">
                  <c:v>3.3902622033843763</c:v>
                </c:pt>
                <c:pt idx="362">
                  <c:v>2.5249400054768985</c:v>
                </c:pt>
                <c:pt idx="363">
                  <c:v>1.4742795440631502</c:v>
                </c:pt>
                <c:pt idx="364">
                  <c:v>2.3872050268096472</c:v>
                </c:pt>
                <c:pt idx="365">
                  <c:v>2.2247156942925819</c:v>
                </c:pt>
                <c:pt idx="366">
                  <c:v>2.2340469093933661</c:v>
                </c:pt>
                <c:pt idx="367">
                  <c:v>2.0831526526489044</c:v>
                </c:pt>
                <c:pt idx="368">
                  <c:v>2.2190428708546555</c:v>
                </c:pt>
                <c:pt idx="369">
                  <c:v>1.6867578777551941</c:v>
                </c:pt>
                <c:pt idx="370">
                  <c:v>2.2406262798466101</c:v>
                </c:pt>
                <c:pt idx="371">
                  <c:v>2.4233990186950987</c:v>
                </c:pt>
                <c:pt idx="372">
                  <c:v>2.4614288722284745</c:v>
                </c:pt>
                <c:pt idx="373">
                  <c:v>2.9937040460520357</c:v>
                </c:pt>
                <c:pt idx="374">
                  <c:v>3.976478987547174</c:v>
                </c:pt>
                <c:pt idx="375">
                  <c:v>3.6698871665210451</c:v>
                </c:pt>
                <c:pt idx="376">
                  <c:v>3.817349111975461</c:v>
                </c:pt>
                <c:pt idx="377">
                  <c:v>2.945637842362729</c:v>
                </c:pt>
                <c:pt idx="378">
                  <c:v>3.4646295566748306</c:v>
                </c:pt>
                <c:pt idx="379">
                  <c:v>3.6908720187626991</c:v>
                </c:pt>
                <c:pt idx="380">
                  <c:v>3.7710936262673176</c:v>
                </c:pt>
                <c:pt idx="381">
                  <c:v>2.8054363396476489</c:v>
                </c:pt>
                <c:pt idx="382">
                  <c:v>3.4920180869860888</c:v>
                </c:pt>
                <c:pt idx="383">
                  <c:v>2.5828399083359486</c:v>
                </c:pt>
                <c:pt idx="384">
                  <c:v>2.5476530500376326</c:v>
                </c:pt>
                <c:pt idx="385">
                  <c:v>2.3223143356873992</c:v>
                </c:pt>
                <c:pt idx="386">
                  <c:v>1.5542877881072903</c:v>
                </c:pt>
                <c:pt idx="387">
                  <c:v>1.4845736460645216</c:v>
                </c:pt>
                <c:pt idx="388">
                  <c:v>1.9649995059915812</c:v>
                </c:pt>
                <c:pt idx="389">
                  <c:v>2.200533773359151</c:v>
                </c:pt>
                <c:pt idx="390">
                  <c:v>1.9938492319567125</c:v>
                </c:pt>
                <c:pt idx="391">
                  <c:v>3.1907078748812379</c:v>
                </c:pt>
                <c:pt idx="392">
                  <c:v>2.0746803179244382</c:v>
                </c:pt>
                <c:pt idx="393">
                  <c:v>2.3500231760551875</c:v>
                </c:pt>
                <c:pt idx="394">
                  <c:v>2.0265328026789451</c:v>
                </c:pt>
                <c:pt idx="395">
                  <c:v>1.6099945375999685</c:v>
                </c:pt>
                <c:pt idx="396">
                  <c:v>2.0753564165755685</c:v>
                </c:pt>
                <c:pt idx="397">
                  <c:v>2.6342865726793629</c:v>
                </c:pt>
                <c:pt idx="398">
                  <c:v>2.3789065168177732</c:v>
                </c:pt>
                <c:pt idx="399">
                  <c:v>2.3616251886360162</c:v>
                </c:pt>
                <c:pt idx="400">
                  <c:v>2.6532924470805548</c:v>
                </c:pt>
                <c:pt idx="401">
                  <c:v>2.7261822019372106</c:v>
                </c:pt>
                <c:pt idx="402">
                  <c:v>2.4038066573512631</c:v>
                </c:pt>
                <c:pt idx="403">
                  <c:v>2.9597395743527182</c:v>
                </c:pt>
                <c:pt idx="404">
                  <c:v>2.0291870187599375</c:v>
                </c:pt>
                <c:pt idx="405">
                  <c:v>2.5000602531154374</c:v>
                </c:pt>
                <c:pt idx="406">
                  <c:v>2.0123136768085286</c:v>
                </c:pt>
                <c:pt idx="407">
                  <c:v>1.728202556081825</c:v>
                </c:pt>
                <c:pt idx="408">
                  <c:v>1.8855426955756647</c:v>
                </c:pt>
                <c:pt idx="409">
                  <c:v>2.2653210853825434</c:v>
                </c:pt>
                <c:pt idx="410">
                  <c:v>2.7409233596298139</c:v>
                </c:pt>
                <c:pt idx="411">
                  <c:v>1.8126541054413758</c:v>
                </c:pt>
                <c:pt idx="412">
                  <c:v>1.6280259924013496</c:v>
                </c:pt>
                <c:pt idx="413">
                  <c:v>1.4293914817436135</c:v>
                </c:pt>
                <c:pt idx="414">
                  <c:v>2.6647399542483536</c:v>
                </c:pt>
                <c:pt idx="415">
                  <c:v>2.9482256870942134</c:v>
                </c:pt>
                <c:pt idx="416">
                  <c:v>2.1592632954670545</c:v>
                </c:pt>
                <c:pt idx="417">
                  <c:v>2.1572088601360182</c:v>
                </c:pt>
                <c:pt idx="418">
                  <c:v>2.2526032246034018</c:v>
                </c:pt>
                <c:pt idx="419">
                  <c:v>1.3839814156907853</c:v>
                </c:pt>
                <c:pt idx="420">
                  <c:v>2.1265236011088069</c:v>
                </c:pt>
                <c:pt idx="421">
                  <c:v>1.9426842490159646</c:v>
                </c:pt>
                <c:pt idx="422">
                  <c:v>2.4435494514422249</c:v>
                </c:pt>
                <c:pt idx="423">
                  <c:v>1.7579574733087151</c:v>
                </c:pt>
                <c:pt idx="424">
                  <c:v>1.9803111997695606</c:v>
                </c:pt>
                <c:pt idx="425">
                  <c:v>2.9793198301432073</c:v>
                </c:pt>
                <c:pt idx="426">
                  <c:v>3.8272270457129731</c:v>
                </c:pt>
                <c:pt idx="427">
                  <c:v>3.7532028206858343</c:v>
                </c:pt>
                <c:pt idx="428">
                  <c:v>3.3422229314602103</c:v>
                </c:pt>
                <c:pt idx="429">
                  <c:v>3.151997900074742</c:v>
                </c:pt>
                <c:pt idx="430">
                  <c:v>1.5124655603682458</c:v>
                </c:pt>
                <c:pt idx="431">
                  <c:v>1.1429862904411441</c:v>
                </c:pt>
                <c:pt idx="432">
                  <c:v>1.3289570458166808</c:v>
                </c:pt>
                <c:pt idx="433">
                  <c:v>1.9598196744025627</c:v>
                </c:pt>
                <c:pt idx="434">
                  <c:v>2.8929049685884922</c:v>
                </c:pt>
                <c:pt idx="435">
                  <c:v>1.9443205744015373</c:v>
                </c:pt>
                <c:pt idx="436">
                  <c:v>2.7409428495983588</c:v>
                </c:pt>
                <c:pt idx="437">
                  <c:v>2.2447492574657169</c:v>
                </c:pt>
                <c:pt idx="438">
                  <c:v>1.4713037749057953</c:v>
                </c:pt>
                <c:pt idx="439">
                  <c:v>1.3024982731001649</c:v>
                </c:pt>
                <c:pt idx="440">
                  <c:v>1.4329383297554159</c:v>
                </c:pt>
                <c:pt idx="441">
                  <c:v>1.68427291009414</c:v>
                </c:pt>
                <c:pt idx="442">
                  <c:v>1.4641744006263184</c:v>
                </c:pt>
                <c:pt idx="443">
                  <c:v>1.8274459751157466</c:v>
                </c:pt>
                <c:pt idx="444">
                  <c:v>2.0714432798818456</c:v>
                </c:pt>
                <c:pt idx="445">
                  <c:v>1.7580384373230729</c:v>
                </c:pt>
                <c:pt idx="446">
                  <c:v>2.0872441190273499</c:v>
                </c:pt>
                <c:pt idx="447">
                  <c:v>2.1421219843192021</c:v>
                </c:pt>
                <c:pt idx="448">
                  <c:v>1.690384334533622</c:v>
                </c:pt>
                <c:pt idx="449">
                  <c:v>2.0092053695241741</c:v>
                </c:pt>
                <c:pt idx="450">
                  <c:v>1.6342307002624643</c:v>
                </c:pt>
                <c:pt idx="451">
                  <c:v>1.803858902659339</c:v>
                </c:pt>
                <c:pt idx="452">
                  <c:v>1.2267301811882554</c:v>
                </c:pt>
                <c:pt idx="453">
                  <c:v>1.926032939725955</c:v>
                </c:pt>
                <c:pt idx="454">
                  <c:v>1.9089549261680101</c:v>
                </c:pt>
                <c:pt idx="455">
                  <c:v>2.8865312315027487</c:v>
                </c:pt>
                <c:pt idx="456">
                  <c:v>2.9355790172719622</c:v>
                </c:pt>
                <c:pt idx="457">
                  <c:v>2.4189588726104221</c:v>
                </c:pt>
                <c:pt idx="458">
                  <c:v>3.0072796889559408</c:v>
                </c:pt>
                <c:pt idx="459">
                  <c:v>1.7676043432094313</c:v>
                </c:pt>
                <c:pt idx="460">
                  <c:v>2.0607509846058125</c:v>
                </c:pt>
                <c:pt idx="461">
                  <c:v>2.4097259396482209</c:v>
                </c:pt>
                <c:pt idx="462">
                  <c:v>2.241132795157859</c:v>
                </c:pt>
                <c:pt idx="463">
                  <c:v>2.3014173333710097</c:v>
                </c:pt>
                <c:pt idx="464">
                  <c:v>1.6503902097514729</c:v>
                </c:pt>
                <c:pt idx="465">
                  <c:v>1.4874824111224814</c:v>
                </c:pt>
                <c:pt idx="466">
                  <c:v>2.7315071088522753</c:v>
                </c:pt>
                <c:pt idx="467">
                  <c:v>2.8655049945336737</c:v>
                </c:pt>
                <c:pt idx="468">
                  <c:v>3.3650745687964259</c:v>
                </c:pt>
                <c:pt idx="469">
                  <c:v>2.7799155525858086</c:v>
                </c:pt>
                <c:pt idx="470">
                  <c:v>1.4756249819490999</c:v>
                </c:pt>
                <c:pt idx="471">
                  <c:v>2.3988409833618243</c:v>
                </c:pt>
                <c:pt idx="472">
                  <c:v>2.1589037454795732</c:v>
                </c:pt>
                <c:pt idx="473">
                  <c:v>2.171422215321027</c:v>
                </c:pt>
                <c:pt idx="474">
                  <c:v>1.8529135133087706</c:v>
                </c:pt>
                <c:pt idx="475">
                  <c:v>2.2959767869197716</c:v>
                </c:pt>
                <c:pt idx="476">
                  <c:v>1.8412743145796797</c:v>
                </c:pt>
                <c:pt idx="477">
                  <c:v>1.6610256816103963</c:v>
                </c:pt>
                <c:pt idx="478">
                  <c:v>2.1602157262059118</c:v>
                </c:pt>
                <c:pt idx="479">
                  <c:v>2.2223465412455146</c:v>
                </c:pt>
                <c:pt idx="480">
                  <c:v>1.8974496378148</c:v>
                </c:pt>
                <c:pt idx="481">
                  <c:v>2.202572911114181</c:v>
                </c:pt>
                <c:pt idx="482">
                  <c:v>2.0963260994310575</c:v>
                </c:pt>
                <c:pt idx="483">
                  <c:v>1.6455831034706392</c:v>
                </c:pt>
                <c:pt idx="484">
                  <c:v>2.1820257049021139</c:v>
                </c:pt>
                <c:pt idx="485">
                  <c:v>2.4984460334789564</c:v>
                </c:pt>
                <c:pt idx="486">
                  <c:v>1.4701865844126536</c:v>
                </c:pt>
                <c:pt idx="487">
                  <c:v>1.8348041614126358</c:v>
                </c:pt>
                <c:pt idx="488">
                  <c:v>1.2650888239302411</c:v>
                </c:pt>
                <c:pt idx="489">
                  <c:v>1.5503700336879862</c:v>
                </c:pt>
                <c:pt idx="490">
                  <c:v>1.9066571932191676</c:v>
                </c:pt>
                <c:pt idx="491">
                  <c:v>2.0587150256324418</c:v>
                </c:pt>
                <c:pt idx="492">
                  <c:v>1.4010171741838853</c:v>
                </c:pt>
                <c:pt idx="493">
                  <c:v>1.6668062876759946</c:v>
                </c:pt>
                <c:pt idx="494">
                  <c:v>1.785576484776034</c:v>
                </c:pt>
                <c:pt idx="495">
                  <c:v>2.1980406484993202</c:v>
                </c:pt>
                <c:pt idx="496">
                  <c:v>2.5840339739691243</c:v>
                </c:pt>
                <c:pt idx="497">
                  <c:v>2.2582774161603982</c:v>
                </c:pt>
                <c:pt idx="498">
                  <c:v>1.9704800079847791</c:v>
                </c:pt>
                <c:pt idx="499">
                  <c:v>1.8009977764966543</c:v>
                </c:pt>
                <c:pt idx="500">
                  <c:v>2.3927092065546747</c:v>
                </c:pt>
                <c:pt idx="501">
                  <c:v>1.9566872286333414</c:v>
                </c:pt>
                <c:pt idx="502">
                  <c:v>1.4612075364103798</c:v>
                </c:pt>
                <c:pt idx="503">
                  <c:v>2.1269697926356352</c:v>
                </c:pt>
                <c:pt idx="504">
                  <c:v>2.3465365105939053</c:v>
                </c:pt>
                <c:pt idx="505">
                  <c:v>2.0966431595224337</c:v>
                </c:pt>
                <c:pt idx="506">
                  <c:v>1.8400226578380636</c:v>
                </c:pt>
                <c:pt idx="507">
                  <c:v>1.9491028041200273</c:v>
                </c:pt>
                <c:pt idx="508">
                  <c:v>1.7834375441418699</c:v>
                </c:pt>
                <c:pt idx="509">
                  <c:v>1.8341871485201426</c:v>
                </c:pt>
                <c:pt idx="510">
                  <c:v>1.6433475589557673</c:v>
                </c:pt>
                <c:pt idx="511">
                  <c:v>1.3381584209382713</c:v>
                </c:pt>
                <c:pt idx="512">
                  <c:v>1.0862517671123515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571712"/>
        <c:axId val="124515392"/>
      </c:lineChart>
      <c:dateAx>
        <c:axId val="12357171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crossAx val="124515392"/>
        <c:crosses val="autoZero"/>
        <c:auto val="1"/>
        <c:lblOffset val="100"/>
        <c:baseTimeUnit val="days"/>
      </c:dateAx>
      <c:valAx>
        <c:axId val="1245153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C"/>
                  <a:t>Precipitation </a:t>
                </a:r>
                <a:r>
                  <a:rPr lang="es-EC" baseline="0"/>
                  <a:t> and ETo  (mm/day)</a:t>
                </a:r>
                <a:endParaRPr lang="es-EC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35717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08133412904956"/>
          <c:y val="2.6791796525532249E-2"/>
          <c:w val="0.74024002249504239"/>
          <c:h val="0.83265437612195137"/>
        </c:manualLayout>
      </c:layout>
      <c:scatterChart>
        <c:scatterStyle val="lineMarker"/>
        <c:varyColors val="0"/>
        <c:ser>
          <c:idx val="1"/>
          <c:order val="0"/>
          <c:tx>
            <c:v>200</c:v>
          </c:tx>
          <c:spPr>
            <a:ln w="38100">
              <a:solidFill>
                <a:schemeClr val="accent2"/>
              </a:solidFill>
            </a:ln>
          </c:spPr>
          <c:xVal>
            <c:numRef>
              <c:f>'PR_JG_P2_LUZ(200CO2)_02062016_'!$A$6:$A$14</c:f>
              <c:numCache>
                <c:formatCode>General</c:formatCode>
                <c:ptCount val="9"/>
                <c:pt idx="0">
                  <c:v>1998.3116455078125</c:v>
                </c:pt>
                <c:pt idx="1">
                  <c:v>1501.3267822265625</c:v>
                </c:pt>
                <c:pt idx="2">
                  <c:v>1002.2896728515625</c:v>
                </c:pt>
                <c:pt idx="3">
                  <c:v>502.05169677734375</c:v>
                </c:pt>
                <c:pt idx="4">
                  <c:v>198.09150695800781</c:v>
                </c:pt>
                <c:pt idx="5">
                  <c:v>97.836936950683594</c:v>
                </c:pt>
                <c:pt idx="6">
                  <c:v>48.352676391601563</c:v>
                </c:pt>
                <c:pt idx="7">
                  <c:v>20.355531692504883</c:v>
                </c:pt>
                <c:pt idx="8">
                  <c:v>1.4315179549157619E-2</c:v>
                </c:pt>
              </c:numCache>
            </c:numRef>
          </c:xVal>
          <c:yVal>
            <c:numRef>
              <c:f>'PR_JG_P2_LUZ(200CO2)_02062016_'!$B$6:$B$14</c:f>
              <c:numCache>
                <c:formatCode>General</c:formatCode>
                <c:ptCount val="9"/>
                <c:pt idx="0">
                  <c:v>6.6386028623495141</c:v>
                </c:pt>
                <c:pt idx="1">
                  <c:v>7.0733321362364476</c:v>
                </c:pt>
                <c:pt idx="2">
                  <c:v>7.2560198995655858</c:v>
                </c:pt>
                <c:pt idx="3">
                  <c:v>6.6887050672599733</c:v>
                </c:pt>
                <c:pt idx="4">
                  <c:v>4.3787300474218043</c:v>
                </c:pt>
                <c:pt idx="5">
                  <c:v>2.2456355837394852</c:v>
                </c:pt>
                <c:pt idx="6">
                  <c:v>0.85090225082534965</c:v>
                </c:pt>
                <c:pt idx="7">
                  <c:v>-0.29720022725415429</c:v>
                </c:pt>
                <c:pt idx="8">
                  <c:v>-2.192871277569953</c:v>
                </c:pt>
              </c:numCache>
            </c:numRef>
          </c:yVal>
          <c:smooth val="0"/>
        </c:ser>
        <c:ser>
          <c:idx val="0"/>
          <c:order val="1"/>
          <c:tx>
            <c:v>400</c:v>
          </c:tx>
          <c:spPr>
            <a:ln w="38100"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  <a:ln w="0">
                <a:solidFill>
                  <a:schemeClr val="tx1"/>
                </a:solidFill>
              </a:ln>
            </c:spPr>
          </c:marker>
          <c:xVal>
            <c:numRef>
              <c:f>'PR_JG_P2_LUZ(400CO2)_02062016_'!$A$6:$A$14</c:f>
              <c:numCache>
                <c:formatCode>General</c:formatCode>
                <c:ptCount val="9"/>
                <c:pt idx="0">
                  <c:v>1997.6614990234375</c:v>
                </c:pt>
                <c:pt idx="1">
                  <c:v>1500.9810791015625</c:v>
                </c:pt>
                <c:pt idx="2">
                  <c:v>1002.36669921875</c:v>
                </c:pt>
                <c:pt idx="3">
                  <c:v>502.43942260742188</c:v>
                </c:pt>
                <c:pt idx="4">
                  <c:v>198.99972534179687</c:v>
                </c:pt>
                <c:pt idx="5">
                  <c:v>98.430587768554688</c:v>
                </c:pt>
                <c:pt idx="6">
                  <c:v>48.565845489501953</c:v>
                </c:pt>
                <c:pt idx="7">
                  <c:v>20.789117813110352</c:v>
                </c:pt>
                <c:pt idx="8">
                  <c:v>-6.6468298435211182E-2</c:v>
                </c:pt>
              </c:numCache>
            </c:numRef>
          </c:xVal>
          <c:yVal>
            <c:numRef>
              <c:f>'PR_JG_P2_LUZ(400CO2)_02062016_'!$B$6:$B$14</c:f>
              <c:numCache>
                <c:formatCode>General</c:formatCode>
                <c:ptCount val="9"/>
                <c:pt idx="0">
                  <c:v>15.13248625324527</c:v>
                </c:pt>
                <c:pt idx="1">
                  <c:v>15.602074570557026</c:v>
                </c:pt>
                <c:pt idx="2">
                  <c:v>16.060928158275615</c:v>
                </c:pt>
                <c:pt idx="3">
                  <c:v>13.327578484177415</c:v>
                </c:pt>
                <c:pt idx="4">
                  <c:v>7.7023012656899503</c:v>
                </c:pt>
                <c:pt idx="5">
                  <c:v>3.9984494653658187</c:v>
                </c:pt>
                <c:pt idx="6">
                  <c:v>1.7329442560427113</c:v>
                </c:pt>
                <c:pt idx="7">
                  <c:v>0.17327548132399875</c:v>
                </c:pt>
                <c:pt idx="8">
                  <c:v>-1.7851088695334751</c:v>
                </c:pt>
              </c:numCache>
            </c:numRef>
          </c:yVal>
          <c:smooth val="0"/>
        </c:ser>
        <c:ser>
          <c:idx val="2"/>
          <c:order val="2"/>
          <c:tx>
            <c:v>800</c:v>
          </c:tx>
          <c:spPr>
            <a:ln w="38100">
              <a:solidFill>
                <a:schemeClr val="bg1">
                  <a:lumMod val="65000"/>
                </a:schemeClr>
              </a:solidFill>
            </a:ln>
          </c:spPr>
          <c:marker>
            <c:symbol val="triangle"/>
            <c:size val="11"/>
            <c:spPr>
              <a:solidFill>
                <a:schemeClr val="bg1">
                  <a:lumMod val="50000"/>
                </a:schemeClr>
              </a:solidFill>
            </c:spPr>
          </c:marker>
          <c:xVal>
            <c:numRef>
              <c:f>'PR_JG_P2_LUZ(800CO2)_02062016_'!$A$6:$A$14</c:f>
              <c:numCache>
                <c:formatCode>General</c:formatCode>
                <c:ptCount val="9"/>
                <c:pt idx="0">
                  <c:v>2000.4671630859375</c:v>
                </c:pt>
                <c:pt idx="1">
                  <c:v>1498.8682861328125</c:v>
                </c:pt>
                <c:pt idx="2">
                  <c:v>1001.15966796875</c:v>
                </c:pt>
                <c:pt idx="3">
                  <c:v>501.45120239257812</c:v>
                </c:pt>
                <c:pt idx="4">
                  <c:v>198.37562561035156</c:v>
                </c:pt>
                <c:pt idx="5">
                  <c:v>98.067306518554688</c:v>
                </c:pt>
                <c:pt idx="6">
                  <c:v>48.688980102539063</c:v>
                </c:pt>
                <c:pt idx="7">
                  <c:v>20.712665557861328</c:v>
                </c:pt>
                <c:pt idx="8">
                  <c:v>-0.20133212208747864</c:v>
                </c:pt>
              </c:numCache>
            </c:numRef>
          </c:xVal>
          <c:yVal>
            <c:numRef>
              <c:f>'PR_JG_P2_LUZ(800CO2)_02062016_'!$B$6:$B$14</c:f>
              <c:numCache>
                <c:formatCode>General</c:formatCode>
                <c:ptCount val="9"/>
                <c:pt idx="0">
                  <c:v>23.551000041744256</c:v>
                </c:pt>
                <c:pt idx="1">
                  <c:v>24.773677374947191</c:v>
                </c:pt>
                <c:pt idx="2">
                  <c:v>22.433102276349572</c:v>
                </c:pt>
                <c:pt idx="3">
                  <c:v>16.014733744763838</c:v>
                </c:pt>
                <c:pt idx="4">
                  <c:v>7.6291225144229617</c:v>
                </c:pt>
                <c:pt idx="5">
                  <c:v>3.9703390444920781</c:v>
                </c:pt>
                <c:pt idx="6">
                  <c:v>1.4835777588522643</c:v>
                </c:pt>
                <c:pt idx="7">
                  <c:v>0.73177251166401969</c:v>
                </c:pt>
                <c:pt idx="8">
                  <c:v>-2.2420511382147126</c:v>
                </c:pt>
              </c:numCache>
            </c:numRef>
          </c:yVal>
          <c:smooth val="0"/>
        </c:ser>
        <c:ser>
          <c:idx val="3"/>
          <c:order val="3"/>
          <c:tx>
            <c:v>1200</c:v>
          </c:tx>
          <c:spPr>
            <a:ln w="38100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xVal>
            <c:numRef>
              <c:f>'PR_JG_P2_LUZ(1200CO2)_02062016_'!$A$6:$A$14</c:f>
              <c:numCache>
                <c:formatCode>General</c:formatCode>
                <c:ptCount val="9"/>
                <c:pt idx="0">
                  <c:v>2000.9271240234375</c:v>
                </c:pt>
                <c:pt idx="1">
                  <c:v>1497.8907470703125</c:v>
                </c:pt>
                <c:pt idx="2">
                  <c:v>998.24212646484375</c:v>
                </c:pt>
                <c:pt idx="3">
                  <c:v>497.25225830078125</c:v>
                </c:pt>
                <c:pt idx="4">
                  <c:v>199.54661560058594</c:v>
                </c:pt>
                <c:pt idx="5">
                  <c:v>98.845344543457031</c:v>
                </c:pt>
                <c:pt idx="6">
                  <c:v>49.138381958007813</c:v>
                </c:pt>
                <c:pt idx="7">
                  <c:v>20.909910202026367</c:v>
                </c:pt>
                <c:pt idx="8">
                  <c:v>-0.2552449107170105</c:v>
                </c:pt>
              </c:numCache>
            </c:numRef>
          </c:xVal>
          <c:yVal>
            <c:numRef>
              <c:f>'PR_JG_P2_LUZ(1200CO2)_02062016_'!$B$6:$B$14</c:f>
              <c:numCache>
                <c:formatCode>General</c:formatCode>
                <c:ptCount val="9"/>
                <c:pt idx="0">
                  <c:v>27.385396141605835</c:v>
                </c:pt>
                <c:pt idx="1">
                  <c:v>28.517901403098559</c:v>
                </c:pt>
                <c:pt idx="2">
                  <c:v>25.083915017408856</c:v>
                </c:pt>
                <c:pt idx="3">
                  <c:v>17.037601959612605</c:v>
                </c:pt>
                <c:pt idx="4">
                  <c:v>7.3471944562702927</c:v>
                </c:pt>
                <c:pt idx="5">
                  <c:v>3.6522540400091805</c:v>
                </c:pt>
                <c:pt idx="6">
                  <c:v>1.6010370942139975</c:v>
                </c:pt>
                <c:pt idx="7">
                  <c:v>0.49915542289382392</c:v>
                </c:pt>
                <c:pt idx="8">
                  <c:v>-1.6807285114843333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4517696"/>
        <c:axId val="124452864"/>
      </c:scatterChart>
      <c:valAx>
        <c:axId val="124517696"/>
        <c:scaling>
          <c:orientation val="minMax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s-ES" sz="2000" dirty="0"/>
                  <a:t>PAR (µE·m-2·s-1</a:t>
                </a:r>
                <a:r>
                  <a:rPr lang="es-ES" dirty="0"/>
                  <a:t>)</a:t>
                </a:r>
              </a:p>
            </c:rich>
          </c:tx>
          <c:layout>
            <c:manualLayout>
              <c:xMode val="edge"/>
              <c:yMode val="edge"/>
              <c:x val="0.37904908304190388"/>
              <c:y val="0.94030652972714968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s-ES"/>
          </a:p>
        </c:txPr>
        <c:crossAx val="124452864"/>
        <c:crosses val="autoZero"/>
        <c:crossBetween val="midCat"/>
      </c:valAx>
      <c:valAx>
        <c:axId val="124452864"/>
        <c:scaling>
          <c:orientation val="minMax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s-ES" sz="2000" dirty="0" err="1"/>
                  <a:t>An</a:t>
                </a:r>
                <a:r>
                  <a:rPr lang="es-ES" sz="2000" dirty="0"/>
                  <a:t> (</a:t>
                </a:r>
                <a:r>
                  <a:rPr lang="es-ES" sz="2000" dirty="0" smtClean="0"/>
                  <a:t>µmols·m-2·s-1)</a:t>
                </a:r>
              </a:p>
            </c:rich>
          </c:tx>
          <c:layout>
            <c:manualLayout>
              <c:xMode val="edge"/>
              <c:yMode val="edge"/>
              <c:x val="1.7440294244592299E-3"/>
              <c:y val="0.24916493196662362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s-ES"/>
          </a:p>
        </c:txPr>
        <c:crossAx val="124517696"/>
        <c:crosses val="autoZero"/>
        <c:crossBetween val="midCat"/>
      </c:valAx>
      <c:spPr>
        <a:ln>
          <a:solidFill>
            <a:schemeClr val="tx1">
              <a:lumMod val="50000"/>
              <a:lumOff val="50000"/>
            </a:schemeClr>
          </a:solidFill>
        </a:ln>
      </c:spPr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es-E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906" cy="47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 algn="l" defTabSz="94773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293" y="0"/>
            <a:ext cx="3169165" cy="47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20602"/>
            <a:ext cx="3170906" cy="47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 algn="l" defTabSz="94773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293" y="9120602"/>
            <a:ext cx="3169165" cy="47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latin typeface="Arial" charset="0"/>
              </a:defRPr>
            </a:lvl1pPr>
          </a:lstStyle>
          <a:p>
            <a:pPr>
              <a:defRPr/>
            </a:pPr>
            <a:fld id="{CD91F256-3902-405B-9E73-64907B1D068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65992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906" cy="47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545" tIns="43772" rIns="87545" bIns="43772" numCol="1" anchor="t" anchorCtr="0" compatLnSpc="1">
            <a:prstTxWarp prst="textNoShape">
              <a:avLst/>
            </a:prstTxWarp>
          </a:bodyPr>
          <a:lstStyle>
            <a:lvl1pPr algn="l" defTabSz="874713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293" y="0"/>
            <a:ext cx="3169165" cy="47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545" tIns="43772" rIns="87545" bIns="43772" numCol="1" anchor="t" anchorCtr="0" compatLnSpc="1">
            <a:prstTxWarp prst="textNoShape">
              <a:avLst/>
            </a:prstTxWarp>
          </a:bodyPr>
          <a:lstStyle>
            <a:lvl1pPr algn="r" defTabSz="874713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347" y="4560302"/>
            <a:ext cx="5852508" cy="4320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545" tIns="43772" rIns="87545" bIns="437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20602"/>
            <a:ext cx="3170906" cy="47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545" tIns="43772" rIns="87545" bIns="43772" numCol="1" anchor="b" anchorCtr="0" compatLnSpc="1">
            <a:prstTxWarp prst="textNoShape">
              <a:avLst/>
            </a:prstTxWarp>
          </a:bodyPr>
          <a:lstStyle>
            <a:lvl1pPr algn="l" defTabSz="874713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293" y="9120602"/>
            <a:ext cx="3169165" cy="47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545" tIns="43772" rIns="87545" bIns="43772" numCol="1" anchor="b" anchorCtr="0" compatLnSpc="1">
            <a:prstTxWarp prst="textNoShape">
              <a:avLst/>
            </a:prstTxWarp>
          </a:bodyPr>
          <a:lstStyle>
            <a:lvl1pPr algn="r" defTabSz="874713">
              <a:defRPr sz="1100">
                <a:latin typeface="Arial" charset="0"/>
              </a:defRPr>
            </a:lvl1pPr>
          </a:lstStyle>
          <a:p>
            <a:pPr>
              <a:defRPr/>
            </a:pPr>
            <a:fld id="{57A274E2-D9DB-48F0-8B04-19C480615AE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03345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A274E2-D9DB-48F0-8B04-19C480615AE2}" type="slidenum">
              <a:rPr lang="es-ES" smtClean="0"/>
              <a:pPr>
                <a:defRPr/>
              </a:pPr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9138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9EB94-2AF8-4121-8483-3EF6E6F00AF0}" type="slidenum">
              <a:rPr lang="es-ES"/>
              <a:pPr/>
              <a:t>2</a:t>
            </a:fld>
            <a:endParaRPr lang="es-ES"/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F3F0C9-EFC8-4247-B3BC-3966B90880D4}" type="slidenum">
              <a:rPr lang="es-ES" smtClean="0"/>
              <a:pPr/>
              <a:t>3</a:t>
            </a:fld>
            <a:endParaRPr lang="es-E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2829" y="4560086"/>
            <a:ext cx="5849543" cy="4321806"/>
          </a:xfrm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9EB94-2AF8-4121-8483-3EF6E6F00AF0}" type="slidenum">
              <a:rPr lang="es-ES"/>
              <a:pPr/>
              <a:t>4</a:t>
            </a:fld>
            <a:endParaRPr lang="es-ES"/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9EB94-2AF8-4121-8483-3EF6E6F00AF0}" type="slidenum">
              <a:rPr lang="es-ES"/>
              <a:pPr/>
              <a:t>5</a:t>
            </a:fld>
            <a:endParaRPr lang="es-ES"/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a-ES" dirty="0" smtClean="0"/>
              <a:t>Just some  basic info needed to open some closed eyes.</a:t>
            </a:r>
            <a:endParaRPr lang="ca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82B19-45A0-4AAA-91D5-5645B44EC8B2}" type="slidenum">
              <a:rPr lang="ca-ES" smtClean="0">
                <a:solidFill>
                  <a:prstClr val="black"/>
                </a:solidFill>
              </a:rPr>
              <a:pPr/>
              <a:t>6</a:t>
            </a:fld>
            <a:endParaRPr lang="ca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180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a-ES" dirty="0" smtClean="0"/>
              <a:t>Just some  basic info needed to open some closed eyes.</a:t>
            </a:r>
            <a:endParaRPr lang="ca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82B19-45A0-4AAA-91D5-5645B44EC8B2}" type="slidenum">
              <a:rPr lang="ca-ES" smtClean="0">
                <a:solidFill>
                  <a:prstClr val="black"/>
                </a:solidFill>
              </a:rPr>
              <a:pPr/>
              <a:t>7</a:t>
            </a:fld>
            <a:endParaRPr lang="ca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180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9EB94-2AF8-4121-8483-3EF6E6F00AF0}" type="slidenum">
              <a:rPr lang="es-ES"/>
              <a:pPr/>
              <a:t>8</a:t>
            </a:fld>
            <a:endParaRPr lang="es-ES"/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9EB94-2AF8-4121-8483-3EF6E6F00AF0}" type="slidenum">
              <a:rPr lang="es-ES"/>
              <a:pPr/>
              <a:t>9</a:t>
            </a:fld>
            <a:endParaRPr lang="es-ES"/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9EB94-2AF8-4121-8483-3EF6E6F00AF0}" type="slidenum">
              <a:rPr lang="es-ES"/>
              <a:pPr/>
              <a:t>10</a:t>
            </a:fld>
            <a:endParaRPr lang="es-ES"/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9EB94-2AF8-4121-8483-3EF6E6F00AF0}" type="slidenum">
              <a:rPr lang="es-ES"/>
              <a:pPr/>
              <a:t>12</a:t>
            </a:fld>
            <a:endParaRPr lang="es-ES"/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9EB94-2AF8-4121-8483-3EF6E6F00AF0}" type="slidenum">
              <a:rPr lang="es-ES"/>
              <a:pPr/>
              <a:t>19</a:t>
            </a:fld>
            <a:endParaRPr lang="es-ES"/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9EB94-2AF8-4121-8483-3EF6E6F00AF0}" type="slidenum">
              <a:rPr lang="es-ES"/>
              <a:pPr/>
              <a:t>20</a:t>
            </a:fld>
            <a:endParaRPr lang="es-ES"/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9EB94-2AF8-4121-8483-3EF6E6F00AF0}" type="slidenum">
              <a:rPr lang="es-ES"/>
              <a:pPr/>
              <a:t>21</a:t>
            </a:fld>
            <a:endParaRPr lang="es-ES"/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9EB94-2AF8-4121-8483-3EF6E6F00AF0}" type="slidenum">
              <a:rPr lang="es-ES">
                <a:solidFill>
                  <a:prstClr val="black"/>
                </a:solidFill>
              </a:rPr>
              <a:pPr/>
              <a:t>27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07781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40723-E39F-4FCF-90DF-D97BF952D60D}" type="slidenum">
              <a:rPr lang="es-EC" smtClean="0"/>
              <a:pPr/>
              <a:t>28</a:t>
            </a:fld>
            <a:endParaRPr lang="es-EC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9EB94-2AF8-4121-8483-3EF6E6F00AF0}" type="slidenum">
              <a:rPr lang="es-ES">
                <a:solidFill>
                  <a:prstClr val="black"/>
                </a:solidFill>
              </a:rPr>
              <a:pPr/>
              <a:t>31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077817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9EB94-2AF8-4121-8483-3EF6E6F00AF0}" type="slidenum">
              <a:rPr lang="es-ES">
                <a:solidFill>
                  <a:prstClr val="black"/>
                </a:solidFill>
              </a:rPr>
              <a:pPr/>
              <a:t>32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077817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9EB94-2AF8-4121-8483-3EF6E6F00AF0}" type="slidenum">
              <a:rPr lang="es-ES"/>
              <a:pPr/>
              <a:t>34</a:t>
            </a:fld>
            <a:endParaRPr lang="es-ES"/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40723-E39F-4FCF-90DF-D97BF952D60D}" type="slidenum">
              <a:rPr lang="es-EC" smtClean="0"/>
              <a:pPr/>
              <a:t>35</a:t>
            </a:fld>
            <a:endParaRPr lang="es-EC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C45B5-503D-409E-B49C-A3BF88BBEC3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sp>
        <p:nvSpPr>
          <p:cNvPr id="7" name="1 Título"/>
          <p:cNvSpPr txBox="1">
            <a:spLocks/>
          </p:cNvSpPr>
          <p:nvPr userDrawn="1"/>
        </p:nvSpPr>
        <p:spPr bwMode="auto">
          <a:xfrm>
            <a:off x="2699792" y="174749"/>
            <a:ext cx="6131024" cy="805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ES" smtClean="0"/>
              <a:t>Haga clic para modificar el estilo de título</a:t>
            </a:r>
            <a:endParaRPr lang="es-E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26209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 userDrawn="1"/>
        </p:nvCxnSpPr>
        <p:spPr bwMode="auto">
          <a:xfrm>
            <a:off x="251520" y="980728"/>
            <a:ext cx="8640960" cy="0"/>
          </a:xfrm>
          <a:prstGeom prst="line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95536" y="6453336"/>
            <a:ext cx="2133600" cy="28011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 smtClean="0"/>
              <a:t>26.10.2016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9F3DE-FA21-4948-802F-4D45AB2E9AC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1259B-33A0-41D2-8559-40AACD594D2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sp>
        <p:nvSpPr>
          <p:cNvPr id="7" name="1 Título"/>
          <p:cNvSpPr txBox="1">
            <a:spLocks/>
          </p:cNvSpPr>
          <p:nvPr userDrawn="1"/>
        </p:nvSpPr>
        <p:spPr bwMode="auto">
          <a:xfrm>
            <a:off x="2699792" y="174749"/>
            <a:ext cx="6131024" cy="805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ES" smtClean="0"/>
              <a:t>Haga clic para modificar el estilo de título</a:t>
            </a:r>
            <a:endParaRPr lang="es-E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26209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 userDrawn="1"/>
        </p:nvCxnSpPr>
        <p:spPr bwMode="auto">
          <a:xfrm>
            <a:off x="251520" y="980728"/>
            <a:ext cx="8640960" cy="0"/>
          </a:xfrm>
          <a:prstGeom prst="line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95536" y="6453336"/>
            <a:ext cx="2133600" cy="28011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 smtClean="0"/>
              <a:t>26.10.2016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190BF-D735-4179-AE2B-92EC2F667B6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33313-E909-47C9-9B43-B09E63D57C6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3563888" y="102741"/>
            <a:ext cx="4978896" cy="805979"/>
          </a:xfrm>
        </p:spPr>
        <p:txBody>
          <a:bodyPr/>
          <a:lstStyle>
            <a:lvl1pPr>
              <a:defRPr sz="2400"/>
            </a:lvl1pPr>
          </a:lstStyle>
          <a:p>
            <a:r>
              <a:rPr lang="es-ES" dirty="0" smtClean="0"/>
              <a:t>Haga clic para modificar el estilo de título</a:t>
            </a:r>
            <a:endParaRPr lang="es-E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95536" y="6453336"/>
            <a:ext cx="2133600" cy="28011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 smtClean="0"/>
              <a:t>26.10.2016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33" y="116632"/>
            <a:ext cx="26209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/>
          <p:cNvCxnSpPr/>
          <p:nvPr userDrawn="1"/>
        </p:nvCxnSpPr>
        <p:spPr bwMode="auto">
          <a:xfrm>
            <a:off x="251520" y="980728"/>
            <a:ext cx="8640960" cy="0"/>
          </a:xfrm>
          <a:prstGeom prst="line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14" y="185718"/>
            <a:ext cx="818294" cy="753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1E4DD-4553-41FB-AA1A-4CB000C777E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95536" y="6453336"/>
            <a:ext cx="2133600" cy="28011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 smtClean="0"/>
              <a:t>26.10.2016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BD9C8-53AA-4AD8-B4B4-32DCAE2D08C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10BBA-296C-4E5A-A5F2-0DC8A35CE11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26209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07704" y="764703"/>
            <a:ext cx="5370984" cy="396287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32046-598D-4F20-A943-6AC8DEF590A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FAA25-5F67-496C-B69F-06B65941B28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7271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C3B9AB12-E79E-4E10-810C-B0E02DA06ADF}" type="datetimeFigureOut">
              <a:rPr lang="es-ES"/>
              <a:pPr>
                <a:defRPr/>
              </a:pPr>
              <a:t>25/10/2016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EB39C1EC-3B35-462C-90BC-ADE35CB6F47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099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21377196-956A-4D54-9368-2158973EFB2B}" type="datetimeFigureOut">
              <a:rPr lang="es-ES"/>
              <a:pPr>
                <a:defRPr/>
              </a:pPr>
              <a:t>25/10/2016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97F71EED-1502-4E88-8B76-89059A15AA9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5576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FBE9F23F-03CD-44C0-BEC1-683960335EBD}" type="datetimeFigureOut">
              <a:rPr lang="es-ES"/>
              <a:pPr>
                <a:defRPr/>
              </a:pPr>
              <a:t>25/10/2016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D050E49F-A1CA-4E44-A7F3-4FDB0615DDC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480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60311C7D-84E7-4975-B2E1-858BD8CBAD0F}" type="datetimeFigureOut">
              <a:rPr lang="es-ES"/>
              <a:pPr>
                <a:defRPr/>
              </a:pPr>
              <a:t>25/10/2016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ABD6F928-7DAA-4D4D-8329-34FBF77B749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4257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7E2C276D-28E5-46D5-92B7-05BEF044A39E}" type="datetimeFigureOut">
              <a:rPr lang="es-ES"/>
              <a:pPr>
                <a:defRPr/>
              </a:pPr>
              <a:t>25/10/2016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9CDBE866-1DEE-4739-A6CE-25187F94EA5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05846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BDDAF31B-20AD-4C30-A37E-110243AFD234}" type="datetimeFigureOut">
              <a:rPr lang="es-ES"/>
              <a:pPr>
                <a:defRPr/>
              </a:pPr>
              <a:t>25/10/2016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54490C4F-F896-4033-AC90-128B06C17E0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6454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AFA31838-EEE8-4441-8B6C-11A23D9CE85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95536" y="6453336"/>
            <a:ext cx="2133600" cy="28011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 smtClean="0"/>
              <a:t>26.10.2016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5779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7A7F6F60-1948-472C-822C-A148115B376E}" type="datetimeFigureOut">
              <a:rPr lang="es-ES"/>
              <a:pPr>
                <a:defRPr/>
              </a:pPr>
              <a:t>25/10/2016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C993AEE7-821C-4C7F-A92F-38B67A5F622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66306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A959E8CB-4311-4F01-80E0-AE6D1662D239}" type="datetimeFigureOut">
              <a:rPr lang="es-ES"/>
              <a:pPr>
                <a:defRPr/>
              </a:pPr>
              <a:t>25/10/2016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CAC57224-B1F7-4493-A91F-B9241625B43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0239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E22972E1-C312-4235-8D82-921921916DFD}" type="datetimeFigureOut">
              <a:rPr lang="es-ES"/>
              <a:pPr>
                <a:defRPr/>
              </a:pPr>
              <a:t>25/10/2016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FDBA4C52-E4AE-4603-8637-7DC864A7470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36832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4074E110-94FD-4D28-A128-21E07178E164}" type="datetimeFigureOut">
              <a:rPr lang="es-ES"/>
              <a:pPr>
                <a:defRPr/>
              </a:pPr>
              <a:t>25/10/2016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 Narrow" pitchFamily="34" charset="0"/>
              </a:defRPr>
            </a:lvl1pPr>
          </a:lstStyle>
          <a:p>
            <a:pPr>
              <a:defRPr/>
            </a:pPr>
            <a:fld id="{68B13DA2-4380-4835-AE24-50D8DB7F895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542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C4FC966A-2249-42C1-955B-79B5DC37E2D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3075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8B8F32B3-E43C-4815-8580-30B0D37DDD14}" type="datetimeFigureOut">
              <a:rPr lang="es-ES"/>
              <a:pPr>
                <a:defRPr/>
              </a:pPr>
              <a:t>25/10/2016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74C907F-1690-49EC-9C54-60D64C70129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219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b.edu/web/ub/es/index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57311" y="240332"/>
            <a:ext cx="8800961" cy="6501036"/>
            <a:chOff x="257311" y="240332"/>
            <a:chExt cx="8800961" cy="6501036"/>
          </a:xfrm>
        </p:grpSpPr>
        <p:cxnSp>
          <p:nvCxnSpPr>
            <p:cNvPr id="2" name="Straight Connector 1"/>
            <p:cNvCxnSpPr/>
            <p:nvPr/>
          </p:nvCxnSpPr>
          <p:spPr bwMode="auto">
            <a:xfrm>
              <a:off x="345304" y="1916832"/>
              <a:ext cx="8712968" cy="0"/>
            </a:xfrm>
            <a:prstGeom prst="line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" name="Group 2"/>
            <p:cNvGrpSpPr/>
            <p:nvPr/>
          </p:nvGrpSpPr>
          <p:grpSpPr>
            <a:xfrm>
              <a:off x="257311" y="240332"/>
              <a:ext cx="8707177" cy="1538740"/>
              <a:chOff x="179512" y="210027"/>
              <a:chExt cx="8707177" cy="1538740"/>
            </a:xfrm>
          </p:grpSpPr>
          <p:pic>
            <p:nvPicPr>
              <p:cNvPr id="4" name="Picture 68" descr="Universitat de Barcelona">
                <a:hlinkClick r:id="rId3" tooltip="&quot;Universitat de Barcelona&quot;"/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210027"/>
                <a:ext cx="4896544" cy="15387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" name="Picture 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1788" y="261719"/>
                <a:ext cx="4184901" cy="14353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6" name="Text Box 13"/>
            <p:cNvSpPr txBox="1">
              <a:spLocks noChangeArrowheads="1"/>
            </p:cNvSpPr>
            <p:nvPr/>
          </p:nvSpPr>
          <p:spPr bwMode="auto">
            <a:xfrm>
              <a:off x="467544" y="2339137"/>
              <a:ext cx="8353425" cy="4402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GB" sz="3600" b="1" dirty="0"/>
                <a:t>Carbon stocks and fluxes in the Andean treeline of </a:t>
              </a:r>
              <a:r>
                <a:rPr lang="en-GB" sz="3600" b="1" i="1" dirty="0" err="1"/>
                <a:t>Polylepis</a:t>
              </a:r>
              <a:r>
                <a:rPr lang="en-GB" sz="3600" b="1" i="1" dirty="0"/>
                <a:t> </a:t>
              </a:r>
              <a:r>
                <a:rPr lang="en-GB" sz="3600" b="1" i="1" dirty="0" err="1"/>
                <a:t>reticulata</a:t>
              </a:r>
              <a:r>
                <a:rPr lang="en-GB" sz="3600" b="1" dirty="0"/>
                <a:t> in Ecuador: </a:t>
              </a:r>
              <a:endParaRPr lang="en-GB" sz="3600" b="1" dirty="0" smtClean="0"/>
            </a:p>
            <a:p>
              <a:pPr algn="just"/>
              <a:endParaRPr lang="en-GB" sz="1000" b="1" dirty="0"/>
            </a:p>
            <a:p>
              <a:pPr algn="just"/>
              <a:r>
                <a:rPr lang="en-GB" sz="2800" b="1" dirty="0" smtClean="0"/>
                <a:t>present </a:t>
              </a:r>
              <a:r>
                <a:rPr lang="en-GB" sz="2800" b="1" dirty="0"/>
                <a:t>balance and projected values for the XXI century.</a:t>
              </a:r>
              <a:endParaRPr lang="es-ES" sz="2800" b="1" dirty="0"/>
            </a:p>
            <a:p>
              <a:pPr algn="l">
                <a:lnSpc>
                  <a:spcPct val="70000"/>
                </a:lnSpc>
                <a:spcBef>
                  <a:spcPts val="1200"/>
                </a:spcBef>
              </a:pPr>
              <a:endParaRPr lang="ca-ES" sz="2800" b="1" i="1" dirty="0" smtClean="0">
                <a:latin typeface="Arial Narrow" pitchFamily="34" charset="0"/>
              </a:endParaRPr>
            </a:p>
            <a:p>
              <a:pPr algn="l">
                <a:lnSpc>
                  <a:spcPct val="70000"/>
                </a:lnSpc>
                <a:spcBef>
                  <a:spcPts val="5000"/>
                </a:spcBef>
              </a:pPr>
              <a:r>
                <a:rPr lang="ca-ES" sz="2800" b="1" i="1" dirty="0" smtClean="0">
                  <a:latin typeface="Arial Narrow" pitchFamily="34" charset="0"/>
                </a:rPr>
                <a:t>Carlos Gracia &amp; Aldemar Carabajo</a:t>
              </a:r>
              <a:endParaRPr lang="ca-ES" sz="2800" b="1" i="1" dirty="0">
                <a:latin typeface="Arial Narrow" pitchFamily="34" charset="0"/>
              </a:endParaRPr>
            </a:p>
            <a:p>
              <a:pPr algn="l">
                <a:lnSpc>
                  <a:spcPct val="70000"/>
                </a:lnSpc>
                <a:spcBef>
                  <a:spcPts val="1200"/>
                </a:spcBef>
              </a:pPr>
              <a:r>
                <a:rPr lang="ca-ES" sz="1800" dirty="0" smtClean="0"/>
                <a:t>Department of Ecology, University of Barcelona (Spain) and</a:t>
              </a:r>
            </a:p>
            <a:p>
              <a:pPr algn="l">
                <a:lnSpc>
                  <a:spcPct val="70000"/>
                </a:lnSpc>
                <a:spcBef>
                  <a:spcPts val="600"/>
                </a:spcBef>
              </a:pPr>
              <a:r>
                <a:rPr lang="en-GB" sz="1800" dirty="0"/>
                <a:t>Department of </a:t>
              </a:r>
              <a:r>
                <a:rPr lang="en-GB" sz="1800" dirty="0" smtClean="0"/>
                <a:t>Hydric </a:t>
              </a:r>
              <a:r>
                <a:rPr lang="en-GB" sz="1800" dirty="0"/>
                <a:t>Resources, University of Cuenca (Azuay, Ecuador)</a:t>
              </a:r>
              <a:endParaRPr lang="ca-ES" sz="1800" dirty="0" smtClean="0"/>
            </a:p>
            <a:p>
              <a:pPr algn="l">
                <a:lnSpc>
                  <a:spcPct val="70000"/>
                </a:lnSpc>
                <a:spcBef>
                  <a:spcPct val="75000"/>
                </a:spcBef>
              </a:pPr>
              <a:endParaRPr lang="ca-ES" sz="2000" b="1" dirty="0">
                <a:latin typeface="Arial Narrow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80230" y="6469082"/>
              <a:ext cx="37625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s-ES" sz="1100" dirty="0" err="1" smtClean="0"/>
                <a:t>World</a:t>
              </a:r>
              <a:r>
                <a:rPr lang="es-ES" sz="1100" dirty="0" smtClean="0"/>
                <a:t> </a:t>
              </a:r>
              <a:r>
                <a:rPr lang="es-ES" sz="1100" dirty="0" err="1" smtClean="0"/>
                <a:t>Conference</a:t>
              </a:r>
              <a:r>
                <a:rPr lang="es-ES" sz="1100" dirty="0" smtClean="0"/>
                <a:t> </a:t>
              </a:r>
              <a:r>
                <a:rPr lang="es-ES" sz="1100" dirty="0" err="1" smtClean="0"/>
                <a:t>on</a:t>
              </a:r>
              <a:r>
                <a:rPr lang="es-ES" sz="1100" dirty="0" smtClean="0"/>
                <a:t> </a:t>
              </a:r>
              <a:r>
                <a:rPr lang="es-ES" sz="1100" dirty="0" err="1" smtClean="0"/>
                <a:t>Climate</a:t>
              </a:r>
              <a:r>
                <a:rPr lang="es-ES" sz="1100" dirty="0" smtClean="0"/>
                <a:t> </a:t>
              </a:r>
              <a:r>
                <a:rPr lang="es-ES" sz="1100" dirty="0" err="1" smtClean="0"/>
                <a:t>Change</a:t>
              </a:r>
              <a:r>
                <a:rPr lang="es-ES" sz="1100" dirty="0" smtClean="0"/>
                <a:t>, </a:t>
              </a:r>
              <a:r>
                <a:rPr lang="es-ES" sz="1100" dirty="0" err="1" smtClean="0"/>
                <a:t>October</a:t>
              </a:r>
              <a:r>
                <a:rPr lang="es-ES" sz="1100" dirty="0" smtClean="0"/>
                <a:t> 24-26,  2016 Valencia</a:t>
              </a:r>
              <a:endParaRPr lang="es-ES" sz="1100" dirty="0"/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7092280" y="1052736"/>
              <a:ext cx="1224136" cy="144016"/>
            </a:xfrm>
            <a:prstGeom prst="rect">
              <a:avLst/>
            </a:prstGeom>
            <a:solidFill>
              <a:schemeClr val="bg1"/>
            </a:solidFill>
            <a:ln w="571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882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7480" y="116632"/>
            <a:ext cx="6131024" cy="805979"/>
          </a:xfrm>
        </p:spPr>
        <p:txBody>
          <a:bodyPr/>
          <a:lstStyle/>
          <a:p>
            <a:pPr eaLnBrk="1" hangingPunct="1"/>
            <a:r>
              <a:rPr lang="ca-ES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Background:</a:t>
            </a:r>
            <a:endParaRPr lang="ca-ES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340768"/>
            <a:ext cx="84969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a-ES" sz="3200" dirty="0" smtClean="0">
                <a:latin typeface="Calibri" panose="020F0502020204030204" pitchFamily="34" charset="0"/>
              </a:rPr>
              <a:t>Frequent  oppinions  about  afforestation  to reduce atmospheric CO</a:t>
            </a:r>
            <a:r>
              <a:rPr lang="ca-ES" sz="3200" baseline="-25000" dirty="0" smtClean="0">
                <a:latin typeface="Calibri" panose="020F0502020204030204" pitchFamily="34" charset="0"/>
              </a:rPr>
              <a:t>2</a:t>
            </a:r>
            <a:r>
              <a:rPr lang="ca-ES" sz="3200" dirty="0" smtClean="0">
                <a:latin typeface="Calibri" panose="020F0502020204030204" pitchFamily="34" charset="0"/>
              </a:rPr>
              <a:t>,</a:t>
            </a:r>
            <a:r>
              <a:rPr lang="ca-ES" sz="3200" baseline="-25000" dirty="0" smtClean="0">
                <a:latin typeface="Calibri" panose="020F0502020204030204" pitchFamily="34" charset="0"/>
              </a:rPr>
              <a:t> </a:t>
            </a:r>
            <a:r>
              <a:rPr lang="ca-ES" sz="3200" dirty="0" smtClean="0">
                <a:latin typeface="Calibri" panose="020F0502020204030204" pitchFamily="34" charset="0"/>
              </a:rPr>
              <a:t>often without good empiric data on the table...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ca-ES" sz="3200" dirty="0">
              <a:latin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a-ES" sz="3200" dirty="0" smtClean="0">
                <a:latin typeface="Calibri" panose="020F0502020204030204" pitchFamily="34" charset="0"/>
              </a:rPr>
              <a:t>but.....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ca-ES" sz="3200" dirty="0">
              <a:latin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a-ES" sz="3200" b="1" dirty="0" smtClean="0">
                <a:solidFill>
                  <a:srgbClr val="800000"/>
                </a:solidFill>
                <a:latin typeface="Calibri" panose="020F0502020204030204" pitchFamily="34" charset="0"/>
              </a:rPr>
              <a:t>What is the role of forests in this context?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ca-ES" sz="3200" dirty="0">
              <a:latin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a-ES" sz="3200" b="1" dirty="0" smtClean="0">
                <a:solidFill>
                  <a:srgbClr val="800000"/>
                </a:solidFill>
                <a:latin typeface="Calibri" panose="020F0502020204030204" pitchFamily="34" charset="0"/>
              </a:rPr>
              <a:t>What about side effects i.e. shortage of water in arid and semi-arid areas in the world?</a:t>
            </a:r>
            <a:endParaRPr lang="ca-ES" sz="3200" b="1" dirty="0">
              <a:solidFill>
                <a:srgbClr val="8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690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368731" y="214970"/>
            <a:ext cx="5413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dirty="0" smtClean="0">
                <a:latin typeface="Calibri" pitchFamily="34" charset="0"/>
                <a:cs typeface="Calibri" pitchFamily="34" charset="0"/>
              </a:rPr>
              <a:t>CO</a:t>
            </a:r>
            <a:r>
              <a:rPr lang="es-ES" sz="2800" baseline="-25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s-E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s-ES" sz="2800" dirty="0" err="1" smtClean="0">
                <a:latin typeface="Calibri" pitchFamily="34" charset="0"/>
                <a:cs typeface="Calibri" pitchFamily="34" charset="0"/>
              </a:rPr>
              <a:t>concentration</a:t>
            </a:r>
            <a:r>
              <a:rPr lang="es-ES" sz="2800" dirty="0" smtClean="0">
                <a:latin typeface="Calibri" pitchFamily="34" charset="0"/>
                <a:cs typeface="Calibri" pitchFamily="34" charset="0"/>
              </a:rPr>
              <a:t> at </a:t>
            </a:r>
            <a:r>
              <a:rPr lang="es-ES" sz="2800" dirty="0" err="1" smtClean="0">
                <a:latin typeface="Calibri" pitchFamily="34" charset="0"/>
                <a:cs typeface="Calibri" pitchFamily="34" charset="0"/>
              </a:rPr>
              <a:t>Mauna</a:t>
            </a:r>
            <a:r>
              <a:rPr lang="es-ES" sz="2800" dirty="0" smtClean="0">
                <a:latin typeface="Calibri" pitchFamily="34" charset="0"/>
                <a:cs typeface="Calibri" pitchFamily="34" charset="0"/>
              </a:rPr>
              <a:t> Loa</a:t>
            </a:r>
            <a:endParaRPr lang="es-ES" sz="28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0329287"/>
              </p:ext>
            </p:extLst>
          </p:nvPr>
        </p:nvGraphicFramePr>
        <p:xfrm>
          <a:off x="227979" y="923240"/>
          <a:ext cx="8652410" cy="5526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1557738" y="1268760"/>
            <a:ext cx="2676525" cy="2782107"/>
            <a:chOff x="1557738" y="1605922"/>
            <a:chExt cx="2676525" cy="2782107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57738" y="1605922"/>
              <a:ext cx="2676525" cy="2343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Rectangle 1"/>
            <p:cNvSpPr/>
            <p:nvPr/>
          </p:nvSpPr>
          <p:spPr>
            <a:xfrm>
              <a:off x="1557738" y="3987919"/>
              <a:ext cx="26765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2000" dirty="0">
                  <a:solidFill>
                    <a:srgbClr val="0070C0"/>
                  </a:solidFill>
                </a:rPr>
                <a:t>Charles David </a:t>
              </a:r>
              <a:r>
                <a:rPr lang="es-ES" sz="2000" dirty="0" err="1">
                  <a:solidFill>
                    <a:srgbClr val="0070C0"/>
                  </a:solidFill>
                </a:rPr>
                <a:t>Keeling</a:t>
              </a:r>
              <a:endParaRPr lang="es-ES" sz="20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056909" y="3176140"/>
            <a:ext cx="2678777" cy="336211"/>
            <a:chOff x="5056909" y="3176140"/>
            <a:chExt cx="2678777" cy="336211"/>
          </a:xfrm>
        </p:grpSpPr>
        <p:grpSp>
          <p:nvGrpSpPr>
            <p:cNvPr id="7" name="Group 6"/>
            <p:cNvGrpSpPr/>
            <p:nvPr/>
          </p:nvGrpSpPr>
          <p:grpSpPr>
            <a:xfrm>
              <a:off x="5056909" y="3176140"/>
              <a:ext cx="2631515" cy="336211"/>
              <a:chOff x="5056909" y="3176140"/>
              <a:chExt cx="2631515" cy="336211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5056909" y="3176140"/>
                <a:ext cx="263151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5056909" y="3509552"/>
                <a:ext cx="2631515" cy="2799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TextBox 4"/>
            <p:cNvSpPr txBox="1"/>
            <p:nvPr/>
          </p:nvSpPr>
          <p:spPr>
            <a:xfrm>
              <a:off x="6613263" y="3176140"/>
              <a:ext cx="11224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dirty="0" smtClean="0"/>
                <a:t>͠   8 </a:t>
              </a:r>
              <a:r>
                <a:rPr lang="es-ES" sz="1400" dirty="0" err="1" smtClean="0"/>
                <a:t>ppmv</a:t>
              </a:r>
              <a:r>
                <a:rPr lang="es-ES" sz="1400" dirty="0" smtClean="0"/>
                <a:t>/</a:t>
              </a:r>
              <a:r>
                <a:rPr lang="es-ES" sz="1400" dirty="0" err="1" smtClean="0"/>
                <a:t>year</a:t>
              </a:r>
              <a:endParaRPr lang="es-ES" sz="1400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174475" y="6425515"/>
            <a:ext cx="1607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err="1" smtClean="0">
                <a:solidFill>
                  <a:srgbClr val="0070C0"/>
                </a:solidFill>
              </a:rPr>
              <a:t>Updated</a:t>
            </a:r>
            <a:r>
              <a:rPr lang="es-ES" sz="1400" dirty="0" smtClean="0">
                <a:solidFill>
                  <a:srgbClr val="0070C0"/>
                </a:solidFill>
              </a:rPr>
              <a:t> </a:t>
            </a:r>
            <a:r>
              <a:rPr lang="es-ES" sz="1400" dirty="0" err="1" smtClean="0">
                <a:solidFill>
                  <a:srgbClr val="0070C0"/>
                </a:solidFill>
              </a:rPr>
              <a:t>April</a:t>
            </a:r>
            <a:r>
              <a:rPr lang="es-ES" sz="1400" dirty="0" smtClean="0">
                <a:solidFill>
                  <a:srgbClr val="0070C0"/>
                </a:solidFill>
              </a:rPr>
              <a:t> 2016</a:t>
            </a:r>
            <a:endParaRPr lang="es-ES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02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656" name="Text Box 8"/>
          <p:cNvSpPr txBox="1">
            <a:spLocks noChangeArrowheads="1"/>
          </p:cNvSpPr>
          <p:nvPr/>
        </p:nvSpPr>
        <p:spPr bwMode="auto">
          <a:xfrm>
            <a:off x="323528" y="1484784"/>
            <a:ext cx="84328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lvl="1" indent="-342900" algn="l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600" dirty="0" smtClean="0">
                <a:latin typeface="Calibri" panose="020F0502020204030204" pitchFamily="34" charset="0"/>
              </a:rPr>
              <a:t> </a:t>
            </a:r>
            <a:r>
              <a:rPr lang="en-US" sz="2600" i="1" dirty="0" err="1" smtClean="0">
                <a:latin typeface="Calibri" panose="020F0502020204030204" pitchFamily="34" charset="0"/>
              </a:rPr>
              <a:t>Polylepis</a:t>
            </a:r>
            <a:r>
              <a:rPr lang="en-US" sz="2600" dirty="0" smtClean="0">
                <a:latin typeface="Calibri" panose="020F0502020204030204" pitchFamily="34" charset="0"/>
              </a:rPr>
              <a:t> species are among the trees living at higher altitude in the world. </a:t>
            </a:r>
          </a:p>
          <a:p>
            <a:pPr marL="342900" lvl="1" indent="-342900" algn="l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2600" dirty="0">
              <a:latin typeface="Calibri" panose="020F0502020204030204" pitchFamily="34" charset="0"/>
            </a:endParaRPr>
          </a:p>
          <a:p>
            <a:pPr marL="342900" lvl="1" indent="-342900" algn="l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600" dirty="0" smtClean="0">
                <a:latin typeface="Calibri" panose="020F0502020204030204" pitchFamily="34" charset="0"/>
              </a:rPr>
              <a:t>The </a:t>
            </a:r>
            <a:r>
              <a:rPr lang="en-US" sz="2600" dirty="0">
                <a:latin typeface="Calibri" panose="020F0502020204030204" pitchFamily="34" charset="0"/>
              </a:rPr>
              <a:t>genus is endemic from the </a:t>
            </a:r>
            <a:r>
              <a:rPr lang="en-US" sz="2600" dirty="0" smtClean="0">
                <a:latin typeface="Calibri" panose="020F0502020204030204" pitchFamily="34" charset="0"/>
              </a:rPr>
              <a:t>Andean </a:t>
            </a:r>
            <a:r>
              <a:rPr lang="en-US" sz="2600" i="1" dirty="0" smtClean="0">
                <a:latin typeface="Calibri" panose="020F0502020204030204" pitchFamily="34" charset="0"/>
              </a:rPr>
              <a:t>Cordillera.</a:t>
            </a:r>
            <a:r>
              <a:rPr lang="en-US" sz="2600" dirty="0" smtClean="0">
                <a:latin typeface="Calibri" panose="020F0502020204030204" pitchFamily="34" charset="0"/>
              </a:rPr>
              <a:t> These are </a:t>
            </a:r>
            <a:r>
              <a:rPr lang="en-US" sz="2600" b="1" dirty="0" smtClean="0">
                <a:latin typeface="Calibri" panose="020F0502020204030204" pitchFamily="34" charset="0"/>
              </a:rPr>
              <a:t>forests at the limit</a:t>
            </a:r>
            <a:r>
              <a:rPr lang="en-US" sz="2600" dirty="0" smtClean="0">
                <a:latin typeface="Calibri" panose="020F0502020204030204" pitchFamily="34" charset="0"/>
              </a:rPr>
              <a:t>. </a:t>
            </a:r>
          </a:p>
          <a:p>
            <a:pPr marL="342900" lvl="1" indent="-342900" algn="l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2600" i="1" dirty="0">
              <a:latin typeface="Calibri" panose="020F0502020204030204" pitchFamily="34" charset="0"/>
            </a:endParaRPr>
          </a:p>
          <a:p>
            <a:pPr marL="342900" lvl="1" indent="-342900" algn="l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600" i="1" dirty="0" smtClean="0">
                <a:latin typeface="Calibri" panose="020F0502020204030204" pitchFamily="34" charset="0"/>
              </a:rPr>
              <a:t>P. </a:t>
            </a:r>
            <a:r>
              <a:rPr lang="en-US" sz="2600" i="1" dirty="0" err="1" smtClean="0">
                <a:latin typeface="Calibri" panose="020F0502020204030204" pitchFamily="34" charset="0"/>
              </a:rPr>
              <a:t>reticulata</a:t>
            </a:r>
            <a:r>
              <a:rPr lang="en-US" sz="2600" i="1" dirty="0" smtClean="0">
                <a:latin typeface="Calibri" panose="020F0502020204030204" pitchFamily="34" charset="0"/>
              </a:rPr>
              <a:t> </a:t>
            </a:r>
            <a:r>
              <a:rPr lang="en-US" sz="2600" dirty="0" smtClean="0">
                <a:latin typeface="Calibri" panose="020F0502020204030204" pitchFamily="34" charset="0"/>
              </a:rPr>
              <a:t>is one of these species living between 3800 and more than 4500 m </a:t>
            </a:r>
            <a:r>
              <a:rPr lang="en-US" sz="2600" dirty="0" err="1" smtClean="0">
                <a:latin typeface="Calibri" panose="020F0502020204030204" pitchFamily="34" charset="0"/>
              </a:rPr>
              <a:t>a.s.l</a:t>
            </a:r>
            <a:r>
              <a:rPr lang="en-US" sz="2600" dirty="0" smtClean="0">
                <a:latin typeface="Calibri" panose="020F0502020204030204" pitchFamily="34" charset="0"/>
              </a:rPr>
              <a:t>. in the Ecuadorian Andes.</a:t>
            </a:r>
          </a:p>
          <a:p>
            <a:pPr marL="342900" lvl="1" indent="-342900" algn="l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2600" dirty="0">
              <a:latin typeface="Calibri" panose="020F0502020204030204" pitchFamily="34" charset="0"/>
            </a:endParaRPr>
          </a:p>
          <a:p>
            <a:pPr marL="342900" lvl="1" indent="-342900" algn="l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600" dirty="0" smtClean="0">
                <a:latin typeface="Calibri" panose="020F0502020204030204" pitchFamily="34" charset="0"/>
              </a:rPr>
              <a:t>The open question is</a:t>
            </a:r>
            <a:r>
              <a:rPr lang="en-US" sz="2600" b="1" dirty="0" smtClean="0">
                <a:latin typeface="Calibri" panose="020F0502020204030204" pitchFamily="34" charset="0"/>
              </a:rPr>
              <a:t>: How </a:t>
            </a:r>
            <a:r>
              <a:rPr lang="en-US" sz="2600" b="1" i="1" dirty="0" err="1" smtClean="0">
                <a:latin typeface="Calibri" panose="020F0502020204030204" pitchFamily="34" charset="0"/>
              </a:rPr>
              <a:t>Polylepis</a:t>
            </a:r>
            <a:r>
              <a:rPr lang="en-US" sz="2600" b="1" dirty="0" smtClean="0">
                <a:latin typeface="Calibri" panose="020F0502020204030204" pitchFamily="34" charset="0"/>
              </a:rPr>
              <a:t> will cope with the increasing temperature </a:t>
            </a:r>
            <a:r>
              <a:rPr lang="en-US" sz="2600" b="1" dirty="0">
                <a:latin typeface="Calibri" panose="020F0502020204030204" pitchFamily="34" charset="0"/>
              </a:rPr>
              <a:t>and increasingly dry periods</a:t>
            </a:r>
            <a:r>
              <a:rPr lang="en-US" sz="2600" b="1" dirty="0" smtClean="0">
                <a:latin typeface="Calibri" panose="020F0502020204030204" pitchFamily="34" charset="0"/>
              </a:rPr>
              <a:t>?.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err="1" smtClean="0">
                <a:latin typeface="Calibri" pitchFamily="34" charset="0"/>
                <a:cs typeface="Calibri" pitchFamily="34" charset="0"/>
              </a:rPr>
              <a:t>Background</a:t>
            </a:r>
            <a:endParaRPr lang="es-ES" sz="3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957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7480" y="116632"/>
            <a:ext cx="6131024" cy="805979"/>
          </a:xfrm>
        </p:spPr>
        <p:txBody>
          <a:bodyPr/>
          <a:lstStyle/>
          <a:p>
            <a:pPr eaLnBrk="1" hangingPunct="1"/>
            <a:r>
              <a:rPr lang="ca-ES" sz="3200" dirty="0">
                <a:solidFill>
                  <a:schemeClr val="tx1"/>
                </a:solidFill>
                <a:latin typeface="Calibri" panose="020F0502020204030204" pitchFamily="34" charset="0"/>
              </a:rPr>
              <a:t>Two main </a:t>
            </a:r>
            <a:r>
              <a:rPr lang="ca-ES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objectives:</a:t>
            </a:r>
            <a:endParaRPr lang="ca-ES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844824"/>
            <a:ext cx="84969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a-ES" sz="3200" dirty="0">
                <a:latin typeface="Calibri" panose="020F0502020204030204" pitchFamily="34" charset="0"/>
              </a:rPr>
              <a:t>To understand the basic  ecophysiology of  </a:t>
            </a:r>
            <a:r>
              <a:rPr lang="ca-ES" sz="3200" i="1" dirty="0">
                <a:latin typeface="Calibri" panose="020F0502020204030204" pitchFamily="34" charset="0"/>
              </a:rPr>
              <a:t>Polylepis reticulata </a:t>
            </a:r>
            <a:r>
              <a:rPr lang="ca-ES" sz="3200" dirty="0">
                <a:latin typeface="Calibri" panose="020F0502020204030204" pitchFamily="34" charset="0"/>
              </a:rPr>
              <a:t>by analyzing  the carbon stocks and fluxes.</a:t>
            </a:r>
          </a:p>
          <a:p>
            <a:pPr algn="l"/>
            <a:endParaRPr lang="ca-ES" sz="3200" dirty="0">
              <a:latin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a-ES" sz="3200" dirty="0">
                <a:latin typeface="Calibri" panose="020F0502020204030204" pitchFamily="34" charset="0"/>
              </a:rPr>
              <a:t>To explore the possible responses of </a:t>
            </a:r>
            <a:r>
              <a:rPr lang="ca-ES" sz="3200" i="1" dirty="0">
                <a:latin typeface="Calibri" panose="020F0502020204030204" pitchFamily="34" charset="0"/>
              </a:rPr>
              <a:t>P. reticulata</a:t>
            </a:r>
            <a:r>
              <a:rPr lang="ca-ES" sz="3200" dirty="0">
                <a:latin typeface="Calibri" panose="020F0502020204030204" pitchFamily="34" charset="0"/>
              </a:rPr>
              <a:t> to Climate Change in the coming decades.</a:t>
            </a:r>
          </a:p>
        </p:txBody>
      </p:sp>
    </p:spTree>
    <p:extLst>
      <p:ext uri="{BB962C8B-B14F-4D97-AF65-F5344CB8AC3E}">
        <p14:creationId xmlns:p14="http://schemas.microsoft.com/office/powerpoint/2010/main" val="1896643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940152" y="6453336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ca-ES" sz="1800" dirty="0" smtClean="0">
                <a:solidFill>
                  <a:prstClr val="black"/>
                </a:solidFill>
                <a:latin typeface="Calibri"/>
              </a:rPr>
              <a:t>Source: IPCC, 5th AR, 2013</a:t>
            </a:r>
            <a:endParaRPr lang="ca-E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16632"/>
            <a:ext cx="4978896" cy="805979"/>
          </a:xfrm>
        </p:spPr>
        <p:txBody>
          <a:bodyPr/>
          <a:lstStyle/>
          <a:p>
            <a:pPr algn="r"/>
            <a:r>
              <a:rPr lang="es-ES" b="1" dirty="0" err="1" smtClean="0"/>
              <a:t>Temperature</a:t>
            </a:r>
            <a:r>
              <a:rPr lang="es-ES" b="1" dirty="0" smtClean="0"/>
              <a:t> </a:t>
            </a:r>
            <a:r>
              <a:rPr lang="es-ES" b="1" dirty="0" err="1" smtClean="0"/>
              <a:t>change</a:t>
            </a:r>
            <a:r>
              <a:rPr lang="es-ES" b="1" dirty="0" smtClean="0"/>
              <a:t> </a:t>
            </a: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000" dirty="0" smtClean="0"/>
              <a:t>West </a:t>
            </a:r>
            <a:r>
              <a:rPr lang="es-ES" sz="2000" dirty="0" err="1" smtClean="0"/>
              <a:t>Coast</a:t>
            </a:r>
            <a:r>
              <a:rPr lang="es-ES" sz="2000" dirty="0" smtClean="0"/>
              <a:t> South </a:t>
            </a:r>
            <a:r>
              <a:rPr lang="es-ES" sz="2000" dirty="0" err="1" smtClean="0"/>
              <a:t>America</a:t>
            </a:r>
            <a:r>
              <a:rPr lang="es-ES" sz="2000" dirty="0" smtClean="0"/>
              <a:t>…</a:t>
            </a:r>
            <a:endParaRPr lang="es-E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7" y="1491175"/>
            <a:ext cx="9181810" cy="489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753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86767" y="6410582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ca-ES" sz="1800" dirty="0" smtClean="0">
                <a:solidFill>
                  <a:prstClr val="black"/>
                </a:solidFill>
                <a:latin typeface="Calibri"/>
              </a:rPr>
              <a:t>Source: IPCC, 5th AR, 2013</a:t>
            </a:r>
            <a:endParaRPr lang="ca-E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851920" y="116632"/>
            <a:ext cx="4978896" cy="805979"/>
          </a:xfrm>
        </p:spPr>
        <p:txBody>
          <a:bodyPr/>
          <a:lstStyle/>
          <a:p>
            <a:pPr algn="r"/>
            <a:r>
              <a:rPr lang="es-ES" b="1" dirty="0" err="1" smtClean="0"/>
              <a:t>Precipitation</a:t>
            </a:r>
            <a:r>
              <a:rPr lang="es-ES" b="1" dirty="0" smtClean="0"/>
              <a:t> </a:t>
            </a:r>
            <a:r>
              <a:rPr lang="es-ES" b="1" dirty="0" err="1" smtClean="0"/>
              <a:t>change</a:t>
            </a:r>
            <a:r>
              <a:rPr lang="es-ES" b="1" dirty="0" smtClean="0"/>
              <a:t> </a:t>
            </a:r>
            <a:r>
              <a:rPr lang="es-ES" sz="2200" dirty="0" smtClean="0"/>
              <a:t/>
            </a:r>
            <a:br>
              <a:rPr lang="es-ES" sz="2200" dirty="0" smtClean="0"/>
            </a:br>
            <a:r>
              <a:rPr lang="es-ES" sz="2000" dirty="0" smtClean="0"/>
              <a:t>West </a:t>
            </a:r>
            <a:r>
              <a:rPr lang="es-ES" sz="2000" dirty="0" err="1" smtClean="0"/>
              <a:t>Coast</a:t>
            </a:r>
            <a:r>
              <a:rPr lang="es-ES" sz="2000" dirty="0" smtClean="0"/>
              <a:t> South </a:t>
            </a:r>
            <a:r>
              <a:rPr lang="es-ES" sz="2000" dirty="0" err="1" smtClean="0"/>
              <a:t>America</a:t>
            </a:r>
            <a:r>
              <a:rPr lang="es-ES" sz="2000" dirty="0" smtClean="0"/>
              <a:t>…</a:t>
            </a:r>
            <a:endParaRPr lang="es-ES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4" y="1340768"/>
            <a:ext cx="9081970" cy="483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349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vaio\Desktop\PP_Paisaje3_2207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8942"/>
            <a:ext cx="9144000" cy="6996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1720" y="5877272"/>
            <a:ext cx="52100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err="1" smtClean="0">
                <a:solidFill>
                  <a:schemeClr val="bg1"/>
                </a:solidFill>
              </a:rPr>
              <a:t>Environmental</a:t>
            </a:r>
            <a:r>
              <a:rPr lang="es-ES" sz="3600" b="1" dirty="0" smtClean="0">
                <a:solidFill>
                  <a:schemeClr val="bg1"/>
                </a:solidFill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</a:rPr>
              <a:t>conditions</a:t>
            </a:r>
            <a:r>
              <a:rPr lang="es-ES" sz="3600" b="1" dirty="0" smtClean="0">
                <a:solidFill>
                  <a:schemeClr val="bg1"/>
                </a:solidFill>
              </a:rPr>
              <a:t>…</a:t>
            </a:r>
            <a:endParaRPr lang="es-E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012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6665461"/>
              </p:ext>
            </p:extLst>
          </p:nvPr>
        </p:nvGraphicFramePr>
        <p:xfrm>
          <a:off x="168081" y="1227614"/>
          <a:ext cx="8964489" cy="2445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880668"/>
              </p:ext>
            </p:extLst>
          </p:nvPr>
        </p:nvGraphicFramePr>
        <p:xfrm>
          <a:off x="179512" y="3717032"/>
          <a:ext cx="896448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 1"/>
          <p:cNvSpPr/>
          <p:nvPr/>
        </p:nvSpPr>
        <p:spPr>
          <a:xfrm>
            <a:off x="1907704" y="1268760"/>
            <a:ext cx="59046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 smtClean="0"/>
              <a:t>P.N. El Cajas: </a:t>
            </a:r>
            <a:r>
              <a:rPr lang="es-ES" sz="1400" dirty="0" err="1" smtClean="0"/>
              <a:t>Minimum</a:t>
            </a:r>
            <a:r>
              <a:rPr lang="es-ES" sz="1400" dirty="0" smtClean="0"/>
              <a:t> </a:t>
            </a:r>
            <a:r>
              <a:rPr lang="es-ES" sz="1400" dirty="0"/>
              <a:t>and </a:t>
            </a:r>
            <a:r>
              <a:rPr lang="es-ES" sz="1400" dirty="0" err="1"/>
              <a:t>maximum</a:t>
            </a:r>
            <a:r>
              <a:rPr lang="es-ES" sz="1400" dirty="0"/>
              <a:t>  </a:t>
            </a:r>
            <a:r>
              <a:rPr lang="es-ES" sz="1400" dirty="0" err="1"/>
              <a:t>daily</a:t>
            </a:r>
            <a:r>
              <a:rPr lang="es-ES" sz="1400" dirty="0"/>
              <a:t> </a:t>
            </a:r>
            <a:r>
              <a:rPr lang="es-ES" sz="1400" dirty="0" err="1"/>
              <a:t>temperatures</a:t>
            </a:r>
            <a:endParaRPr lang="ca-ES" sz="1400" dirty="0"/>
          </a:p>
        </p:txBody>
      </p:sp>
      <p:sp>
        <p:nvSpPr>
          <p:cNvPr id="10" name="Rectangle 9"/>
          <p:cNvSpPr/>
          <p:nvPr/>
        </p:nvSpPr>
        <p:spPr>
          <a:xfrm>
            <a:off x="1859682" y="3774182"/>
            <a:ext cx="59046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 smtClean="0"/>
              <a:t>P.N. El Cajas: </a:t>
            </a:r>
            <a:r>
              <a:rPr lang="es-ES" sz="1400" dirty="0" err="1" smtClean="0"/>
              <a:t>daily</a:t>
            </a:r>
            <a:r>
              <a:rPr lang="es-ES" sz="1400" dirty="0" smtClean="0"/>
              <a:t> </a:t>
            </a:r>
            <a:r>
              <a:rPr lang="es-ES" sz="1400" dirty="0" err="1" smtClean="0"/>
              <a:t>thermal</a:t>
            </a:r>
            <a:r>
              <a:rPr lang="es-ES" sz="1400" dirty="0" smtClean="0"/>
              <a:t> </a:t>
            </a:r>
            <a:r>
              <a:rPr lang="es-ES" sz="1400" dirty="0" err="1" smtClean="0"/>
              <a:t>amplitude</a:t>
            </a:r>
            <a:endParaRPr lang="ca-E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851920" y="260647"/>
            <a:ext cx="4964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400" dirty="0" smtClean="0">
                <a:latin typeface="Calibri" panose="020F0502020204030204" pitchFamily="34" charset="0"/>
              </a:rPr>
              <a:t>Temperature and thermal amplitude...</a:t>
            </a:r>
            <a:endParaRPr lang="ca-ES" sz="2400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4789880" y="2740072"/>
            <a:ext cx="4121071" cy="136316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>
              <a:spcBef>
                <a:spcPts val="1800"/>
              </a:spcBef>
            </a:pPr>
            <a:r>
              <a:rPr lang="en-GB" dirty="0" smtClean="0">
                <a:solidFill>
                  <a:schemeClr val="tx1"/>
                </a:solidFill>
              </a:rPr>
              <a:t>Summer </a:t>
            </a:r>
            <a:r>
              <a:rPr lang="en-GB" dirty="0">
                <a:solidFill>
                  <a:schemeClr val="tx1"/>
                </a:solidFill>
              </a:rPr>
              <a:t>every day and winter every </a:t>
            </a:r>
            <a:r>
              <a:rPr lang="en-GB" dirty="0" smtClean="0">
                <a:solidFill>
                  <a:schemeClr val="tx1"/>
                </a:solidFill>
              </a:rPr>
              <a:t>night </a:t>
            </a:r>
            <a:r>
              <a:rPr lang="en-GB" dirty="0">
                <a:solidFill>
                  <a:schemeClr val="tx1"/>
                </a:solidFill>
              </a:rPr>
              <a:t>(</a:t>
            </a:r>
            <a:r>
              <a:rPr lang="en-GB" dirty="0" err="1">
                <a:solidFill>
                  <a:schemeClr val="tx1"/>
                </a:solidFill>
              </a:rPr>
              <a:t>Lüttge</a:t>
            </a:r>
            <a:r>
              <a:rPr lang="en-GB" dirty="0">
                <a:solidFill>
                  <a:schemeClr val="tx1"/>
                </a:solidFill>
              </a:rPr>
              <a:t> 2008). 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2632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5855"/>
              </p:ext>
            </p:extLst>
          </p:nvPr>
        </p:nvGraphicFramePr>
        <p:xfrm>
          <a:off x="323528" y="2018005"/>
          <a:ext cx="8763674" cy="4839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arrodonit 5"/>
          <p:cNvSpPr/>
          <p:nvPr/>
        </p:nvSpPr>
        <p:spPr>
          <a:xfrm>
            <a:off x="5148064" y="1196752"/>
            <a:ext cx="3892624" cy="151216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 smtClean="0">
                <a:solidFill>
                  <a:schemeClr val="tx1"/>
                </a:solidFill>
              </a:rPr>
              <a:t>Annual</a:t>
            </a:r>
            <a:r>
              <a:rPr lang="es-ES" b="1" dirty="0" smtClean="0">
                <a:solidFill>
                  <a:schemeClr val="tx1"/>
                </a:solidFill>
              </a:rPr>
              <a:t> </a:t>
            </a:r>
            <a:r>
              <a:rPr lang="es-ES" b="1" dirty="0">
                <a:solidFill>
                  <a:schemeClr val="tx1"/>
                </a:solidFill>
              </a:rPr>
              <a:t>S</a:t>
            </a:r>
            <a:r>
              <a:rPr lang="es-ES" b="1" dirty="0" smtClean="0">
                <a:solidFill>
                  <a:schemeClr val="tx1"/>
                </a:solidFill>
              </a:rPr>
              <a:t>olar </a:t>
            </a:r>
            <a:r>
              <a:rPr lang="es-ES" b="1" dirty="0" err="1">
                <a:solidFill>
                  <a:schemeClr val="tx1"/>
                </a:solidFill>
              </a:rPr>
              <a:t>R</a:t>
            </a:r>
            <a:r>
              <a:rPr lang="es-ES" b="1" dirty="0" err="1" smtClean="0">
                <a:solidFill>
                  <a:schemeClr val="tx1"/>
                </a:solidFill>
              </a:rPr>
              <a:t>adiation</a:t>
            </a:r>
            <a:r>
              <a:rPr lang="es-ES" b="1" dirty="0" smtClean="0">
                <a:solidFill>
                  <a:schemeClr val="tx1"/>
                </a:solidFill>
              </a:rPr>
              <a:t>:   </a:t>
            </a:r>
          </a:p>
          <a:p>
            <a:pPr algn="ctr"/>
            <a:r>
              <a:rPr lang="es-ES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es-ES" dirty="0" smtClean="0">
                <a:solidFill>
                  <a:schemeClr val="tx1"/>
                </a:solidFill>
              </a:rPr>
              <a:t>Cajas N. P. :       4249 MJ·m</a:t>
            </a:r>
            <a:r>
              <a:rPr lang="es-ES" baseline="30000" dirty="0" smtClean="0">
                <a:solidFill>
                  <a:schemeClr val="tx1"/>
                </a:solidFill>
              </a:rPr>
              <a:t>-2</a:t>
            </a:r>
          </a:p>
          <a:p>
            <a:pPr algn="ctr"/>
            <a:r>
              <a:rPr lang="es-ES" dirty="0" err="1" smtClean="0">
                <a:solidFill>
                  <a:schemeClr val="tx1"/>
                </a:solidFill>
              </a:rPr>
              <a:t>Prades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Spain</a:t>
            </a:r>
            <a:r>
              <a:rPr lang="es-ES" dirty="0" smtClean="0">
                <a:solidFill>
                  <a:schemeClr val="tx1"/>
                </a:solidFill>
              </a:rPr>
              <a:t>:    6280 MJ·m</a:t>
            </a:r>
            <a:r>
              <a:rPr lang="es-ES" baseline="30000" dirty="0" smtClean="0">
                <a:solidFill>
                  <a:schemeClr val="tx1"/>
                </a:solidFill>
              </a:rPr>
              <a:t>-2</a:t>
            </a:r>
          </a:p>
          <a:p>
            <a:pPr algn="ctr"/>
            <a:r>
              <a:rPr lang="es-ES" dirty="0" smtClean="0">
                <a:solidFill>
                  <a:schemeClr val="tx1"/>
                </a:solidFill>
              </a:rPr>
              <a:t> </a:t>
            </a:r>
            <a:endParaRPr lang="es-ES" baseline="300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Annual</a:t>
            </a:r>
            <a:r>
              <a:rPr lang="es-ES" dirty="0" smtClean="0"/>
              <a:t> Solar </a:t>
            </a:r>
            <a:r>
              <a:rPr lang="es-ES" dirty="0" err="1" smtClean="0"/>
              <a:t>Radiation</a:t>
            </a:r>
            <a:r>
              <a:rPr lang="es-ES" dirty="0" smtClean="0"/>
              <a:t>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19007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vaio\Desktop\20140311_1024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000" y="981208"/>
            <a:ext cx="576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604" y="1268760"/>
            <a:ext cx="3275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a-ES" sz="2400" dirty="0" smtClean="0">
                <a:latin typeface="Calibri" panose="020F0502020204030204" pitchFamily="34" charset="0"/>
              </a:rPr>
              <a:t>The high UV component of solar radiation induces particular responses of vegetation such as...</a:t>
            </a:r>
            <a:endParaRPr lang="ca-ES" sz="2400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70820" y="5469031"/>
            <a:ext cx="39936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a-ES" sz="2400" dirty="0" smtClean="0">
                <a:latin typeface="Calibri" panose="020F0502020204030204" pitchFamily="34" charset="0"/>
              </a:rPr>
              <a:t>...the common white hairy leaves very efficient to reflect incident radiation</a:t>
            </a:r>
            <a:r>
              <a:rPr lang="ca-ES" sz="2400" dirty="0" smtClean="0"/>
              <a:t>.</a:t>
            </a:r>
            <a:endParaRPr lang="ca-E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2" y="3368376"/>
            <a:ext cx="4401312" cy="330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322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4063550"/>
              </p:ext>
            </p:extLst>
          </p:nvPr>
        </p:nvGraphicFramePr>
        <p:xfrm>
          <a:off x="74613" y="1196752"/>
          <a:ext cx="8983156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1392258" y="1628800"/>
            <a:ext cx="5916046" cy="307777"/>
            <a:chOff x="1104226" y="2420888"/>
            <a:chExt cx="5916046" cy="307777"/>
          </a:xfrm>
        </p:grpSpPr>
        <p:sp>
          <p:nvSpPr>
            <p:cNvPr id="2" name="TextBox 1"/>
            <p:cNvSpPr txBox="1"/>
            <p:nvPr/>
          </p:nvSpPr>
          <p:spPr>
            <a:xfrm>
              <a:off x="1970363" y="2420888"/>
              <a:ext cx="5049909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ca-ES" sz="1400" dirty="0">
                  <a:latin typeface="Calibri" panose="020F0502020204030204" pitchFamily="34" charset="0"/>
                </a:rPr>
                <a:t>p</a:t>
              </a:r>
              <a:r>
                <a:rPr lang="ca-ES" sz="1400" dirty="0" smtClean="0">
                  <a:latin typeface="Calibri" panose="020F0502020204030204" pitchFamily="34" charset="0"/>
                </a:rPr>
                <a:t>recipitation                                              potential evapotranspiration</a:t>
              </a:r>
              <a:endParaRPr lang="ca-ES" sz="1400" dirty="0">
                <a:latin typeface="Calibri" panose="020F0502020204030204" pitchFamily="34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 bwMode="auto">
            <a:xfrm>
              <a:off x="1104226" y="2590165"/>
              <a:ext cx="864096" cy="0"/>
            </a:xfrm>
            <a:prstGeom prst="line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3749408" y="2590165"/>
              <a:ext cx="966608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31970" y="116632"/>
            <a:ext cx="4978896" cy="805979"/>
          </a:xfrm>
        </p:spPr>
        <p:txBody>
          <a:bodyPr/>
          <a:lstStyle/>
          <a:p>
            <a:r>
              <a:rPr lang="ca-ES" sz="2800" dirty="0">
                <a:latin typeface="Calibri" panose="020F0502020204030204" pitchFamily="34" charset="0"/>
              </a:rPr>
              <a:t>Precipitation vs. ET</a:t>
            </a:r>
            <a:r>
              <a:rPr lang="ca-ES" sz="2800" baseline="-25000" dirty="0">
                <a:latin typeface="Calibri" panose="020F0502020204030204" pitchFamily="34" charset="0"/>
              </a:rPr>
              <a:t>0</a:t>
            </a:r>
            <a:r>
              <a:rPr lang="ca-ES" sz="2800" dirty="0">
                <a:latin typeface="Calibri" panose="020F0502020204030204" pitchFamily="34" charset="0"/>
              </a:rPr>
              <a:t>...</a:t>
            </a:r>
          </a:p>
        </p:txBody>
      </p:sp>
      <p:sp>
        <p:nvSpPr>
          <p:cNvPr id="7" name="Rectangle arrodonit 2"/>
          <p:cNvSpPr/>
          <p:nvPr/>
        </p:nvSpPr>
        <p:spPr>
          <a:xfrm>
            <a:off x="5292080" y="1988840"/>
            <a:ext cx="3531428" cy="122104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dirty="0" err="1" smtClean="0">
                <a:solidFill>
                  <a:schemeClr val="tx1"/>
                </a:solidFill>
              </a:rPr>
              <a:t>Annual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precipitation</a:t>
            </a:r>
            <a:r>
              <a:rPr lang="es-ES" sz="1800" dirty="0" smtClean="0">
                <a:solidFill>
                  <a:schemeClr val="tx1"/>
                </a:solidFill>
              </a:rPr>
              <a:t>:    957 mm</a:t>
            </a:r>
          </a:p>
          <a:p>
            <a:pPr algn="ctr"/>
            <a:r>
              <a:rPr lang="es-ES" sz="1800" dirty="0" err="1" smtClean="0">
                <a:solidFill>
                  <a:schemeClr val="tx1"/>
                </a:solidFill>
              </a:rPr>
              <a:t>Annual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ETo</a:t>
            </a:r>
            <a:r>
              <a:rPr lang="es-ES" sz="1800" dirty="0" smtClean="0">
                <a:solidFill>
                  <a:schemeClr val="tx1"/>
                </a:solidFill>
              </a:rPr>
              <a:t>:                 740 mm </a:t>
            </a:r>
            <a:endParaRPr lang="es-E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953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07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67944" y="5733256"/>
            <a:ext cx="47868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i="1" dirty="0" smtClean="0">
                <a:solidFill>
                  <a:schemeClr val="bg1"/>
                </a:solidFill>
              </a:rPr>
              <a:t>Polylepis </a:t>
            </a:r>
            <a:r>
              <a:rPr lang="es-ES" sz="4800" b="1" i="1" dirty="0" err="1" smtClean="0">
                <a:solidFill>
                  <a:schemeClr val="bg1"/>
                </a:solidFill>
              </a:rPr>
              <a:t>reticulata</a:t>
            </a:r>
            <a:endParaRPr lang="en-US" sz="4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97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/>
          <p:cNvSpPr/>
          <p:nvPr/>
        </p:nvSpPr>
        <p:spPr>
          <a:xfrm rot="2378467">
            <a:off x="4049525" y="-52154"/>
            <a:ext cx="425009" cy="122413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8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i="1" dirty="0" err="1"/>
              <a:t>Polylepis</a:t>
            </a:r>
            <a:r>
              <a:rPr lang="es-ES" i="1" dirty="0"/>
              <a:t> </a:t>
            </a:r>
            <a:r>
              <a:rPr lang="es-ES" i="1" dirty="0" err="1"/>
              <a:t>reticulata</a:t>
            </a:r>
            <a:r>
              <a:rPr lang="es-ES" i="1" dirty="0"/>
              <a:t>   </a:t>
            </a:r>
            <a:r>
              <a:rPr lang="es-ES" sz="2200" dirty="0" smtClean="0"/>
              <a:t>Cajas N.P.</a:t>
            </a:r>
            <a:endParaRPr lang="es-ES" dirty="0"/>
          </a:p>
        </p:txBody>
      </p:sp>
      <p:pic>
        <p:nvPicPr>
          <p:cNvPr id="4098" name="Picture 2" descr="C:\Users\Carlos\Desktop\Carbon Polylepis\AAA_75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52000"/>
            <a:ext cx="8152992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90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3888" y="102741"/>
            <a:ext cx="5328592" cy="805979"/>
          </a:xfrm>
        </p:spPr>
        <p:txBody>
          <a:bodyPr/>
          <a:lstStyle/>
          <a:p>
            <a:r>
              <a:rPr lang="es-ES" i="1" dirty="0" err="1" smtClean="0"/>
              <a:t>Polylepis</a:t>
            </a:r>
            <a:r>
              <a:rPr lang="es-ES" i="1" dirty="0" smtClean="0"/>
              <a:t> </a:t>
            </a:r>
            <a:r>
              <a:rPr lang="es-ES" i="1" dirty="0" err="1" smtClean="0"/>
              <a:t>reticulata</a:t>
            </a:r>
            <a:r>
              <a:rPr lang="es-ES" i="1" dirty="0" smtClean="0"/>
              <a:t>   </a:t>
            </a:r>
            <a:r>
              <a:rPr lang="es-ES" sz="2200" dirty="0" err="1" smtClean="0"/>
              <a:t>Burines</a:t>
            </a:r>
            <a:r>
              <a:rPr lang="es-ES" sz="2200" dirty="0" smtClean="0"/>
              <a:t> </a:t>
            </a:r>
            <a:r>
              <a:rPr lang="es-ES" sz="2200" dirty="0" err="1" smtClean="0"/>
              <a:t>valley</a:t>
            </a:r>
            <a:endParaRPr lang="es-ES" sz="2200" dirty="0"/>
          </a:p>
        </p:txBody>
      </p:sp>
      <p:pic>
        <p:nvPicPr>
          <p:cNvPr id="6146" name="Picture 2" descr="C:\Users\Carlos\Desktop\Carbon Polylepis\20160218_0748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0000"/>
            <a:ext cx="9180000" cy="516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46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7944" y="116632"/>
            <a:ext cx="4320480" cy="805979"/>
          </a:xfrm>
        </p:spPr>
        <p:txBody>
          <a:bodyPr/>
          <a:lstStyle/>
          <a:p>
            <a:pPr algn="r"/>
            <a:r>
              <a:rPr lang="es-ES" i="1" dirty="0" err="1"/>
              <a:t>Polylepis</a:t>
            </a:r>
            <a:r>
              <a:rPr lang="es-ES" i="1" dirty="0"/>
              <a:t> </a:t>
            </a:r>
            <a:r>
              <a:rPr lang="es-ES" i="1" dirty="0" err="1" smtClean="0"/>
              <a:t>reticulata</a:t>
            </a:r>
            <a:endParaRPr lang="es-ES" dirty="0"/>
          </a:p>
        </p:txBody>
      </p:sp>
      <p:pic>
        <p:nvPicPr>
          <p:cNvPr id="8194" name="Picture 2" descr="C:\Users\Carlos\Desktop\Carbon Polylepis\AAA_75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" y="1152000"/>
            <a:ext cx="8152992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10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9568" y="102741"/>
            <a:ext cx="4978896" cy="805979"/>
          </a:xfrm>
        </p:spPr>
        <p:txBody>
          <a:bodyPr/>
          <a:lstStyle/>
          <a:p>
            <a:r>
              <a:rPr lang="es-ES" i="1" dirty="0" err="1"/>
              <a:t>Polylepis</a:t>
            </a:r>
            <a:r>
              <a:rPr lang="es-ES" i="1" dirty="0"/>
              <a:t> </a:t>
            </a:r>
            <a:r>
              <a:rPr lang="es-ES" i="1" dirty="0" err="1"/>
              <a:t>reticulata</a:t>
            </a:r>
            <a:r>
              <a:rPr lang="es-ES" i="1" dirty="0"/>
              <a:t>   </a:t>
            </a:r>
            <a:r>
              <a:rPr lang="es-ES" sz="2200" dirty="0" err="1" smtClean="0"/>
              <a:t>Quinoas</a:t>
            </a:r>
            <a:r>
              <a:rPr lang="es-ES" sz="2200" dirty="0" smtClean="0"/>
              <a:t> </a:t>
            </a:r>
            <a:r>
              <a:rPr lang="es-ES" sz="2200" dirty="0" err="1" smtClean="0"/>
              <a:t>plot</a:t>
            </a:r>
            <a:endParaRPr lang="es-ES" dirty="0"/>
          </a:p>
        </p:txBody>
      </p:sp>
      <p:pic>
        <p:nvPicPr>
          <p:cNvPr id="10242" name="Picture 2" descr="C:\Users\Carlos\Desktop\Carbon Polylepis\Polylep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" y="1152000"/>
            <a:ext cx="81499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9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auto">
          <a:xfrm>
            <a:off x="6228184" y="1700808"/>
            <a:ext cx="2730730" cy="450659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indent="-342900" algn="l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</a:rPr>
              <a:t>To estimate the annual growth rate, </a:t>
            </a:r>
            <a:r>
              <a:rPr lang="en-U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tree 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</a:rPr>
              <a:t>ring analysis is required.</a:t>
            </a:r>
          </a:p>
          <a:p>
            <a:pPr marL="342900" lvl="1" indent="-342900" algn="l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</a:rPr>
              <a:t>Tree rings not easy to identify and </a:t>
            </a:r>
            <a:r>
              <a:rPr lang="en-U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most of the 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</a:rPr>
              <a:t>visible rings are not </a:t>
            </a:r>
            <a:r>
              <a:rPr lang="en-U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annuals</a:t>
            </a:r>
            <a:r>
              <a:rPr lang="ca-E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kumimoji="0" lang="ca-E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16878" y="940107"/>
            <a:ext cx="4514820" cy="6019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116632"/>
            <a:ext cx="6077243" cy="805979"/>
          </a:xfrm>
        </p:spPr>
        <p:txBody>
          <a:bodyPr/>
          <a:lstStyle/>
          <a:p>
            <a:pPr algn="r"/>
            <a:r>
              <a:rPr lang="ca-ES" sz="2800" dirty="0">
                <a:latin typeface="Calibri" panose="020F0502020204030204" pitchFamily="34" charset="0"/>
              </a:rPr>
              <a:t>Growth </a:t>
            </a:r>
            <a:r>
              <a:rPr lang="ca-ES" sz="2800" dirty="0" smtClean="0">
                <a:latin typeface="Calibri" panose="020F0502020204030204" pitchFamily="34" charset="0"/>
              </a:rPr>
              <a:t>pattern... </a:t>
            </a:r>
            <a:r>
              <a:rPr lang="ca-ES" b="1" dirty="0" smtClean="0">
                <a:latin typeface="Calibri" panose="020F0502020204030204" pitchFamily="34" charset="0"/>
              </a:rPr>
              <a:t>no annual tree rings</a:t>
            </a:r>
            <a:endParaRPr lang="ca-ES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3681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aio\Dropbox\Proyecto CAJAS-Polylepis\Fotos\20140310_0934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12" y="1556792"/>
            <a:ext cx="336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72" y="4149080"/>
            <a:ext cx="3351340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 bwMode="auto">
          <a:xfrm>
            <a:off x="5046745" y="1604604"/>
            <a:ext cx="3600400" cy="494437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>
              <a:spcBef>
                <a:spcPts val="600"/>
              </a:spcBef>
            </a:pP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</a:rPr>
              <a:t>The growth rate has been estimated  using continuous recording with </a:t>
            </a:r>
            <a:r>
              <a:rPr lang="en-US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dendrometers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i="1" dirty="0" err="1" smtClean="0"/>
              <a:t>Polylepis</a:t>
            </a:r>
            <a:r>
              <a:rPr lang="es-ES" dirty="0" smtClean="0"/>
              <a:t> </a:t>
            </a:r>
            <a:r>
              <a:rPr lang="es-ES" dirty="0" err="1" smtClean="0"/>
              <a:t>growth</a:t>
            </a:r>
            <a:r>
              <a:rPr lang="es-ES" dirty="0" smtClean="0"/>
              <a:t> </a:t>
            </a:r>
            <a:r>
              <a:rPr lang="es-ES" dirty="0" err="1" smtClean="0"/>
              <a:t>rates</a:t>
            </a:r>
            <a:r>
              <a:rPr lang="es-ES" dirty="0" smtClean="0"/>
              <a:t>…..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942746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5148064" y="2204864"/>
            <a:ext cx="1728192" cy="3888432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0702" y="1531271"/>
            <a:ext cx="9043298" cy="5326729"/>
            <a:chOff x="100702" y="1531271"/>
            <a:chExt cx="9043298" cy="532672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02" y="1531271"/>
              <a:ext cx="9043298" cy="5326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467544" y="4365104"/>
              <a:ext cx="16626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ca-ES" sz="1800" dirty="0" smtClean="0">
                  <a:latin typeface="Calibri" panose="020F0502020204030204" pitchFamily="34" charset="0"/>
                </a:rPr>
                <a:t>Temperature ºC</a:t>
              </a:r>
              <a:endParaRPr lang="ca-ES" sz="1800" dirty="0">
                <a:latin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42090" y="2132856"/>
              <a:ext cx="171361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ca-ES" sz="1800" dirty="0" smtClean="0">
                  <a:latin typeface="Calibri" panose="020F0502020204030204" pitchFamily="34" charset="0"/>
                </a:rPr>
                <a:t>Increment (mm)</a:t>
              </a:r>
              <a:endParaRPr lang="ca-ES" sz="1800" dirty="0">
                <a:latin typeface="Calibri" panose="020F0502020204030204" pitchFamily="34" charset="0"/>
              </a:endParaRPr>
            </a:p>
          </p:txBody>
        </p:sp>
      </p:grpSp>
      <p:sp>
        <p:nvSpPr>
          <p:cNvPr id="11" name="Rectangle 10"/>
          <p:cNvSpPr/>
          <p:nvPr/>
        </p:nvSpPr>
        <p:spPr bwMode="auto">
          <a:xfrm>
            <a:off x="5148064" y="2204864"/>
            <a:ext cx="1656184" cy="4248472"/>
          </a:xfrm>
          <a:prstGeom prst="rect">
            <a:avLst/>
          </a:prstGeom>
          <a:noFill/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923928" y="44624"/>
            <a:ext cx="4978896" cy="805979"/>
          </a:xfrm>
        </p:spPr>
        <p:txBody>
          <a:bodyPr/>
          <a:lstStyle/>
          <a:p>
            <a:r>
              <a:rPr lang="ca-ES" dirty="0">
                <a:latin typeface="Calibri" panose="020F0502020204030204" pitchFamily="34" charset="0"/>
              </a:rPr>
              <a:t>Dendrometric continuous recording</a:t>
            </a:r>
          </a:p>
        </p:txBody>
      </p:sp>
    </p:spTree>
    <p:extLst>
      <p:ext uri="{BB962C8B-B14F-4D97-AF65-F5344CB8AC3E}">
        <p14:creationId xmlns:p14="http://schemas.microsoft.com/office/powerpoint/2010/main" val="6941037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3888" y="102741"/>
            <a:ext cx="5328592" cy="805979"/>
          </a:xfrm>
        </p:spPr>
        <p:txBody>
          <a:bodyPr/>
          <a:lstStyle/>
          <a:p>
            <a:r>
              <a:rPr lang="es-ES" sz="2200" dirty="0" err="1" smtClean="0"/>
              <a:t>Annual</a:t>
            </a:r>
            <a:r>
              <a:rPr lang="es-ES" sz="2200" dirty="0" smtClean="0"/>
              <a:t> </a:t>
            </a:r>
            <a:r>
              <a:rPr lang="es-ES" sz="2200" dirty="0" err="1" smtClean="0"/>
              <a:t>growth</a:t>
            </a:r>
            <a:r>
              <a:rPr lang="es-ES" sz="2200" dirty="0" smtClean="0"/>
              <a:t> as a </a:t>
            </a:r>
            <a:r>
              <a:rPr lang="es-ES" sz="2200" dirty="0" err="1" smtClean="0"/>
              <a:t>function</a:t>
            </a:r>
            <a:r>
              <a:rPr lang="es-ES" sz="2200" dirty="0" smtClean="0"/>
              <a:t> of  </a:t>
            </a:r>
            <a:r>
              <a:rPr lang="es-ES" sz="2200" dirty="0" err="1" smtClean="0"/>
              <a:t>tree</a:t>
            </a:r>
            <a:r>
              <a:rPr lang="es-ES" sz="2200" dirty="0" smtClean="0"/>
              <a:t> </a:t>
            </a:r>
            <a:r>
              <a:rPr lang="es-ES" sz="2200" dirty="0" err="1" smtClean="0"/>
              <a:t>size</a:t>
            </a:r>
            <a:endParaRPr lang="es-ES" sz="2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3376"/>
            <a:ext cx="7472217" cy="57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le 3"/>
          <p:cNvSpPr/>
          <p:nvPr/>
        </p:nvSpPr>
        <p:spPr bwMode="auto">
          <a:xfrm>
            <a:off x="5944587" y="2060849"/>
            <a:ext cx="3040951" cy="136815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>
              <a:spcBef>
                <a:spcPts val="1800"/>
              </a:spcBef>
            </a:pPr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</a:rPr>
              <a:t>Trees of 30-35 cm DBH  are around 400 years old. 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64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17445" y="1052735"/>
            <a:ext cx="8075035" cy="5688631"/>
            <a:chOff x="203200" y="1124744"/>
            <a:chExt cx="8075035" cy="5688631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200" y="1124744"/>
              <a:ext cx="7827556" cy="56886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8093505" y="3140968"/>
              <a:ext cx="1847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s-ES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7774" y="6233221"/>
            <a:ext cx="4139952" cy="508145"/>
          </a:xfrm>
        </p:spPr>
        <p:txBody>
          <a:bodyPr/>
          <a:lstStyle/>
          <a:p>
            <a:pPr algn="l"/>
            <a:r>
              <a:rPr lang="es-ES" sz="1400" dirty="0" smtClean="0">
                <a:latin typeface="Arial Narrow" pitchFamily="34" charset="0"/>
              </a:rPr>
              <a:t>PR_JG_P2_LUZ(400CO2)_02062016</a:t>
            </a:r>
            <a:endParaRPr lang="es-ES" sz="1400" dirty="0">
              <a:latin typeface="Arial Narrow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3563888" y="102741"/>
            <a:ext cx="5112568" cy="805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s-ES" sz="2200" dirty="0" smtClean="0"/>
              <a:t>Light response of </a:t>
            </a:r>
            <a:r>
              <a:rPr lang="es-ES" sz="2200" dirty="0" err="1" smtClean="0"/>
              <a:t>photosynthesis</a:t>
            </a:r>
            <a:endParaRPr lang="es-ES" sz="2200" dirty="0"/>
          </a:p>
        </p:txBody>
      </p:sp>
      <p:pic>
        <p:nvPicPr>
          <p:cNvPr id="8" name="Picture 2" descr="C:\Users\Carlos Gracia\Desktop\inde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22" y="3645024"/>
            <a:ext cx="3308277" cy="327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90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052736"/>
            <a:ext cx="7704856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vaio\Desktop\20140123_1101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446" y="5085184"/>
            <a:ext cx="2736304" cy="153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5085184"/>
            <a:ext cx="3755165" cy="1570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3789171" y="188640"/>
            <a:ext cx="497889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ES" dirty="0" smtClean="0"/>
              <a:t>response of </a:t>
            </a:r>
            <a:r>
              <a:rPr lang="es-ES" dirty="0" err="1" smtClean="0"/>
              <a:t>photosynthesis</a:t>
            </a:r>
            <a:r>
              <a:rPr lang="es-ES" dirty="0" smtClean="0"/>
              <a:t> to CO</a:t>
            </a:r>
            <a:r>
              <a:rPr lang="es-ES" baseline="-25000" dirty="0" smtClean="0"/>
              <a:t>2</a:t>
            </a:r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2132856"/>
            <a:ext cx="3168352" cy="432048"/>
          </a:xfrm>
        </p:spPr>
        <p:txBody>
          <a:bodyPr/>
          <a:lstStyle/>
          <a:p>
            <a:r>
              <a:rPr lang="en-US" sz="1400" dirty="0">
                <a:latin typeface="Arial Narrow" pitchFamily="34" charset="0"/>
              </a:rPr>
              <a:t>PR_EC_P2_CO2(1000PAR)_</a:t>
            </a:r>
            <a:r>
              <a:rPr lang="en-US" sz="1400" dirty="0" smtClean="0">
                <a:latin typeface="Arial Narrow" pitchFamily="34" charset="0"/>
              </a:rPr>
              <a:t>01042016</a:t>
            </a:r>
            <a:endParaRPr lang="es-ES" sz="1400" dirty="0">
              <a:latin typeface="Arial Narrow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588224" y="6474026"/>
            <a:ext cx="2736304" cy="508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s-ES" sz="1400" dirty="0" smtClean="0">
                <a:latin typeface="Arial Narrow" pitchFamily="34" charset="0"/>
              </a:rPr>
              <a:t>PR_JG_P2_LUZ(400CO2)_02062016</a:t>
            </a:r>
            <a:endParaRPr lang="es-ES" sz="14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78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864" y="188640"/>
            <a:ext cx="5760478" cy="576064"/>
          </a:xfrm>
        </p:spPr>
        <p:txBody>
          <a:bodyPr/>
          <a:lstStyle/>
          <a:p>
            <a:r>
              <a:rPr lang="en-GB" sz="2200" smtClean="0"/>
              <a:t>response of photosynthesis to light and CO</a:t>
            </a:r>
            <a:r>
              <a:rPr lang="en-GB" sz="2200" baseline="-25000" smtClean="0"/>
              <a:t>2</a:t>
            </a:r>
            <a:endParaRPr lang="en-GB" sz="2200"/>
          </a:p>
        </p:txBody>
      </p:sp>
      <p:grpSp>
        <p:nvGrpSpPr>
          <p:cNvPr id="3" name="Group 2"/>
          <p:cNvGrpSpPr/>
          <p:nvPr/>
        </p:nvGrpSpPr>
        <p:grpSpPr>
          <a:xfrm>
            <a:off x="552306" y="1124744"/>
            <a:ext cx="8215761" cy="5544616"/>
            <a:chOff x="552306" y="404664"/>
            <a:chExt cx="8215761" cy="5832648"/>
          </a:xfrm>
        </p:grpSpPr>
        <p:graphicFrame>
          <p:nvGraphicFramePr>
            <p:cNvPr id="4" name="Chart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72433071"/>
                </p:ext>
              </p:extLst>
            </p:nvPr>
          </p:nvGraphicFramePr>
          <p:xfrm>
            <a:off x="552306" y="404664"/>
            <a:ext cx="8136904" cy="58326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7596336" y="2230194"/>
              <a:ext cx="1171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b="1" dirty="0" smtClean="0"/>
                <a:t>CO</a:t>
              </a:r>
              <a:r>
                <a:rPr lang="es-ES" sz="1600" b="1" baseline="-25000" dirty="0" smtClean="0"/>
                <a:t>2</a:t>
              </a:r>
              <a:r>
                <a:rPr lang="es-ES" sz="1600" dirty="0" smtClean="0"/>
                <a:t> (</a:t>
              </a:r>
              <a:r>
                <a:rPr lang="es-ES" sz="1600" dirty="0" err="1" smtClean="0"/>
                <a:t>ppmv</a:t>
              </a:r>
              <a:r>
                <a:rPr lang="es-ES" sz="1600" dirty="0" smtClean="0"/>
                <a:t>)</a:t>
              </a:r>
              <a:endParaRPr lang="es-E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654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2199256" y="1108326"/>
            <a:ext cx="2516328" cy="849736"/>
            <a:chOff x="2199256" y="1108326"/>
            <a:chExt cx="2516328" cy="849736"/>
          </a:xfrm>
        </p:grpSpPr>
        <p:sp>
          <p:nvSpPr>
            <p:cNvPr id="46" name="U-Turn Arrow 45"/>
            <p:cNvSpPr/>
            <p:nvPr/>
          </p:nvSpPr>
          <p:spPr bwMode="auto">
            <a:xfrm flipV="1">
              <a:off x="2199256" y="1108326"/>
              <a:ext cx="920276" cy="480403"/>
            </a:xfrm>
            <a:prstGeom prst="uturnArrow">
              <a:avLst>
                <a:gd name="adj1" fmla="val 25000"/>
                <a:gd name="adj2" fmla="val 25000"/>
                <a:gd name="adj3" fmla="val 22666"/>
                <a:gd name="adj4" fmla="val 43750"/>
                <a:gd name="adj5" fmla="val 75000"/>
              </a:avLst>
            </a:prstGeom>
            <a:solidFill>
              <a:srgbClr val="FF33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322501" y="1588730"/>
              <a:ext cx="1893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1800" dirty="0" smtClean="0"/>
                <a:t>NPP: 263 gC·m</a:t>
              </a:r>
              <a:r>
                <a:rPr lang="ca-ES" sz="1800" baseline="30000" dirty="0" smtClean="0"/>
                <a:t>-2</a:t>
              </a:r>
              <a:r>
                <a:rPr lang="ca-ES" sz="1800" dirty="0" smtClean="0"/>
                <a:t>·y</a:t>
              </a:r>
              <a:r>
                <a:rPr lang="ca-ES" sz="1800" baseline="30000" dirty="0" smtClean="0"/>
                <a:t>-1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075391" y="1163861"/>
              <a:ext cx="16401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ca-ES" sz="1800" dirty="0" smtClean="0"/>
                <a:t>R: 888 gC·m</a:t>
              </a:r>
              <a:r>
                <a:rPr lang="ca-ES" sz="1800" baseline="30000" dirty="0" smtClean="0"/>
                <a:t>-2</a:t>
              </a:r>
              <a:r>
                <a:rPr lang="ca-ES" sz="1800" dirty="0" smtClean="0"/>
                <a:t>·y</a:t>
              </a:r>
              <a:r>
                <a:rPr lang="ca-ES" sz="1800" baseline="30000" dirty="0" smtClean="0"/>
                <a:t>-1</a:t>
              </a:r>
              <a:endParaRPr lang="ca-ES" sz="1800" baseline="30000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528" y="2348881"/>
            <a:ext cx="5379869" cy="382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-70313" y="2094249"/>
            <a:ext cx="4533424" cy="1694791"/>
            <a:chOff x="-70313" y="2094249"/>
            <a:chExt cx="4533424" cy="1694791"/>
          </a:xfrm>
        </p:grpSpPr>
        <p:grpSp>
          <p:nvGrpSpPr>
            <p:cNvPr id="10" name="Group 9"/>
            <p:cNvGrpSpPr/>
            <p:nvPr/>
          </p:nvGrpSpPr>
          <p:grpSpPr>
            <a:xfrm>
              <a:off x="-70313" y="2094249"/>
              <a:ext cx="4324202" cy="1406759"/>
              <a:chOff x="-70313" y="2094249"/>
              <a:chExt cx="4324202" cy="1406759"/>
            </a:xfrm>
          </p:grpSpPr>
          <p:cxnSp>
            <p:nvCxnSpPr>
              <p:cNvPr id="26" name="Straight Arrow Connector 25"/>
              <p:cNvCxnSpPr>
                <a:stCxn id="2" idx="2"/>
              </p:cNvCxnSpPr>
              <p:nvPr/>
            </p:nvCxnSpPr>
            <p:spPr bwMode="auto">
              <a:xfrm>
                <a:off x="2288795" y="2094249"/>
                <a:ext cx="1292929" cy="574601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30" name="Straight Arrow Connector 29"/>
              <p:cNvCxnSpPr/>
              <p:nvPr/>
            </p:nvCxnSpPr>
            <p:spPr bwMode="auto">
              <a:xfrm flipH="1">
                <a:off x="960473" y="2094249"/>
                <a:ext cx="1299666" cy="576000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31" name="Straight Arrow Connector 30"/>
              <p:cNvCxnSpPr/>
              <p:nvPr/>
            </p:nvCxnSpPr>
            <p:spPr bwMode="auto">
              <a:xfrm>
                <a:off x="2264836" y="2094249"/>
                <a:ext cx="0" cy="940341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34" name="TextBox 33"/>
              <p:cNvSpPr txBox="1"/>
              <p:nvPr/>
            </p:nvSpPr>
            <p:spPr>
              <a:xfrm>
                <a:off x="3180390" y="2740858"/>
                <a:ext cx="107349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a-ES" dirty="0" smtClean="0">
                    <a:solidFill>
                      <a:srgbClr val="009900"/>
                    </a:solidFill>
                  </a:rPr>
                  <a:t>To leaves</a:t>
                </a:r>
                <a:endParaRPr lang="ca-ES" dirty="0">
                  <a:solidFill>
                    <a:srgbClr val="009900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1653514" y="3100898"/>
                <a:ext cx="12818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a-ES" dirty="0" smtClean="0"/>
                  <a:t>To the roots</a:t>
                </a:r>
                <a:endParaRPr lang="ca-ES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-70313" y="2708200"/>
                <a:ext cx="235910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a-ES" dirty="0" smtClean="0"/>
                  <a:t>To stems and branches</a:t>
                </a:r>
                <a:endParaRPr lang="ca-ES" dirty="0"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3069780" y="3122587"/>
              <a:ext cx="13933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dirty="0" smtClean="0">
                  <a:solidFill>
                    <a:srgbClr val="009900"/>
                  </a:solidFill>
                </a:rPr>
                <a:t>194 g·m</a:t>
              </a:r>
              <a:r>
                <a:rPr lang="ca-ES" baseline="30000" dirty="0" smtClean="0">
                  <a:solidFill>
                    <a:srgbClr val="009900"/>
                  </a:solidFill>
                </a:rPr>
                <a:t>-2</a:t>
              </a:r>
              <a:r>
                <a:rPr lang="ca-ES" dirty="0" smtClean="0">
                  <a:solidFill>
                    <a:srgbClr val="009900"/>
                  </a:solidFill>
                </a:rPr>
                <a:t>·y</a:t>
              </a:r>
              <a:r>
                <a:rPr lang="ca-ES" baseline="30000" dirty="0" smtClean="0">
                  <a:solidFill>
                    <a:srgbClr val="009900"/>
                  </a:solidFill>
                </a:rPr>
                <a:t>-1</a:t>
              </a:r>
              <a:endParaRPr lang="ca-ES" baseline="30000" dirty="0">
                <a:solidFill>
                  <a:srgbClr val="009900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656302" y="3388930"/>
              <a:ext cx="12763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dirty="0" smtClean="0"/>
                <a:t>24 g·m</a:t>
              </a:r>
              <a:r>
                <a:rPr lang="ca-ES" baseline="30000" dirty="0" smtClean="0"/>
                <a:t>-2</a:t>
              </a:r>
              <a:r>
                <a:rPr lang="ca-ES" dirty="0" smtClean="0"/>
                <a:t>·y</a:t>
              </a:r>
              <a:r>
                <a:rPr lang="ca-ES" baseline="30000" dirty="0" smtClean="0"/>
                <a:t>-1</a:t>
              </a:r>
              <a:endParaRPr lang="ca-ES" baseline="300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22318" y="3088307"/>
              <a:ext cx="12763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dirty="0" smtClean="0"/>
                <a:t>46 g·m</a:t>
              </a:r>
              <a:r>
                <a:rPr lang="ca-ES" baseline="30000" dirty="0" smtClean="0"/>
                <a:t>-2</a:t>
              </a:r>
              <a:r>
                <a:rPr lang="ca-ES" dirty="0" smtClean="0"/>
                <a:t>·y</a:t>
              </a:r>
              <a:r>
                <a:rPr lang="ca-ES" baseline="30000" dirty="0" smtClean="0"/>
                <a:t>-1</a:t>
              </a:r>
              <a:endParaRPr lang="ca-ES" baseline="300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1017" y="4510167"/>
            <a:ext cx="2776450" cy="2231201"/>
            <a:chOff x="61017" y="4262205"/>
            <a:chExt cx="2776450" cy="2231201"/>
          </a:xfrm>
        </p:grpSpPr>
        <p:sp>
          <p:nvSpPr>
            <p:cNvPr id="21" name="TextBox 20"/>
            <p:cNvSpPr txBox="1"/>
            <p:nvPr/>
          </p:nvSpPr>
          <p:spPr>
            <a:xfrm>
              <a:off x="107504" y="4262205"/>
              <a:ext cx="267092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ca-ES" b="1" dirty="0" smtClean="0"/>
                <a:t>C in stems and branches</a:t>
              </a:r>
            </a:p>
            <a:p>
              <a:pPr algn="l"/>
              <a:r>
                <a:rPr lang="ca-ES" b="1" dirty="0" smtClean="0"/>
                <a:t>4753 g·m</a:t>
              </a:r>
              <a:r>
                <a:rPr lang="ca-ES" b="1" baseline="30000" dirty="0" smtClean="0"/>
                <a:t>-2</a:t>
              </a:r>
              <a:endParaRPr lang="ca-ES" b="1" baseline="30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7504" y="5023445"/>
              <a:ext cx="20917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ca-ES" b="1" dirty="0" smtClean="0"/>
                <a:t>C in the roots</a:t>
              </a:r>
            </a:p>
            <a:p>
              <a:pPr algn="l"/>
              <a:r>
                <a:rPr lang="ca-ES" b="1" dirty="0" smtClean="0"/>
                <a:t>≈ 1757 g·m</a:t>
              </a:r>
              <a:r>
                <a:rPr lang="ca-ES" b="1" baseline="30000" dirty="0" smtClean="0"/>
                <a:t>-2</a:t>
              </a:r>
              <a:endParaRPr lang="ca-ES" b="1" baseline="300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7504" y="5784685"/>
              <a:ext cx="2729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ca-ES" dirty="0" smtClean="0"/>
                <a:t>C stored in soil</a:t>
              </a:r>
              <a:endParaRPr lang="ca-E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017" y="6093296"/>
              <a:ext cx="9637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dirty="0" smtClean="0"/>
                <a:t>?? g·m</a:t>
              </a:r>
              <a:r>
                <a:rPr lang="ca-ES" baseline="30000" dirty="0" smtClean="0"/>
                <a:t>-2</a:t>
              </a:r>
              <a:endParaRPr lang="ca-ES" baseline="300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745598" y="3229248"/>
            <a:ext cx="2309215" cy="2842981"/>
            <a:chOff x="6745598" y="3229248"/>
            <a:chExt cx="2309215" cy="2842981"/>
          </a:xfrm>
        </p:grpSpPr>
        <p:cxnSp>
          <p:nvCxnSpPr>
            <p:cNvPr id="4" name="Straight Arrow Connector 3"/>
            <p:cNvCxnSpPr/>
            <p:nvPr/>
          </p:nvCxnSpPr>
          <p:spPr bwMode="auto">
            <a:xfrm flipH="1">
              <a:off x="7210352" y="3229248"/>
              <a:ext cx="14818" cy="1754500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7" name="TextBox 6"/>
            <p:cNvSpPr txBox="1"/>
            <p:nvPr/>
          </p:nvSpPr>
          <p:spPr>
            <a:xfrm>
              <a:off x="7225387" y="3968085"/>
              <a:ext cx="139201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ca-ES" dirty="0" smtClean="0"/>
                <a:t>Litterfall</a:t>
              </a:r>
            </a:p>
            <a:p>
              <a:pPr algn="l"/>
              <a:r>
                <a:rPr lang="ca-ES" dirty="0" smtClean="0"/>
                <a:t>193 g·m</a:t>
              </a:r>
              <a:r>
                <a:rPr lang="ca-ES" baseline="30000" dirty="0" smtClean="0"/>
                <a:t>-2</a:t>
              </a:r>
              <a:r>
                <a:rPr lang="ca-ES" dirty="0" smtClean="0"/>
                <a:t>·a</a:t>
              </a:r>
              <a:r>
                <a:rPr lang="ca-ES" baseline="30000" dirty="0" smtClean="0"/>
                <a:t>-1</a:t>
              </a:r>
              <a:endParaRPr lang="ca-ES" baseline="30000" dirty="0"/>
            </a:p>
            <a:p>
              <a:endParaRPr lang="ca-E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745598" y="5056566"/>
              <a:ext cx="23092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ca-ES" dirty="0" smtClean="0"/>
                <a:t>Litter on the floor</a:t>
              </a:r>
            </a:p>
            <a:p>
              <a:pPr algn="l"/>
              <a:r>
                <a:rPr lang="ca-ES" dirty="0" smtClean="0"/>
                <a:t>288 </a:t>
              </a:r>
              <a:r>
                <a:rPr lang="ca-ES" dirty="0"/>
                <a:t>g·m</a:t>
              </a:r>
              <a:r>
                <a:rPr lang="ca-ES" baseline="30000" dirty="0"/>
                <a:t>-2</a:t>
              </a:r>
            </a:p>
            <a:p>
              <a:pPr algn="l"/>
              <a:r>
                <a:rPr lang="ca-ES" dirty="0" smtClean="0"/>
                <a:t>k </a:t>
              </a:r>
              <a:r>
                <a:rPr lang="ca-ES" dirty="0"/>
                <a:t>=</a:t>
              </a:r>
              <a:r>
                <a:rPr lang="ca-ES" dirty="0" smtClean="0"/>
                <a:t>0.40 a</a:t>
              </a:r>
              <a:r>
                <a:rPr lang="ca-ES" baseline="30000" dirty="0" smtClean="0"/>
                <a:t>-1</a:t>
              </a:r>
              <a:endParaRPr lang="ca-E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738438" y="1613077"/>
            <a:ext cx="1910667" cy="3601533"/>
            <a:chOff x="4738438" y="1613077"/>
            <a:chExt cx="1910667" cy="3601533"/>
          </a:xfrm>
        </p:grpSpPr>
        <p:cxnSp>
          <p:nvCxnSpPr>
            <p:cNvPr id="13" name="Elbow Connector 12"/>
            <p:cNvCxnSpPr/>
            <p:nvPr/>
          </p:nvCxnSpPr>
          <p:spPr bwMode="auto">
            <a:xfrm rot="16200000" flipV="1">
              <a:off x="4539712" y="3105216"/>
              <a:ext cx="2993474" cy="1225313"/>
            </a:xfrm>
            <a:prstGeom prst="bentConnector3">
              <a:avLst>
                <a:gd name="adj1" fmla="val -20"/>
              </a:avLst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49" name="TextBox 48"/>
            <p:cNvSpPr txBox="1"/>
            <p:nvPr/>
          </p:nvSpPr>
          <p:spPr>
            <a:xfrm>
              <a:off x="4738438" y="1613077"/>
              <a:ext cx="13821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dirty="0" smtClean="0"/>
                <a:t>192 g·m</a:t>
              </a:r>
              <a:r>
                <a:rPr lang="ca-ES" baseline="30000" dirty="0" smtClean="0"/>
                <a:t>-2</a:t>
              </a:r>
              <a:r>
                <a:rPr lang="ca-ES" dirty="0" smtClean="0"/>
                <a:t>·y</a:t>
              </a:r>
              <a:r>
                <a:rPr lang="ca-ES" baseline="30000" dirty="0" smtClean="0"/>
                <a:t>-1</a:t>
              </a:r>
            </a:p>
            <a:p>
              <a:r>
                <a:rPr lang="ca-ES" sz="1200" dirty="0" smtClean="0"/>
                <a:t>(only in litter)</a:t>
              </a:r>
              <a:endParaRPr lang="ca-ES" sz="1200" dirty="0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4035169" y="170205"/>
            <a:ext cx="5019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lvl="1" algn="r">
              <a:spcAft>
                <a:spcPts val="600"/>
              </a:spcAft>
            </a:pPr>
            <a:r>
              <a:rPr lang="en-US" sz="2200" b="1" dirty="0" smtClean="0">
                <a:latin typeface="Calibri" panose="020F0502020204030204" pitchFamily="34" charset="0"/>
              </a:rPr>
              <a:t>A synthetic view of Carbon stocks and fluxes in </a:t>
            </a:r>
            <a:r>
              <a:rPr lang="en-US" sz="2200" b="1" i="1" dirty="0" smtClean="0">
                <a:latin typeface="Calibri" panose="020F0502020204030204" pitchFamily="34" charset="0"/>
              </a:rPr>
              <a:t>P</a:t>
            </a:r>
            <a:r>
              <a:rPr lang="en-US" sz="2200" b="1" i="1" dirty="0">
                <a:latin typeface="Calibri" panose="020F0502020204030204" pitchFamily="34" charset="0"/>
              </a:rPr>
              <a:t>. </a:t>
            </a:r>
            <a:r>
              <a:rPr lang="en-US" sz="2200" b="1" i="1" dirty="0" err="1" smtClean="0">
                <a:latin typeface="Calibri" panose="020F0502020204030204" pitchFamily="34" charset="0"/>
              </a:rPr>
              <a:t>reticulata</a:t>
            </a:r>
            <a:r>
              <a:rPr lang="en-US" sz="2200" b="1" i="1" dirty="0" smtClean="0">
                <a:latin typeface="Calibri" panose="020F0502020204030204" pitchFamily="34" charset="0"/>
              </a:rPr>
              <a:t>. </a:t>
            </a:r>
            <a:endParaRPr lang="en-US" sz="2200" b="1" i="1" dirty="0">
              <a:latin typeface="Calibri" panose="020F0502020204030204" pitchFamily="34" charset="0"/>
            </a:endParaRPr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 flipV="1">
            <a:off x="4145360" y="1039896"/>
            <a:ext cx="4799261" cy="68431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99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s-ES"/>
          </a:p>
        </p:txBody>
      </p:sp>
      <p:sp>
        <p:nvSpPr>
          <p:cNvPr id="52" name="TextBox 51"/>
          <p:cNvSpPr txBox="1"/>
          <p:nvPr/>
        </p:nvSpPr>
        <p:spPr>
          <a:xfrm>
            <a:off x="6476596" y="1340768"/>
            <a:ext cx="23461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ca-ES" b="1" dirty="0" smtClean="0">
                <a:solidFill>
                  <a:srgbClr val="009900"/>
                </a:solidFill>
              </a:rPr>
              <a:t>SLM= 189 </a:t>
            </a:r>
            <a:r>
              <a:rPr lang="ca-ES" b="1" dirty="0">
                <a:solidFill>
                  <a:srgbClr val="009900"/>
                </a:solidFill>
              </a:rPr>
              <a:t>g·m</a:t>
            </a:r>
            <a:r>
              <a:rPr lang="ca-ES" b="1" baseline="30000" dirty="0">
                <a:solidFill>
                  <a:srgbClr val="009900"/>
                </a:solidFill>
              </a:rPr>
              <a:t>-2</a:t>
            </a:r>
            <a:endParaRPr lang="ca-ES" b="1" dirty="0">
              <a:solidFill>
                <a:srgbClr val="009900"/>
              </a:solidFill>
            </a:endParaRPr>
          </a:p>
          <a:p>
            <a:pPr algn="just"/>
            <a:r>
              <a:rPr lang="ca-ES" b="1" dirty="0" smtClean="0">
                <a:solidFill>
                  <a:srgbClr val="009900"/>
                </a:solidFill>
              </a:rPr>
              <a:t>LAI = 3.96 </a:t>
            </a:r>
          </a:p>
          <a:p>
            <a:pPr algn="just"/>
            <a:r>
              <a:rPr lang="ca-ES" b="1" dirty="0" smtClean="0">
                <a:solidFill>
                  <a:srgbClr val="009900"/>
                </a:solidFill>
              </a:rPr>
              <a:t>Turnover rate = 1.75 y</a:t>
            </a:r>
            <a:endParaRPr lang="ca-ES" b="1" dirty="0">
              <a:solidFill>
                <a:srgbClr val="0099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940617" y="6237312"/>
            <a:ext cx="25426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b="1" dirty="0" smtClean="0"/>
              <a:t>Density: 4025 trees·ha</a:t>
            </a:r>
            <a:r>
              <a:rPr lang="ca-ES" b="1" baseline="30000" dirty="0" smtClean="0"/>
              <a:t>-1</a:t>
            </a:r>
            <a:endParaRPr lang="ca-ES" b="1" baseline="300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4449807" y="3018016"/>
            <a:ext cx="4494814" cy="707886"/>
            <a:chOff x="4449807" y="3018016"/>
            <a:chExt cx="4494814" cy="707886"/>
          </a:xfrm>
        </p:grpSpPr>
        <p:sp>
          <p:nvSpPr>
            <p:cNvPr id="19" name="TextBox 18"/>
            <p:cNvSpPr txBox="1"/>
            <p:nvPr/>
          </p:nvSpPr>
          <p:spPr>
            <a:xfrm>
              <a:off x="7397025" y="3018016"/>
              <a:ext cx="15475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ca-ES" b="1" dirty="0" smtClean="0">
                  <a:solidFill>
                    <a:srgbClr val="009900"/>
                  </a:solidFill>
                </a:rPr>
                <a:t>C in leaves 326 g·m</a:t>
              </a:r>
              <a:r>
                <a:rPr lang="ca-ES" b="1" baseline="30000" dirty="0" smtClean="0">
                  <a:solidFill>
                    <a:srgbClr val="009900"/>
                  </a:solidFill>
                </a:rPr>
                <a:t>-2</a:t>
              </a:r>
              <a:endParaRPr lang="ca-ES" b="1" dirty="0">
                <a:solidFill>
                  <a:srgbClr val="009900"/>
                </a:solidFill>
              </a:endParaRPr>
            </a:p>
          </p:txBody>
        </p:sp>
        <p:cxnSp>
          <p:nvCxnSpPr>
            <p:cNvPr id="58" name="Straight Arrow Connector 57"/>
            <p:cNvCxnSpPr/>
            <p:nvPr/>
          </p:nvCxnSpPr>
          <p:spPr bwMode="auto">
            <a:xfrm>
              <a:off x="4449807" y="3215016"/>
              <a:ext cx="2642473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grpSp>
        <p:nvGrpSpPr>
          <p:cNvPr id="5" name="Group 4"/>
          <p:cNvGrpSpPr/>
          <p:nvPr/>
        </p:nvGrpSpPr>
        <p:grpSpPr>
          <a:xfrm>
            <a:off x="144499" y="260648"/>
            <a:ext cx="2051237" cy="1763772"/>
            <a:chOff x="144499" y="260648"/>
            <a:chExt cx="2051237" cy="1763772"/>
          </a:xfrm>
        </p:grpSpPr>
        <p:sp>
          <p:nvSpPr>
            <p:cNvPr id="42" name="Down Arrow 41"/>
            <p:cNvSpPr/>
            <p:nvPr/>
          </p:nvSpPr>
          <p:spPr bwMode="auto">
            <a:xfrm flipH="1" flipV="1">
              <a:off x="1383711" y="800284"/>
              <a:ext cx="740017" cy="1224136"/>
            </a:xfrm>
            <a:prstGeom prst="downArrow">
              <a:avLst/>
            </a:prstGeom>
            <a:solidFill>
              <a:srgbClr val="00B0F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911858" y="260648"/>
              <a:ext cx="1283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1800" dirty="0" smtClean="0"/>
                <a:t>Transpiration</a:t>
              </a:r>
              <a:endParaRPr lang="ca-ES" sz="1800" baseline="-250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44499" y="1226254"/>
              <a:ext cx="14205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1800" dirty="0" smtClean="0"/>
                <a:t>224 kg·m</a:t>
              </a:r>
              <a:r>
                <a:rPr lang="ca-ES" sz="1800" baseline="30000" dirty="0" smtClean="0"/>
                <a:t>-2</a:t>
              </a:r>
              <a:r>
                <a:rPr lang="ca-ES" sz="1800" dirty="0" smtClean="0"/>
                <a:t>·y</a:t>
              </a:r>
              <a:r>
                <a:rPr lang="ca-ES" sz="1800" baseline="30000" dirty="0" smtClean="0"/>
                <a:t>-1</a:t>
              </a:r>
              <a:r>
                <a:rPr lang="ca-ES" sz="1800" dirty="0" smtClean="0"/>
                <a:t> </a:t>
              </a:r>
              <a:endParaRPr lang="ca-ES" sz="1800" baseline="30000" dirty="0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682471" y="-27384"/>
            <a:ext cx="2882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800" b="1" dirty="0" smtClean="0"/>
              <a:t>WUE: 7.72 mmols C·mol</a:t>
            </a:r>
            <a:r>
              <a:rPr lang="ca-ES" sz="1800" b="1" baseline="30000" dirty="0" smtClean="0"/>
              <a:t>-1</a:t>
            </a:r>
            <a:r>
              <a:rPr lang="ca-ES" sz="1800" b="1" dirty="0" smtClean="0"/>
              <a:t> H</a:t>
            </a:r>
            <a:r>
              <a:rPr lang="ca-ES" sz="1800" b="1" baseline="-25000" dirty="0" smtClean="0"/>
              <a:t>2</a:t>
            </a:r>
            <a:r>
              <a:rPr lang="ca-ES" sz="1800" b="1" dirty="0" smtClean="0"/>
              <a:t>O</a:t>
            </a:r>
            <a:endParaRPr lang="ca-ES" sz="1800" b="1" baseline="30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2001455" y="260648"/>
            <a:ext cx="2570545" cy="1833601"/>
            <a:chOff x="2006764" y="260648"/>
            <a:chExt cx="2299032" cy="1833601"/>
          </a:xfrm>
        </p:grpSpPr>
        <p:sp>
          <p:nvSpPr>
            <p:cNvPr id="2" name="Down Arrow 1"/>
            <p:cNvSpPr/>
            <p:nvPr/>
          </p:nvSpPr>
          <p:spPr bwMode="auto">
            <a:xfrm>
              <a:off x="2120849" y="918012"/>
              <a:ext cx="285809" cy="1176237"/>
            </a:xfrm>
            <a:prstGeom prst="downArrow">
              <a:avLst/>
            </a:prstGeom>
            <a:solidFill>
              <a:srgbClr val="FF3300"/>
            </a:solidFill>
            <a:ln w="127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006764" y="260648"/>
              <a:ext cx="1905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1800" dirty="0" smtClean="0"/>
                <a:t>Atmospheric CO</a:t>
              </a:r>
              <a:r>
                <a:rPr lang="ca-ES" sz="1800" baseline="-25000" dirty="0" smtClean="0"/>
                <a:t>2</a:t>
              </a:r>
              <a:endParaRPr lang="ca-ES" sz="1800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051720" y="548680"/>
              <a:ext cx="225407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ca-ES" sz="1800" dirty="0" smtClean="0"/>
                <a:t>GPP: 1151 gC·m</a:t>
              </a:r>
              <a:r>
                <a:rPr lang="ca-ES" sz="1800" baseline="30000" dirty="0" smtClean="0"/>
                <a:t>-2</a:t>
              </a:r>
              <a:r>
                <a:rPr lang="ca-ES" sz="1800" dirty="0" smtClean="0"/>
                <a:t>·y</a:t>
              </a:r>
              <a:r>
                <a:rPr lang="ca-ES" sz="1800" baseline="30000" dirty="0" smtClean="0"/>
                <a:t>-1</a:t>
              </a:r>
              <a:endParaRPr lang="ca-ES" sz="1800" baseline="30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1041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428" y="6836"/>
            <a:ext cx="4162425" cy="685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own Arrow 1"/>
          <p:cNvSpPr/>
          <p:nvPr/>
        </p:nvSpPr>
        <p:spPr bwMode="auto">
          <a:xfrm>
            <a:off x="7452320" y="1844824"/>
            <a:ext cx="367734" cy="936104"/>
          </a:xfrm>
          <a:prstGeom prst="downArrow">
            <a:avLst/>
          </a:prstGeom>
          <a:solidFill>
            <a:srgbClr val="FF3300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ca-ES" smtClean="0">
              <a:solidFill>
                <a:prstClr val="black"/>
              </a:solidFill>
            </a:endParaRPr>
          </a:p>
        </p:txBody>
      </p:sp>
      <p:sp>
        <p:nvSpPr>
          <p:cNvPr id="9" name="Down Arrow 8"/>
          <p:cNvSpPr/>
          <p:nvPr/>
        </p:nvSpPr>
        <p:spPr bwMode="auto">
          <a:xfrm flipV="1">
            <a:off x="6609838" y="2916560"/>
            <a:ext cx="879330" cy="1160512"/>
          </a:xfrm>
          <a:prstGeom prst="downArrow">
            <a:avLst/>
          </a:prstGeom>
          <a:solidFill>
            <a:srgbClr val="00B0F0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ca-ES" smtClean="0">
              <a:solidFill>
                <a:prstClr val="black"/>
              </a:solidFill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 flipV="1">
            <a:off x="87386" y="1295049"/>
            <a:ext cx="4916662" cy="45719"/>
          </a:xfrm>
          <a:prstGeom prst="rect">
            <a:avLst/>
          </a:prstGeom>
          <a:gradFill rotWithShape="0">
            <a:gsLst>
              <a:gs pos="0">
                <a:srgbClr val="00B0F0"/>
              </a:gs>
              <a:gs pos="100000">
                <a:srgbClr val="0066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s-ES">
              <a:solidFill>
                <a:prstClr val="black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12439" y="2492896"/>
            <a:ext cx="2332182" cy="1685445"/>
            <a:chOff x="-208454" y="338975"/>
            <a:chExt cx="2332182" cy="1685445"/>
          </a:xfrm>
        </p:grpSpPr>
        <p:sp>
          <p:nvSpPr>
            <p:cNvPr id="26" name="Down Arrow 25"/>
            <p:cNvSpPr/>
            <p:nvPr/>
          </p:nvSpPr>
          <p:spPr bwMode="auto">
            <a:xfrm flipH="1" flipV="1">
              <a:off x="1383711" y="800284"/>
              <a:ext cx="740017" cy="1224136"/>
            </a:xfrm>
            <a:prstGeom prst="downArrow">
              <a:avLst/>
            </a:prstGeom>
            <a:solidFill>
              <a:srgbClr val="00B0F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ca-ES" smtClean="0">
                <a:solidFill>
                  <a:prstClr val="black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1585" y="338975"/>
              <a:ext cx="17267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b="1" dirty="0" smtClean="0">
                  <a:solidFill>
                    <a:prstClr val="black"/>
                  </a:solidFill>
                </a:rPr>
                <a:t>transpiration</a:t>
              </a:r>
              <a:endParaRPr lang="ca-ES" sz="2400" b="1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-208454" y="1275297"/>
              <a:ext cx="167866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200" dirty="0" smtClean="0">
                  <a:solidFill>
                    <a:prstClr val="black"/>
                  </a:solidFill>
                </a:rPr>
                <a:t>224 kg·m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200" dirty="0" smtClean="0">
                  <a:solidFill>
                    <a:prstClr val="black"/>
                  </a:solidFill>
                </a:rPr>
                <a:t>·y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-1</a:t>
              </a:r>
              <a:r>
                <a:rPr lang="ca-ES" sz="2200" dirty="0" smtClean="0">
                  <a:solidFill>
                    <a:prstClr val="black"/>
                  </a:solidFill>
                </a:rPr>
                <a:t> </a:t>
              </a:r>
              <a:endParaRPr lang="ca-ES" sz="2200" baseline="30000" dirty="0">
                <a:solidFill>
                  <a:prstClr val="black"/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436070" y="1443367"/>
            <a:ext cx="4376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b="1" dirty="0" smtClean="0">
                <a:solidFill>
                  <a:prstClr val="black"/>
                </a:solidFill>
              </a:rPr>
              <a:t>WUE: 7.72 mmols C·mol</a:t>
            </a:r>
            <a:r>
              <a:rPr lang="ca-ES" sz="2800" b="1" baseline="30000" dirty="0" smtClean="0">
                <a:solidFill>
                  <a:prstClr val="black"/>
                </a:solidFill>
              </a:rPr>
              <a:t>-1</a:t>
            </a:r>
            <a:r>
              <a:rPr lang="ca-ES" sz="2800" b="1" dirty="0" smtClean="0">
                <a:solidFill>
                  <a:prstClr val="black"/>
                </a:solidFill>
              </a:rPr>
              <a:t> H</a:t>
            </a:r>
            <a:r>
              <a:rPr lang="ca-ES" sz="2800" b="1" baseline="-25000" dirty="0" smtClean="0">
                <a:solidFill>
                  <a:prstClr val="black"/>
                </a:solidFill>
              </a:rPr>
              <a:t>2</a:t>
            </a:r>
            <a:r>
              <a:rPr lang="ca-ES" sz="2800" b="1" dirty="0" smtClean="0">
                <a:solidFill>
                  <a:prstClr val="black"/>
                </a:solidFill>
              </a:rPr>
              <a:t>O</a:t>
            </a:r>
            <a:endParaRPr lang="ca-ES" sz="2800" b="1" baseline="30000" dirty="0">
              <a:solidFill>
                <a:prstClr val="black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8926" y="4327303"/>
            <a:ext cx="4851389" cy="2219172"/>
            <a:chOff x="13190" y="4306172"/>
            <a:chExt cx="4851389" cy="2219172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 flipH="1">
              <a:off x="1257888" y="4306172"/>
              <a:ext cx="1299666" cy="576000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1" name="Straight Arrow Connector 20"/>
            <p:cNvCxnSpPr/>
            <p:nvPr/>
          </p:nvCxnSpPr>
          <p:spPr bwMode="auto">
            <a:xfrm>
              <a:off x="2562251" y="4306172"/>
              <a:ext cx="14810" cy="1455723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22" name="TextBox 21"/>
            <p:cNvSpPr txBox="1"/>
            <p:nvPr/>
          </p:nvSpPr>
          <p:spPr>
            <a:xfrm>
              <a:off x="3460557" y="4952781"/>
              <a:ext cx="11079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200" dirty="0" smtClean="0">
                  <a:solidFill>
                    <a:srgbClr val="009900"/>
                  </a:solidFill>
                </a:rPr>
                <a:t>to leaves</a:t>
              </a:r>
              <a:endParaRPr lang="ca-ES" sz="2200" dirty="0">
                <a:solidFill>
                  <a:srgbClr val="0099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37853" y="5775647"/>
              <a:ext cx="15080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dirty="0" smtClean="0">
                  <a:solidFill>
                    <a:prstClr val="black"/>
                  </a:solidFill>
                </a:rPr>
                <a:t>to the roots</a:t>
              </a:r>
              <a:endParaRPr lang="ca-ES" sz="2400" dirty="0">
                <a:solidFill>
                  <a:prstClr val="black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3190" y="4952781"/>
              <a:ext cx="256993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200" dirty="0" smtClean="0">
                  <a:solidFill>
                    <a:prstClr val="black"/>
                  </a:solidFill>
                </a:rPr>
                <a:t>to stems and branches</a:t>
              </a:r>
              <a:endParaRPr lang="ca-ES" sz="2200" dirty="0">
                <a:solidFill>
                  <a:prstClr val="black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29195" y="5334510"/>
              <a:ext cx="16353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dirty="0" smtClean="0">
                  <a:solidFill>
                    <a:srgbClr val="009900"/>
                  </a:solidFill>
                </a:rPr>
                <a:t>194 g·m</a:t>
              </a:r>
              <a:r>
                <a:rPr lang="ca-ES" sz="2400" baseline="30000" dirty="0" smtClean="0">
                  <a:solidFill>
                    <a:srgbClr val="009900"/>
                  </a:solidFill>
                </a:rPr>
                <a:t>-2</a:t>
              </a:r>
              <a:r>
                <a:rPr lang="ca-ES" sz="2400" dirty="0" smtClean="0">
                  <a:solidFill>
                    <a:srgbClr val="009900"/>
                  </a:solidFill>
                </a:rPr>
                <a:t>·a</a:t>
              </a:r>
              <a:r>
                <a:rPr lang="ca-ES" sz="2400" baseline="30000" dirty="0" smtClean="0">
                  <a:solidFill>
                    <a:srgbClr val="009900"/>
                  </a:solidFill>
                </a:rPr>
                <a:t>-1</a:t>
              </a:r>
              <a:endParaRPr lang="ca-ES" sz="2400" baseline="30000" dirty="0">
                <a:solidFill>
                  <a:srgbClr val="0099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844533" y="6063679"/>
              <a:ext cx="14943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dirty="0" smtClean="0">
                  <a:solidFill>
                    <a:prstClr val="black"/>
                  </a:solidFill>
                </a:rPr>
                <a:t>24 g·m</a:t>
              </a:r>
              <a:r>
                <a:rPr lang="ca-ES" sz="24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400" dirty="0" smtClean="0">
                  <a:solidFill>
                    <a:prstClr val="black"/>
                  </a:solidFill>
                </a:rPr>
                <a:t>·a</a:t>
              </a:r>
              <a:r>
                <a:rPr lang="ca-ES" sz="2400" baseline="30000" dirty="0" smtClean="0">
                  <a:solidFill>
                    <a:prstClr val="black"/>
                  </a:solidFill>
                </a:rPr>
                <a:t>-1</a:t>
              </a:r>
              <a:endParaRPr lang="ca-ES" sz="2400" baseline="30000" dirty="0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1940" y="5300230"/>
              <a:ext cx="14943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dirty="0" smtClean="0">
                  <a:solidFill>
                    <a:prstClr val="black"/>
                  </a:solidFill>
                </a:rPr>
                <a:t>46 g·m</a:t>
              </a:r>
              <a:r>
                <a:rPr lang="ca-ES" sz="24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400" dirty="0" smtClean="0">
                  <a:solidFill>
                    <a:prstClr val="black"/>
                  </a:solidFill>
                </a:rPr>
                <a:t>·a</a:t>
              </a:r>
              <a:r>
                <a:rPr lang="ca-ES" sz="2400" baseline="30000" dirty="0" smtClean="0">
                  <a:solidFill>
                    <a:prstClr val="black"/>
                  </a:solidFill>
                </a:rPr>
                <a:t>-1</a:t>
              </a:r>
              <a:endParaRPr lang="ca-ES" sz="2400" baseline="30000" dirty="0">
                <a:solidFill>
                  <a:prstClr val="black"/>
                </a:solidFill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 bwMode="auto">
            <a:xfrm>
              <a:off x="2548989" y="4307571"/>
              <a:ext cx="1317970" cy="574601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2550370" y="3466015"/>
            <a:ext cx="2453678" cy="911291"/>
            <a:chOff x="2199256" y="1108326"/>
            <a:chExt cx="2453678" cy="911291"/>
          </a:xfrm>
        </p:grpSpPr>
        <p:sp>
          <p:nvSpPr>
            <p:cNvPr id="37" name="U-Turn Arrow 36"/>
            <p:cNvSpPr/>
            <p:nvPr/>
          </p:nvSpPr>
          <p:spPr bwMode="auto">
            <a:xfrm flipV="1">
              <a:off x="2199256" y="1108326"/>
              <a:ext cx="920276" cy="480403"/>
            </a:xfrm>
            <a:prstGeom prst="uturnArrow">
              <a:avLst>
                <a:gd name="adj1" fmla="val 25000"/>
                <a:gd name="adj2" fmla="val 25000"/>
                <a:gd name="adj3" fmla="val 22666"/>
                <a:gd name="adj4" fmla="val 43750"/>
                <a:gd name="adj5" fmla="val 75000"/>
              </a:avLst>
            </a:prstGeom>
            <a:solidFill>
              <a:srgbClr val="FF33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ca-ES" sz="2200" smtClean="0">
                <a:solidFill>
                  <a:prstClr val="black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363907" y="1588730"/>
              <a:ext cx="22685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200" dirty="0" smtClean="0">
                  <a:solidFill>
                    <a:prstClr val="black"/>
                  </a:solidFill>
                </a:rPr>
                <a:t>NPP: 263 gC·m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200" dirty="0" smtClean="0">
                  <a:solidFill>
                    <a:prstClr val="black"/>
                  </a:solidFill>
                </a:rPr>
                <a:t>·y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-1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92141" y="1163861"/>
              <a:ext cx="196079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ca-ES" sz="2200" dirty="0" smtClean="0">
                  <a:solidFill>
                    <a:prstClr val="black"/>
                  </a:solidFill>
                </a:rPr>
                <a:t>R: 888 gC·m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200" dirty="0" smtClean="0">
                  <a:solidFill>
                    <a:prstClr val="black"/>
                  </a:solidFill>
                </a:rPr>
                <a:t>·y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-1</a:t>
              </a:r>
              <a:endParaRPr lang="ca-ES" sz="2200" baseline="300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334989" y="2492896"/>
            <a:ext cx="2685501" cy="1806323"/>
            <a:chOff x="2014096" y="287926"/>
            <a:chExt cx="2685501" cy="1806323"/>
          </a:xfrm>
        </p:grpSpPr>
        <p:sp>
          <p:nvSpPr>
            <p:cNvPr id="31" name="Down Arrow 30"/>
            <p:cNvSpPr/>
            <p:nvPr/>
          </p:nvSpPr>
          <p:spPr bwMode="auto">
            <a:xfrm>
              <a:off x="2120849" y="918012"/>
              <a:ext cx="285809" cy="1176237"/>
            </a:xfrm>
            <a:prstGeom prst="downArrow">
              <a:avLst/>
            </a:prstGeom>
            <a:solidFill>
              <a:srgbClr val="FF3300"/>
            </a:solidFill>
            <a:ln w="127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ca-ES" smtClean="0">
                <a:solidFill>
                  <a:prstClr val="black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014096" y="287926"/>
              <a:ext cx="22300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b="1" dirty="0" smtClean="0">
                  <a:solidFill>
                    <a:prstClr val="black"/>
                  </a:solidFill>
                </a:rPr>
                <a:t>atmospheric CO</a:t>
              </a:r>
              <a:r>
                <a:rPr lang="ca-ES" sz="2400" b="1" baseline="-25000" dirty="0" smtClean="0">
                  <a:solidFill>
                    <a:prstClr val="black"/>
                  </a:solidFill>
                </a:rPr>
                <a:t>2</a:t>
              </a:r>
              <a:endParaRPr lang="ca-ES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306891" y="830181"/>
              <a:ext cx="239270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ca-ES" sz="2200" dirty="0" smtClean="0">
                  <a:solidFill>
                    <a:prstClr val="black"/>
                  </a:solidFill>
                </a:rPr>
                <a:t>GPP: 1151 gC·m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200" dirty="0" smtClean="0">
                  <a:solidFill>
                    <a:prstClr val="black"/>
                  </a:solidFill>
                </a:rPr>
                <a:t>·y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-1</a:t>
              </a:r>
              <a:endParaRPr lang="ca-ES" sz="2200" baseline="30000" dirty="0">
                <a:solidFill>
                  <a:prstClr val="black"/>
                </a:solidFill>
              </a:endParaRPr>
            </a:p>
          </p:txBody>
        </p:sp>
      </p:grpSp>
      <p:sp>
        <p:nvSpPr>
          <p:cNvPr id="40" name="Rounded Rectangle 39"/>
          <p:cNvSpPr/>
          <p:nvPr/>
        </p:nvSpPr>
        <p:spPr bwMode="auto">
          <a:xfrm>
            <a:off x="5159420" y="5755055"/>
            <a:ext cx="3960440" cy="8411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76213" lvl="1" algn="l">
              <a:spcAft>
                <a:spcPts val="600"/>
              </a:spcAft>
            </a:pPr>
            <a:r>
              <a:rPr lang="ca-ES" b="1" dirty="0" smtClean="0">
                <a:solidFill>
                  <a:schemeClr val="tx1"/>
                </a:solidFill>
              </a:rPr>
              <a:t>1 kg of wood = 5 </a:t>
            </a:r>
            <a:r>
              <a:rPr lang="ca-ES" b="1" dirty="0">
                <a:solidFill>
                  <a:schemeClr val="tx1"/>
                </a:solidFill>
              </a:rPr>
              <a:t>m</a:t>
            </a:r>
            <a:r>
              <a:rPr lang="ca-ES" b="1" baseline="30000" dirty="0">
                <a:solidFill>
                  <a:schemeClr val="tx1"/>
                </a:solidFill>
              </a:rPr>
              <a:t>3</a:t>
            </a:r>
            <a:r>
              <a:rPr lang="ca-ES" b="1" dirty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of water</a:t>
            </a:r>
            <a:endParaRPr lang="ca-ES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4416" y="188640"/>
            <a:ext cx="45576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b="1" i="1" dirty="0" err="1" smtClean="0"/>
              <a:t>Polylepis</a:t>
            </a:r>
            <a:r>
              <a:rPr lang="es-ES" sz="4400" b="1" dirty="0" smtClean="0"/>
              <a:t> at </a:t>
            </a:r>
            <a:r>
              <a:rPr lang="es-ES" sz="4400" b="1" dirty="0" err="1" smtClean="0"/>
              <a:t>present</a:t>
            </a:r>
            <a:endParaRPr lang="es-ES" sz="4400" b="1" dirty="0"/>
          </a:p>
        </p:txBody>
      </p:sp>
    </p:spTree>
    <p:extLst>
      <p:ext uri="{BB962C8B-B14F-4D97-AF65-F5344CB8AC3E}">
        <p14:creationId xmlns:p14="http://schemas.microsoft.com/office/powerpoint/2010/main" val="36587048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0.00347 0.1007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502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48148E-6 L 0.00295 -0.13194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-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9" grpId="0" animBg="1"/>
      <p:bldP spid="9" grpId="1" animBg="1"/>
      <p:bldP spid="4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5" y="1052736"/>
            <a:ext cx="9144000" cy="554461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5084197" y="6362164"/>
            <a:ext cx="402430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http://www.creaf.uab.es/gotilwa/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76" y="102741"/>
            <a:ext cx="4186808" cy="733971"/>
          </a:xfrm>
        </p:spPr>
        <p:txBody>
          <a:bodyPr/>
          <a:lstStyle/>
          <a:p>
            <a:pPr algn="r"/>
            <a:r>
              <a:rPr lang="es-ES" sz="2800" dirty="0"/>
              <a:t>GOTILWA+ </a:t>
            </a:r>
            <a:r>
              <a:rPr lang="es-ES" sz="2800" dirty="0" err="1" smtClean="0"/>
              <a:t>model</a:t>
            </a:r>
            <a:r>
              <a:rPr lang="es-ES" sz="2800" dirty="0" smtClean="0"/>
              <a:t> </a:t>
            </a:r>
            <a:br>
              <a:rPr lang="es-ES" sz="2800" dirty="0" smtClean="0"/>
            </a:br>
            <a:r>
              <a:rPr lang="es-ES" sz="2000" dirty="0" smtClean="0"/>
              <a:t>Gracia </a:t>
            </a:r>
            <a:r>
              <a:rPr lang="es-ES" sz="2000" i="1" dirty="0" smtClean="0"/>
              <a:t>et al. </a:t>
            </a:r>
            <a:r>
              <a:rPr lang="es-ES" sz="2000" dirty="0" smtClean="0"/>
              <a:t>1998-2016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270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122 Grupo"/>
          <p:cNvGrpSpPr>
            <a:grpSpLocks/>
          </p:cNvGrpSpPr>
          <p:nvPr/>
        </p:nvGrpSpPr>
        <p:grpSpPr bwMode="auto">
          <a:xfrm>
            <a:off x="293688" y="1789113"/>
            <a:ext cx="4278312" cy="3268662"/>
            <a:chOff x="294479" y="1788480"/>
            <a:chExt cx="4277521" cy="3269095"/>
          </a:xfrm>
        </p:grpSpPr>
        <p:grpSp>
          <p:nvGrpSpPr>
            <p:cNvPr id="73843" name="120 Grupo"/>
            <p:cNvGrpSpPr>
              <a:grpSpLocks/>
            </p:cNvGrpSpPr>
            <p:nvPr/>
          </p:nvGrpSpPr>
          <p:grpSpPr bwMode="auto">
            <a:xfrm>
              <a:off x="294479" y="1788480"/>
              <a:ext cx="4277521" cy="3269095"/>
              <a:chOff x="294479" y="1788480"/>
              <a:chExt cx="4277521" cy="3269095"/>
            </a:xfrm>
          </p:grpSpPr>
          <p:pic>
            <p:nvPicPr>
              <p:cNvPr id="73845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5878" y="1817575"/>
                <a:ext cx="3519043" cy="324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3846" name="111 CuadroTexto"/>
              <p:cNvSpPr txBox="1">
                <a:spLocks noChangeArrowheads="1"/>
              </p:cNvSpPr>
              <p:nvPr/>
            </p:nvSpPr>
            <p:spPr bwMode="auto">
              <a:xfrm>
                <a:off x="3294086" y="2276872"/>
                <a:ext cx="1277914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s-ES" sz="1400" b="1">
                    <a:solidFill>
                      <a:srgbClr val="000000"/>
                    </a:solidFill>
                  </a:rPr>
                  <a:t>Sun and Shade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s-ES" sz="1400" b="1">
                    <a:solidFill>
                      <a:srgbClr val="000000"/>
                    </a:solidFill>
                  </a:rPr>
                  <a:t>leaves</a:t>
                </a:r>
              </a:p>
            </p:txBody>
          </p:sp>
          <p:sp>
            <p:nvSpPr>
              <p:cNvPr id="73847" name="112 CuadroTexto"/>
              <p:cNvSpPr txBox="1">
                <a:spLocks noChangeArrowheads="1"/>
              </p:cNvSpPr>
              <p:nvPr/>
            </p:nvSpPr>
            <p:spPr bwMode="auto">
              <a:xfrm>
                <a:off x="4139953" y="2852936"/>
                <a:ext cx="41549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s-ES" sz="1400" b="1">
                    <a:solidFill>
                      <a:srgbClr val="000000"/>
                    </a:solidFill>
                  </a:rPr>
                  <a:t>X 2</a:t>
                </a:r>
              </a:p>
            </p:txBody>
          </p:sp>
          <p:cxnSp>
            <p:nvCxnSpPr>
              <p:cNvPr id="116" name="115 Conector angular"/>
              <p:cNvCxnSpPr/>
              <p:nvPr/>
            </p:nvCxnSpPr>
            <p:spPr>
              <a:xfrm rot="10800000">
                <a:off x="1307117" y="2412450"/>
                <a:ext cx="12698" cy="1681386"/>
              </a:xfrm>
              <a:prstGeom prst="bentConnector3">
                <a:avLst>
                  <a:gd name="adj1" fmla="val 5286317"/>
                </a:avLst>
              </a:prstGeom>
              <a:ln w="38100">
                <a:solidFill>
                  <a:schemeClr val="accent3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849" name="118 CuadroTexto"/>
              <p:cNvSpPr txBox="1">
                <a:spLocks noChangeArrowheads="1"/>
              </p:cNvSpPr>
              <p:nvPr/>
            </p:nvSpPr>
            <p:spPr bwMode="auto">
              <a:xfrm rot="16200000" flipH="1">
                <a:off x="-1109430" y="3192389"/>
                <a:ext cx="311559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s-ES" sz="1400" b="1">
                    <a:solidFill>
                      <a:srgbClr val="000000"/>
                    </a:solidFill>
                  </a:rPr>
                  <a:t>Hourly calculation and daily integration</a:t>
                </a:r>
              </a:p>
            </p:txBody>
          </p:sp>
        </p:grpSp>
        <p:sp>
          <p:nvSpPr>
            <p:cNvPr id="73844" name="113 CuadroTexto"/>
            <p:cNvSpPr txBox="1">
              <a:spLocks noChangeArrowheads="1"/>
            </p:cNvSpPr>
            <p:nvPr/>
          </p:nvSpPr>
          <p:spPr bwMode="auto">
            <a:xfrm>
              <a:off x="683568" y="2564904"/>
              <a:ext cx="50687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es-ES" sz="1400" b="1">
                  <a:solidFill>
                    <a:srgbClr val="000000"/>
                  </a:solidFill>
                </a:rPr>
                <a:t>X 24</a:t>
              </a:r>
            </a:p>
          </p:txBody>
        </p:sp>
      </p:grpSp>
      <p:grpSp>
        <p:nvGrpSpPr>
          <p:cNvPr id="73731" name="121 Grupo"/>
          <p:cNvGrpSpPr>
            <a:grpSpLocks/>
          </p:cNvGrpSpPr>
          <p:nvPr/>
        </p:nvGrpSpPr>
        <p:grpSpPr bwMode="auto">
          <a:xfrm>
            <a:off x="1308100" y="106363"/>
            <a:ext cx="7224713" cy="6642100"/>
            <a:chOff x="1307819" y="105878"/>
            <a:chExt cx="7224621" cy="6642940"/>
          </a:xfrm>
        </p:grpSpPr>
        <p:cxnSp>
          <p:nvCxnSpPr>
            <p:cNvPr id="75" name="74 Conector recto de flecha"/>
            <p:cNvCxnSpPr/>
            <p:nvPr/>
          </p:nvCxnSpPr>
          <p:spPr>
            <a:xfrm>
              <a:off x="6660801" y="442471"/>
              <a:ext cx="7938" cy="6298408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 de flecha"/>
            <p:cNvCxnSpPr>
              <a:stCxn id="21" idx="4"/>
            </p:cNvCxnSpPr>
            <p:nvPr/>
          </p:nvCxnSpPr>
          <p:spPr>
            <a:xfrm>
              <a:off x="2222207" y="477400"/>
              <a:ext cx="9525" cy="6263479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19 Elipse"/>
            <p:cNvSpPr/>
            <p:nvPr/>
          </p:nvSpPr>
          <p:spPr>
            <a:xfrm>
              <a:off x="3290751" y="741508"/>
              <a:ext cx="900000" cy="36000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prstClr val="white"/>
                  </a:solidFill>
                </a:rPr>
                <a:t>Day=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>
                  <a:solidFill>
                    <a:prstClr val="white"/>
                  </a:solidFill>
                </a:rPr>
                <a:t>Day +1</a:t>
              </a:r>
            </a:p>
          </p:txBody>
        </p:sp>
        <p:grpSp>
          <p:nvGrpSpPr>
            <p:cNvPr id="73737" name="109 Grupo"/>
            <p:cNvGrpSpPr>
              <a:grpSpLocks/>
            </p:cNvGrpSpPr>
            <p:nvPr/>
          </p:nvGrpSpPr>
          <p:grpSpPr bwMode="auto">
            <a:xfrm>
              <a:off x="1307819" y="116632"/>
              <a:ext cx="1800000" cy="6480688"/>
              <a:chOff x="731755" y="116632"/>
              <a:chExt cx="1800000" cy="6480688"/>
            </a:xfrm>
          </p:grpSpPr>
          <p:sp>
            <p:nvSpPr>
              <p:cNvPr id="5" name="4 Rectángulo redondeado"/>
              <p:cNvSpPr/>
              <p:nvPr/>
            </p:nvSpPr>
            <p:spPr>
              <a:xfrm>
                <a:off x="731755" y="587078"/>
                <a:ext cx="1800000" cy="288000"/>
              </a:xfrm>
              <a:prstGeom prst="roundRect">
                <a:avLst/>
              </a:prstGeom>
              <a:solidFill>
                <a:srgbClr val="FF99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</a:rPr>
                  <a:t>Initial forest structure</a:t>
                </a:r>
              </a:p>
            </p:txBody>
          </p:sp>
          <p:sp>
            <p:nvSpPr>
              <p:cNvPr id="6" name="5 Rectángulo redondeado"/>
              <p:cNvSpPr/>
              <p:nvPr/>
            </p:nvSpPr>
            <p:spPr>
              <a:xfrm>
                <a:off x="731755" y="980381"/>
                <a:ext cx="1800000" cy="288000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prstClr val="black"/>
                    </a:solidFill>
                  </a:rPr>
                  <a:t>Incoming Solar Radiation</a:t>
                </a:r>
              </a:p>
            </p:txBody>
          </p:sp>
          <p:sp>
            <p:nvSpPr>
              <p:cNvPr id="7" name="6 Rectángulo redondeado"/>
              <p:cNvSpPr/>
              <p:nvPr/>
            </p:nvSpPr>
            <p:spPr>
              <a:xfrm>
                <a:off x="731755" y="1373684"/>
                <a:ext cx="1800000" cy="288000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prstClr val="black"/>
                    </a:solidFill>
                  </a:rPr>
                  <a:t>Climate data for the day</a:t>
                </a:r>
              </a:p>
            </p:txBody>
          </p:sp>
          <p:sp>
            <p:nvSpPr>
              <p:cNvPr id="8" name="7 Rectángulo redondeado"/>
              <p:cNvSpPr/>
              <p:nvPr/>
            </p:nvSpPr>
            <p:spPr>
              <a:xfrm>
                <a:off x="731755" y="1766987"/>
                <a:ext cx="1800000" cy="360000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</a:rPr>
                  <a:t>Climate change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</a:rPr>
                  <a:t>(</a:t>
                </a:r>
                <a:r>
                  <a:rPr lang="en-US" sz="1000" dirty="0">
                    <a:solidFill>
                      <a:prstClr val="black"/>
                    </a:solidFill>
                  </a:rPr>
                  <a:t>if applicable)</a:t>
                </a:r>
              </a:p>
            </p:txBody>
          </p:sp>
          <p:sp>
            <p:nvSpPr>
              <p:cNvPr id="21" name="20 Elipse"/>
              <p:cNvSpPr/>
              <p:nvPr/>
            </p:nvSpPr>
            <p:spPr>
              <a:xfrm>
                <a:off x="1196600" y="116632"/>
                <a:ext cx="900000" cy="36000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dirty="0">
                    <a:solidFill>
                      <a:prstClr val="white"/>
                    </a:solidFill>
                  </a:rPr>
                  <a:t>Day=1</a:t>
                </a:r>
              </a:p>
            </p:txBody>
          </p:sp>
          <p:sp>
            <p:nvSpPr>
              <p:cNvPr id="16" name="15 Rectángulo redondeado"/>
              <p:cNvSpPr/>
              <p:nvPr/>
            </p:nvSpPr>
            <p:spPr>
              <a:xfrm>
                <a:off x="731755" y="2232290"/>
                <a:ext cx="1800000" cy="360000"/>
              </a:xfrm>
              <a:prstGeom prst="roundRect">
                <a:avLst/>
              </a:prstGeom>
              <a:solidFill>
                <a:srgbClr val="66FF6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</a:rPr>
                  <a:t>Leaf temperature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</a:rPr>
                  <a:t>(Leaf Energy Balance)</a:t>
                </a:r>
              </a:p>
            </p:txBody>
          </p:sp>
          <p:sp>
            <p:nvSpPr>
              <p:cNvPr id="17" name="16 Rectángulo redondeado"/>
              <p:cNvSpPr/>
              <p:nvPr/>
            </p:nvSpPr>
            <p:spPr>
              <a:xfrm>
                <a:off x="731755" y="2697593"/>
                <a:ext cx="1800000" cy="288000"/>
              </a:xfrm>
              <a:prstGeom prst="roundRect">
                <a:avLst/>
              </a:prstGeom>
              <a:solidFill>
                <a:srgbClr val="66FF6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 err="1">
                    <a:solidFill>
                      <a:prstClr val="black"/>
                    </a:solidFill>
                  </a:rPr>
                  <a:t>Stomatal</a:t>
                </a:r>
                <a:r>
                  <a:rPr lang="en-US" sz="1200" dirty="0">
                    <a:solidFill>
                      <a:prstClr val="black"/>
                    </a:solidFill>
                  </a:rPr>
                  <a:t> Conductance</a:t>
                </a:r>
              </a:p>
            </p:txBody>
          </p:sp>
          <p:sp>
            <p:nvSpPr>
              <p:cNvPr id="18" name="17 Rectángulo redondeado"/>
              <p:cNvSpPr/>
              <p:nvPr/>
            </p:nvSpPr>
            <p:spPr>
              <a:xfrm>
                <a:off x="731755" y="3090896"/>
                <a:ext cx="1800000" cy="288000"/>
              </a:xfrm>
              <a:prstGeom prst="roundRect">
                <a:avLst/>
              </a:prstGeom>
              <a:solidFill>
                <a:srgbClr val="66FF6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prstClr val="black"/>
                    </a:solidFill>
                  </a:rPr>
                  <a:t>Transpiration</a:t>
                </a:r>
              </a:p>
            </p:txBody>
          </p:sp>
          <p:sp>
            <p:nvSpPr>
              <p:cNvPr id="19" name="18 Rectángulo redondeado"/>
              <p:cNvSpPr/>
              <p:nvPr/>
            </p:nvSpPr>
            <p:spPr>
              <a:xfrm>
                <a:off x="731755" y="3949502"/>
                <a:ext cx="1800000" cy="288000"/>
              </a:xfrm>
              <a:prstGeom prst="roundRect">
                <a:avLst/>
              </a:prstGeom>
              <a:solidFill>
                <a:srgbClr val="66FF6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prstClr val="black"/>
                    </a:solidFill>
                  </a:rPr>
                  <a:t>VOC emissions</a:t>
                </a:r>
              </a:p>
            </p:txBody>
          </p:sp>
          <p:sp>
            <p:nvSpPr>
              <p:cNvPr id="22" name="21 Rectángulo redondeado"/>
              <p:cNvSpPr/>
              <p:nvPr/>
            </p:nvSpPr>
            <p:spPr>
              <a:xfrm>
                <a:off x="731755" y="3484199"/>
                <a:ext cx="1800000" cy="360000"/>
              </a:xfrm>
              <a:prstGeom prst="roundRect">
                <a:avLst/>
              </a:prstGeom>
              <a:solidFill>
                <a:srgbClr val="66FF66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</a:rPr>
                  <a:t>Gas exchange 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</a:rPr>
                  <a:t>(sun and shade leaves)</a:t>
                </a:r>
              </a:p>
            </p:txBody>
          </p:sp>
          <p:sp>
            <p:nvSpPr>
              <p:cNvPr id="26" name="25 Rectángulo redondeado"/>
              <p:cNvSpPr/>
              <p:nvPr/>
            </p:nvSpPr>
            <p:spPr>
              <a:xfrm>
                <a:off x="731755" y="6309320"/>
                <a:ext cx="1800000" cy="28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</a:rPr>
                  <a:t>Fine Roots Respiration</a:t>
                </a:r>
              </a:p>
            </p:txBody>
          </p:sp>
          <p:sp>
            <p:nvSpPr>
              <p:cNvPr id="27" name="26 Rectángulo redondeado"/>
              <p:cNvSpPr/>
              <p:nvPr/>
            </p:nvSpPr>
            <p:spPr>
              <a:xfrm>
                <a:off x="731755" y="4342805"/>
                <a:ext cx="1800000" cy="28800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</a:rPr>
                  <a:t>Drainage and Runoff</a:t>
                </a:r>
              </a:p>
            </p:txBody>
          </p:sp>
          <p:sp>
            <p:nvSpPr>
              <p:cNvPr id="29" name="28 Rectángulo redondeado"/>
              <p:cNvSpPr/>
              <p:nvPr/>
            </p:nvSpPr>
            <p:spPr>
              <a:xfrm>
                <a:off x="731755" y="4736108"/>
                <a:ext cx="1800000" cy="28800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</a:rPr>
                  <a:t>Nutrient balance</a:t>
                </a:r>
              </a:p>
            </p:txBody>
          </p:sp>
          <p:sp>
            <p:nvSpPr>
              <p:cNvPr id="30" name="29 Rectángulo redondeado"/>
              <p:cNvSpPr/>
              <p:nvPr/>
            </p:nvSpPr>
            <p:spPr>
              <a:xfrm>
                <a:off x="731755" y="5129411"/>
                <a:ext cx="1800000" cy="288000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</a:rPr>
                  <a:t>Gross Primary Production</a:t>
                </a:r>
              </a:p>
            </p:txBody>
          </p:sp>
          <p:sp>
            <p:nvSpPr>
              <p:cNvPr id="31" name="30 Rectángulo redondeado"/>
              <p:cNvSpPr/>
              <p:nvPr/>
            </p:nvSpPr>
            <p:spPr>
              <a:xfrm>
                <a:off x="731755" y="5522714"/>
                <a:ext cx="1800000" cy="28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</a:rPr>
                  <a:t>Leaf Respiration</a:t>
                </a:r>
              </a:p>
            </p:txBody>
          </p:sp>
          <p:sp>
            <p:nvSpPr>
              <p:cNvPr id="32" name="31 Rectángulo redondeado"/>
              <p:cNvSpPr/>
              <p:nvPr/>
            </p:nvSpPr>
            <p:spPr>
              <a:xfrm>
                <a:off x="731755" y="5916017"/>
                <a:ext cx="1800000" cy="28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prstClr val="black"/>
                    </a:solidFill>
                  </a:rPr>
                  <a:t>Sapwood Respiration</a:t>
                </a:r>
              </a:p>
            </p:txBody>
          </p:sp>
        </p:grpSp>
        <p:sp>
          <p:nvSpPr>
            <p:cNvPr id="33" name="32 Rectángulo redondeado"/>
            <p:cNvSpPr/>
            <p:nvPr/>
          </p:nvSpPr>
          <p:spPr>
            <a:xfrm>
              <a:off x="5742180" y="188640"/>
              <a:ext cx="1800000" cy="288000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Net Primary Production</a:t>
              </a:r>
            </a:p>
          </p:txBody>
        </p:sp>
        <p:sp>
          <p:nvSpPr>
            <p:cNvPr id="39" name="38 Rectángulo redondeado"/>
            <p:cNvSpPr/>
            <p:nvPr/>
          </p:nvSpPr>
          <p:spPr>
            <a:xfrm>
              <a:off x="5742180" y="2996949"/>
              <a:ext cx="1800000" cy="2880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Tree mortality</a:t>
              </a:r>
            </a:p>
          </p:txBody>
        </p:sp>
        <p:sp>
          <p:nvSpPr>
            <p:cNvPr id="40" name="39 Rectángulo redondeado"/>
            <p:cNvSpPr/>
            <p:nvPr/>
          </p:nvSpPr>
          <p:spPr>
            <a:xfrm>
              <a:off x="5742180" y="589827"/>
              <a:ext cx="1800000" cy="2880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Carbon Allocation</a:t>
              </a:r>
            </a:p>
          </p:txBody>
        </p:sp>
        <p:sp>
          <p:nvSpPr>
            <p:cNvPr id="41" name="40 Rectángulo redondeado"/>
            <p:cNvSpPr/>
            <p:nvPr/>
          </p:nvSpPr>
          <p:spPr>
            <a:xfrm>
              <a:off x="5742180" y="991014"/>
              <a:ext cx="1800000" cy="288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Leaf dropping</a:t>
              </a:r>
            </a:p>
          </p:txBody>
        </p:sp>
        <p:sp>
          <p:nvSpPr>
            <p:cNvPr id="42" name="41 Rectángulo redondeado"/>
            <p:cNvSpPr/>
            <p:nvPr/>
          </p:nvSpPr>
          <p:spPr>
            <a:xfrm>
              <a:off x="5742180" y="1392201"/>
              <a:ext cx="1800000" cy="288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Soil Organic Matter</a:t>
              </a:r>
            </a:p>
          </p:txBody>
        </p:sp>
        <p:sp>
          <p:nvSpPr>
            <p:cNvPr id="43" name="42 Rectángulo redondeado"/>
            <p:cNvSpPr/>
            <p:nvPr/>
          </p:nvSpPr>
          <p:spPr>
            <a:xfrm>
              <a:off x="5742180" y="1793388"/>
              <a:ext cx="1800000" cy="288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Soil temperature</a:t>
              </a:r>
            </a:p>
          </p:txBody>
        </p:sp>
        <p:sp>
          <p:nvSpPr>
            <p:cNvPr id="44" name="43 Rectángulo redondeado"/>
            <p:cNvSpPr/>
            <p:nvPr/>
          </p:nvSpPr>
          <p:spPr>
            <a:xfrm>
              <a:off x="5742180" y="2194575"/>
              <a:ext cx="1800000" cy="288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Fine roots mortality</a:t>
              </a:r>
            </a:p>
          </p:txBody>
        </p:sp>
        <p:sp>
          <p:nvSpPr>
            <p:cNvPr id="45" name="44 Rectángulo redondeado"/>
            <p:cNvSpPr/>
            <p:nvPr/>
          </p:nvSpPr>
          <p:spPr>
            <a:xfrm>
              <a:off x="5742080" y="2595762"/>
              <a:ext cx="1800200" cy="288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Sapwood to Heartwood</a:t>
              </a:r>
            </a:p>
          </p:txBody>
        </p:sp>
        <p:sp>
          <p:nvSpPr>
            <p:cNvPr id="46" name="45 Rectángulo redondeado"/>
            <p:cNvSpPr/>
            <p:nvPr/>
          </p:nvSpPr>
          <p:spPr>
            <a:xfrm>
              <a:off x="5742180" y="3398136"/>
              <a:ext cx="1800000" cy="2880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 err="1">
                  <a:solidFill>
                    <a:prstClr val="black"/>
                  </a:solidFill>
                </a:rPr>
                <a:t>Understorey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47" name="46 Rectángulo redondeado"/>
            <p:cNvSpPr/>
            <p:nvPr/>
          </p:nvSpPr>
          <p:spPr>
            <a:xfrm>
              <a:off x="5742180" y="4200510"/>
              <a:ext cx="1800000" cy="28800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white"/>
                  </a:solidFill>
                </a:rPr>
                <a:t>Fire Risk Estimation</a:t>
              </a:r>
            </a:p>
          </p:txBody>
        </p:sp>
        <p:sp>
          <p:nvSpPr>
            <p:cNvPr id="48" name="47 Rectángulo redondeado"/>
            <p:cNvSpPr/>
            <p:nvPr/>
          </p:nvSpPr>
          <p:spPr>
            <a:xfrm>
              <a:off x="5742180" y="3799323"/>
              <a:ext cx="1800000" cy="2880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Logging  (if applicable)</a:t>
              </a:r>
            </a:p>
          </p:txBody>
        </p:sp>
        <p:sp>
          <p:nvSpPr>
            <p:cNvPr id="49" name="48 Rectángulo redondeado"/>
            <p:cNvSpPr/>
            <p:nvPr/>
          </p:nvSpPr>
          <p:spPr>
            <a:xfrm>
              <a:off x="5742180" y="4601697"/>
              <a:ext cx="1800000" cy="288000"/>
            </a:xfrm>
            <a:prstGeom prst="roundRect">
              <a:avLst/>
            </a:prstGeom>
            <a:solidFill>
              <a:srgbClr val="008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white"/>
                  </a:solidFill>
                </a:rPr>
                <a:t>Regeneration</a:t>
              </a:r>
            </a:p>
          </p:txBody>
        </p:sp>
        <p:sp>
          <p:nvSpPr>
            <p:cNvPr id="50" name="49 Rectángulo redondeado"/>
            <p:cNvSpPr/>
            <p:nvPr/>
          </p:nvSpPr>
          <p:spPr>
            <a:xfrm>
              <a:off x="5742180" y="5002884"/>
              <a:ext cx="1800000" cy="288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Soil respiration</a:t>
              </a:r>
            </a:p>
          </p:txBody>
        </p:sp>
        <p:sp>
          <p:nvSpPr>
            <p:cNvPr id="51" name="50 Rectángulo redondeado"/>
            <p:cNvSpPr/>
            <p:nvPr/>
          </p:nvSpPr>
          <p:spPr>
            <a:xfrm>
              <a:off x="5742180" y="5404071"/>
              <a:ext cx="1800000" cy="288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</a:rPr>
                <a:t>Fine roots mortality</a:t>
              </a:r>
            </a:p>
          </p:txBody>
        </p:sp>
        <p:sp>
          <p:nvSpPr>
            <p:cNvPr id="52" name="51 Multidocumento"/>
            <p:cNvSpPr/>
            <p:nvPr/>
          </p:nvSpPr>
          <p:spPr>
            <a:xfrm>
              <a:off x="5741651" y="5805724"/>
              <a:ext cx="1800202" cy="719228"/>
            </a:xfrm>
            <a:prstGeom prst="flowChartMultidocument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200" dirty="0">
                  <a:solidFill>
                    <a:prstClr val="black"/>
                  </a:solidFill>
                </a:rPr>
                <a:t>OUTPUT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200" dirty="0">
                  <a:solidFill>
                    <a:prstClr val="black"/>
                  </a:solidFill>
                </a:rPr>
                <a:t>(</a:t>
              </a:r>
              <a:r>
                <a:rPr lang="es-ES" sz="1200" dirty="0" err="1">
                  <a:solidFill>
                    <a:prstClr val="black"/>
                  </a:solidFill>
                </a:rPr>
                <a:t>Results</a:t>
              </a:r>
              <a:r>
                <a:rPr lang="es-ES" sz="1200" dirty="0">
                  <a:solidFill>
                    <a:prstClr val="black"/>
                  </a:solidFill>
                </a:rPr>
                <a:t> </a:t>
              </a:r>
              <a:r>
                <a:rPr lang="es-ES" sz="1200" dirty="0" err="1">
                  <a:solidFill>
                    <a:prstClr val="black"/>
                  </a:solidFill>
                </a:rPr>
                <a:t>integration</a:t>
              </a:r>
              <a:r>
                <a:rPr lang="es-ES" sz="1200" dirty="0">
                  <a:solidFill>
                    <a:prstClr val="black"/>
                  </a:solidFill>
                </a:rPr>
                <a:t>)</a:t>
              </a:r>
            </a:p>
          </p:txBody>
        </p:sp>
        <p:cxnSp>
          <p:nvCxnSpPr>
            <p:cNvPr id="69" name="68 Conector recto"/>
            <p:cNvCxnSpPr/>
            <p:nvPr/>
          </p:nvCxnSpPr>
          <p:spPr>
            <a:xfrm>
              <a:off x="2217445" y="6748818"/>
              <a:ext cx="2933663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71 Conector recto"/>
            <p:cNvCxnSpPr/>
            <p:nvPr/>
          </p:nvCxnSpPr>
          <p:spPr>
            <a:xfrm flipH="1" flipV="1">
              <a:off x="5076496" y="332919"/>
              <a:ext cx="71437" cy="640796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73 Conector recto"/>
            <p:cNvCxnSpPr/>
            <p:nvPr/>
          </p:nvCxnSpPr>
          <p:spPr>
            <a:xfrm flipV="1">
              <a:off x="5076496" y="332919"/>
              <a:ext cx="665155" cy="0"/>
            </a:xfrm>
            <a:prstGeom prst="line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79 Conector recto"/>
            <p:cNvCxnSpPr/>
            <p:nvPr/>
          </p:nvCxnSpPr>
          <p:spPr>
            <a:xfrm>
              <a:off x="6660801" y="6740879"/>
              <a:ext cx="1871639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81 Conector recto"/>
            <p:cNvCxnSpPr/>
            <p:nvPr/>
          </p:nvCxnSpPr>
          <p:spPr>
            <a:xfrm flipH="1" flipV="1">
              <a:off x="8486403" y="112229"/>
              <a:ext cx="46037" cy="662865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83 Conector recto"/>
            <p:cNvCxnSpPr/>
            <p:nvPr/>
          </p:nvCxnSpPr>
          <p:spPr>
            <a:xfrm flipH="1">
              <a:off x="3735076" y="109053"/>
              <a:ext cx="4752914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87 Conector recto de flecha"/>
            <p:cNvCxnSpPr/>
            <p:nvPr/>
          </p:nvCxnSpPr>
          <p:spPr>
            <a:xfrm flipH="1">
              <a:off x="2223795" y="923543"/>
              <a:ext cx="1079486" cy="0"/>
            </a:xfrm>
            <a:prstGeom prst="straightConnector1">
              <a:avLst/>
            </a:prstGeom>
            <a:ln w="3810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95 Conector recto"/>
            <p:cNvCxnSpPr/>
            <p:nvPr/>
          </p:nvCxnSpPr>
          <p:spPr>
            <a:xfrm flipV="1">
              <a:off x="3752538" y="116991"/>
              <a:ext cx="0" cy="604914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100 Conector recto de flecha"/>
            <p:cNvCxnSpPr/>
            <p:nvPr/>
          </p:nvCxnSpPr>
          <p:spPr>
            <a:xfrm flipV="1">
              <a:off x="5114596" y="3487681"/>
              <a:ext cx="0" cy="288962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101 Conector recto de flecha"/>
            <p:cNvCxnSpPr/>
            <p:nvPr/>
          </p:nvCxnSpPr>
          <p:spPr>
            <a:xfrm flipV="1">
              <a:off x="8507040" y="3311445"/>
              <a:ext cx="0" cy="287374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103 Conector recto de flecha"/>
            <p:cNvCxnSpPr/>
            <p:nvPr/>
          </p:nvCxnSpPr>
          <p:spPr>
            <a:xfrm rot="5400000" flipV="1">
              <a:off x="3873980" y="6600387"/>
              <a:ext cx="0" cy="287334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104 Conector recto de flecha"/>
            <p:cNvCxnSpPr/>
            <p:nvPr/>
          </p:nvCxnSpPr>
          <p:spPr>
            <a:xfrm rot="5400000" flipV="1">
              <a:off x="7668057" y="6597212"/>
              <a:ext cx="0" cy="287334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105 Conector recto de flecha"/>
            <p:cNvCxnSpPr/>
            <p:nvPr/>
          </p:nvCxnSpPr>
          <p:spPr>
            <a:xfrm>
              <a:off x="3752538" y="259884"/>
              <a:ext cx="0" cy="288962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106 Conector recto de flecha"/>
            <p:cNvCxnSpPr/>
            <p:nvPr/>
          </p:nvCxnSpPr>
          <p:spPr>
            <a:xfrm rot="16200000" flipV="1">
              <a:off x="5268582" y="-38583"/>
              <a:ext cx="0" cy="288921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12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7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1159617"/>
              </p:ext>
            </p:extLst>
          </p:nvPr>
        </p:nvGraphicFramePr>
        <p:xfrm>
          <a:off x="250825" y="836712"/>
          <a:ext cx="8713788" cy="6335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CorelDRAW" r:id="rId3" imgW="9393367" imgH="7038885" progId="CorelDraw.Gráfico.9">
                  <p:embed/>
                </p:oleObj>
              </mc:Choice>
              <mc:Fallback>
                <p:oleObj name="CorelDRAW" r:id="rId3" imgW="9393367" imgH="7038885" progId="CorelDraw.Gráfico.9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836712"/>
                        <a:ext cx="8713788" cy="6335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7150" algn="ctr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1" name="Text Box 21"/>
          <p:cNvSpPr txBox="1">
            <a:spLocks noChangeArrowheads="1"/>
          </p:cNvSpPr>
          <p:nvPr/>
        </p:nvSpPr>
        <p:spPr bwMode="auto">
          <a:xfrm>
            <a:off x="3923928" y="117314"/>
            <a:ext cx="49103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sz="2400" b="1" dirty="0" err="1" smtClean="0">
                <a:solidFill>
                  <a:srgbClr val="000000"/>
                </a:solidFill>
              </a:rPr>
              <a:t>Leaf</a:t>
            </a:r>
            <a:r>
              <a:rPr lang="es-ES" sz="2400" b="1" dirty="0" smtClean="0">
                <a:solidFill>
                  <a:srgbClr val="000000"/>
                </a:solidFill>
              </a:rPr>
              <a:t> </a:t>
            </a:r>
            <a:r>
              <a:rPr lang="es-ES" sz="2400" b="1" dirty="0" err="1" smtClean="0">
                <a:solidFill>
                  <a:srgbClr val="000000"/>
                </a:solidFill>
              </a:rPr>
              <a:t>Energy</a:t>
            </a:r>
            <a:r>
              <a:rPr lang="es-ES" sz="2400" b="1" dirty="0" smtClean="0">
                <a:solidFill>
                  <a:srgbClr val="000000"/>
                </a:solidFill>
              </a:rPr>
              <a:t> Balance vs. Gas Exchange</a:t>
            </a:r>
          </a:p>
        </p:txBody>
      </p:sp>
    </p:spTree>
    <p:extLst>
      <p:ext uri="{BB962C8B-B14F-4D97-AF65-F5344CB8AC3E}">
        <p14:creationId xmlns:p14="http://schemas.microsoft.com/office/powerpoint/2010/main" val="377509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428" y="6836"/>
            <a:ext cx="4162425" cy="685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own Arrow 1"/>
          <p:cNvSpPr/>
          <p:nvPr/>
        </p:nvSpPr>
        <p:spPr bwMode="auto">
          <a:xfrm>
            <a:off x="7516634" y="2564904"/>
            <a:ext cx="367734" cy="936104"/>
          </a:xfrm>
          <a:prstGeom prst="downArrow">
            <a:avLst/>
          </a:prstGeom>
          <a:solidFill>
            <a:srgbClr val="FF3300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ca-ES" smtClean="0">
              <a:solidFill>
                <a:prstClr val="black"/>
              </a:solidFill>
            </a:endParaRPr>
          </a:p>
        </p:txBody>
      </p:sp>
      <p:sp>
        <p:nvSpPr>
          <p:cNvPr id="9" name="Down Arrow 8"/>
          <p:cNvSpPr/>
          <p:nvPr/>
        </p:nvSpPr>
        <p:spPr bwMode="auto">
          <a:xfrm flipV="1">
            <a:off x="6674152" y="1988840"/>
            <a:ext cx="879330" cy="1160512"/>
          </a:xfrm>
          <a:prstGeom prst="downArrow">
            <a:avLst/>
          </a:prstGeom>
          <a:solidFill>
            <a:srgbClr val="00B0F0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ca-ES" smtClean="0">
              <a:solidFill>
                <a:prstClr val="black"/>
              </a:solidFill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 flipV="1">
            <a:off x="87386" y="1367057"/>
            <a:ext cx="4916662" cy="45719"/>
          </a:xfrm>
          <a:prstGeom prst="rect">
            <a:avLst/>
          </a:prstGeom>
          <a:gradFill rotWithShape="0">
            <a:gsLst>
              <a:gs pos="0">
                <a:srgbClr val="00B0F0"/>
              </a:gs>
              <a:gs pos="100000">
                <a:srgbClr val="0066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s-ES">
              <a:solidFill>
                <a:prstClr val="black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72553" y="2492896"/>
            <a:ext cx="2272068" cy="1685445"/>
            <a:chOff x="-148340" y="338975"/>
            <a:chExt cx="2272068" cy="1685445"/>
          </a:xfrm>
        </p:grpSpPr>
        <p:sp>
          <p:nvSpPr>
            <p:cNvPr id="26" name="Down Arrow 25"/>
            <p:cNvSpPr/>
            <p:nvPr/>
          </p:nvSpPr>
          <p:spPr bwMode="auto">
            <a:xfrm flipH="1" flipV="1">
              <a:off x="1383711" y="800284"/>
              <a:ext cx="740017" cy="1224136"/>
            </a:xfrm>
            <a:prstGeom prst="downArrow">
              <a:avLst/>
            </a:prstGeom>
            <a:solidFill>
              <a:srgbClr val="00B0F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ca-ES" smtClean="0">
                <a:solidFill>
                  <a:prstClr val="black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1586" y="338975"/>
              <a:ext cx="17267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b="1" dirty="0" smtClean="0">
                  <a:solidFill>
                    <a:prstClr val="black"/>
                  </a:solidFill>
                </a:rPr>
                <a:t>transpiration</a:t>
              </a:r>
              <a:endParaRPr lang="ca-ES" sz="2400" b="1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-148340" y="1275297"/>
              <a:ext cx="167866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200" dirty="0" smtClean="0">
                  <a:solidFill>
                    <a:prstClr val="black"/>
                  </a:solidFill>
                </a:rPr>
                <a:t>318 kg·m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200" dirty="0" smtClean="0">
                  <a:solidFill>
                    <a:prstClr val="black"/>
                  </a:solidFill>
                </a:rPr>
                <a:t>·y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-1</a:t>
              </a:r>
              <a:r>
                <a:rPr lang="ca-ES" sz="2200" dirty="0" smtClean="0">
                  <a:solidFill>
                    <a:prstClr val="black"/>
                  </a:solidFill>
                </a:rPr>
                <a:t> </a:t>
              </a:r>
              <a:endParaRPr lang="ca-ES" sz="2200" baseline="30000" dirty="0">
                <a:solidFill>
                  <a:prstClr val="black"/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25838" y="1753652"/>
            <a:ext cx="4376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b="1" dirty="0" smtClean="0">
                <a:solidFill>
                  <a:prstClr val="black"/>
                </a:solidFill>
              </a:rPr>
              <a:t>WUE: 8.64 mmols C·mol</a:t>
            </a:r>
            <a:r>
              <a:rPr lang="ca-ES" sz="2800" b="1" baseline="30000" dirty="0" smtClean="0">
                <a:solidFill>
                  <a:prstClr val="black"/>
                </a:solidFill>
              </a:rPr>
              <a:t>-1</a:t>
            </a:r>
            <a:r>
              <a:rPr lang="ca-ES" sz="2800" b="1" dirty="0" smtClean="0">
                <a:solidFill>
                  <a:prstClr val="black"/>
                </a:solidFill>
              </a:rPr>
              <a:t> H</a:t>
            </a:r>
            <a:r>
              <a:rPr lang="ca-ES" sz="2800" b="1" baseline="-25000" dirty="0" smtClean="0">
                <a:solidFill>
                  <a:prstClr val="black"/>
                </a:solidFill>
              </a:rPr>
              <a:t>2</a:t>
            </a:r>
            <a:r>
              <a:rPr lang="ca-ES" sz="2800" b="1" dirty="0" smtClean="0">
                <a:solidFill>
                  <a:prstClr val="black"/>
                </a:solidFill>
              </a:rPr>
              <a:t>O</a:t>
            </a:r>
            <a:endParaRPr lang="ca-ES" sz="2800" b="1" baseline="30000" dirty="0">
              <a:solidFill>
                <a:prstClr val="black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23934" y="4306172"/>
            <a:ext cx="4958013" cy="2219172"/>
            <a:chOff x="-46146" y="4306172"/>
            <a:chExt cx="4958013" cy="2219172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 flipH="1">
              <a:off x="1257888" y="4306172"/>
              <a:ext cx="1299666" cy="576000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1" name="Straight Arrow Connector 20"/>
            <p:cNvCxnSpPr/>
            <p:nvPr/>
          </p:nvCxnSpPr>
          <p:spPr bwMode="auto">
            <a:xfrm>
              <a:off x="2562251" y="4306172"/>
              <a:ext cx="14810" cy="1455723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22" name="TextBox 21"/>
            <p:cNvSpPr txBox="1"/>
            <p:nvPr/>
          </p:nvSpPr>
          <p:spPr>
            <a:xfrm>
              <a:off x="3460557" y="4952781"/>
              <a:ext cx="11079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200" dirty="0" smtClean="0">
                  <a:solidFill>
                    <a:srgbClr val="009900"/>
                  </a:solidFill>
                </a:rPr>
                <a:t>to leaves</a:t>
              </a:r>
              <a:endParaRPr lang="ca-ES" sz="2200" dirty="0">
                <a:solidFill>
                  <a:srgbClr val="0099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922460" y="5775647"/>
              <a:ext cx="133882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200" dirty="0" smtClean="0">
                  <a:solidFill>
                    <a:prstClr val="black"/>
                  </a:solidFill>
                </a:rPr>
                <a:t>to the roots</a:t>
              </a:r>
              <a:endParaRPr lang="ca-ES" sz="2200" dirty="0">
                <a:solidFill>
                  <a:prstClr val="black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-46146" y="4912113"/>
              <a:ext cx="251863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200" dirty="0" smtClean="0">
                  <a:solidFill>
                    <a:prstClr val="black"/>
                  </a:solidFill>
                </a:rPr>
                <a:t>to stems and branches</a:t>
              </a:r>
              <a:endParaRPr lang="ca-ES" sz="2200" dirty="0">
                <a:solidFill>
                  <a:prstClr val="black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90909" y="5334510"/>
              <a:ext cx="16209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dirty="0" smtClean="0">
                  <a:solidFill>
                    <a:srgbClr val="009900"/>
                  </a:solidFill>
                </a:rPr>
                <a:t>325 g·m</a:t>
              </a:r>
              <a:r>
                <a:rPr lang="ca-ES" sz="2400" baseline="30000" dirty="0" smtClean="0">
                  <a:solidFill>
                    <a:srgbClr val="009900"/>
                  </a:solidFill>
                </a:rPr>
                <a:t>-2</a:t>
              </a:r>
              <a:r>
                <a:rPr lang="ca-ES" sz="2400" dirty="0" smtClean="0">
                  <a:solidFill>
                    <a:srgbClr val="009900"/>
                  </a:solidFill>
                </a:rPr>
                <a:t>·y</a:t>
              </a:r>
              <a:r>
                <a:rPr lang="ca-ES" sz="2400" baseline="30000" dirty="0" smtClean="0">
                  <a:solidFill>
                    <a:srgbClr val="009900"/>
                  </a:solidFill>
                </a:rPr>
                <a:t>-1</a:t>
              </a:r>
              <a:endParaRPr lang="ca-ES" sz="2400" baseline="30000" dirty="0">
                <a:solidFill>
                  <a:srgbClr val="0099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08269" y="6063679"/>
              <a:ext cx="1479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dirty="0" smtClean="0">
                  <a:solidFill>
                    <a:prstClr val="black"/>
                  </a:solidFill>
                </a:rPr>
                <a:t>15 g·m</a:t>
              </a:r>
              <a:r>
                <a:rPr lang="ca-ES" sz="24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400" dirty="0" smtClean="0">
                  <a:solidFill>
                    <a:prstClr val="black"/>
                  </a:solidFill>
                </a:rPr>
                <a:t>·y</a:t>
              </a:r>
              <a:r>
                <a:rPr lang="ca-ES" sz="2400" baseline="30000" dirty="0" smtClean="0">
                  <a:solidFill>
                    <a:prstClr val="black"/>
                  </a:solidFill>
                </a:rPr>
                <a:t>-1</a:t>
              </a:r>
              <a:endParaRPr lang="ca-ES" sz="2400" baseline="30000" dirty="0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6442" y="5300230"/>
              <a:ext cx="1479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dirty="0" smtClean="0">
                  <a:solidFill>
                    <a:prstClr val="black"/>
                  </a:solidFill>
                </a:rPr>
                <a:t>23 g·m</a:t>
              </a:r>
              <a:r>
                <a:rPr lang="ca-ES" sz="24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400" dirty="0" smtClean="0">
                  <a:solidFill>
                    <a:prstClr val="black"/>
                  </a:solidFill>
                </a:rPr>
                <a:t>·y</a:t>
              </a:r>
              <a:r>
                <a:rPr lang="ca-ES" sz="2400" baseline="30000" dirty="0" smtClean="0">
                  <a:solidFill>
                    <a:prstClr val="black"/>
                  </a:solidFill>
                </a:rPr>
                <a:t>-1</a:t>
              </a:r>
              <a:endParaRPr lang="ca-ES" sz="2400" baseline="30000" dirty="0">
                <a:solidFill>
                  <a:prstClr val="black"/>
                </a:solidFill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 bwMode="auto">
            <a:xfrm>
              <a:off x="2548989" y="4307571"/>
              <a:ext cx="1317970" cy="574601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2513246" y="3466015"/>
            <a:ext cx="2634818" cy="911291"/>
            <a:chOff x="2199256" y="1108326"/>
            <a:chExt cx="2634818" cy="911291"/>
          </a:xfrm>
        </p:grpSpPr>
        <p:sp>
          <p:nvSpPr>
            <p:cNvPr id="37" name="U-Turn Arrow 36"/>
            <p:cNvSpPr/>
            <p:nvPr/>
          </p:nvSpPr>
          <p:spPr bwMode="auto">
            <a:xfrm flipV="1">
              <a:off x="2199256" y="1108326"/>
              <a:ext cx="920276" cy="480403"/>
            </a:xfrm>
            <a:prstGeom prst="uturnArrow">
              <a:avLst>
                <a:gd name="adj1" fmla="val 25000"/>
                <a:gd name="adj2" fmla="val 25000"/>
                <a:gd name="adj3" fmla="val 22666"/>
                <a:gd name="adj4" fmla="val 43750"/>
                <a:gd name="adj5" fmla="val 75000"/>
              </a:avLst>
            </a:prstGeom>
            <a:solidFill>
              <a:srgbClr val="FF33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ca-ES" smtClean="0">
                <a:solidFill>
                  <a:prstClr val="black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65504" y="1588730"/>
              <a:ext cx="226857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200" dirty="0" smtClean="0">
                  <a:solidFill>
                    <a:prstClr val="black"/>
                  </a:solidFill>
                </a:rPr>
                <a:t>NPP: 362 gC·m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200" dirty="0" smtClean="0">
                  <a:solidFill>
                    <a:prstClr val="black"/>
                  </a:solidFill>
                </a:rPr>
                <a:t>·y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-1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789251" y="1164023"/>
              <a:ext cx="202491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ca-ES" sz="2200" dirty="0" smtClean="0">
                  <a:solidFill>
                    <a:prstClr val="black"/>
                  </a:solidFill>
                </a:rPr>
                <a:t>R:1469 gC·m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200" dirty="0" smtClean="0">
                  <a:solidFill>
                    <a:prstClr val="black"/>
                  </a:solidFill>
                </a:rPr>
                <a:t>·y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-1</a:t>
              </a:r>
              <a:endParaRPr lang="ca-ES" sz="2200" baseline="300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334988" y="2492896"/>
            <a:ext cx="2813076" cy="1806323"/>
            <a:chOff x="2014095" y="287926"/>
            <a:chExt cx="2813076" cy="1806323"/>
          </a:xfrm>
        </p:grpSpPr>
        <p:sp>
          <p:nvSpPr>
            <p:cNvPr id="31" name="Down Arrow 30"/>
            <p:cNvSpPr/>
            <p:nvPr/>
          </p:nvSpPr>
          <p:spPr bwMode="auto">
            <a:xfrm>
              <a:off x="2120849" y="918012"/>
              <a:ext cx="285809" cy="1176237"/>
            </a:xfrm>
            <a:prstGeom prst="downArrow">
              <a:avLst/>
            </a:prstGeom>
            <a:solidFill>
              <a:srgbClr val="FF3300"/>
            </a:solidFill>
            <a:ln w="127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ca-ES" smtClean="0">
                <a:solidFill>
                  <a:prstClr val="black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014095" y="287926"/>
              <a:ext cx="22300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b="1" dirty="0" smtClean="0">
                  <a:solidFill>
                    <a:prstClr val="black"/>
                  </a:solidFill>
                </a:rPr>
                <a:t>atmospheric CO</a:t>
              </a:r>
              <a:r>
                <a:rPr lang="ca-ES" sz="2400" b="1" baseline="-25000" dirty="0" smtClean="0">
                  <a:solidFill>
                    <a:prstClr val="black"/>
                  </a:solidFill>
                </a:rPr>
                <a:t>2</a:t>
              </a:r>
              <a:endParaRPr lang="ca-ES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81657" y="830181"/>
              <a:ext cx="2345514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ca-ES" sz="2200" dirty="0" smtClean="0">
                  <a:solidFill>
                    <a:prstClr val="black"/>
                  </a:solidFill>
                </a:rPr>
                <a:t>GPP:1831 gC·m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200" dirty="0" smtClean="0">
                  <a:solidFill>
                    <a:prstClr val="black"/>
                  </a:solidFill>
                </a:rPr>
                <a:t>·y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-1</a:t>
              </a:r>
              <a:endParaRPr lang="ca-ES" sz="2200" baseline="30000" dirty="0">
                <a:solidFill>
                  <a:prstClr val="black"/>
                </a:solidFill>
              </a:endParaRPr>
            </a:p>
          </p:txBody>
        </p:sp>
      </p:grpSp>
      <p:sp>
        <p:nvSpPr>
          <p:cNvPr id="40" name="Rounded Rectangle 39"/>
          <p:cNvSpPr/>
          <p:nvPr/>
        </p:nvSpPr>
        <p:spPr bwMode="auto">
          <a:xfrm>
            <a:off x="5119080" y="5755055"/>
            <a:ext cx="4061432" cy="8411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76213" lvl="1" algn="l">
              <a:spcAft>
                <a:spcPts val="600"/>
              </a:spcAft>
            </a:pPr>
            <a:r>
              <a:rPr lang="ca-ES" b="1" dirty="0" smtClean="0">
                <a:solidFill>
                  <a:schemeClr val="tx1"/>
                </a:solidFill>
              </a:rPr>
              <a:t>1 kg of wood = 14 </a:t>
            </a:r>
            <a:r>
              <a:rPr lang="ca-ES" b="1" dirty="0">
                <a:solidFill>
                  <a:schemeClr val="tx1"/>
                </a:solidFill>
              </a:rPr>
              <a:t>m</a:t>
            </a:r>
            <a:r>
              <a:rPr lang="ca-ES" b="1" baseline="30000" dirty="0">
                <a:solidFill>
                  <a:schemeClr val="tx1"/>
                </a:solidFill>
              </a:rPr>
              <a:t>3</a:t>
            </a:r>
            <a:r>
              <a:rPr lang="ca-ES" b="1" dirty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of water</a:t>
            </a:r>
            <a:endParaRPr lang="ca-ES" b="1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3237" y="0"/>
            <a:ext cx="462819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i="1" dirty="0" err="1" smtClean="0"/>
              <a:t>Polylepis</a:t>
            </a:r>
            <a:r>
              <a:rPr lang="es-ES" sz="4000" b="1" dirty="0" smtClean="0"/>
              <a:t>     2095-2100</a:t>
            </a:r>
          </a:p>
          <a:p>
            <a:pPr>
              <a:spcBef>
                <a:spcPts val="1200"/>
              </a:spcBef>
            </a:pPr>
            <a:r>
              <a:rPr lang="es-ES" sz="2800" dirty="0" err="1" smtClean="0"/>
              <a:t>Scenario</a:t>
            </a:r>
            <a:r>
              <a:rPr lang="es-ES" sz="2800" dirty="0" smtClean="0"/>
              <a:t> IPCC RCP 2.6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6890750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428" y="6836"/>
            <a:ext cx="4162425" cy="685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own Arrow 1"/>
          <p:cNvSpPr/>
          <p:nvPr/>
        </p:nvSpPr>
        <p:spPr bwMode="auto">
          <a:xfrm>
            <a:off x="7516634" y="2564904"/>
            <a:ext cx="367734" cy="936104"/>
          </a:xfrm>
          <a:prstGeom prst="downArrow">
            <a:avLst/>
          </a:prstGeom>
          <a:solidFill>
            <a:srgbClr val="FF3300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ca-ES" smtClean="0">
              <a:solidFill>
                <a:prstClr val="black"/>
              </a:solidFill>
            </a:endParaRPr>
          </a:p>
        </p:txBody>
      </p:sp>
      <p:sp>
        <p:nvSpPr>
          <p:cNvPr id="9" name="Down Arrow 8"/>
          <p:cNvSpPr/>
          <p:nvPr/>
        </p:nvSpPr>
        <p:spPr bwMode="auto">
          <a:xfrm flipV="1">
            <a:off x="6674152" y="1988840"/>
            <a:ext cx="879330" cy="1160512"/>
          </a:xfrm>
          <a:prstGeom prst="downArrow">
            <a:avLst/>
          </a:prstGeom>
          <a:solidFill>
            <a:srgbClr val="00B0F0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ca-ES" smtClean="0">
              <a:solidFill>
                <a:prstClr val="black"/>
              </a:solidFill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 flipV="1">
            <a:off x="87386" y="1367057"/>
            <a:ext cx="4916662" cy="45719"/>
          </a:xfrm>
          <a:prstGeom prst="rect">
            <a:avLst/>
          </a:prstGeom>
          <a:gradFill rotWithShape="0">
            <a:gsLst>
              <a:gs pos="0">
                <a:srgbClr val="00B0F0"/>
              </a:gs>
              <a:gs pos="100000">
                <a:srgbClr val="0066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es-ES">
              <a:solidFill>
                <a:prstClr val="black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72552" y="2492896"/>
            <a:ext cx="2272069" cy="1685445"/>
            <a:chOff x="-148341" y="338975"/>
            <a:chExt cx="2272069" cy="1685445"/>
          </a:xfrm>
        </p:grpSpPr>
        <p:sp>
          <p:nvSpPr>
            <p:cNvPr id="26" name="Down Arrow 25"/>
            <p:cNvSpPr/>
            <p:nvPr/>
          </p:nvSpPr>
          <p:spPr bwMode="auto">
            <a:xfrm flipH="1" flipV="1">
              <a:off x="1383711" y="800284"/>
              <a:ext cx="740017" cy="1224136"/>
            </a:xfrm>
            <a:prstGeom prst="downArrow">
              <a:avLst/>
            </a:prstGeom>
            <a:solidFill>
              <a:srgbClr val="00B0F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ca-ES" smtClean="0">
                <a:solidFill>
                  <a:prstClr val="black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1586" y="338975"/>
              <a:ext cx="17267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b="1" dirty="0" smtClean="0">
                  <a:solidFill>
                    <a:prstClr val="black"/>
                  </a:solidFill>
                </a:rPr>
                <a:t>transpiration</a:t>
              </a:r>
              <a:endParaRPr lang="ca-ES" sz="2400" b="1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-148341" y="1275297"/>
              <a:ext cx="167866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200" dirty="0" smtClean="0">
                  <a:solidFill>
                    <a:prstClr val="black"/>
                  </a:solidFill>
                </a:rPr>
                <a:t>332 kg·m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200" dirty="0" smtClean="0">
                  <a:solidFill>
                    <a:prstClr val="black"/>
                  </a:solidFill>
                </a:rPr>
                <a:t>·y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-1</a:t>
              </a:r>
              <a:r>
                <a:rPr lang="ca-ES" sz="2200" dirty="0" smtClean="0">
                  <a:solidFill>
                    <a:prstClr val="black"/>
                  </a:solidFill>
                </a:rPr>
                <a:t> </a:t>
              </a:r>
              <a:endParaRPr lang="ca-ES" sz="2200" baseline="30000" dirty="0">
                <a:solidFill>
                  <a:prstClr val="black"/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25839" y="1753652"/>
            <a:ext cx="4376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2800" b="1" dirty="0" smtClean="0">
                <a:solidFill>
                  <a:prstClr val="black"/>
                </a:solidFill>
              </a:rPr>
              <a:t>WUE: 13.4 mmols C·mol</a:t>
            </a:r>
            <a:r>
              <a:rPr lang="ca-ES" sz="2800" b="1" baseline="30000" dirty="0" smtClean="0">
                <a:solidFill>
                  <a:prstClr val="black"/>
                </a:solidFill>
              </a:rPr>
              <a:t>-1</a:t>
            </a:r>
            <a:r>
              <a:rPr lang="ca-ES" sz="2800" b="1" dirty="0" smtClean="0">
                <a:solidFill>
                  <a:prstClr val="black"/>
                </a:solidFill>
              </a:rPr>
              <a:t> H</a:t>
            </a:r>
            <a:r>
              <a:rPr lang="ca-ES" sz="2800" b="1" baseline="-25000" dirty="0" smtClean="0">
                <a:solidFill>
                  <a:prstClr val="black"/>
                </a:solidFill>
              </a:rPr>
              <a:t>2</a:t>
            </a:r>
            <a:r>
              <a:rPr lang="ca-ES" sz="2800" b="1" dirty="0" smtClean="0">
                <a:solidFill>
                  <a:prstClr val="black"/>
                </a:solidFill>
              </a:rPr>
              <a:t>O</a:t>
            </a:r>
            <a:endParaRPr lang="ca-ES" sz="2800" b="1" baseline="30000" dirty="0">
              <a:solidFill>
                <a:prstClr val="black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23934" y="4306172"/>
            <a:ext cx="4958013" cy="2219172"/>
            <a:chOff x="-46146" y="4306172"/>
            <a:chExt cx="4958013" cy="2219172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 flipH="1">
              <a:off x="1257888" y="4306172"/>
              <a:ext cx="1299666" cy="576000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1" name="Straight Arrow Connector 20"/>
            <p:cNvCxnSpPr/>
            <p:nvPr/>
          </p:nvCxnSpPr>
          <p:spPr bwMode="auto">
            <a:xfrm>
              <a:off x="2562251" y="4306172"/>
              <a:ext cx="14810" cy="1455723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22" name="TextBox 21"/>
            <p:cNvSpPr txBox="1"/>
            <p:nvPr/>
          </p:nvSpPr>
          <p:spPr>
            <a:xfrm>
              <a:off x="3460557" y="4952781"/>
              <a:ext cx="11079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200" dirty="0" smtClean="0">
                  <a:solidFill>
                    <a:srgbClr val="009900"/>
                  </a:solidFill>
                </a:rPr>
                <a:t>to leaves</a:t>
              </a:r>
              <a:endParaRPr lang="ca-ES" sz="2200" dirty="0">
                <a:solidFill>
                  <a:srgbClr val="0099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922460" y="5775647"/>
              <a:ext cx="133882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200" dirty="0" smtClean="0">
                  <a:solidFill>
                    <a:prstClr val="black"/>
                  </a:solidFill>
                </a:rPr>
                <a:t>to the roots</a:t>
              </a:r>
              <a:endParaRPr lang="ca-ES" sz="2200" dirty="0">
                <a:solidFill>
                  <a:prstClr val="black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-46146" y="4912113"/>
              <a:ext cx="251863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200" dirty="0" smtClean="0">
                  <a:solidFill>
                    <a:prstClr val="black"/>
                  </a:solidFill>
                </a:rPr>
                <a:t>to stems and branches</a:t>
              </a:r>
              <a:endParaRPr lang="ca-ES" sz="2200" dirty="0">
                <a:solidFill>
                  <a:prstClr val="black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90909" y="5334510"/>
              <a:ext cx="16209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dirty="0" smtClean="0">
                  <a:solidFill>
                    <a:srgbClr val="009900"/>
                  </a:solidFill>
                </a:rPr>
                <a:t>527 g·m</a:t>
              </a:r>
              <a:r>
                <a:rPr lang="ca-ES" sz="2400" baseline="30000" dirty="0" smtClean="0">
                  <a:solidFill>
                    <a:srgbClr val="009900"/>
                  </a:solidFill>
                </a:rPr>
                <a:t>-2</a:t>
              </a:r>
              <a:r>
                <a:rPr lang="ca-ES" sz="2400" dirty="0" smtClean="0">
                  <a:solidFill>
                    <a:srgbClr val="009900"/>
                  </a:solidFill>
                </a:rPr>
                <a:t>·y</a:t>
              </a:r>
              <a:r>
                <a:rPr lang="ca-ES" sz="2400" baseline="30000" dirty="0" smtClean="0">
                  <a:solidFill>
                    <a:srgbClr val="009900"/>
                  </a:solidFill>
                </a:rPr>
                <a:t>-1</a:t>
              </a:r>
              <a:endParaRPr lang="ca-ES" sz="2400" baseline="30000" dirty="0">
                <a:solidFill>
                  <a:srgbClr val="0099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08269" y="6063679"/>
              <a:ext cx="1479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dirty="0" smtClean="0">
                  <a:solidFill>
                    <a:prstClr val="black"/>
                  </a:solidFill>
                </a:rPr>
                <a:t>29 g·m</a:t>
              </a:r>
              <a:r>
                <a:rPr lang="ca-ES" sz="24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400" dirty="0" smtClean="0">
                  <a:solidFill>
                    <a:prstClr val="black"/>
                  </a:solidFill>
                </a:rPr>
                <a:t>·y</a:t>
              </a:r>
              <a:r>
                <a:rPr lang="ca-ES" sz="2400" baseline="30000" dirty="0" smtClean="0">
                  <a:solidFill>
                    <a:prstClr val="black"/>
                  </a:solidFill>
                </a:rPr>
                <a:t>-1</a:t>
              </a:r>
              <a:endParaRPr lang="ca-ES" sz="2400" baseline="30000" dirty="0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6442" y="5300230"/>
              <a:ext cx="1479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dirty="0" smtClean="0">
                  <a:solidFill>
                    <a:prstClr val="black"/>
                  </a:solidFill>
                </a:rPr>
                <a:t>28 g·m</a:t>
              </a:r>
              <a:r>
                <a:rPr lang="ca-ES" sz="24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400" dirty="0" smtClean="0">
                  <a:solidFill>
                    <a:prstClr val="black"/>
                  </a:solidFill>
                </a:rPr>
                <a:t>·y</a:t>
              </a:r>
              <a:r>
                <a:rPr lang="ca-ES" sz="2400" baseline="30000" dirty="0" smtClean="0">
                  <a:solidFill>
                    <a:prstClr val="black"/>
                  </a:solidFill>
                </a:rPr>
                <a:t>-1</a:t>
              </a:r>
              <a:endParaRPr lang="ca-ES" sz="2400" baseline="30000" dirty="0">
                <a:solidFill>
                  <a:prstClr val="black"/>
                </a:solidFill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 bwMode="auto">
            <a:xfrm>
              <a:off x="2548989" y="4307571"/>
              <a:ext cx="1317970" cy="574601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grpSp>
        <p:nvGrpSpPr>
          <p:cNvPr id="36" name="Group 35"/>
          <p:cNvGrpSpPr/>
          <p:nvPr/>
        </p:nvGrpSpPr>
        <p:grpSpPr>
          <a:xfrm>
            <a:off x="2513246" y="3466015"/>
            <a:ext cx="2679028" cy="911291"/>
            <a:chOff x="2199256" y="1108326"/>
            <a:chExt cx="2679028" cy="911291"/>
          </a:xfrm>
        </p:grpSpPr>
        <p:sp>
          <p:nvSpPr>
            <p:cNvPr id="37" name="U-Turn Arrow 36"/>
            <p:cNvSpPr/>
            <p:nvPr/>
          </p:nvSpPr>
          <p:spPr bwMode="auto">
            <a:xfrm flipV="1">
              <a:off x="2199256" y="1108326"/>
              <a:ext cx="920276" cy="480403"/>
            </a:xfrm>
            <a:prstGeom prst="uturnArrow">
              <a:avLst>
                <a:gd name="adj1" fmla="val 25000"/>
                <a:gd name="adj2" fmla="val 25000"/>
                <a:gd name="adj3" fmla="val 22666"/>
                <a:gd name="adj4" fmla="val 43750"/>
                <a:gd name="adj5" fmla="val 75000"/>
              </a:avLst>
            </a:prstGeom>
            <a:solidFill>
              <a:srgbClr val="FF33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ca-ES" smtClean="0">
                <a:solidFill>
                  <a:prstClr val="black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65504" y="1588730"/>
              <a:ext cx="226857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200" dirty="0" smtClean="0">
                  <a:solidFill>
                    <a:prstClr val="black"/>
                  </a:solidFill>
                </a:rPr>
                <a:t>NPP: 584 gC·m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200" dirty="0" smtClean="0">
                  <a:solidFill>
                    <a:prstClr val="black"/>
                  </a:solidFill>
                </a:rPr>
                <a:t>·y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-1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789251" y="1164023"/>
              <a:ext cx="208903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ca-ES" sz="2200" dirty="0" smtClean="0">
                  <a:solidFill>
                    <a:prstClr val="black"/>
                  </a:solidFill>
                </a:rPr>
                <a:t>R: 2388 gC·m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200" dirty="0" smtClean="0">
                  <a:solidFill>
                    <a:prstClr val="black"/>
                  </a:solidFill>
                </a:rPr>
                <a:t>·y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-1</a:t>
              </a:r>
              <a:endParaRPr lang="ca-ES" sz="2200" baseline="300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334988" y="2492896"/>
            <a:ext cx="2813076" cy="1806323"/>
            <a:chOff x="2014095" y="287926"/>
            <a:chExt cx="2813076" cy="1806323"/>
          </a:xfrm>
        </p:grpSpPr>
        <p:sp>
          <p:nvSpPr>
            <p:cNvPr id="31" name="Down Arrow 30"/>
            <p:cNvSpPr/>
            <p:nvPr/>
          </p:nvSpPr>
          <p:spPr bwMode="auto">
            <a:xfrm>
              <a:off x="2120849" y="918012"/>
              <a:ext cx="285809" cy="1176237"/>
            </a:xfrm>
            <a:prstGeom prst="downArrow">
              <a:avLst/>
            </a:prstGeom>
            <a:solidFill>
              <a:srgbClr val="FF3300"/>
            </a:solidFill>
            <a:ln w="1270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ca-ES" smtClean="0">
                <a:solidFill>
                  <a:prstClr val="black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014095" y="287926"/>
              <a:ext cx="22300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a-ES" sz="2400" b="1" dirty="0" smtClean="0">
                  <a:solidFill>
                    <a:prstClr val="black"/>
                  </a:solidFill>
                </a:rPr>
                <a:t>atmospheric CO</a:t>
              </a:r>
              <a:r>
                <a:rPr lang="ca-ES" sz="2400" b="1" baseline="-25000" dirty="0" smtClean="0">
                  <a:solidFill>
                    <a:prstClr val="black"/>
                  </a:solidFill>
                </a:rPr>
                <a:t>2</a:t>
              </a:r>
              <a:endParaRPr lang="ca-ES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81657" y="830181"/>
              <a:ext cx="2345514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ca-ES" sz="2200" dirty="0" smtClean="0">
                  <a:solidFill>
                    <a:prstClr val="black"/>
                  </a:solidFill>
                </a:rPr>
                <a:t>GPP:2971 gC·m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-2</a:t>
              </a:r>
              <a:r>
                <a:rPr lang="ca-ES" sz="2200" dirty="0" smtClean="0">
                  <a:solidFill>
                    <a:prstClr val="black"/>
                  </a:solidFill>
                </a:rPr>
                <a:t>·y</a:t>
              </a:r>
              <a:r>
                <a:rPr lang="ca-ES" sz="2200" baseline="30000" dirty="0" smtClean="0">
                  <a:solidFill>
                    <a:prstClr val="black"/>
                  </a:solidFill>
                </a:rPr>
                <a:t>-1</a:t>
              </a:r>
              <a:endParaRPr lang="ca-ES" sz="2200" baseline="30000" dirty="0">
                <a:solidFill>
                  <a:prstClr val="black"/>
                </a:solidFill>
              </a:endParaRPr>
            </a:p>
          </p:txBody>
        </p:sp>
      </p:grpSp>
      <p:sp>
        <p:nvSpPr>
          <p:cNvPr id="40" name="Rounded Rectangle 39"/>
          <p:cNvSpPr/>
          <p:nvPr/>
        </p:nvSpPr>
        <p:spPr bwMode="auto">
          <a:xfrm>
            <a:off x="5159420" y="5755055"/>
            <a:ext cx="3960440" cy="8411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76213" lvl="1" algn="l">
              <a:spcAft>
                <a:spcPts val="600"/>
              </a:spcAft>
            </a:pPr>
            <a:r>
              <a:rPr lang="ca-ES" b="1" dirty="0" smtClean="0">
                <a:solidFill>
                  <a:schemeClr val="tx1"/>
                </a:solidFill>
              </a:rPr>
              <a:t>1 kg of wood = 12 </a:t>
            </a:r>
            <a:r>
              <a:rPr lang="ca-ES" b="1" dirty="0">
                <a:solidFill>
                  <a:schemeClr val="tx1"/>
                </a:solidFill>
              </a:rPr>
              <a:t>m</a:t>
            </a:r>
            <a:r>
              <a:rPr lang="ca-ES" b="1" baseline="30000" dirty="0">
                <a:solidFill>
                  <a:schemeClr val="tx1"/>
                </a:solidFill>
              </a:rPr>
              <a:t>3</a:t>
            </a:r>
            <a:r>
              <a:rPr lang="ca-ES" b="1" dirty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of water</a:t>
            </a:r>
            <a:endParaRPr lang="ca-ES" b="1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3237" y="0"/>
            <a:ext cx="462819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i="1" dirty="0" err="1" smtClean="0"/>
              <a:t>Polylepis</a:t>
            </a:r>
            <a:r>
              <a:rPr lang="es-ES" sz="4000" b="1" dirty="0" smtClean="0"/>
              <a:t>     2095-2100</a:t>
            </a:r>
          </a:p>
          <a:p>
            <a:pPr>
              <a:spcBef>
                <a:spcPts val="1200"/>
              </a:spcBef>
            </a:pPr>
            <a:r>
              <a:rPr lang="es-ES" sz="2800" dirty="0" err="1" smtClean="0"/>
              <a:t>Scenario</a:t>
            </a:r>
            <a:r>
              <a:rPr lang="es-ES" sz="2800" dirty="0" smtClean="0"/>
              <a:t> IPCC RCP 8.5</a:t>
            </a:r>
            <a:endParaRPr lang="es-E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915543" y="-1251520"/>
            <a:ext cx="3397085" cy="77867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0000" b="1" dirty="0" smtClean="0">
                <a:solidFill>
                  <a:srgbClr val="FF0000"/>
                </a:solidFill>
              </a:rPr>
              <a:t>?</a:t>
            </a:r>
            <a:endParaRPr lang="es-ES" sz="50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261" y="5034033"/>
            <a:ext cx="3717684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s-ES" sz="3600" b="1" dirty="0" err="1" smtClean="0">
                <a:solidFill>
                  <a:srgbClr val="FF0000"/>
                </a:solidFill>
              </a:rPr>
              <a:t>Acclimation</a:t>
            </a:r>
            <a:r>
              <a:rPr lang="es-ES" sz="3600" b="1" dirty="0" smtClean="0">
                <a:solidFill>
                  <a:srgbClr val="FF0000"/>
                </a:solidFill>
              </a:rPr>
              <a:t> ?</a:t>
            </a:r>
          </a:p>
          <a:p>
            <a:pPr algn="l"/>
            <a:r>
              <a:rPr lang="es-ES" sz="3600" b="1" dirty="0" smtClean="0">
                <a:solidFill>
                  <a:srgbClr val="FF0000"/>
                </a:solidFill>
              </a:rPr>
              <a:t>Down </a:t>
            </a:r>
            <a:r>
              <a:rPr lang="es-ES" sz="3600" b="1" dirty="0" err="1" smtClean="0">
                <a:solidFill>
                  <a:srgbClr val="FF0000"/>
                </a:solidFill>
              </a:rPr>
              <a:t>regulation</a:t>
            </a:r>
            <a:r>
              <a:rPr lang="es-ES" sz="3600" b="1" dirty="0" smtClean="0">
                <a:solidFill>
                  <a:srgbClr val="FF0000"/>
                </a:solidFill>
              </a:rPr>
              <a:t> of </a:t>
            </a:r>
          </a:p>
          <a:p>
            <a:pPr algn="l"/>
            <a:r>
              <a:rPr lang="es-ES" sz="3600" b="1" dirty="0" err="1" smtClean="0">
                <a:solidFill>
                  <a:srgbClr val="FF0000"/>
                </a:solidFill>
              </a:rPr>
              <a:t>photosynthesis</a:t>
            </a:r>
            <a:r>
              <a:rPr lang="es-ES" sz="3200" b="1" dirty="0" smtClean="0">
                <a:solidFill>
                  <a:srgbClr val="FF0000"/>
                </a:solidFill>
              </a:rPr>
              <a:t>?</a:t>
            </a:r>
            <a:endParaRPr lang="es-E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2578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9512" y="5373216"/>
            <a:ext cx="8640959" cy="136304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800" dirty="0" smtClean="0">
                <a:solidFill>
                  <a:schemeClr val="tx1"/>
                </a:solidFill>
              </a:rPr>
              <a:t>La producción de tejidos leñosos experimenta un moderado incremento durante los próximos 20 a 40 años debido a que el aumento de la temperatura se traduce en efectos positivos sobre la fotosíntesis, pero pasado este periodo, las diferencias se van reduciendo drásticamente. A finales de siglo la producción, que hoy es de 500 kg/ha/año, se reduce hasta  60 kg/ha/año</a:t>
            </a:r>
            <a:endParaRPr lang="es-ES" sz="1800" dirty="0">
              <a:solidFill>
                <a:schemeClr val="tx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3310"/>
            <a:ext cx="8784976" cy="5147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789040"/>
            <a:ext cx="2304256" cy="7504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76056" y="620688"/>
            <a:ext cx="2479150" cy="40011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/>
              <a:t>WOOD </a:t>
            </a:r>
            <a:r>
              <a:rPr lang="es-ES" b="1" dirty="0" err="1" smtClean="0"/>
              <a:t>production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4375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auto">
          <a:xfrm>
            <a:off x="395536" y="1412776"/>
            <a:ext cx="8183636" cy="453650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indent="-342900" algn="l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a-E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77 per cent of Carbon uptake (1151 gC·m</a:t>
            </a:r>
            <a:r>
              <a:rPr lang="ca-ES" sz="2200" baseline="30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-2</a:t>
            </a:r>
            <a:r>
              <a:rPr lang="ca-E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·y</a:t>
            </a:r>
            <a:r>
              <a:rPr lang="ca-ES" sz="2200" baseline="30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-1</a:t>
            </a:r>
            <a:r>
              <a:rPr lang="ca-E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) is returned to the atmosphere by respiration (888 gC·m</a:t>
            </a:r>
            <a:r>
              <a:rPr lang="ca-ES" sz="2200" baseline="30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-2</a:t>
            </a:r>
            <a:r>
              <a:rPr lang="ca-E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·y</a:t>
            </a:r>
            <a:r>
              <a:rPr lang="ca-ES" sz="2200" baseline="30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-1</a:t>
            </a:r>
            <a:r>
              <a:rPr lang="ca-E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).</a:t>
            </a:r>
          </a:p>
          <a:p>
            <a:pPr marL="342900" indent="-342900" algn="l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a-E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74 per cent of NPP is allocated to leaves.</a:t>
            </a:r>
          </a:p>
          <a:p>
            <a:pPr marL="342900" indent="-342900" algn="l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a-E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In the coming decades increasing temperature and dry periods will increase the respiration rate.</a:t>
            </a:r>
          </a:p>
          <a:p>
            <a:pPr marL="342900" indent="-342900" algn="l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a-E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At present  5 m</a:t>
            </a:r>
            <a:r>
              <a:rPr lang="ca-ES" sz="2200" baseline="30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r>
              <a:rPr lang="ca-E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of water are invested to produce 1 kg of woody tissues</a:t>
            </a:r>
          </a:p>
          <a:p>
            <a:pPr marL="342900" indent="-342900" algn="l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ca-E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The amount of water is projected to increase up to 14 m</a:t>
            </a:r>
            <a:r>
              <a:rPr lang="ca-ES" sz="2200" baseline="30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r>
              <a:rPr lang="ca-ES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by the end of the century (scenario RCP2.6)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896" y="188640"/>
            <a:ext cx="4978896" cy="589955"/>
          </a:xfrm>
        </p:spPr>
        <p:txBody>
          <a:bodyPr/>
          <a:lstStyle/>
          <a:p>
            <a:pPr algn="r"/>
            <a:r>
              <a:rPr lang="ca-ES" dirty="0">
                <a:latin typeface="Arial" pitchFamily="34" charset="0"/>
                <a:cs typeface="Arial" pitchFamily="34" charset="0"/>
              </a:rPr>
              <a:t>Conclusions...</a:t>
            </a:r>
          </a:p>
        </p:txBody>
      </p:sp>
    </p:spTree>
    <p:extLst>
      <p:ext uri="{BB962C8B-B14F-4D97-AF65-F5344CB8AC3E}">
        <p14:creationId xmlns:p14="http://schemas.microsoft.com/office/powerpoint/2010/main" val="42575161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vaio\Desktop\AAA_39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186" y="1124744"/>
            <a:ext cx="4348262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vaio\Desktop\AAA_38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5920"/>
            <a:ext cx="4348262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1335821" y="4437112"/>
            <a:ext cx="6624736" cy="1811506"/>
            <a:chOff x="1547664" y="5021080"/>
            <a:chExt cx="6624736" cy="1811506"/>
          </a:xfrm>
        </p:grpSpPr>
        <p:pic>
          <p:nvPicPr>
            <p:cNvPr id="3584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4" y="5029234"/>
              <a:ext cx="4104456" cy="1795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844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664" y="5021080"/>
              <a:ext cx="1978721" cy="18115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102741"/>
            <a:ext cx="6131024" cy="805979"/>
          </a:xfrm>
        </p:spPr>
        <p:txBody>
          <a:bodyPr/>
          <a:lstStyle/>
          <a:p>
            <a:pPr algn="r"/>
            <a:r>
              <a:rPr lang="es-ES" sz="2000" b="1" dirty="0" err="1" smtClean="0"/>
              <a:t>This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research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project</a:t>
            </a:r>
            <a:r>
              <a:rPr lang="es-ES" sz="2000" b="1" dirty="0" smtClean="0"/>
              <a:t> has </a:t>
            </a:r>
            <a:r>
              <a:rPr lang="es-ES" sz="2000" b="1" dirty="0" err="1" smtClean="0"/>
              <a:t>been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funded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by</a:t>
            </a:r>
            <a:r>
              <a:rPr lang="es-ES" sz="2000" b="1" dirty="0" smtClean="0"/>
              <a:t> </a:t>
            </a:r>
            <a:br>
              <a:rPr lang="es-ES" sz="2000" b="1" dirty="0" smtClean="0"/>
            </a:br>
            <a:r>
              <a:rPr lang="es-ES" sz="2000" b="1" dirty="0" smtClean="0"/>
              <a:t>DIUC and SENESCYT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21136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sz="2800" dirty="0" err="1" smtClean="0"/>
              <a:t>The</a:t>
            </a:r>
            <a:r>
              <a:rPr lang="es-ES" sz="2800" dirty="0" smtClean="0"/>
              <a:t> ECUAFLUX </a:t>
            </a:r>
            <a:r>
              <a:rPr lang="es-ES" sz="2800" dirty="0" err="1" smtClean="0"/>
              <a:t>team</a:t>
            </a:r>
            <a:endParaRPr lang="es-ES" sz="2800" dirty="0"/>
          </a:p>
        </p:txBody>
      </p:sp>
      <p:grpSp>
        <p:nvGrpSpPr>
          <p:cNvPr id="2" name="Group 1"/>
          <p:cNvGrpSpPr/>
          <p:nvPr/>
        </p:nvGrpSpPr>
        <p:grpSpPr>
          <a:xfrm>
            <a:off x="92803" y="1484784"/>
            <a:ext cx="9307760" cy="5181600"/>
            <a:chOff x="0" y="1412776"/>
            <a:chExt cx="9307760" cy="5181600"/>
          </a:xfrm>
        </p:grpSpPr>
        <p:pic>
          <p:nvPicPr>
            <p:cNvPr id="1331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412776"/>
              <a:ext cx="9212263" cy="5181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ounded Rectangle 3"/>
            <p:cNvSpPr/>
            <p:nvPr/>
          </p:nvSpPr>
          <p:spPr bwMode="auto">
            <a:xfrm>
              <a:off x="0" y="1705713"/>
              <a:ext cx="1296144" cy="216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r>
                <a:rPr lang="ca-ES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Dr Ramon Vallejo</a:t>
              </a:r>
            </a:p>
          </p:txBody>
        </p:sp>
        <p:sp>
          <p:nvSpPr>
            <p:cNvPr id="5" name="Rounded Rectangle 4"/>
            <p:cNvSpPr/>
            <p:nvPr/>
          </p:nvSpPr>
          <p:spPr bwMode="auto">
            <a:xfrm>
              <a:off x="683568" y="2060848"/>
              <a:ext cx="1656184" cy="216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r>
                <a:rPr lang="ca-ES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Dr Giovanni Santopuoli</a:t>
              </a: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1619672" y="1705713"/>
              <a:ext cx="1296144" cy="216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r>
                <a:rPr lang="ca-ES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Dr Marco Lauteri</a:t>
              </a: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2483768" y="2082668"/>
              <a:ext cx="1431776" cy="216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r>
                <a:rPr lang="ca-ES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Gonzalo Sotomayor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4746683" y="2636912"/>
              <a:ext cx="1341721" cy="216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r>
                <a:rPr lang="ca-ES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Naarah Martínez</a:t>
              </a: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3608930" y="2652271"/>
              <a:ext cx="805943" cy="35469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r>
                <a:rPr lang="ca-ES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Estefanía Crespo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2771800" y="5157192"/>
              <a:ext cx="1423392" cy="216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r>
                <a:rPr lang="ca-ES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Aldemar Carabajo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4414873" y="5157192"/>
              <a:ext cx="1423392" cy="216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r>
                <a:rPr lang="ca-ES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Dr Santi Sabaté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4932040" y="2132856"/>
              <a:ext cx="1423392" cy="216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r>
                <a:rPr lang="ca-ES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Dr Pere Rovira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6084168" y="2420888"/>
              <a:ext cx="1008112" cy="216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r>
                <a:rPr lang="ca-ES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Javier Reina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6272174" y="5157192"/>
              <a:ext cx="1483359" cy="216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r>
                <a:rPr lang="ca-ES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Dra Teresa Sauras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6954283" y="2132856"/>
              <a:ext cx="1368152" cy="216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r>
                <a:rPr lang="ca-ES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Dr Luis Camarero </a:t>
              </a: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7884368" y="2682748"/>
              <a:ext cx="1423392" cy="216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r>
                <a:rPr lang="ca-ES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Dr Miguel Alonso</a:t>
              </a:r>
            </a:p>
          </p:txBody>
        </p:sp>
      </p:grpSp>
      <p:sp>
        <p:nvSpPr>
          <p:cNvPr id="19" name="Rounded Rectangle 18"/>
          <p:cNvSpPr/>
          <p:nvPr/>
        </p:nvSpPr>
        <p:spPr bwMode="auto">
          <a:xfrm>
            <a:off x="3915544" y="2491399"/>
            <a:ext cx="1110786" cy="2160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1200"/>
              </a:spcBef>
            </a:pPr>
            <a:r>
              <a:rPr lang="ca-ES" sz="1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Paula Cordero</a:t>
            </a:r>
          </a:p>
        </p:txBody>
      </p:sp>
    </p:spTree>
    <p:extLst>
      <p:ext uri="{BB962C8B-B14F-4D97-AF65-F5344CB8AC3E}">
        <p14:creationId xmlns:p14="http://schemas.microsoft.com/office/powerpoint/2010/main" val="338217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968"/>
            <a:ext cx="91440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11560" y="5805264"/>
            <a:ext cx="77048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4800" b="1" dirty="0" smtClean="0">
                <a:latin typeface="Calibri" panose="020F0502020204030204" pitchFamily="34" charset="0"/>
              </a:rPr>
              <a:t>Thank you very much!</a:t>
            </a:r>
            <a:endParaRPr lang="en-US" sz="4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20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i="1" dirty="0" err="1"/>
              <a:t>Polylepis</a:t>
            </a:r>
            <a:r>
              <a:rPr lang="es-ES" i="1" dirty="0"/>
              <a:t> </a:t>
            </a:r>
            <a:r>
              <a:rPr lang="es-ES" i="1" dirty="0" err="1"/>
              <a:t>reticulata</a:t>
            </a:r>
            <a:r>
              <a:rPr lang="es-ES" i="1" dirty="0"/>
              <a:t>   </a:t>
            </a:r>
            <a:r>
              <a:rPr lang="es-ES" sz="2200" dirty="0" err="1" smtClean="0"/>
              <a:t>Estrellascocha</a:t>
            </a:r>
            <a:endParaRPr lang="es-ES" dirty="0"/>
          </a:p>
        </p:txBody>
      </p:sp>
      <p:pic>
        <p:nvPicPr>
          <p:cNvPr id="7170" name="Picture 2" descr="C:\Users\Carlos\Desktop\Carbon Polylepis\20160205_1834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0000"/>
            <a:ext cx="9180000" cy="516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69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43895"/>
            <a:ext cx="6552728" cy="527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233" y="5085184"/>
            <a:ext cx="369570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2348880"/>
            <a:ext cx="2808312" cy="288032"/>
          </a:xfrm>
        </p:spPr>
        <p:txBody>
          <a:bodyPr/>
          <a:lstStyle/>
          <a:p>
            <a:r>
              <a:rPr lang="en-US" sz="1400" dirty="0">
                <a:latin typeface="Arial Narrow" pitchFamily="34" charset="0"/>
              </a:rPr>
              <a:t>PR_EC_P2_CO2(200PAR)_</a:t>
            </a:r>
            <a:r>
              <a:rPr lang="en-US" sz="1400" dirty="0" smtClean="0">
                <a:latin typeface="Arial Narrow" pitchFamily="34" charset="0"/>
              </a:rPr>
              <a:t>21042016</a:t>
            </a:r>
            <a:endParaRPr lang="es-ES" sz="1400" dirty="0">
              <a:latin typeface="Arial Narrow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789171" y="188640"/>
            <a:ext cx="497889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s-ES" dirty="0" smtClean="0"/>
              <a:t>CO</a:t>
            </a:r>
            <a:r>
              <a:rPr lang="es-ES" baseline="-25000" dirty="0" smtClean="0"/>
              <a:t>2</a:t>
            </a:r>
            <a:r>
              <a:rPr lang="es-ES" dirty="0" smtClean="0"/>
              <a:t> response of </a:t>
            </a:r>
            <a:r>
              <a:rPr lang="es-ES" dirty="0" err="1" smtClean="0"/>
              <a:t>photosynthesis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84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i="1" dirty="0" err="1"/>
              <a:t>Polylepis</a:t>
            </a:r>
            <a:r>
              <a:rPr lang="es-ES" i="1" dirty="0"/>
              <a:t> </a:t>
            </a:r>
            <a:r>
              <a:rPr lang="es-ES" i="1" dirty="0" err="1"/>
              <a:t>reticulata</a:t>
            </a:r>
            <a:r>
              <a:rPr lang="es-ES" i="1" dirty="0"/>
              <a:t>   </a:t>
            </a:r>
            <a:r>
              <a:rPr lang="es-ES" sz="2200" dirty="0"/>
              <a:t>Cajas N.P.</a:t>
            </a:r>
            <a:endParaRPr lang="es-ES" dirty="0"/>
          </a:p>
        </p:txBody>
      </p:sp>
      <p:pic>
        <p:nvPicPr>
          <p:cNvPr id="5122" name="Picture 2" descr="C:\Users\Carlos\Desktop\Carbon Polylepis\AAA_75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" y="1152000"/>
            <a:ext cx="8152992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34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2835</TotalTime>
  <Words>1191</Words>
  <Application>Microsoft Office PowerPoint</Application>
  <PresentationFormat>On-screen Show (4:3)</PresentationFormat>
  <Paragraphs>262</Paragraphs>
  <Slides>40</Slides>
  <Notes>20</Notes>
  <HiddenSlides>2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Diseño predeterminado</vt:lpstr>
      <vt:lpstr>1_Tema de Office</vt:lpstr>
      <vt:lpstr>CorelDRAW</vt:lpstr>
      <vt:lpstr>PowerPoint Presentation</vt:lpstr>
      <vt:lpstr>Background:</vt:lpstr>
      <vt:lpstr>PowerPoint Presentation</vt:lpstr>
      <vt:lpstr>Background</vt:lpstr>
      <vt:lpstr>Two main objectives:</vt:lpstr>
      <vt:lpstr>Temperature change  West Coast South America…</vt:lpstr>
      <vt:lpstr>Precipitation change  West Coast South America…</vt:lpstr>
      <vt:lpstr>PowerPoint Presentation</vt:lpstr>
      <vt:lpstr>PowerPoint Presentation</vt:lpstr>
      <vt:lpstr>Annual Solar Radiation…</vt:lpstr>
      <vt:lpstr>PowerPoint Presentation</vt:lpstr>
      <vt:lpstr>Precipitation vs. ET0...</vt:lpstr>
      <vt:lpstr>PowerPoint Presentation</vt:lpstr>
      <vt:lpstr>PowerPoint Presentation</vt:lpstr>
      <vt:lpstr>Polylepis reticulata   Cajas N.P.</vt:lpstr>
      <vt:lpstr>Polylepis reticulata   Burines valley</vt:lpstr>
      <vt:lpstr>Polylepis reticulata</vt:lpstr>
      <vt:lpstr>Polylepis reticulata   Quinoas plot</vt:lpstr>
      <vt:lpstr>Growth pattern... no annual tree rings</vt:lpstr>
      <vt:lpstr>Polylepis growth rates…..</vt:lpstr>
      <vt:lpstr>Dendrometric continuous recording</vt:lpstr>
      <vt:lpstr>Annual growth as a function of  tree size</vt:lpstr>
      <vt:lpstr>PR_JG_P2_LUZ(400CO2)_02062016</vt:lpstr>
      <vt:lpstr>PR_EC_P2_CO2(1000PAR)_01042016</vt:lpstr>
      <vt:lpstr>response of photosynthesis to light and CO2</vt:lpstr>
      <vt:lpstr>PowerPoint Presentation</vt:lpstr>
      <vt:lpstr>PowerPoint Presentation</vt:lpstr>
      <vt:lpstr>GOTILWA+ model  Gracia et al. 1998-2016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Conclusions...</vt:lpstr>
      <vt:lpstr>This research project has been funded by  DIUC and SENESCYT</vt:lpstr>
      <vt:lpstr>The ECUAFLUX team</vt:lpstr>
      <vt:lpstr>PowerPoint Presentation</vt:lpstr>
      <vt:lpstr>Polylepis reticulata   Estrellascocha</vt:lpstr>
      <vt:lpstr>PR_EC_P2_CO2(200PAR)_21042016</vt:lpstr>
      <vt:lpstr>Polylepis reticulata   Cajas N.P.</vt:lpstr>
    </vt:vector>
  </TitlesOfParts>
  <Company>CREAF &amp; Universitat de Barcelona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Carles Gracia</dc:creator>
  <cp:lastModifiedBy>PM tablet</cp:lastModifiedBy>
  <cp:revision>326</cp:revision>
  <cp:lastPrinted>2014-09-18T19:29:25Z</cp:lastPrinted>
  <dcterms:created xsi:type="dcterms:W3CDTF">2004-02-05T12:30:03Z</dcterms:created>
  <dcterms:modified xsi:type="dcterms:W3CDTF">2016-10-25T18:24:55Z</dcterms:modified>
</cp:coreProperties>
</file>