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36"/>
  </p:notesMasterIdLst>
  <p:sldIdLst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CybridCell\Documents\AF-SC\Copy%20of%20AFSC%20list%20revised%20BKY%20MuliColor%20Updt110907.xlsx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CybridCell\Documents\AF-SC\Copy%20of%20AFSC%20list%20revised%20BKY%20MuliColor%20Updt110907.xlsx" TargetMode="External"/><Relationship Id="rId1" Type="http://schemas.openxmlformats.org/officeDocument/2006/relationships/themeOverride" Target="../theme/themeOverrid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lrMapOvr bg1="dk1" tx1="lt1" bg2="dk2" tx2="lt2" accent1="accent1" accent2="accent2" accent3="accent3" accent4="accent4" accent5="accent5" accent6="accent6" hlink="hlink" folHlink="folHlink"/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ChartData!$A$2</c:f>
              <c:strCache>
                <c:ptCount val="1"/>
                <c:pt idx="0">
                  <c:v>Early</c:v>
                </c:pt>
              </c:strCache>
            </c:strRef>
          </c:tx>
          <c:invertIfNegative val="0"/>
          <c:cat>
            <c:strRef>
              <c:f>ChartData!$B$1:$J$1</c:f>
              <c:strCache>
                <c:ptCount val="9"/>
                <c:pt idx="0">
                  <c:v>CD117</c:v>
                </c:pt>
                <c:pt idx="1">
                  <c:v>CD133</c:v>
                </c:pt>
                <c:pt idx="2">
                  <c:v>SSEA-1</c:v>
                </c:pt>
                <c:pt idx="3">
                  <c:v>SSEA-3</c:v>
                </c:pt>
                <c:pt idx="4">
                  <c:v>SSEA-4</c:v>
                </c:pt>
                <c:pt idx="5">
                  <c:v>TRA60</c:v>
                </c:pt>
                <c:pt idx="6">
                  <c:v>TRA81</c:v>
                </c:pt>
                <c:pt idx="7">
                  <c:v>OCT-4</c:v>
                </c:pt>
                <c:pt idx="8">
                  <c:v>CD90</c:v>
                </c:pt>
              </c:strCache>
            </c:strRef>
          </c:cat>
          <c:val>
            <c:numRef>
              <c:f>ChartData!$B$2:$J$2</c:f>
              <c:numCache>
                <c:formatCode>0.0</c:formatCode>
                <c:ptCount val="9"/>
                <c:pt idx="0">
                  <c:v>4.6892857142857149</c:v>
                </c:pt>
                <c:pt idx="1">
                  <c:v>2.3235294117647047</c:v>
                </c:pt>
                <c:pt idx="2">
                  <c:v>2.8466666666666667</c:v>
                </c:pt>
                <c:pt idx="3">
                  <c:v>7.7426086956522093</c:v>
                </c:pt>
                <c:pt idx="4">
                  <c:v>22.342608695652167</c:v>
                </c:pt>
                <c:pt idx="5">
                  <c:v>19.721052631578889</c:v>
                </c:pt>
                <c:pt idx="6">
                  <c:v>4.4059999999999997</c:v>
                </c:pt>
                <c:pt idx="7">
                  <c:v>9.2496969696969646</c:v>
                </c:pt>
                <c:pt idx="8">
                  <c:v>44.678571428571608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1A9-4BE8-9319-71FE3B2E4685}"/>
            </c:ext>
          </c:extLst>
        </c:ser>
        <c:ser>
          <c:idx val="1"/>
          <c:order val="1"/>
          <c:tx>
            <c:strRef>
              <c:f>ChartData!$A$3</c:f>
              <c:strCache>
                <c:ptCount val="1"/>
                <c:pt idx="0">
                  <c:v>Late</c:v>
                </c:pt>
              </c:strCache>
            </c:strRef>
          </c:tx>
          <c:invertIfNegative val="0"/>
          <c:cat>
            <c:strRef>
              <c:f>ChartData!$B$1:$J$1</c:f>
              <c:strCache>
                <c:ptCount val="9"/>
                <c:pt idx="0">
                  <c:v>CD117</c:v>
                </c:pt>
                <c:pt idx="1">
                  <c:v>CD133</c:v>
                </c:pt>
                <c:pt idx="2">
                  <c:v>SSEA-1</c:v>
                </c:pt>
                <c:pt idx="3">
                  <c:v>SSEA-3</c:v>
                </c:pt>
                <c:pt idx="4">
                  <c:v>SSEA-4</c:v>
                </c:pt>
                <c:pt idx="5">
                  <c:v>TRA60</c:v>
                </c:pt>
                <c:pt idx="6">
                  <c:v>TRA81</c:v>
                </c:pt>
                <c:pt idx="7">
                  <c:v>OCT-4</c:v>
                </c:pt>
                <c:pt idx="8">
                  <c:v>CD90</c:v>
                </c:pt>
              </c:strCache>
            </c:strRef>
          </c:cat>
          <c:val>
            <c:numRef>
              <c:f>ChartData!$B$3:$J$3</c:f>
              <c:numCache>
                <c:formatCode>0.0</c:formatCode>
                <c:ptCount val="9"/>
                <c:pt idx="0">
                  <c:v>1.6442622950819672</c:v>
                </c:pt>
                <c:pt idx="1">
                  <c:v>1.5729729729729733</c:v>
                </c:pt>
                <c:pt idx="2">
                  <c:v>2.7470588235294118</c:v>
                </c:pt>
                <c:pt idx="3">
                  <c:v>7.6074074074073854</c:v>
                </c:pt>
                <c:pt idx="4">
                  <c:v>30.139999999999997</c:v>
                </c:pt>
                <c:pt idx="5">
                  <c:v>18.967307692307621</c:v>
                </c:pt>
                <c:pt idx="6">
                  <c:v>3.3584905660377382</c:v>
                </c:pt>
                <c:pt idx="7">
                  <c:v>8.9222222222222225</c:v>
                </c:pt>
                <c:pt idx="8">
                  <c:v>46.502173913043464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1A9-4BE8-9319-71FE3B2E46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54706176"/>
        <c:axId val="54707712"/>
        <c:axId val="0"/>
      </c:bar3DChart>
      <c:catAx>
        <c:axId val="5470617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en-US"/>
          </a:p>
        </c:txPr>
        <c:crossAx val="54707712"/>
        <c:crosses val="autoZero"/>
        <c:auto val="1"/>
        <c:lblAlgn val="ctr"/>
        <c:lblOffset val="100"/>
        <c:noMultiLvlLbl val="0"/>
      </c:catAx>
      <c:valAx>
        <c:axId val="54707712"/>
        <c:scaling>
          <c:orientation val="minMax"/>
        </c:scaling>
        <c:delete val="0"/>
        <c:axPos val="l"/>
        <c:majorGridlines/>
        <c:numFmt formatCode="0.0" sourceLinked="1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en-US"/>
          </a:p>
        </c:txPr>
        <c:crossAx val="54706176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b="1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lrMapOvr bg1="dk1" tx1="lt1" bg2="dk2" tx2="lt2" accent1="accent1" accent2="accent2" accent3="accent3" accent4="accent4" accent5="accent5" accent6="accent6" hlink="hlink" folHlink="folHlink"/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Sheet2!$A$2</c:f>
              <c:strCache>
                <c:ptCount val="1"/>
                <c:pt idx="0">
                  <c:v>CTGT</c:v>
                </c:pt>
              </c:strCache>
            </c:strRef>
          </c:tx>
          <c:invertIfNegative val="0"/>
          <c:cat>
            <c:strRef>
              <c:f>Sheet2!$B$1:$I$1</c:f>
              <c:strCache>
                <c:ptCount val="8"/>
                <c:pt idx="0">
                  <c:v>CD133 </c:v>
                </c:pt>
                <c:pt idx="1">
                  <c:v>CD117 </c:v>
                </c:pt>
                <c:pt idx="2">
                  <c:v>SSEA1 </c:v>
                </c:pt>
                <c:pt idx="3">
                  <c:v>SSEA3 </c:v>
                </c:pt>
                <c:pt idx="4">
                  <c:v>SSEA4 </c:v>
                </c:pt>
                <c:pt idx="5">
                  <c:v>TRA60 </c:v>
                </c:pt>
                <c:pt idx="6">
                  <c:v>TRA81 </c:v>
                </c:pt>
                <c:pt idx="7">
                  <c:v>CD90 </c:v>
                </c:pt>
              </c:strCache>
            </c:strRef>
          </c:cat>
          <c:val>
            <c:numRef>
              <c:f>Sheet2!$B$2:$I$2</c:f>
              <c:numCache>
                <c:formatCode>General</c:formatCode>
                <c:ptCount val="8"/>
                <c:pt idx="0">
                  <c:v>0.1</c:v>
                </c:pt>
                <c:pt idx="1">
                  <c:v>4.8</c:v>
                </c:pt>
                <c:pt idx="2">
                  <c:v>3.2</c:v>
                </c:pt>
                <c:pt idx="3">
                  <c:v>1.2</c:v>
                </c:pt>
                <c:pt idx="4">
                  <c:v>28.5</c:v>
                </c:pt>
                <c:pt idx="5">
                  <c:v>7.7</c:v>
                </c:pt>
                <c:pt idx="6">
                  <c:v>1.2</c:v>
                </c:pt>
                <c:pt idx="7">
                  <c:v>53.7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E96-44CE-8B07-5C0A0E84ECB7}"/>
            </c:ext>
          </c:extLst>
        </c:ser>
        <c:ser>
          <c:idx val="1"/>
          <c:order val="1"/>
          <c:tx>
            <c:strRef>
              <c:f>Sheet2!$A$3</c:f>
              <c:strCache>
                <c:ptCount val="1"/>
                <c:pt idx="0">
                  <c:v>FRESH</c:v>
                </c:pt>
              </c:strCache>
            </c:strRef>
          </c:tx>
          <c:invertIfNegative val="0"/>
          <c:cat>
            <c:strRef>
              <c:f>Sheet2!$B$1:$I$1</c:f>
              <c:strCache>
                <c:ptCount val="8"/>
                <c:pt idx="0">
                  <c:v>CD133 </c:v>
                </c:pt>
                <c:pt idx="1">
                  <c:v>CD117 </c:v>
                </c:pt>
                <c:pt idx="2">
                  <c:v>SSEA1 </c:v>
                </c:pt>
                <c:pt idx="3">
                  <c:v>SSEA3 </c:v>
                </c:pt>
                <c:pt idx="4">
                  <c:v>SSEA4 </c:v>
                </c:pt>
                <c:pt idx="5">
                  <c:v>TRA60 </c:v>
                </c:pt>
                <c:pt idx="6">
                  <c:v>TRA81 </c:v>
                </c:pt>
                <c:pt idx="7">
                  <c:v>CD90 </c:v>
                </c:pt>
              </c:strCache>
            </c:strRef>
          </c:cat>
          <c:val>
            <c:numRef>
              <c:f>Sheet2!$B$3:$I$3</c:f>
              <c:numCache>
                <c:formatCode>General</c:formatCode>
                <c:ptCount val="8"/>
                <c:pt idx="0">
                  <c:v>0.70000000000000062</c:v>
                </c:pt>
                <c:pt idx="1">
                  <c:v>1.2</c:v>
                </c:pt>
                <c:pt idx="2">
                  <c:v>3.7</c:v>
                </c:pt>
                <c:pt idx="3">
                  <c:v>0.70000000000000062</c:v>
                </c:pt>
                <c:pt idx="4">
                  <c:v>22.8</c:v>
                </c:pt>
                <c:pt idx="5">
                  <c:v>21.6</c:v>
                </c:pt>
                <c:pt idx="6">
                  <c:v>4.5</c:v>
                </c:pt>
                <c:pt idx="7">
                  <c:v>58.1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E96-44CE-8B07-5C0A0E84ECB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54756480"/>
        <c:axId val="54758016"/>
        <c:axId val="0"/>
      </c:bar3DChart>
      <c:catAx>
        <c:axId val="5475648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en-US"/>
          </a:p>
        </c:txPr>
        <c:crossAx val="54758016"/>
        <c:crosses val="autoZero"/>
        <c:auto val="1"/>
        <c:lblAlgn val="ctr"/>
        <c:lblOffset val="100"/>
        <c:noMultiLvlLbl val="0"/>
      </c:catAx>
      <c:valAx>
        <c:axId val="5475801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en-US"/>
          </a:p>
        </c:txPr>
        <c:crossAx val="54756480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b="1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2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0F3C3A-C790-41CD-8515-DFBF3D655B26}" type="datetimeFigureOut">
              <a:rPr lang="en-US" smtClean="0"/>
              <a:t>3/14/2018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907590-A533-4EBA-9D66-95468684FB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19773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9D3C01E-5B2C-C648-AB4D-6625918623D4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735933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dirty="0" smtClean="0"/>
              <a:t>No differences</a:t>
            </a:r>
          </a:p>
        </p:txBody>
      </p:sp>
      <p:sp>
        <p:nvSpPr>
          <p:cNvPr id="297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F1DAA4-425A-43D3-A320-8720574167BA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779902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EB3E4F-9812-41BB-9F57-88716056D5C6}" type="datetimeFigureOut">
              <a:rPr lang="en-US" smtClean="0"/>
              <a:t>3/14/2018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79886-BFB8-4822-A8E2-3AF13A7ACF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62688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EB3E4F-9812-41BB-9F57-88716056D5C6}" type="datetimeFigureOut">
              <a:rPr lang="en-US" smtClean="0"/>
              <a:t>3/14/2018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79886-BFB8-4822-A8E2-3AF13A7ACF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41178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EB3E4F-9812-41BB-9F57-88716056D5C6}" type="datetimeFigureOut">
              <a:rPr lang="en-US" smtClean="0"/>
              <a:t>3/14/2018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79886-BFB8-4822-A8E2-3AF13A7ACF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12789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EB3E4F-9812-41BB-9F57-88716056D5C6}" type="datetimeFigureOut">
              <a:rPr lang="en-US" smtClean="0"/>
              <a:t>3/14/2018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79886-BFB8-4822-A8E2-3AF13A7ACF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20615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EB3E4F-9812-41BB-9F57-88716056D5C6}" type="datetimeFigureOut">
              <a:rPr lang="en-US" smtClean="0"/>
              <a:t>3/14/2018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79886-BFB8-4822-A8E2-3AF13A7ACF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64395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EB3E4F-9812-41BB-9F57-88716056D5C6}" type="datetimeFigureOut">
              <a:rPr lang="en-US" smtClean="0"/>
              <a:t>3/14/2018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79886-BFB8-4822-A8E2-3AF13A7ACF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33687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EB3E4F-9812-41BB-9F57-88716056D5C6}" type="datetimeFigureOut">
              <a:rPr lang="en-US" smtClean="0"/>
              <a:t>3/14/2018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79886-BFB8-4822-A8E2-3AF13A7ACF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53718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EB3E4F-9812-41BB-9F57-88716056D5C6}" type="datetimeFigureOut">
              <a:rPr lang="en-US" smtClean="0"/>
              <a:t>3/14/2018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79886-BFB8-4822-A8E2-3AF13A7ACF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93434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EB3E4F-9812-41BB-9F57-88716056D5C6}" type="datetimeFigureOut">
              <a:rPr lang="en-US" smtClean="0"/>
              <a:t>3/14/2018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79886-BFB8-4822-A8E2-3AF13A7ACF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83984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EB3E4F-9812-41BB-9F57-88716056D5C6}" type="datetimeFigureOut">
              <a:rPr lang="en-US" smtClean="0"/>
              <a:t>3/14/2018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79886-BFB8-4822-A8E2-3AF13A7ACF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93315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EB3E4F-9812-41BB-9F57-88716056D5C6}" type="datetimeFigureOut">
              <a:rPr lang="en-US" smtClean="0"/>
              <a:t>3/14/2018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79886-BFB8-4822-A8E2-3AF13A7ACF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37491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2"/>
            <a:ext cx="103632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1"/>
            <a:ext cx="85344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3/14/2018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984745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3/14/2018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659895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3/14/2018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224253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3/14/2018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2308353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3/14/2018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421704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EB3E4F-9812-41BB-9F57-88716056D5C6}" type="datetimeFigureOut">
              <a:rPr lang="en-US" smtClean="0"/>
              <a:t>3/14/2018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279886-BFB8-4822-A8E2-3AF13A7ACF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54133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09600" y="274321"/>
            <a:ext cx="109728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0"/>
            <a:ext cx="109728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1"/>
            <a:ext cx="39014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1"/>
            <a:ext cx="28041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3/14/2018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1"/>
            <a:ext cx="28041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93634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318988">
        <a:defRPr>
          <a:latin typeface="+mn-lt"/>
          <a:ea typeface="+mn-ea"/>
          <a:cs typeface="+mn-cs"/>
        </a:defRPr>
      </a:lvl2pPr>
      <a:lvl3pPr marL="637977">
        <a:defRPr>
          <a:latin typeface="+mn-lt"/>
          <a:ea typeface="+mn-ea"/>
          <a:cs typeface="+mn-cs"/>
        </a:defRPr>
      </a:lvl3pPr>
      <a:lvl4pPr marL="956965">
        <a:defRPr>
          <a:latin typeface="+mn-lt"/>
          <a:ea typeface="+mn-ea"/>
          <a:cs typeface="+mn-cs"/>
        </a:defRPr>
      </a:lvl4pPr>
      <a:lvl5pPr marL="1275954">
        <a:defRPr>
          <a:latin typeface="+mn-lt"/>
          <a:ea typeface="+mn-ea"/>
          <a:cs typeface="+mn-cs"/>
        </a:defRPr>
      </a:lvl5pPr>
      <a:lvl6pPr marL="1594942">
        <a:defRPr>
          <a:latin typeface="+mn-lt"/>
          <a:ea typeface="+mn-ea"/>
          <a:cs typeface="+mn-cs"/>
        </a:defRPr>
      </a:lvl6pPr>
      <a:lvl7pPr marL="1913931">
        <a:defRPr>
          <a:latin typeface="+mn-lt"/>
          <a:ea typeface="+mn-ea"/>
          <a:cs typeface="+mn-cs"/>
        </a:defRPr>
      </a:lvl7pPr>
      <a:lvl8pPr marL="2232919">
        <a:defRPr>
          <a:latin typeface="+mn-lt"/>
          <a:ea typeface="+mn-ea"/>
          <a:cs typeface="+mn-cs"/>
        </a:defRPr>
      </a:lvl8pPr>
      <a:lvl9pPr marL="2551908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318988">
        <a:defRPr>
          <a:latin typeface="+mn-lt"/>
          <a:ea typeface="+mn-ea"/>
          <a:cs typeface="+mn-cs"/>
        </a:defRPr>
      </a:lvl2pPr>
      <a:lvl3pPr marL="637977">
        <a:defRPr>
          <a:latin typeface="+mn-lt"/>
          <a:ea typeface="+mn-ea"/>
          <a:cs typeface="+mn-cs"/>
        </a:defRPr>
      </a:lvl3pPr>
      <a:lvl4pPr marL="956965">
        <a:defRPr>
          <a:latin typeface="+mn-lt"/>
          <a:ea typeface="+mn-ea"/>
          <a:cs typeface="+mn-cs"/>
        </a:defRPr>
      </a:lvl4pPr>
      <a:lvl5pPr marL="1275954">
        <a:defRPr>
          <a:latin typeface="+mn-lt"/>
          <a:ea typeface="+mn-ea"/>
          <a:cs typeface="+mn-cs"/>
        </a:defRPr>
      </a:lvl5pPr>
      <a:lvl6pPr marL="1594942">
        <a:defRPr>
          <a:latin typeface="+mn-lt"/>
          <a:ea typeface="+mn-ea"/>
          <a:cs typeface="+mn-cs"/>
        </a:defRPr>
      </a:lvl6pPr>
      <a:lvl7pPr marL="1913931">
        <a:defRPr>
          <a:latin typeface="+mn-lt"/>
          <a:ea typeface="+mn-ea"/>
          <a:cs typeface="+mn-cs"/>
        </a:defRPr>
      </a:lvl7pPr>
      <a:lvl8pPr marL="2232919">
        <a:defRPr>
          <a:latin typeface="+mn-lt"/>
          <a:ea typeface="+mn-ea"/>
          <a:cs typeface="+mn-cs"/>
        </a:defRPr>
      </a:lvl8pPr>
      <a:lvl9pPr marL="2551908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2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5.jp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hyperlink" Target="http://www.ajog.org/" TargetMode="External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6.xml"/><Relationship Id="rId6" Type="http://schemas.openxmlformats.org/officeDocument/2006/relationships/slide" Target="slide5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1143001"/>
            <a:ext cx="7772400" cy="1470025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Clinical Potential of Stem Cells in Amniotic Fluid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3600" y="2895600"/>
            <a:ext cx="8458200" cy="35814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Bruce K. Young, MD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Silverman Professor, Obstetrics and Gynecology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Division of Maternal-Fetal Medicine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Department of Obstetrics and Gynecology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New York University </a:t>
            </a:r>
            <a:r>
              <a:rPr lang="en-US" dirty="0" err="1" smtClean="0">
                <a:solidFill>
                  <a:schemeClr val="bg1"/>
                </a:solidFill>
              </a:rPr>
              <a:t>Langone</a:t>
            </a:r>
            <a:r>
              <a:rPr lang="en-US" dirty="0" smtClean="0">
                <a:solidFill>
                  <a:schemeClr val="bg1"/>
                </a:solidFill>
              </a:rPr>
              <a:t> Medical Center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1047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>
                <a:solidFill>
                  <a:schemeClr val="bg2"/>
                </a:solidFill>
              </a:rPr>
              <a:t>Research Team</a:t>
            </a:r>
            <a:endParaRPr lang="en-US" sz="4000" b="1" dirty="0">
              <a:solidFill>
                <a:schemeClr val="bg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1676400"/>
            <a:ext cx="8229600" cy="4267200"/>
          </a:xfrm>
        </p:spPr>
        <p:txBody>
          <a:bodyPr/>
          <a:lstStyle/>
          <a:p>
            <a:endParaRPr lang="en-US" sz="2200" dirty="0">
              <a:solidFill>
                <a:srgbClr val="000000"/>
              </a:solidFill>
            </a:endParaRPr>
          </a:p>
          <a:p>
            <a:r>
              <a:rPr lang="en-US" sz="2200" dirty="0">
                <a:solidFill>
                  <a:schemeClr val="bg2"/>
                </a:solidFill>
              </a:rPr>
              <a:t>Margaret </a:t>
            </a:r>
            <a:r>
              <a:rPr lang="en-US" sz="2200" dirty="0" err="1">
                <a:solidFill>
                  <a:schemeClr val="bg2"/>
                </a:solidFill>
              </a:rPr>
              <a:t>Dziadosz</a:t>
            </a:r>
            <a:r>
              <a:rPr lang="en-US" sz="2200" dirty="0">
                <a:solidFill>
                  <a:schemeClr val="bg2"/>
                </a:solidFill>
              </a:rPr>
              <a:t> MD</a:t>
            </a:r>
          </a:p>
          <a:p>
            <a:r>
              <a:rPr lang="en-US" sz="2200" dirty="0">
                <a:solidFill>
                  <a:schemeClr val="bg2"/>
                </a:solidFill>
              </a:rPr>
              <a:t>Jessie Chen PhD</a:t>
            </a:r>
          </a:p>
          <a:p>
            <a:r>
              <a:rPr lang="en-US" sz="2200" dirty="0">
                <a:solidFill>
                  <a:schemeClr val="bg2"/>
                </a:solidFill>
              </a:rPr>
              <a:t>Helen Wang PhD</a:t>
            </a:r>
          </a:p>
          <a:p>
            <a:r>
              <a:rPr lang="en-US" sz="2200" dirty="0">
                <a:solidFill>
                  <a:schemeClr val="bg2"/>
                </a:solidFill>
              </a:rPr>
              <a:t>Cara Dolin MD</a:t>
            </a:r>
            <a:endParaRPr lang="en-US" sz="2200" dirty="0">
              <a:solidFill>
                <a:srgbClr val="000000"/>
              </a:solidFill>
            </a:endParaRPr>
          </a:p>
          <a:p>
            <a:r>
              <a:rPr lang="en-US" sz="2200" dirty="0">
                <a:solidFill>
                  <a:schemeClr val="bg2"/>
                </a:solidFill>
              </a:rPr>
              <a:t>Michael Chan AB</a:t>
            </a:r>
          </a:p>
          <a:p>
            <a:r>
              <a:rPr lang="en-US" sz="2200" dirty="0">
                <a:solidFill>
                  <a:schemeClr val="bg2"/>
                </a:solidFill>
              </a:rPr>
              <a:t>Maryann </a:t>
            </a:r>
            <a:r>
              <a:rPr lang="en-US" sz="2200" dirty="0" err="1">
                <a:solidFill>
                  <a:schemeClr val="bg2"/>
                </a:solidFill>
              </a:rPr>
              <a:t>Perle</a:t>
            </a:r>
            <a:r>
              <a:rPr lang="en-US" sz="2200" dirty="0">
                <a:solidFill>
                  <a:schemeClr val="bg2"/>
                </a:solidFill>
              </a:rPr>
              <a:t> PhD</a:t>
            </a:r>
            <a:endParaRPr lang="en-US" sz="2200" dirty="0">
              <a:solidFill>
                <a:srgbClr val="000000"/>
              </a:solidFill>
            </a:endParaRPr>
          </a:p>
          <a:p>
            <a:r>
              <a:rPr lang="en-US" sz="2200" dirty="0">
                <a:solidFill>
                  <a:schemeClr val="bg2"/>
                </a:solidFill>
              </a:rPr>
              <a:t>Ross S </a:t>
            </a:r>
            <a:r>
              <a:rPr lang="en-US" sz="2200" dirty="0" err="1">
                <a:solidFill>
                  <a:schemeClr val="bg2"/>
                </a:solidFill>
              </a:rPr>
              <a:t>Basch</a:t>
            </a:r>
            <a:r>
              <a:rPr lang="en-US" sz="2200" dirty="0">
                <a:solidFill>
                  <a:schemeClr val="bg2"/>
                </a:solidFill>
              </a:rPr>
              <a:t> MD</a:t>
            </a:r>
          </a:p>
          <a:p>
            <a:r>
              <a:rPr lang="en-US" sz="2200" dirty="0">
                <a:solidFill>
                  <a:schemeClr val="bg2"/>
                </a:solidFill>
              </a:rPr>
              <a:t>Bruce K Young MD</a:t>
            </a:r>
          </a:p>
          <a:p>
            <a:endParaRPr lang="en-US" sz="2200" dirty="0">
              <a:solidFill>
                <a:srgbClr val="000000"/>
              </a:solidFill>
            </a:endParaRPr>
          </a:p>
          <a:p>
            <a:endParaRPr lang="en-US" sz="2200" dirty="0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73DA5E4-0850-EB44-AE01-838B046587DF}" type="slidenum">
              <a:rPr lang="en-US" altLang="en-US">
                <a:solidFill>
                  <a:srgbClr val="63666A"/>
                </a:solidFill>
                <a:latin typeface="Calibri"/>
              </a:rPr>
              <a:pPr/>
              <a:t>2</a:t>
            </a:fld>
            <a:endParaRPr lang="en-US" altLang="en-US">
              <a:solidFill>
                <a:srgbClr val="63666A"/>
              </a:solidFill>
              <a:latin typeface="Calibri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72244" y="2554037"/>
            <a:ext cx="5038556" cy="239729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41172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>
          <a:xfrm>
            <a:off x="1981200" y="152400"/>
            <a:ext cx="82296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b="1" dirty="0" smtClean="0">
                <a:solidFill>
                  <a:srgbClr val="FFFF00"/>
                </a:solidFill>
              </a:rPr>
              <a:t>What are stem cells? </a:t>
            </a:r>
            <a:br>
              <a:rPr lang="en-US" b="1" dirty="0" smtClean="0">
                <a:solidFill>
                  <a:srgbClr val="FFFF00"/>
                </a:solidFill>
              </a:rPr>
            </a:br>
            <a:endParaRPr lang="en-US" b="1" dirty="0" smtClean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28800" y="1143000"/>
            <a:ext cx="8610600" cy="5334000"/>
          </a:xfrm>
        </p:spPr>
        <p:txBody>
          <a:bodyPr rtlCol="0">
            <a:normAutofit fontScale="92500" lnSpcReduction="20000"/>
          </a:bodyPr>
          <a:lstStyle/>
          <a:p>
            <a:pPr>
              <a:lnSpc>
                <a:spcPct val="110000"/>
              </a:lnSpc>
              <a:spcBef>
                <a:spcPts val="600"/>
              </a:spcBef>
              <a:buNone/>
              <a:defRPr/>
            </a:pPr>
            <a:r>
              <a:rPr lang="en-US" dirty="0" smtClean="0">
                <a:solidFill>
                  <a:schemeClr val="bg1"/>
                </a:solidFill>
              </a:rPr>
              <a:t>They are cells:</a:t>
            </a:r>
          </a:p>
          <a:p>
            <a:pPr>
              <a:lnSpc>
                <a:spcPct val="110000"/>
              </a:lnSpc>
              <a:spcBef>
                <a:spcPts val="600"/>
              </a:spcBef>
              <a:buNone/>
              <a:defRPr/>
            </a:pPr>
            <a:endParaRPr lang="en-US" dirty="0" smtClean="0">
              <a:solidFill>
                <a:schemeClr val="bg1"/>
              </a:solidFill>
            </a:endParaRPr>
          </a:p>
          <a:p>
            <a:pPr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US" dirty="0" smtClean="0">
                <a:solidFill>
                  <a:schemeClr val="bg1"/>
                </a:solidFill>
              </a:rPr>
              <a:t> with the ability to self renew. When they divide “</a:t>
            </a:r>
            <a:r>
              <a:rPr lang="en-US" dirty="0" err="1" smtClean="0">
                <a:solidFill>
                  <a:schemeClr val="bg1"/>
                </a:solidFill>
              </a:rPr>
              <a:t>stemness</a:t>
            </a:r>
            <a:r>
              <a:rPr lang="en-US" dirty="0" smtClean="0">
                <a:solidFill>
                  <a:schemeClr val="bg1"/>
                </a:solidFill>
              </a:rPr>
              <a:t>” is retained by a portion of the population.</a:t>
            </a:r>
          </a:p>
          <a:p>
            <a:pPr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US" dirty="0" smtClean="0">
                <a:solidFill>
                  <a:schemeClr val="bg1"/>
                </a:solidFill>
              </a:rPr>
              <a:t>with the ability to differentiate into several lineages providing a reservoir capable of replenishing specialized cell types.</a:t>
            </a:r>
          </a:p>
          <a:p>
            <a:pPr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US" dirty="0" smtClean="0">
                <a:solidFill>
                  <a:schemeClr val="bg1"/>
                </a:solidFill>
              </a:rPr>
              <a:t> whose progeny have sufficient proliferative potential to renew and maintain the tissues they populate.</a:t>
            </a:r>
          </a:p>
          <a:p>
            <a:pPr>
              <a:lnSpc>
                <a:spcPct val="110000"/>
              </a:lnSpc>
              <a:spcBef>
                <a:spcPts val="600"/>
              </a:spcBef>
              <a:buNone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9366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Sources of </a:t>
            </a:r>
            <a:r>
              <a:rPr lang="en-US" dirty="0" err="1" smtClean="0">
                <a:solidFill>
                  <a:srgbClr val="FFFF00"/>
                </a:solidFill>
              </a:rPr>
              <a:t>Multipotential</a:t>
            </a:r>
            <a:r>
              <a:rPr lang="en-US" dirty="0" smtClean="0">
                <a:solidFill>
                  <a:srgbClr val="FFFF00"/>
                </a:solidFill>
              </a:rPr>
              <a:t> Cells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1981200" y="1219200"/>
            <a:ext cx="2895600" cy="639762"/>
          </a:xfrm>
        </p:spPr>
        <p:txBody>
          <a:bodyPr>
            <a:normAutofit/>
          </a:bodyPr>
          <a:lstStyle/>
          <a:p>
            <a:r>
              <a:rPr lang="en-US" sz="2000" dirty="0">
                <a:solidFill>
                  <a:srgbClr val="FFFF00"/>
                </a:solidFill>
              </a:rPr>
              <a:t>Embryonic stem cells</a:t>
            </a:r>
            <a:endParaRPr lang="en-US" sz="2000" dirty="0">
              <a:solidFill>
                <a:srgbClr val="FFFF00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1905000" y="2174875"/>
            <a:ext cx="2971800" cy="4454525"/>
          </a:xfrm>
        </p:spPr>
        <p:txBody>
          <a:bodyPr>
            <a:normAutofit lnSpcReduction="10000"/>
          </a:bodyPr>
          <a:lstStyle/>
          <a:p>
            <a:pPr marL="0" indent="0">
              <a:spcAft>
                <a:spcPts val="1200"/>
              </a:spcAft>
              <a:buNone/>
            </a:pPr>
            <a:r>
              <a:rPr lang="en-US" sz="1800" b="1" dirty="0">
                <a:solidFill>
                  <a:schemeClr val="bg1"/>
                </a:solidFill>
              </a:rPr>
              <a:t>Obtained by culturing </a:t>
            </a:r>
            <a:r>
              <a:rPr lang="en-US" sz="1800" b="1" dirty="0" err="1">
                <a:solidFill>
                  <a:schemeClr val="bg1"/>
                </a:solidFill>
              </a:rPr>
              <a:t>morula</a:t>
            </a:r>
            <a:r>
              <a:rPr lang="en-US" sz="1800" b="1" dirty="0">
                <a:solidFill>
                  <a:schemeClr val="bg1"/>
                </a:solidFill>
              </a:rPr>
              <a:t> or blastocyst cells.</a:t>
            </a:r>
          </a:p>
          <a:p>
            <a:pPr marL="0" indent="0">
              <a:spcAft>
                <a:spcPts val="1200"/>
              </a:spcAft>
              <a:buNone/>
            </a:pPr>
            <a:r>
              <a:rPr lang="en-US" sz="1800" b="1" dirty="0">
                <a:solidFill>
                  <a:schemeClr val="bg1"/>
                </a:solidFill>
              </a:rPr>
              <a:t>In mice, these can produce a viable mouse.</a:t>
            </a:r>
          </a:p>
          <a:p>
            <a:pPr marL="0" indent="0">
              <a:spcAft>
                <a:spcPts val="1200"/>
              </a:spcAft>
              <a:buNone/>
            </a:pPr>
            <a:r>
              <a:rPr lang="en-US" sz="1800" b="1" dirty="0">
                <a:solidFill>
                  <a:schemeClr val="bg1"/>
                </a:solidFill>
              </a:rPr>
              <a:t>In humans develop into </a:t>
            </a:r>
            <a:r>
              <a:rPr lang="en-US" sz="1800" b="1" dirty="0" err="1">
                <a:solidFill>
                  <a:schemeClr val="bg1"/>
                </a:solidFill>
              </a:rPr>
              <a:t>embryoid</a:t>
            </a:r>
            <a:r>
              <a:rPr lang="en-US" sz="1800" b="1" dirty="0">
                <a:solidFill>
                  <a:schemeClr val="bg1"/>
                </a:solidFill>
              </a:rPr>
              <a:t> bodies that can be differentiated to many tissue types.</a:t>
            </a:r>
          </a:p>
          <a:p>
            <a:pPr marL="0" indent="0">
              <a:spcAft>
                <a:spcPts val="1200"/>
              </a:spcAft>
              <a:buNone/>
            </a:pPr>
            <a:r>
              <a:rPr lang="en-US" sz="1800" b="1" dirty="0">
                <a:solidFill>
                  <a:schemeClr val="bg1"/>
                </a:solidFill>
              </a:rPr>
              <a:t>Religious and ethical concerns.</a:t>
            </a:r>
          </a:p>
          <a:p>
            <a:pPr marL="0" indent="0">
              <a:spcAft>
                <a:spcPts val="1200"/>
              </a:spcAft>
              <a:buNone/>
            </a:pPr>
            <a:r>
              <a:rPr lang="en-US" sz="2000" b="1" dirty="0">
                <a:solidFill>
                  <a:srgbClr val="FFFF00"/>
                </a:solidFill>
              </a:rPr>
              <a:t>Other</a:t>
            </a:r>
            <a:r>
              <a:rPr lang="en-US" sz="2000" b="1" dirty="0">
                <a:solidFill>
                  <a:schemeClr val="bg1"/>
                </a:solidFill>
              </a:rPr>
              <a:t>: </a:t>
            </a:r>
            <a:r>
              <a:rPr lang="en-US" sz="1800" b="1" dirty="0">
                <a:solidFill>
                  <a:schemeClr val="bg1"/>
                </a:solidFill>
              </a:rPr>
              <a:t>cord blood, marrow, umbilical cord, placenta, peripheral blood, AF</a:t>
            </a:r>
          </a:p>
          <a:p>
            <a:pPr marL="0" indent="0">
              <a:spcAft>
                <a:spcPts val="1200"/>
              </a:spcAft>
              <a:buNone/>
            </a:pPr>
            <a:endParaRPr lang="en-US" sz="1800" b="1" dirty="0">
              <a:solidFill>
                <a:schemeClr val="bg1"/>
              </a:solidFill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7620000" y="1295400"/>
            <a:ext cx="2590800" cy="639762"/>
          </a:xfrm>
        </p:spPr>
        <p:txBody>
          <a:bodyPr>
            <a:normAutofit/>
          </a:bodyPr>
          <a:lstStyle/>
          <a:p>
            <a:pPr algn="ctr"/>
            <a:r>
              <a:rPr lang="en-US" sz="2000" dirty="0">
                <a:solidFill>
                  <a:srgbClr val="FFFF00"/>
                </a:solidFill>
              </a:rPr>
              <a:t>Tissue stem cells</a:t>
            </a:r>
            <a:endParaRPr lang="en-US" sz="2000" dirty="0">
              <a:solidFill>
                <a:srgbClr val="FFFF00"/>
              </a:solidFill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>
          <a:xfrm>
            <a:off x="4876800" y="2133600"/>
            <a:ext cx="2895600" cy="3951288"/>
          </a:xfrm>
        </p:spPr>
        <p:txBody>
          <a:bodyPr>
            <a:noAutofit/>
          </a:bodyPr>
          <a:lstStyle/>
          <a:p>
            <a:pPr marL="0" indent="0">
              <a:spcBef>
                <a:spcPts val="600"/>
              </a:spcBef>
              <a:spcAft>
                <a:spcPts val="1200"/>
              </a:spcAft>
              <a:buNone/>
            </a:pPr>
            <a:r>
              <a:rPr lang="en-US" sz="1800" b="1" dirty="0">
                <a:solidFill>
                  <a:schemeClr val="bg1"/>
                </a:solidFill>
              </a:rPr>
              <a:t>Adult cells, genetically reprogrammed to an embryonic stem cell–like state by being forced to express genes important for maintaining the key properties of embryonic stem cells. </a:t>
            </a:r>
          </a:p>
          <a:p>
            <a:pPr marL="0" indent="0">
              <a:spcBef>
                <a:spcPts val="600"/>
              </a:spcBef>
              <a:spcAft>
                <a:spcPts val="1200"/>
              </a:spcAft>
              <a:buNone/>
            </a:pPr>
            <a:r>
              <a:rPr lang="en-US" sz="1800" b="1" dirty="0">
                <a:solidFill>
                  <a:schemeClr val="bg1"/>
                </a:solidFill>
              </a:rPr>
              <a:t>Extent to which the entire genome has been re-stored to its embryonic state is unknown.</a:t>
            </a:r>
          </a:p>
          <a:p>
            <a:pPr marL="0" indent="0">
              <a:spcBef>
                <a:spcPts val="600"/>
              </a:spcBef>
              <a:spcAft>
                <a:spcPts val="1200"/>
              </a:spcAft>
              <a:buNone/>
            </a:pPr>
            <a:r>
              <a:rPr lang="en-US" sz="1800" b="1" dirty="0">
                <a:solidFill>
                  <a:schemeClr val="bg1"/>
                </a:solidFill>
              </a:rPr>
              <a:t>Low yield &amp; some risk of tumors.</a:t>
            </a:r>
            <a:endParaRPr lang="en-US" sz="1800" b="1" dirty="0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953000" y="1371600"/>
            <a:ext cx="2590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rgbClr val="FFFF00"/>
                </a:solidFill>
                <a:latin typeface="Calibri"/>
              </a:rPr>
              <a:t>Induced </a:t>
            </a:r>
            <a:r>
              <a:rPr lang="en-US" sz="2000" b="1" dirty="0" err="1">
                <a:solidFill>
                  <a:srgbClr val="FFFF00"/>
                </a:solidFill>
                <a:latin typeface="Calibri"/>
              </a:rPr>
              <a:t>pluripotential</a:t>
            </a:r>
            <a:r>
              <a:rPr lang="en-US" sz="2000" b="1" dirty="0">
                <a:solidFill>
                  <a:srgbClr val="FFFF00"/>
                </a:solidFill>
                <a:latin typeface="Calibri"/>
              </a:rPr>
              <a:t> stem cells [</a:t>
            </a:r>
            <a:r>
              <a:rPr lang="en-US" sz="2000" b="1" dirty="0" err="1">
                <a:solidFill>
                  <a:srgbClr val="FFFF00"/>
                </a:solidFill>
                <a:latin typeface="Calibri"/>
              </a:rPr>
              <a:t>iPSC</a:t>
            </a:r>
            <a:r>
              <a:rPr lang="en-US" b="1" dirty="0">
                <a:solidFill>
                  <a:srgbClr val="FFFF00"/>
                </a:solidFill>
                <a:latin typeface="Calibri"/>
              </a:rPr>
              <a:t>]</a:t>
            </a:r>
            <a:endParaRPr lang="en-US" b="1" dirty="0">
              <a:solidFill>
                <a:srgbClr val="FFFF00"/>
              </a:solidFill>
              <a:latin typeface="Calibri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696200" y="2057400"/>
            <a:ext cx="274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14" name="Picture 31" descr="D:\SKI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72400" y="1905000"/>
            <a:ext cx="1547870" cy="1752600"/>
          </a:xfrm>
          <a:prstGeom prst="rect">
            <a:avLst/>
          </a:prstGeom>
          <a:noFill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372600" y="1905000"/>
            <a:ext cx="1079500" cy="1752600"/>
          </a:xfrm>
          <a:prstGeom prst="rect">
            <a:avLst/>
          </a:prstGeom>
          <a:noFill/>
        </p:spPr>
      </p:pic>
      <p:pic>
        <p:nvPicPr>
          <p:cNvPr id="16" name="Picture 1026" descr="C:\Documents and Settings\Administrator\My Documents\My Pictures\cyokines &amp; hematopoiesis-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001000" y="3886200"/>
            <a:ext cx="2431976" cy="223043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055613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76200"/>
            <a:ext cx="8229600" cy="1524000"/>
          </a:xfrm>
        </p:spPr>
        <p:txBody>
          <a:bodyPr>
            <a:noAutofit/>
          </a:bodyPr>
          <a:lstStyle/>
          <a:p>
            <a:r>
              <a:rPr lang="en-US" sz="3600" dirty="0">
                <a:solidFill>
                  <a:srgbClr val="FFFF00"/>
                </a:solidFill>
              </a:rPr>
              <a:t>Since AF is plentiful and non-controversial it might be a good source of stem cells, so the goals of the study were to determine:   </a:t>
            </a:r>
            <a:endParaRPr lang="en-US" sz="3600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1600200"/>
            <a:ext cx="8229600" cy="5257800"/>
          </a:xfrm>
        </p:spPr>
        <p:txBody>
          <a:bodyPr/>
          <a:lstStyle/>
          <a:p>
            <a:endParaRPr lang="en-US" dirty="0" smtClean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If Amniotic Fluid Cells [AFSC] have the characteristics of stem cells.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If they are a homogeneous population.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If all or any of them are </a:t>
            </a:r>
            <a:r>
              <a:rPr lang="en-US" dirty="0" err="1" smtClean="0">
                <a:solidFill>
                  <a:schemeClr val="bg1"/>
                </a:solidFill>
              </a:rPr>
              <a:t>multipotent</a:t>
            </a:r>
            <a:r>
              <a:rPr lang="en-US" dirty="0" smtClean="0">
                <a:solidFill>
                  <a:schemeClr val="bg1"/>
                </a:solidFill>
              </a:rPr>
              <a:t>.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If they can survive and be expanded in culture.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If they can be induced to differentiate into cells of specific lineages.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8014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dirty="0" smtClean="0">
                <a:solidFill>
                  <a:srgbClr val="FFFF00"/>
                </a:solidFill>
              </a:rPr>
              <a:t>Study Design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1295401"/>
            <a:ext cx="8229600" cy="5059363"/>
          </a:xfrm>
        </p:spPr>
        <p:txBody>
          <a:bodyPr rtlCol="0">
            <a:normAutofit/>
          </a:bodyPr>
          <a:lstStyle/>
          <a:p>
            <a:pPr>
              <a:defRPr/>
            </a:pPr>
            <a:r>
              <a:rPr lang="en-US" dirty="0" smtClean="0">
                <a:solidFill>
                  <a:schemeClr val="bg1"/>
                </a:solidFill>
              </a:rPr>
              <a:t>We grew cell lines from:</a:t>
            </a:r>
          </a:p>
          <a:p>
            <a:pPr marL="971550" lvl="1" indent="-514350">
              <a:buFont typeface="Arial" pitchFamily="34" charset="0"/>
              <a:buAutoNum type="arabicPeriod"/>
              <a:defRPr/>
            </a:pPr>
            <a:r>
              <a:rPr lang="en-US" dirty="0" smtClean="0">
                <a:solidFill>
                  <a:schemeClr val="bg1"/>
                </a:solidFill>
              </a:rPr>
              <a:t>Freshly obtained amniotic fluid (3-6cc) </a:t>
            </a:r>
            <a:r>
              <a:rPr lang="en-US" dirty="0" smtClean="0">
                <a:solidFill>
                  <a:srgbClr val="FFFF00"/>
                </a:solidFill>
              </a:rPr>
              <a:t>AND</a:t>
            </a:r>
            <a:r>
              <a:rPr lang="en-US" dirty="0" smtClean="0">
                <a:solidFill>
                  <a:schemeClr val="bg1"/>
                </a:solidFill>
              </a:rPr>
              <a:t> cytogenetics cultures in the same patients.</a:t>
            </a:r>
          </a:p>
          <a:p>
            <a:pPr lvl="1">
              <a:buNone/>
              <a:defRPr/>
            </a:pPr>
            <a:r>
              <a:rPr lang="en-US" dirty="0" smtClean="0">
                <a:solidFill>
                  <a:schemeClr val="bg1"/>
                </a:solidFill>
              </a:rPr>
              <a:t>2. Another group of patients obtained from the cytogenetics lab </a:t>
            </a:r>
            <a:r>
              <a:rPr lang="en-US" dirty="0" smtClean="0">
                <a:solidFill>
                  <a:srgbClr val="FFFF00"/>
                </a:solidFill>
              </a:rPr>
              <a:t>ONLY.</a:t>
            </a:r>
            <a:endParaRPr lang="en-US" dirty="0" smtClean="0">
              <a:solidFill>
                <a:schemeClr val="bg1"/>
              </a:solidFill>
            </a:endParaRPr>
          </a:p>
          <a:p>
            <a:pPr>
              <a:defRPr/>
            </a:pPr>
            <a:r>
              <a:rPr lang="en-US" sz="2800" dirty="0">
                <a:solidFill>
                  <a:schemeClr val="bg1"/>
                </a:solidFill>
              </a:rPr>
              <a:t>16 patients with both fresh and cytogenetic samples. </a:t>
            </a:r>
          </a:p>
          <a:p>
            <a:pPr>
              <a:defRPr/>
            </a:pPr>
            <a:r>
              <a:rPr lang="en-US" sz="2800" dirty="0">
                <a:solidFill>
                  <a:schemeClr val="bg1"/>
                </a:solidFill>
              </a:rPr>
              <a:t>21 patients from the cytogenetics lab, without a prior fresh sample.</a:t>
            </a:r>
          </a:p>
          <a:p>
            <a:pPr>
              <a:defRPr/>
            </a:pPr>
            <a:r>
              <a:rPr lang="en-US" sz="2800" dirty="0">
                <a:solidFill>
                  <a:schemeClr val="bg1"/>
                </a:solidFill>
              </a:rPr>
              <a:t>We assayed 16 cell surface markers by FACS and 4 transcription factors by </a:t>
            </a:r>
            <a:r>
              <a:rPr lang="en-US" sz="2800" dirty="0" err="1">
                <a:solidFill>
                  <a:schemeClr val="bg1"/>
                </a:solidFill>
              </a:rPr>
              <a:t>qPCR</a:t>
            </a:r>
            <a:r>
              <a:rPr lang="en-US" sz="2800" dirty="0">
                <a:solidFill>
                  <a:schemeClr val="bg1"/>
                </a:solidFill>
              </a:rPr>
              <a:t>.</a:t>
            </a:r>
            <a:endParaRPr lang="en-U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3030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3600" y="152400"/>
            <a:ext cx="8077200" cy="1752600"/>
          </a:xfrm>
        </p:spPr>
        <p:txBody>
          <a:bodyPr>
            <a:normAutofit fontScale="90000"/>
          </a:bodyPr>
          <a:lstStyle/>
          <a:p>
            <a:pPr lvl="0"/>
            <a:r>
              <a:rPr lang="en-US" dirty="0" smtClean="0">
                <a:solidFill>
                  <a:srgbClr val="FFFF00"/>
                </a:solidFill>
              </a:rPr>
              <a:t>The proliferation capacity of AF-derived cells.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pic>
        <p:nvPicPr>
          <p:cNvPr id="4" name="Chart 1"/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2362201" y="1219200"/>
            <a:ext cx="8000999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502743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1" descr="fibroblas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86200" y="762000"/>
            <a:ext cx="445770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5" name="Chart 1"/>
          <p:cNvPicPr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57601" y="3886200"/>
            <a:ext cx="5286375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6" name="Rectangle 3"/>
          <p:cNvSpPr>
            <a:spLocks noChangeArrowheads="1"/>
          </p:cNvSpPr>
          <p:nvPr/>
        </p:nvSpPr>
        <p:spPr bwMode="auto">
          <a:xfrm>
            <a:off x="1524001" y="439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677" name="Rectangle 4"/>
          <p:cNvSpPr>
            <a:spLocks noChangeArrowheads="1"/>
          </p:cNvSpPr>
          <p:nvPr/>
        </p:nvSpPr>
        <p:spPr bwMode="auto">
          <a:xfrm>
            <a:off x="1524000" y="3170239"/>
            <a:ext cx="91440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/>
            <a:r>
              <a:rPr lang="en-US" altLang="zh-CN" sz="2000" i="1" dirty="0">
                <a:solidFill>
                  <a:prstClr val="white"/>
                </a:solidFill>
                <a:latin typeface="Calibri"/>
                <a:ea typeface="宋体" panose="02010600030101010101" pitchFamily="2" charset="-122"/>
              </a:rPr>
              <a:t>Legend: 171,204,200 are fibroblasts. HES is human embryonic stem cells. </a:t>
            </a:r>
          </a:p>
          <a:p>
            <a:pPr algn="ctr" eaLnBrk="0" hangingPunct="0"/>
            <a:r>
              <a:rPr lang="en-US" altLang="zh-CN" sz="2000" i="1" dirty="0">
                <a:solidFill>
                  <a:prstClr val="white"/>
                </a:solidFill>
                <a:latin typeface="Calibri"/>
                <a:ea typeface="宋体" panose="02010600030101010101" pitchFamily="2" charset="-122"/>
              </a:rPr>
              <a:t>AFC 1118, 1113, 1122 are human amniotic stem cells. </a:t>
            </a:r>
          </a:p>
        </p:txBody>
      </p:sp>
      <p:sp>
        <p:nvSpPr>
          <p:cNvPr id="9" name="Rectangle 8"/>
          <p:cNvSpPr/>
          <p:nvPr/>
        </p:nvSpPr>
        <p:spPr>
          <a:xfrm>
            <a:off x="1524000" y="0"/>
            <a:ext cx="9144000" cy="76993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4400" b="1" dirty="0">
                <a:solidFill>
                  <a:srgbClr val="FFFF00"/>
                </a:solidFill>
                <a:latin typeface="Calibri"/>
              </a:rPr>
              <a:t>Telomere Length in AFSC</a:t>
            </a:r>
          </a:p>
        </p:txBody>
      </p:sp>
      <p:sp>
        <p:nvSpPr>
          <p:cNvPr id="28679" name="TextBox 9"/>
          <p:cNvSpPr txBox="1">
            <a:spLocks noChangeArrowheads="1"/>
          </p:cNvSpPr>
          <p:nvPr/>
        </p:nvSpPr>
        <p:spPr bwMode="auto">
          <a:xfrm>
            <a:off x="1524000" y="6149976"/>
            <a:ext cx="91440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000" i="1" dirty="0">
                <a:solidFill>
                  <a:prstClr val="white"/>
                </a:solidFill>
                <a:latin typeface="Calibri"/>
              </a:rPr>
              <a:t>Legend: 1301 is a tumor cell line. </a:t>
            </a:r>
          </a:p>
          <a:p>
            <a:pPr algn="ctr"/>
            <a:r>
              <a:rPr lang="en-US" sz="2000" i="1" dirty="0">
                <a:solidFill>
                  <a:prstClr val="white"/>
                </a:solidFill>
                <a:latin typeface="Calibri"/>
              </a:rPr>
              <a:t>SC1-6 are single cell telomere </a:t>
            </a:r>
            <a:r>
              <a:rPr lang="en-US" sz="2000" i="1" dirty="0">
                <a:solidFill>
                  <a:prstClr val="white"/>
                </a:solidFill>
                <a:latin typeface="Calibri"/>
              </a:rPr>
              <a:t>lengths. </a:t>
            </a:r>
            <a:endParaRPr lang="en-US" sz="2000" i="1" dirty="0"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93802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57400" y="2310"/>
            <a:ext cx="8229600" cy="1216891"/>
          </a:xfrm>
        </p:spPr>
        <p:txBody>
          <a:bodyPr/>
          <a:lstStyle/>
          <a:p>
            <a:pPr lvl="0"/>
            <a:r>
              <a:rPr lang="en-US" sz="3600" dirty="0">
                <a:solidFill>
                  <a:srgbClr val="FFFF00"/>
                </a:solidFill>
              </a:rPr>
              <a:t>Marker profiles of cultured cells</a:t>
            </a:r>
            <a:endParaRPr lang="en-US" sz="3600" dirty="0">
              <a:solidFill>
                <a:srgbClr val="FFFF00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/>
          </p:nvPr>
        </p:nvGraphicFramePr>
        <p:xfrm>
          <a:off x="2057400" y="1066801"/>
          <a:ext cx="8229600" cy="49834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21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83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8448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537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537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5372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8768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1976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5372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5372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5372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5372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553720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553720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553720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</a:tblGrid>
              <a:tr h="1116047">
                <a:tc>
                  <a:txBody>
                    <a:bodyPr/>
                    <a:lstStyle/>
                    <a:p>
                      <a:pPr marL="0" marR="0" indent="4572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100" b="1" kern="100" dirty="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 </a:t>
                      </a:r>
                      <a:endParaRPr lang="en-US" sz="1200" kern="100" dirty="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indent="4572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100" b="1" kern="100" dirty="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 </a:t>
                      </a:r>
                      <a:endParaRPr lang="en-US" sz="1200" kern="100" dirty="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b="1" kern="100" dirty="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CD117</a:t>
                      </a:r>
                      <a:endParaRPr lang="en-US" sz="1400" kern="100" dirty="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b="1" kern="100" dirty="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CD133</a:t>
                      </a:r>
                      <a:endParaRPr lang="en-US" sz="1400" kern="100" dirty="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b="1" kern="100" dirty="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SSEA1</a:t>
                      </a:r>
                      <a:endParaRPr lang="en-US" sz="1400" kern="100" dirty="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b="1" kern="100" dirty="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SSEA3</a:t>
                      </a:r>
                      <a:endParaRPr lang="en-US" sz="1400" kern="100" dirty="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b="1" kern="100" dirty="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SSEA4</a:t>
                      </a:r>
                      <a:endParaRPr lang="en-US" sz="1400" kern="100" dirty="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b="1" kern="100" dirty="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T-1-60</a:t>
                      </a:r>
                      <a:endParaRPr lang="en-US" sz="1400" kern="100" dirty="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b="1" kern="100" dirty="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T-1-81</a:t>
                      </a:r>
                      <a:endParaRPr lang="en-US" sz="1400" kern="100" dirty="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b="1" kern="100" dirty="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CD90</a:t>
                      </a:r>
                      <a:endParaRPr lang="en-US" sz="1400" kern="100" dirty="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b="1" kern="100" dirty="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CD29</a:t>
                      </a:r>
                      <a:endParaRPr lang="en-US" sz="1400" kern="100" dirty="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b="1" kern="100" dirty="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CD105</a:t>
                      </a:r>
                      <a:endParaRPr lang="en-US" sz="1400" kern="100" dirty="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b="1" kern="100" dirty="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CD44</a:t>
                      </a:r>
                      <a:endParaRPr lang="en-US" sz="1400" kern="100" dirty="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 gridSpan="2"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b="1" kern="100" dirty="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CD73</a:t>
                      </a:r>
                      <a:endParaRPr lang="en-US" sz="1400" kern="100" dirty="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3010">
                <a:tc>
                  <a:txBody>
                    <a:bodyPr/>
                    <a:lstStyle/>
                    <a:p>
                      <a:pPr marL="0" marR="0" inden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100" dirty="0" smtClean="0">
                          <a:solidFill>
                            <a:srgbClr val="000000"/>
                          </a:solidFill>
                          <a:latin typeface="+mn-lt"/>
                          <a:ea typeface="SimSun"/>
                          <a:cs typeface="Times New Roman"/>
                        </a:rPr>
                        <a:t>All</a:t>
                      </a:r>
                      <a:endParaRPr lang="en-US" sz="1200" kern="100" dirty="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kern="100" dirty="0" smtClean="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mean</a:t>
                      </a:r>
                      <a:endParaRPr lang="en-US" sz="1200" kern="100" dirty="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indent="45720" algn="ctr">
                        <a:spcBef>
                          <a:spcPts val="0"/>
                        </a:spcBef>
                        <a:spcAft>
                          <a:spcPts val="50"/>
                        </a:spcAft>
                      </a:pPr>
                      <a:r>
                        <a:rPr lang="en-US" sz="1100" b="1" kern="100" dirty="0">
                          <a:solidFill>
                            <a:srgbClr val="000000"/>
                          </a:solidFill>
                          <a:latin typeface="Arial Narrow"/>
                          <a:ea typeface="SimSun"/>
                          <a:cs typeface="Times New Roman"/>
                        </a:rPr>
                        <a:t>0.4</a:t>
                      </a:r>
                      <a:endParaRPr lang="en-US" sz="1200" kern="100" dirty="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45720" algn="ctr">
                        <a:spcBef>
                          <a:spcPts val="0"/>
                        </a:spcBef>
                        <a:spcAft>
                          <a:spcPts val="50"/>
                        </a:spcAft>
                      </a:pPr>
                      <a:r>
                        <a:rPr lang="en-US" sz="1100" b="1" kern="100">
                          <a:solidFill>
                            <a:srgbClr val="000000"/>
                          </a:solidFill>
                          <a:latin typeface="Arial Narrow"/>
                          <a:ea typeface="SimSun"/>
                          <a:cs typeface="Times New Roman"/>
                        </a:rPr>
                        <a:t>2.3</a:t>
                      </a:r>
                      <a:endParaRPr lang="en-US" sz="1200" kern="1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45720" algn="ctr">
                        <a:spcBef>
                          <a:spcPts val="0"/>
                        </a:spcBef>
                        <a:spcAft>
                          <a:spcPts val="50"/>
                        </a:spcAft>
                      </a:pPr>
                      <a:r>
                        <a:rPr lang="en-US" sz="1100" b="1" kern="100">
                          <a:solidFill>
                            <a:srgbClr val="000000"/>
                          </a:solidFill>
                          <a:latin typeface="Arial Narrow"/>
                          <a:ea typeface="SimSun"/>
                          <a:cs typeface="Times New Roman"/>
                        </a:rPr>
                        <a:t>2.3</a:t>
                      </a:r>
                      <a:endParaRPr lang="en-US" sz="1200" kern="1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45720" algn="ctr">
                        <a:spcBef>
                          <a:spcPts val="0"/>
                        </a:spcBef>
                        <a:spcAft>
                          <a:spcPts val="50"/>
                        </a:spcAft>
                      </a:pPr>
                      <a:r>
                        <a:rPr lang="en-US" sz="1100" b="1" kern="100">
                          <a:solidFill>
                            <a:srgbClr val="000000"/>
                          </a:solidFill>
                          <a:latin typeface="Arial Narrow"/>
                          <a:ea typeface="SimSun"/>
                          <a:cs typeface="Times New Roman"/>
                        </a:rPr>
                        <a:t>0.8</a:t>
                      </a:r>
                      <a:endParaRPr lang="en-US" sz="1200" kern="1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45720" algn="ctr">
                        <a:spcBef>
                          <a:spcPts val="0"/>
                        </a:spcBef>
                        <a:spcAft>
                          <a:spcPts val="50"/>
                        </a:spcAft>
                      </a:pPr>
                      <a:r>
                        <a:rPr lang="en-US" sz="1100" b="1" kern="100">
                          <a:solidFill>
                            <a:srgbClr val="000000"/>
                          </a:solidFill>
                          <a:latin typeface="Arial Narrow"/>
                          <a:ea typeface="SimSun"/>
                          <a:cs typeface="Times New Roman"/>
                        </a:rPr>
                        <a:t>28.0</a:t>
                      </a:r>
                      <a:endParaRPr lang="en-US" sz="1200" kern="1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45720" algn="ctr">
                        <a:spcBef>
                          <a:spcPts val="0"/>
                        </a:spcBef>
                        <a:spcAft>
                          <a:spcPts val="50"/>
                        </a:spcAft>
                      </a:pPr>
                      <a:r>
                        <a:rPr lang="en-US" sz="1100" b="1" kern="100">
                          <a:solidFill>
                            <a:srgbClr val="000000"/>
                          </a:solidFill>
                          <a:latin typeface="Arial Narrow"/>
                          <a:ea typeface="SimSun"/>
                          <a:cs typeface="Times New Roman"/>
                        </a:rPr>
                        <a:t>15.1</a:t>
                      </a:r>
                      <a:endParaRPr lang="en-US" sz="1200" kern="1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45720" algn="ctr">
                        <a:spcBef>
                          <a:spcPts val="0"/>
                        </a:spcBef>
                        <a:spcAft>
                          <a:spcPts val="50"/>
                        </a:spcAft>
                      </a:pPr>
                      <a:r>
                        <a:rPr lang="en-US" sz="1100" b="1" kern="100">
                          <a:solidFill>
                            <a:srgbClr val="000000"/>
                          </a:solidFill>
                          <a:latin typeface="Arial Narrow"/>
                          <a:ea typeface="SimSun"/>
                          <a:cs typeface="Times New Roman"/>
                        </a:rPr>
                        <a:t>3.0</a:t>
                      </a:r>
                      <a:endParaRPr lang="en-US" sz="1200" kern="1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45720" algn="ctr">
                        <a:spcBef>
                          <a:spcPts val="0"/>
                        </a:spcBef>
                        <a:spcAft>
                          <a:spcPts val="50"/>
                        </a:spcAft>
                      </a:pPr>
                      <a:r>
                        <a:rPr lang="en-US" sz="1100" b="1" kern="100">
                          <a:solidFill>
                            <a:srgbClr val="000000"/>
                          </a:solidFill>
                          <a:latin typeface="Arial Narrow"/>
                          <a:ea typeface="SimSun"/>
                          <a:cs typeface="Times New Roman"/>
                        </a:rPr>
                        <a:t>62.3</a:t>
                      </a:r>
                      <a:endParaRPr lang="en-US" sz="1200" kern="1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45720" algn="ctr">
                        <a:spcBef>
                          <a:spcPts val="0"/>
                        </a:spcBef>
                        <a:spcAft>
                          <a:spcPts val="50"/>
                        </a:spcAft>
                      </a:pPr>
                      <a:r>
                        <a:rPr lang="en-US" sz="1100" b="1" kern="100">
                          <a:solidFill>
                            <a:srgbClr val="000000"/>
                          </a:solidFill>
                          <a:latin typeface="Arial Narrow"/>
                          <a:ea typeface="SimSun"/>
                          <a:cs typeface="Times New Roman"/>
                        </a:rPr>
                        <a:t>91.2</a:t>
                      </a:r>
                      <a:endParaRPr lang="en-US" sz="1200" kern="1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45720" algn="ctr">
                        <a:spcBef>
                          <a:spcPts val="0"/>
                        </a:spcBef>
                        <a:spcAft>
                          <a:spcPts val="50"/>
                        </a:spcAft>
                      </a:pPr>
                      <a:r>
                        <a:rPr lang="en-US" sz="1100" b="1" kern="100">
                          <a:solidFill>
                            <a:srgbClr val="000000"/>
                          </a:solidFill>
                          <a:latin typeface="Arial Narrow"/>
                          <a:ea typeface="SimSun"/>
                          <a:cs typeface="Times New Roman"/>
                        </a:rPr>
                        <a:t>63.3</a:t>
                      </a:r>
                      <a:endParaRPr lang="en-US" sz="1200" kern="1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45720" algn="ctr">
                        <a:spcBef>
                          <a:spcPts val="0"/>
                        </a:spcBef>
                        <a:spcAft>
                          <a:spcPts val="50"/>
                        </a:spcAft>
                      </a:pPr>
                      <a:r>
                        <a:rPr lang="en-US" sz="1100" b="1" kern="100">
                          <a:solidFill>
                            <a:srgbClr val="000000"/>
                          </a:solidFill>
                          <a:latin typeface="Arial Narrow"/>
                          <a:ea typeface="SimSun"/>
                          <a:cs typeface="Times New Roman"/>
                        </a:rPr>
                        <a:t>99.4</a:t>
                      </a:r>
                      <a:endParaRPr lang="en-US" sz="1200" kern="1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45720" algn="ctr">
                        <a:spcBef>
                          <a:spcPts val="0"/>
                        </a:spcBef>
                        <a:spcAft>
                          <a:spcPts val="50"/>
                        </a:spcAft>
                      </a:pPr>
                      <a:r>
                        <a:rPr lang="en-US" sz="1100" b="1" kern="100">
                          <a:solidFill>
                            <a:srgbClr val="000000"/>
                          </a:solidFill>
                          <a:latin typeface="Arial Narrow"/>
                          <a:ea typeface="SimSun"/>
                          <a:cs typeface="Times New Roman"/>
                        </a:rPr>
                        <a:t>99.0</a:t>
                      </a:r>
                      <a:endParaRPr lang="en-US" sz="1200" kern="1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>
                          <a:latin typeface="Times New Roman"/>
                          <a:ea typeface="SimSun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3010">
                <a:tc>
                  <a:txBody>
                    <a:bodyPr/>
                    <a:lstStyle/>
                    <a:p>
                      <a:pPr marL="0" marR="0" indent="45720">
                        <a:spcBef>
                          <a:spcPts val="0"/>
                        </a:spcBef>
                        <a:spcAft>
                          <a:spcPts val="50"/>
                        </a:spcAft>
                      </a:pPr>
                      <a:r>
                        <a:rPr lang="en-US" sz="1100" b="1" kern="100" dirty="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 </a:t>
                      </a:r>
                      <a:endParaRPr lang="en-US" sz="1200" kern="100" dirty="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inden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100" dirty="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S.D.</a:t>
                      </a:r>
                      <a:endParaRPr lang="en-US" sz="1200" kern="100" dirty="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indent="45720" algn="ctr">
                        <a:spcBef>
                          <a:spcPts val="0"/>
                        </a:spcBef>
                        <a:spcAft>
                          <a:spcPts val="50"/>
                        </a:spcAft>
                      </a:pPr>
                      <a:r>
                        <a:rPr lang="en-US" sz="1100" b="1" kern="100">
                          <a:solidFill>
                            <a:srgbClr val="000000"/>
                          </a:solidFill>
                          <a:latin typeface="Arial Narrow"/>
                          <a:ea typeface="SimSun"/>
                          <a:cs typeface="Times New Roman"/>
                        </a:rPr>
                        <a:t>1.6</a:t>
                      </a:r>
                      <a:endParaRPr lang="en-US" sz="1200" kern="1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45720" algn="ctr">
                        <a:spcBef>
                          <a:spcPts val="0"/>
                        </a:spcBef>
                        <a:spcAft>
                          <a:spcPts val="50"/>
                        </a:spcAft>
                      </a:pPr>
                      <a:r>
                        <a:rPr lang="en-US" sz="1100" b="1" kern="100">
                          <a:solidFill>
                            <a:srgbClr val="000000"/>
                          </a:solidFill>
                          <a:latin typeface="Arial Narrow"/>
                          <a:ea typeface="SimSun"/>
                          <a:cs typeface="Times New Roman"/>
                        </a:rPr>
                        <a:t>6.3</a:t>
                      </a:r>
                      <a:endParaRPr lang="en-US" sz="1200" kern="1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45720" algn="ctr">
                        <a:spcBef>
                          <a:spcPts val="0"/>
                        </a:spcBef>
                        <a:spcAft>
                          <a:spcPts val="50"/>
                        </a:spcAft>
                      </a:pPr>
                      <a:r>
                        <a:rPr lang="en-US" sz="1100" b="1" kern="100">
                          <a:solidFill>
                            <a:srgbClr val="000000"/>
                          </a:solidFill>
                          <a:latin typeface="Arial Narrow"/>
                          <a:ea typeface="SimSun"/>
                          <a:cs typeface="Times New Roman"/>
                        </a:rPr>
                        <a:t>4.6</a:t>
                      </a:r>
                      <a:endParaRPr lang="en-US" sz="1200" kern="1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45720" algn="ctr">
                        <a:spcBef>
                          <a:spcPts val="0"/>
                        </a:spcBef>
                        <a:spcAft>
                          <a:spcPts val="50"/>
                        </a:spcAft>
                      </a:pPr>
                      <a:r>
                        <a:rPr lang="en-US" sz="1100" b="1" kern="100">
                          <a:solidFill>
                            <a:srgbClr val="000000"/>
                          </a:solidFill>
                          <a:latin typeface="Arial Narrow"/>
                          <a:ea typeface="SimSun"/>
                          <a:cs typeface="Times New Roman"/>
                        </a:rPr>
                        <a:t>1.7</a:t>
                      </a:r>
                      <a:endParaRPr lang="en-US" sz="1200" kern="1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45720" algn="ctr">
                        <a:spcBef>
                          <a:spcPts val="0"/>
                        </a:spcBef>
                        <a:spcAft>
                          <a:spcPts val="50"/>
                        </a:spcAft>
                      </a:pPr>
                      <a:r>
                        <a:rPr lang="en-US" sz="1100" b="1" kern="100">
                          <a:solidFill>
                            <a:srgbClr val="000000"/>
                          </a:solidFill>
                          <a:latin typeface="Arial Narrow"/>
                          <a:ea typeface="SimSun"/>
                          <a:cs typeface="Times New Roman"/>
                        </a:rPr>
                        <a:t>26.7</a:t>
                      </a:r>
                      <a:endParaRPr lang="en-US" sz="1200" kern="1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45720" algn="ctr">
                        <a:spcBef>
                          <a:spcPts val="0"/>
                        </a:spcBef>
                        <a:spcAft>
                          <a:spcPts val="50"/>
                        </a:spcAft>
                      </a:pPr>
                      <a:r>
                        <a:rPr lang="en-US" sz="1100" b="1" kern="100">
                          <a:solidFill>
                            <a:srgbClr val="000000"/>
                          </a:solidFill>
                          <a:latin typeface="Arial Narrow"/>
                          <a:ea typeface="SimSun"/>
                          <a:cs typeface="Times New Roman"/>
                        </a:rPr>
                        <a:t>23.5</a:t>
                      </a:r>
                      <a:endParaRPr lang="en-US" sz="1200" kern="1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45720" algn="ctr">
                        <a:spcBef>
                          <a:spcPts val="0"/>
                        </a:spcBef>
                        <a:spcAft>
                          <a:spcPts val="50"/>
                        </a:spcAft>
                      </a:pPr>
                      <a:r>
                        <a:rPr lang="en-US" sz="1100" b="1" kern="100">
                          <a:solidFill>
                            <a:srgbClr val="000000"/>
                          </a:solidFill>
                          <a:latin typeface="Arial Narrow"/>
                          <a:ea typeface="SimSun"/>
                          <a:cs typeface="Times New Roman"/>
                        </a:rPr>
                        <a:t>6.1</a:t>
                      </a:r>
                      <a:endParaRPr lang="en-US" sz="1200" kern="1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45720" algn="ctr">
                        <a:spcBef>
                          <a:spcPts val="0"/>
                        </a:spcBef>
                        <a:spcAft>
                          <a:spcPts val="50"/>
                        </a:spcAft>
                      </a:pPr>
                      <a:r>
                        <a:rPr lang="en-US" sz="1100" b="1" kern="100">
                          <a:solidFill>
                            <a:srgbClr val="000000"/>
                          </a:solidFill>
                          <a:latin typeface="Arial Narrow"/>
                          <a:ea typeface="SimSun"/>
                          <a:cs typeface="Times New Roman"/>
                        </a:rPr>
                        <a:t>32.2</a:t>
                      </a:r>
                      <a:endParaRPr lang="en-US" sz="1200" kern="1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45720" algn="ctr">
                        <a:spcBef>
                          <a:spcPts val="0"/>
                        </a:spcBef>
                        <a:spcAft>
                          <a:spcPts val="50"/>
                        </a:spcAft>
                      </a:pPr>
                      <a:r>
                        <a:rPr lang="en-US" sz="1100" b="1" kern="100">
                          <a:solidFill>
                            <a:srgbClr val="000000"/>
                          </a:solidFill>
                          <a:latin typeface="Arial Narrow"/>
                          <a:ea typeface="SimSun"/>
                          <a:cs typeface="Times New Roman"/>
                        </a:rPr>
                        <a:t>9.6</a:t>
                      </a:r>
                      <a:endParaRPr lang="en-US" sz="1200" kern="1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45720" algn="ctr">
                        <a:spcBef>
                          <a:spcPts val="0"/>
                        </a:spcBef>
                        <a:spcAft>
                          <a:spcPts val="50"/>
                        </a:spcAft>
                      </a:pPr>
                      <a:r>
                        <a:rPr lang="en-US" sz="1100" b="1" kern="100">
                          <a:solidFill>
                            <a:srgbClr val="000000"/>
                          </a:solidFill>
                          <a:latin typeface="Arial Narrow"/>
                          <a:ea typeface="SimSun"/>
                          <a:cs typeface="Times New Roman"/>
                        </a:rPr>
                        <a:t>28.8</a:t>
                      </a:r>
                      <a:endParaRPr lang="en-US" sz="1200" kern="1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45720" algn="ctr">
                        <a:spcBef>
                          <a:spcPts val="0"/>
                        </a:spcBef>
                        <a:spcAft>
                          <a:spcPts val="50"/>
                        </a:spcAft>
                      </a:pPr>
                      <a:r>
                        <a:rPr lang="en-US" sz="1100" b="1" kern="100">
                          <a:solidFill>
                            <a:srgbClr val="000000"/>
                          </a:solidFill>
                          <a:latin typeface="Arial Narrow"/>
                          <a:ea typeface="SimSun"/>
                          <a:cs typeface="Times New Roman"/>
                        </a:rPr>
                        <a:t>0.6</a:t>
                      </a:r>
                      <a:endParaRPr lang="en-US" sz="1200" kern="1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45720" algn="ctr">
                        <a:spcBef>
                          <a:spcPts val="0"/>
                        </a:spcBef>
                        <a:spcAft>
                          <a:spcPts val="50"/>
                        </a:spcAft>
                      </a:pPr>
                      <a:r>
                        <a:rPr lang="en-US" sz="1100" b="1" kern="100">
                          <a:solidFill>
                            <a:srgbClr val="000000"/>
                          </a:solidFill>
                          <a:latin typeface="Arial Narrow"/>
                          <a:ea typeface="SimSun"/>
                          <a:cs typeface="Times New Roman"/>
                        </a:rPr>
                        <a:t>2.2</a:t>
                      </a:r>
                      <a:endParaRPr lang="en-US" sz="1200" kern="1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>
                          <a:latin typeface="Times New Roman"/>
                          <a:ea typeface="SimSun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3010">
                <a:tc>
                  <a:txBody>
                    <a:bodyPr/>
                    <a:lstStyle/>
                    <a:p>
                      <a:pPr marL="0" marR="0" indent="45720">
                        <a:spcBef>
                          <a:spcPts val="0"/>
                        </a:spcBef>
                        <a:spcAft>
                          <a:spcPts val="50"/>
                        </a:spcAft>
                      </a:pPr>
                      <a:endParaRPr lang="en-US" sz="1200" kern="100" dirty="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indent="45720">
                        <a:spcBef>
                          <a:spcPts val="0"/>
                        </a:spcBef>
                        <a:spcAft>
                          <a:spcPts val="50"/>
                        </a:spcAft>
                      </a:pPr>
                      <a:endParaRPr lang="en-US" sz="1200" kern="1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indent="45720">
                        <a:spcBef>
                          <a:spcPts val="0"/>
                        </a:spcBef>
                        <a:spcAft>
                          <a:spcPts val="50"/>
                        </a:spcAft>
                      </a:pPr>
                      <a:endParaRPr lang="en-US" sz="1200" kern="1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indent="45720">
                        <a:spcBef>
                          <a:spcPts val="0"/>
                        </a:spcBef>
                        <a:spcAft>
                          <a:spcPts val="50"/>
                        </a:spcAft>
                      </a:pPr>
                      <a:endParaRPr lang="en-US" sz="1200" kern="1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indent="45720">
                        <a:spcBef>
                          <a:spcPts val="0"/>
                        </a:spcBef>
                        <a:spcAft>
                          <a:spcPts val="50"/>
                        </a:spcAft>
                      </a:pPr>
                      <a:endParaRPr lang="en-US" sz="1200" kern="1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indent="45720">
                        <a:spcBef>
                          <a:spcPts val="0"/>
                        </a:spcBef>
                        <a:spcAft>
                          <a:spcPts val="50"/>
                        </a:spcAft>
                      </a:pPr>
                      <a:endParaRPr lang="en-US" sz="1200" kern="1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indent="45720">
                        <a:spcBef>
                          <a:spcPts val="0"/>
                        </a:spcBef>
                        <a:spcAft>
                          <a:spcPts val="50"/>
                        </a:spcAft>
                      </a:pPr>
                      <a:endParaRPr lang="en-US" sz="1200" kern="1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indent="45720">
                        <a:spcBef>
                          <a:spcPts val="0"/>
                        </a:spcBef>
                        <a:spcAft>
                          <a:spcPts val="50"/>
                        </a:spcAft>
                      </a:pPr>
                      <a:endParaRPr lang="en-US" sz="1200" kern="1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indent="45720">
                        <a:spcBef>
                          <a:spcPts val="0"/>
                        </a:spcBef>
                        <a:spcAft>
                          <a:spcPts val="50"/>
                        </a:spcAft>
                      </a:pPr>
                      <a:endParaRPr lang="en-US" sz="1200" kern="1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indent="45720">
                        <a:spcBef>
                          <a:spcPts val="0"/>
                        </a:spcBef>
                        <a:spcAft>
                          <a:spcPts val="50"/>
                        </a:spcAft>
                      </a:pPr>
                      <a:endParaRPr lang="en-US" sz="1200" kern="1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indent="45720">
                        <a:spcBef>
                          <a:spcPts val="0"/>
                        </a:spcBef>
                        <a:spcAft>
                          <a:spcPts val="50"/>
                        </a:spcAft>
                      </a:pPr>
                      <a:endParaRPr lang="en-US" sz="1200" kern="1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indent="45720">
                        <a:spcBef>
                          <a:spcPts val="0"/>
                        </a:spcBef>
                        <a:spcAft>
                          <a:spcPts val="50"/>
                        </a:spcAft>
                      </a:pPr>
                      <a:endParaRPr lang="en-US" sz="1200" kern="1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indent="45720">
                        <a:spcBef>
                          <a:spcPts val="0"/>
                        </a:spcBef>
                        <a:spcAft>
                          <a:spcPts val="50"/>
                        </a:spcAft>
                      </a:pPr>
                      <a:endParaRPr lang="en-US" sz="1200" kern="1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indent="45720">
                        <a:spcBef>
                          <a:spcPts val="0"/>
                        </a:spcBef>
                        <a:spcAft>
                          <a:spcPts val="50"/>
                        </a:spcAft>
                      </a:pPr>
                      <a:endParaRPr lang="en-US" sz="1200" kern="1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>
                          <a:latin typeface="Times New Roman"/>
                          <a:ea typeface="SimSun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3010">
                <a:tc>
                  <a:txBody>
                    <a:bodyPr/>
                    <a:lstStyle/>
                    <a:p>
                      <a:pPr marL="0" marR="0" indent="-11430">
                        <a:spcBef>
                          <a:spcPts val="0"/>
                        </a:spcBef>
                        <a:spcAft>
                          <a:spcPts val="50"/>
                        </a:spcAft>
                      </a:pPr>
                      <a:r>
                        <a:rPr lang="en-US" sz="1100" b="1" kern="10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Early</a:t>
                      </a:r>
                      <a:endParaRPr lang="en-US" sz="1200" kern="1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indent="45720">
                        <a:spcBef>
                          <a:spcPts val="0"/>
                        </a:spcBef>
                        <a:spcAft>
                          <a:spcPts val="50"/>
                        </a:spcAft>
                      </a:pPr>
                      <a:r>
                        <a:rPr lang="en-US" sz="1100" b="1" kern="10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mean</a:t>
                      </a:r>
                      <a:endParaRPr lang="en-US" sz="1200" kern="1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indent="45720" algn="ctr">
                        <a:spcBef>
                          <a:spcPts val="0"/>
                        </a:spcBef>
                        <a:spcAft>
                          <a:spcPts val="50"/>
                        </a:spcAft>
                      </a:pPr>
                      <a:r>
                        <a:rPr lang="en-US" sz="1100" b="1" kern="100">
                          <a:solidFill>
                            <a:srgbClr val="000000"/>
                          </a:solidFill>
                          <a:latin typeface="Arial Narrow"/>
                          <a:ea typeface="SimSun"/>
                          <a:cs typeface="Times New Roman"/>
                        </a:rPr>
                        <a:t>0.1</a:t>
                      </a:r>
                      <a:endParaRPr lang="en-US" sz="1200" kern="1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45720" algn="ctr">
                        <a:spcBef>
                          <a:spcPts val="0"/>
                        </a:spcBef>
                        <a:spcAft>
                          <a:spcPts val="50"/>
                        </a:spcAft>
                      </a:pPr>
                      <a:r>
                        <a:rPr lang="en-US" sz="1100" b="1" kern="100">
                          <a:solidFill>
                            <a:srgbClr val="000000"/>
                          </a:solidFill>
                          <a:latin typeface="Arial Narrow"/>
                          <a:ea typeface="SimSun"/>
                          <a:cs typeface="Times New Roman"/>
                        </a:rPr>
                        <a:t>3.5</a:t>
                      </a:r>
                      <a:endParaRPr lang="en-US" sz="1200" kern="1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45720" algn="ctr">
                        <a:spcBef>
                          <a:spcPts val="0"/>
                        </a:spcBef>
                        <a:spcAft>
                          <a:spcPts val="50"/>
                        </a:spcAft>
                      </a:pPr>
                      <a:r>
                        <a:rPr lang="en-US" sz="1100" b="1" kern="100">
                          <a:solidFill>
                            <a:srgbClr val="000000"/>
                          </a:solidFill>
                          <a:latin typeface="Arial Narrow"/>
                          <a:ea typeface="SimSun"/>
                          <a:cs typeface="Times New Roman"/>
                        </a:rPr>
                        <a:t>4.5</a:t>
                      </a:r>
                      <a:endParaRPr lang="en-US" sz="1200" kern="1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45720" algn="ctr">
                        <a:spcBef>
                          <a:spcPts val="0"/>
                        </a:spcBef>
                        <a:spcAft>
                          <a:spcPts val="50"/>
                        </a:spcAft>
                      </a:pPr>
                      <a:r>
                        <a:rPr lang="en-US" sz="1100" b="1" kern="100">
                          <a:solidFill>
                            <a:srgbClr val="000000"/>
                          </a:solidFill>
                          <a:latin typeface="Arial Narrow"/>
                          <a:ea typeface="SimSun"/>
                          <a:cs typeface="Times New Roman"/>
                        </a:rPr>
                        <a:t>1.5</a:t>
                      </a:r>
                      <a:endParaRPr lang="en-US" sz="1200" kern="1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45720" algn="ctr">
                        <a:spcBef>
                          <a:spcPts val="0"/>
                        </a:spcBef>
                        <a:spcAft>
                          <a:spcPts val="50"/>
                        </a:spcAft>
                      </a:pPr>
                      <a:r>
                        <a:rPr lang="en-US" sz="1100" b="1" kern="100">
                          <a:solidFill>
                            <a:srgbClr val="000000"/>
                          </a:solidFill>
                          <a:latin typeface="Arial Narrow"/>
                          <a:ea typeface="SimSun"/>
                          <a:cs typeface="Times New Roman"/>
                        </a:rPr>
                        <a:t>22.5</a:t>
                      </a:r>
                      <a:endParaRPr lang="en-US" sz="1200" kern="1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45720" algn="ctr">
                        <a:spcBef>
                          <a:spcPts val="0"/>
                        </a:spcBef>
                        <a:spcAft>
                          <a:spcPts val="50"/>
                        </a:spcAft>
                      </a:pPr>
                      <a:r>
                        <a:rPr lang="en-US" sz="1100" b="1" kern="100">
                          <a:solidFill>
                            <a:srgbClr val="000000"/>
                          </a:solidFill>
                          <a:latin typeface="Arial Narrow"/>
                          <a:ea typeface="SimSun"/>
                          <a:cs typeface="Times New Roman"/>
                        </a:rPr>
                        <a:t>14.6</a:t>
                      </a:r>
                      <a:endParaRPr lang="en-US" sz="1200" kern="1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45720" algn="ctr">
                        <a:spcBef>
                          <a:spcPts val="0"/>
                        </a:spcBef>
                        <a:spcAft>
                          <a:spcPts val="50"/>
                        </a:spcAft>
                      </a:pPr>
                      <a:r>
                        <a:rPr lang="en-US" sz="1100" b="1" kern="100">
                          <a:solidFill>
                            <a:srgbClr val="000000"/>
                          </a:solidFill>
                          <a:latin typeface="Arial Narrow"/>
                          <a:ea typeface="SimSun"/>
                          <a:cs typeface="Times New Roman"/>
                        </a:rPr>
                        <a:t>1.8</a:t>
                      </a:r>
                      <a:endParaRPr lang="en-US" sz="1200" kern="1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45720" algn="ctr">
                        <a:spcBef>
                          <a:spcPts val="0"/>
                        </a:spcBef>
                        <a:spcAft>
                          <a:spcPts val="50"/>
                        </a:spcAft>
                      </a:pPr>
                      <a:r>
                        <a:rPr lang="en-US" sz="1100" b="1" kern="100">
                          <a:solidFill>
                            <a:srgbClr val="000000"/>
                          </a:solidFill>
                          <a:latin typeface="Arial Narrow"/>
                          <a:ea typeface="SimSun"/>
                          <a:cs typeface="Times New Roman"/>
                        </a:rPr>
                        <a:t>58.0</a:t>
                      </a:r>
                      <a:endParaRPr lang="en-US" sz="1200" kern="1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45720" algn="ctr">
                        <a:spcBef>
                          <a:spcPts val="0"/>
                        </a:spcBef>
                        <a:spcAft>
                          <a:spcPts val="50"/>
                        </a:spcAft>
                      </a:pPr>
                      <a:r>
                        <a:rPr lang="en-US" sz="1100" b="1" kern="100">
                          <a:solidFill>
                            <a:srgbClr val="000000"/>
                          </a:solidFill>
                          <a:latin typeface="Arial Narrow"/>
                          <a:ea typeface="SimSun"/>
                          <a:cs typeface="Times New Roman"/>
                        </a:rPr>
                        <a:t>97.2</a:t>
                      </a:r>
                      <a:endParaRPr lang="en-US" sz="1200" kern="1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45720" algn="ctr">
                        <a:spcBef>
                          <a:spcPts val="0"/>
                        </a:spcBef>
                        <a:spcAft>
                          <a:spcPts val="50"/>
                        </a:spcAft>
                      </a:pPr>
                      <a:r>
                        <a:rPr lang="en-US" sz="1100" b="1" kern="100">
                          <a:solidFill>
                            <a:srgbClr val="000000"/>
                          </a:solidFill>
                          <a:latin typeface="Arial Narrow"/>
                          <a:ea typeface="SimSun"/>
                          <a:cs typeface="Times New Roman"/>
                        </a:rPr>
                        <a:t>51.0</a:t>
                      </a:r>
                      <a:endParaRPr lang="en-US" sz="1200" kern="1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45720" algn="ctr">
                        <a:spcBef>
                          <a:spcPts val="0"/>
                        </a:spcBef>
                        <a:spcAft>
                          <a:spcPts val="50"/>
                        </a:spcAft>
                      </a:pPr>
                      <a:r>
                        <a:rPr lang="en-US" sz="1100" b="1" kern="100">
                          <a:solidFill>
                            <a:srgbClr val="000000"/>
                          </a:solidFill>
                          <a:latin typeface="Arial Narrow"/>
                          <a:ea typeface="SimSun"/>
                          <a:cs typeface="Times New Roman"/>
                        </a:rPr>
                        <a:t>99.7</a:t>
                      </a:r>
                      <a:endParaRPr lang="en-US" sz="1200" kern="1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45720" algn="ctr">
                        <a:spcBef>
                          <a:spcPts val="0"/>
                        </a:spcBef>
                        <a:spcAft>
                          <a:spcPts val="50"/>
                        </a:spcAft>
                      </a:pPr>
                      <a:r>
                        <a:rPr lang="en-US" sz="1100" b="1" kern="100">
                          <a:solidFill>
                            <a:srgbClr val="000000"/>
                          </a:solidFill>
                          <a:latin typeface="Arial Narrow"/>
                          <a:ea typeface="SimSun"/>
                          <a:cs typeface="Times New Roman"/>
                        </a:rPr>
                        <a:t>99.5</a:t>
                      </a:r>
                      <a:endParaRPr lang="en-US" sz="1200" kern="1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>
                          <a:latin typeface="Times New Roman"/>
                          <a:ea typeface="SimSun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3129">
                <a:tc>
                  <a:txBody>
                    <a:bodyPr/>
                    <a:lstStyle/>
                    <a:p>
                      <a:pPr marL="0" marR="0" indent="-11430">
                        <a:spcBef>
                          <a:spcPts val="0"/>
                        </a:spcBef>
                        <a:spcAft>
                          <a:spcPts val="50"/>
                        </a:spcAft>
                      </a:pPr>
                      <a:r>
                        <a:rPr lang="en-US" sz="1100" b="1" kern="10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P2-3</a:t>
                      </a:r>
                      <a:endParaRPr lang="en-US" sz="1200" kern="1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indent="45720">
                        <a:spcBef>
                          <a:spcPts val="0"/>
                        </a:spcBef>
                        <a:spcAft>
                          <a:spcPts val="50"/>
                        </a:spcAft>
                      </a:pPr>
                      <a:r>
                        <a:rPr lang="en-US" sz="1100" b="1" kern="10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S.D.</a:t>
                      </a:r>
                      <a:endParaRPr lang="en-US" sz="1200" kern="1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indent="45720" algn="ctr">
                        <a:spcBef>
                          <a:spcPts val="0"/>
                        </a:spcBef>
                        <a:spcAft>
                          <a:spcPts val="50"/>
                        </a:spcAft>
                      </a:pPr>
                      <a:r>
                        <a:rPr lang="en-US" sz="1100" b="1" kern="100">
                          <a:solidFill>
                            <a:srgbClr val="000000"/>
                          </a:solidFill>
                          <a:latin typeface="Arial Narrow"/>
                          <a:ea typeface="SimSun"/>
                          <a:cs typeface="Times New Roman"/>
                        </a:rPr>
                        <a:t>0.3</a:t>
                      </a:r>
                      <a:endParaRPr lang="en-US" sz="1200" kern="1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45720" algn="ctr">
                        <a:spcBef>
                          <a:spcPts val="0"/>
                        </a:spcBef>
                        <a:spcAft>
                          <a:spcPts val="50"/>
                        </a:spcAft>
                      </a:pPr>
                      <a:r>
                        <a:rPr lang="en-US" sz="1100" b="1" kern="100">
                          <a:solidFill>
                            <a:srgbClr val="000000"/>
                          </a:solidFill>
                          <a:latin typeface="Arial Narrow"/>
                          <a:ea typeface="SimSun"/>
                          <a:cs typeface="Times New Roman"/>
                        </a:rPr>
                        <a:t>4.8</a:t>
                      </a:r>
                      <a:endParaRPr lang="en-US" sz="1200" kern="1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45720" algn="ctr">
                        <a:spcBef>
                          <a:spcPts val="0"/>
                        </a:spcBef>
                        <a:spcAft>
                          <a:spcPts val="50"/>
                        </a:spcAft>
                      </a:pPr>
                      <a:r>
                        <a:rPr lang="en-US" sz="1100" b="1" kern="100">
                          <a:solidFill>
                            <a:srgbClr val="000000"/>
                          </a:solidFill>
                          <a:latin typeface="Arial Narrow"/>
                          <a:ea typeface="SimSun"/>
                          <a:cs typeface="Times New Roman"/>
                        </a:rPr>
                        <a:t>10.6</a:t>
                      </a:r>
                      <a:endParaRPr lang="en-US" sz="1200" kern="1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45720" algn="ctr">
                        <a:spcBef>
                          <a:spcPts val="0"/>
                        </a:spcBef>
                        <a:spcAft>
                          <a:spcPts val="50"/>
                        </a:spcAft>
                      </a:pPr>
                      <a:r>
                        <a:rPr lang="en-US" sz="1100" b="1" kern="100">
                          <a:solidFill>
                            <a:srgbClr val="000000"/>
                          </a:solidFill>
                          <a:latin typeface="Arial Narrow"/>
                          <a:ea typeface="SimSun"/>
                          <a:cs typeface="Times New Roman"/>
                        </a:rPr>
                        <a:t>2.6</a:t>
                      </a:r>
                      <a:endParaRPr lang="en-US" sz="1200" kern="1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45720" algn="ctr">
                        <a:spcBef>
                          <a:spcPts val="0"/>
                        </a:spcBef>
                        <a:spcAft>
                          <a:spcPts val="50"/>
                        </a:spcAft>
                      </a:pPr>
                      <a:r>
                        <a:rPr lang="en-US" sz="1100" b="1" kern="100">
                          <a:solidFill>
                            <a:srgbClr val="000000"/>
                          </a:solidFill>
                          <a:latin typeface="Arial Narrow"/>
                          <a:ea typeface="SimSun"/>
                          <a:cs typeface="Times New Roman"/>
                        </a:rPr>
                        <a:t>18.3</a:t>
                      </a:r>
                      <a:endParaRPr lang="en-US" sz="1200" kern="1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45720" algn="ctr">
                        <a:spcBef>
                          <a:spcPts val="0"/>
                        </a:spcBef>
                        <a:spcAft>
                          <a:spcPts val="50"/>
                        </a:spcAft>
                      </a:pPr>
                      <a:r>
                        <a:rPr lang="en-US" sz="1100" b="1" kern="100">
                          <a:solidFill>
                            <a:srgbClr val="000000"/>
                          </a:solidFill>
                          <a:latin typeface="Arial Narrow"/>
                          <a:ea typeface="SimSun"/>
                          <a:cs typeface="Times New Roman"/>
                        </a:rPr>
                        <a:t>17.4</a:t>
                      </a:r>
                      <a:endParaRPr lang="en-US" sz="1200" kern="1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45720" algn="ctr">
                        <a:spcBef>
                          <a:spcPts val="0"/>
                        </a:spcBef>
                        <a:spcAft>
                          <a:spcPts val="50"/>
                        </a:spcAft>
                      </a:pPr>
                      <a:r>
                        <a:rPr lang="en-US" sz="1100" b="1" kern="100">
                          <a:solidFill>
                            <a:srgbClr val="000000"/>
                          </a:solidFill>
                          <a:latin typeface="Arial Narrow"/>
                          <a:ea typeface="SimSun"/>
                          <a:cs typeface="Times New Roman"/>
                        </a:rPr>
                        <a:t>2.6</a:t>
                      </a:r>
                      <a:endParaRPr lang="en-US" sz="1200" kern="1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45720" algn="ctr">
                        <a:spcBef>
                          <a:spcPts val="0"/>
                        </a:spcBef>
                        <a:spcAft>
                          <a:spcPts val="50"/>
                        </a:spcAft>
                      </a:pPr>
                      <a:r>
                        <a:rPr lang="en-US" sz="1100" b="1" kern="100">
                          <a:solidFill>
                            <a:srgbClr val="000000"/>
                          </a:solidFill>
                          <a:latin typeface="Arial Narrow"/>
                          <a:ea typeface="SimSun"/>
                          <a:cs typeface="Times New Roman"/>
                        </a:rPr>
                        <a:t>29.4</a:t>
                      </a:r>
                      <a:endParaRPr lang="en-US" sz="1200" kern="1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45720" algn="ctr">
                        <a:spcBef>
                          <a:spcPts val="0"/>
                        </a:spcBef>
                        <a:spcAft>
                          <a:spcPts val="50"/>
                        </a:spcAft>
                      </a:pPr>
                      <a:r>
                        <a:rPr lang="en-US" sz="1100" b="1" kern="100">
                          <a:solidFill>
                            <a:srgbClr val="000000"/>
                          </a:solidFill>
                          <a:latin typeface="Arial Narrow"/>
                          <a:ea typeface="SimSun"/>
                          <a:cs typeface="Calibri"/>
                        </a:rPr>
                        <a:t>nd</a:t>
                      </a:r>
                      <a:endParaRPr lang="en-US" sz="1200" kern="1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45720" algn="ctr">
                        <a:spcBef>
                          <a:spcPts val="0"/>
                        </a:spcBef>
                        <a:spcAft>
                          <a:spcPts val="50"/>
                        </a:spcAft>
                      </a:pPr>
                      <a:r>
                        <a:rPr lang="en-US" sz="1100" b="1" kern="100">
                          <a:solidFill>
                            <a:srgbClr val="000000"/>
                          </a:solidFill>
                          <a:latin typeface="Arial Narrow"/>
                          <a:ea typeface="SimSun"/>
                          <a:cs typeface="Calibri"/>
                        </a:rPr>
                        <a:t>nd</a:t>
                      </a:r>
                      <a:endParaRPr lang="en-US" sz="1200" kern="1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45720" algn="ctr">
                        <a:spcBef>
                          <a:spcPts val="0"/>
                        </a:spcBef>
                        <a:spcAft>
                          <a:spcPts val="50"/>
                        </a:spcAft>
                      </a:pPr>
                      <a:r>
                        <a:rPr lang="en-US" sz="1100" b="1" kern="100">
                          <a:solidFill>
                            <a:srgbClr val="000000"/>
                          </a:solidFill>
                          <a:latin typeface="Arial Narrow"/>
                          <a:ea typeface="SimSun"/>
                          <a:cs typeface="Calibri"/>
                        </a:rPr>
                        <a:t>nd</a:t>
                      </a:r>
                      <a:endParaRPr lang="en-US" sz="1200" kern="1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45720" algn="ctr">
                        <a:spcBef>
                          <a:spcPts val="0"/>
                        </a:spcBef>
                        <a:spcAft>
                          <a:spcPts val="50"/>
                        </a:spcAft>
                      </a:pPr>
                      <a:r>
                        <a:rPr lang="en-US" sz="1100" b="1" kern="100">
                          <a:solidFill>
                            <a:srgbClr val="000000"/>
                          </a:solidFill>
                          <a:latin typeface="Arial Narrow"/>
                          <a:ea typeface="SimSun"/>
                          <a:cs typeface="Calibri"/>
                        </a:rPr>
                        <a:t>nd</a:t>
                      </a:r>
                      <a:endParaRPr lang="en-US" sz="1200" kern="1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>
                          <a:latin typeface="Times New Roman"/>
                          <a:ea typeface="SimSun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3010">
                <a:tc>
                  <a:txBody>
                    <a:bodyPr/>
                    <a:lstStyle/>
                    <a:p>
                      <a:pPr marL="0" marR="0" indent="45720">
                        <a:spcBef>
                          <a:spcPts val="0"/>
                        </a:spcBef>
                        <a:spcAft>
                          <a:spcPts val="50"/>
                        </a:spcAft>
                      </a:pPr>
                      <a:r>
                        <a:rPr lang="en-US" sz="1100" b="1" kern="100" dirty="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 </a:t>
                      </a:r>
                      <a:endParaRPr lang="en-US" sz="1200" kern="100" dirty="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indent="45720">
                        <a:spcBef>
                          <a:spcPts val="0"/>
                        </a:spcBef>
                        <a:spcAft>
                          <a:spcPts val="50"/>
                        </a:spcAft>
                      </a:pPr>
                      <a:endParaRPr lang="en-US" sz="1200" kern="1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indent="45720">
                        <a:spcBef>
                          <a:spcPts val="0"/>
                        </a:spcBef>
                        <a:spcAft>
                          <a:spcPts val="50"/>
                        </a:spcAft>
                      </a:pPr>
                      <a:endParaRPr lang="en-US" sz="1200" kern="1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indent="45720">
                        <a:spcBef>
                          <a:spcPts val="0"/>
                        </a:spcBef>
                        <a:spcAft>
                          <a:spcPts val="50"/>
                        </a:spcAft>
                      </a:pPr>
                      <a:endParaRPr lang="en-US" sz="1200" kern="1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indent="45720">
                        <a:spcBef>
                          <a:spcPts val="0"/>
                        </a:spcBef>
                        <a:spcAft>
                          <a:spcPts val="50"/>
                        </a:spcAft>
                      </a:pPr>
                      <a:endParaRPr lang="en-US" sz="1200" kern="1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indent="45720">
                        <a:spcBef>
                          <a:spcPts val="0"/>
                        </a:spcBef>
                        <a:spcAft>
                          <a:spcPts val="50"/>
                        </a:spcAft>
                      </a:pPr>
                      <a:endParaRPr lang="en-US" sz="1200" kern="1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indent="45720">
                        <a:spcBef>
                          <a:spcPts val="0"/>
                        </a:spcBef>
                        <a:spcAft>
                          <a:spcPts val="50"/>
                        </a:spcAft>
                      </a:pPr>
                      <a:endParaRPr lang="en-US" sz="1200" kern="1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indent="45720">
                        <a:spcBef>
                          <a:spcPts val="0"/>
                        </a:spcBef>
                        <a:spcAft>
                          <a:spcPts val="50"/>
                        </a:spcAft>
                      </a:pPr>
                      <a:endParaRPr lang="en-US" sz="1200" kern="1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indent="45720">
                        <a:spcBef>
                          <a:spcPts val="0"/>
                        </a:spcBef>
                        <a:spcAft>
                          <a:spcPts val="50"/>
                        </a:spcAft>
                      </a:pPr>
                      <a:endParaRPr lang="en-US" sz="1200" kern="1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indent="45720">
                        <a:spcBef>
                          <a:spcPts val="0"/>
                        </a:spcBef>
                        <a:spcAft>
                          <a:spcPts val="50"/>
                        </a:spcAft>
                      </a:pPr>
                      <a:endParaRPr lang="en-US" sz="1200" kern="1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indent="45720">
                        <a:spcBef>
                          <a:spcPts val="0"/>
                        </a:spcBef>
                        <a:spcAft>
                          <a:spcPts val="50"/>
                        </a:spcAft>
                      </a:pPr>
                      <a:endParaRPr lang="en-US" sz="1200" kern="1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indent="45720">
                        <a:spcBef>
                          <a:spcPts val="0"/>
                        </a:spcBef>
                        <a:spcAft>
                          <a:spcPts val="50"/>
                        </a:spcAft>
                      </a:pPr>
                      <a:endParaRPr lang="en-US" sz="1200" kern="1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indent="45720">
                        <a:spcBef>
                          <a:spcPts val="0"/>
                        </a:spcBef>
                        <a:spcAft>
                          <a:spcPts val="50"/>
                        </a:spcAft>
                      </a:pPr>
                      <a:endParaRPr lang="en-US" sz="1200" kern="1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indent="45720">
                        <a:spcBef>
                          <a:spcPts val="0"/>
                        </a:spcBef>
                        <a:spcAft>
                          <a:spcPts val="50"/>
                        </a:spcAft>
                      </a:pPr>
                      <a:r>
                        <a:rPr lang="en-US" sz="1100" b="1" kern="100">
                          <a:solidFill>
                            <a:srgbClr val="000000"/>
                          </a:solidFill>
                          <a:latin typeface="Arial Narrow"/>
                          <a:ea typeface="SimSun"/>
                          <a:cs typeface="Times New Roman"/>
                        </a:rPr>
                        <a:t> </a:t>
                      </a:r>
                      <a:endParaRPr lang="en-US" sz="1200" kern="1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>
                          <a:latin typeface="Times New Roman"/>
                          <a:ea typeface="SimSun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4094">
                <a:tc>
                  <a:txBody>
                    <a:bodyPr/>
                    <a:lstStyle/>
                    <a:p>
                      <a:pPr marL="0" marR="0" indent="-11430">
                        <a:spcBef>
                          <a:spcPts val="0"/>
                        </a:spcBef>
                        <a:spcAft>
                          <a:spcPts val="50"/>
                        </a:spcAft>
                      </a:pPr>
                      <a:r>
                        <a:rPr lang="en-US" sz="1100" b="1" kern="100" dirty="0" smtClean="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Late</a:t>
                      </a:r>
                      <a:endParaRPr lang="en-US" sz="1200" kern="100" dirty="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indent="45720">
                        <a:spcBef>
                          <a:spcPts val="0"/>
                        </a:spcBef>
                        <a:spcAft>
                          <a:spcPts val="50"/>
                        </a:spcAft>
                      </a:pPr>
                      <a:r>
                        <a:rPr lang="en-US" sz="1100" b="1" kern="10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mean</a:t>
                      </a:r>
                      <a:endParaRPr lang="en-US" sz="1200" kern="1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indent="45720" algn="ctr">
                        <a:spcBef>
                          <a:spcPts val="0"/>
                        </a:spcBef>
                        <a:spcAft>
                          <a:spcPts val="50"/>
                        </a:spcAft>
                      </a:pPr>
                      <a:r>
                        <a:rPr lang="en-US" sz="1100" b="1" kern="100">
                          <a:solidFill>
                            <a:srgbClr val="000000"/>
                          </a:solidFill>
                          <a:latin typeface="Arial Narrow"/>
                          <a:ea typeface="SimSun"/>
                          <a:cs typeface="Times New Roman"/>
                        </a:rPr>
                        <a:t>0.3</a:t>
                      </a:r>
                      <a:endParaRPr lang="en-US" sz="1200" kern="1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indent="45720" algn="ctr">
                        <a:spcBef>
                          <a:spcPts val="0"/>
                        </a:spcBef>
                        <a:spcAft>
                          <a:spcPts val="50"/>
                        </a:spcAft>
                      </a:pPr>
                      <a:r>
                        <a:rPr lang="en-US" sz="1100" b="1" kern="100">
                          <a:solidFill>
                            <a:srgbClr val="000000"/>
                          </a:solidFill>
                          <a:latin typeface="Arial Narrow"/>
                          <a:ea typeface="SimSun"/>
                          <a:cs typeface="Times New Roman"/>
                        </a:rPr>
                        <a:t>2.7</a:t>
                      </a:r>
                      <a:endParaRPr lang="en-US" sz="1200" kern="1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indent="45720" algn="ctr">
                        <a:spcBef>
                          <a:spcPts val="0"/>
                        </a:spcBef>
                        <a:spcAft>
                          <a:spcPts val="50"/>
                        </a:spcAft>
                      </a:pPr>
                      <a:r>
                        <a:rPr lang="en-US" sz="1100" b="1" kern="100">
                          <a:solidFill>
                            <a:srgbClr val="000000"/>
                          </a:solidFill>
                          <a:latin typeface="Arial Narrow"/>
                          <a:ea typeface="SimSun"/>
                          <a:cs typeface="Times New Roman"/>
                        </a:rPr>
                        <a:t>2.1</a:t>
                      </a:r>
                      <a:endParaRPr lang="en-US" sz="1200" kern="1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indent="45720" algn="ctr">
                        <a:spcBef>
                          <a:spcPts val="0"/>
                        </a:spcBef>
                        <a:spcAft>
                          <a:spcPts val="50"/>
                        </a:spcAft>
                      </a:pPr>
                      <a:r>
                        <a:rPr lang="en-US" sz="1100" b="1" kern="100">
                          <a:solidFill>
                            <a:srgbClr val="000000"/>
                          </a:solidFill>
                          <a:latin typeface="Arial Narrow"/>
                          <a:ea typeface="SimSun"/>
                          <a:cs typeface="Times New Roman"/>
                        </a:rPr>
                        <a:t>0.5</a:t>
                      </a:r>
                      <a:endParaRPr lang="en-US" sz="1200" kern="1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indent="45720" algn="ctr">
                        <a:spcBef>
                          <a:spcPts val="0"/>
                        </a:spcBef>
                        <a:spcAft>
                          <a:spcPts val="50"/>
                        </a:spcAft>
                      </a:pPr>
                      <a:r>
                        <a:rPr lang="en-US" sz="1100" b="1" kern="100">
                          <a:solidFill>
                            <a:srgbClr val="000000"/>
                          </a:solidFill>
                          <a:latin typeface="Arial Narrow"/>
                          <a:ea typeface="SimSun"/>
                          <a:cs typeface="Times New Roman"/>
                        </a:rPr>
                        <a:t>30.8</a:t>
                      </a:r>
                      <a:endParaRPr lang="en-US" sz="1200" kern="1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indent="45720" algn="ctr">
                        <a:spcBef>
                          <a:spcPts val="0"/>
                        </a:spcBef>
                        <a:spcAft>
                          <a:spcPts val="50"/>
                        </a:spcAft>
                      </a:pPr>
                      <a:r>
                        <a:rPr lang="en-US" sz="1100" b="1" kern="100">
                          <a:solidFill>
                            <a:srgbClr val="000000"/>
                          </a:solidFill>
                          <a:latin typeface="Arial Narrow"/>
                          <a:ea typeface="SimSun"/>
                          <a:cs typeface="Times New Roman"/>
                        </a:rPr>
                        <a:t>14.1</a:t>
                      </a:r>
                      <a:endParaRPr lang="en-US" sz="1200" kern="1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indent="45720" algn="ctr">
                        <a:spcBef>
                          <a:spcPts val="0"/>
                        </a:spcBef>
                        <a:spcAft>
                          <a:spcPts val="50"/>
                        </a:spcAft>
                      </a:pPr>
                      <a:r>
                        <a:rPr lang="en-US" sz="1100" b="1" kern="100">
                          <a:solidFill>
                            <a:srgbClr val="000000"/>
                          </a:solidFill>
                          <a:latin typeface="Arial Narrow"/>
                          <a:ea typeface="SimSun"/>
                          <a:cs typeface="Times New Roman"/>
                        </a:rPr>
                        <a:t>3.6</a:t>
                      </a:r>
                      <a:endParaRPr lang="en-US" sz="1200" kern="1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indent="45720" algn="ctr">
                        <a:spcBef>
                          <a:spcPts val="0"/>
                        </a:spcBef>
                        <a:spcAft>
                          <a:spcPts val="50"/>
                        </a:spcAft>
                      </a:pPr>
                      <a:r>
                        <a:rPr lang="en-US" sz="1100" b="1" kern="100">
                          <a:solidFill>
                            <a:srgbClr val="000000"/>
                          </a:solidFill>
                          <a:latin typeface="Arial Narrow"/>
                          <a:ea typeface="SimSun"/>
                          <a:cs typeface="Times New Roman"/>
                        </a:rPr>
                        <a:t>63.4</a:t>
                      </a:r>
                      <a:endParaRPr lang="en-US" sz="1200" kern="1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indent="45720" algn="ctr">
                        <a:spcBef>
                          <a:spcPts val="0"/>
                        </a:spcBef>
                        <a:spcAft>
                          <a:spcPts val="50"/>
                        </a:spcAft>
                      </a:pPr>
                      <a:r>
                        <a:rPr lang="en-US" sz="1100" b="1" kern="100">
                          <a:solidFill>
                            <a:srgbClr val="000000"/>
                          </a:solidFill>
                          <a:latin typeface="Arial Narrow"/>
                          <a:ea typeface="SimSun"/>
                          <a:cs typeface="Times New Roman"/>
                        </a:rPr>
                        <a:t>90.7</a:t>
                      </a:r>
                      <a:endParaRPr lang="en-US" sz="1200" kern="1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indent="45720" algn="ctr">
                        <a:spcBef>
                          <a:spcPts val="0"/>
                        </a:spcBef>
                        <a:spcAft>
                          <a:spcPts val="50"/>
                        </a:spcAft>
                      </a:pPr>
                      <a:r>
                        <a:rPr lang="en-US" sz="1100" b="1" kern="100">
                          <a:solidFill>
                            <a:srgbClr val="000000"/>
                          </a:solidFill>
                          <a:latin typeface="Arial Narrow"/>
                          <a:ea typeface="SimSun"/>
                          <a:cs typeface="Times New Roman"/>
                        </a:rPr>
                        <a:t>69.0</a:t>
                      </a:r>
                      <a:endParaRPr lang="en-US" sz="1200" kern="1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indent="45720" algn="ctr">
                        <a:spcBef>
                          <a:spcPts val="0"/>
                        </a:spcBef>
                        <a:spcAft>
                          <a:spcPts val="50"/>
                        </a:spcAft>
                      </a:pPr>
                      <a:r>
                        <a:rPr lang="en-US" sz="1100" b="1" kern="100">
                          <a:solidFill>
                            <a:srgbClr val="000000"/>
                          </a:solidFill>
                          <a:latin typeface="Arial Narrow"/>
                          <a:ea typeface="SimSun"/>
                          <a:cs typeface="Times New Roman"/>
                        </a:rPr>
                        <a:t>99.4</a:t>
                      </a:r>
                      <a:endParaRPr lang="en-US" sz="1200" kern="1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indent="45720" algn="ctr">
                        <a:spcBef>
                          <a:spcPts val="0"/>
                        </a:spcBef>
                        <a:spcAft>
                          <a:spcPts val="50"/>
                        </a:spcAft>
                      </a:pPr>
                      <a:r>
                        <a:rPr lang="en-US" sz="1100" b="1" kern="100">
                          <a:solidFill>
                            <a:srgbClr val="000000"/>
                          </a:solidFill>
                          <a:latin typeface="Arial Narrow"/>
                          <a:ea typeface="SimSun"/>
                          <a:cs typeface="Times New Roman"/>
                        </a:rPr>
                        <a:t>98.9</a:t>
                      </a:r>
                      <a:endParaRPr lang="en-US" sz="1200" kern="1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>
                          <a:latin typeface="Times New Roman"/>
                          <a:ea typeface="SimSun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3010">
                <a:tc>
                  <a:txBody>
                    <a:bodyPr/>
                    <a:lstStyle/>
                    <a:p>
                      <a:pPr marL="0" marR="0" indent="45720">
                        <a:spcBef>
                          <a:spcPts val="0"/>
                        </a:spcBef>
                        <a:spcAft>
                          <a:spcPts val="50"/>
                        </a:spcAft>
                      </a:pPr>
                      <a:r>
                        <a:rPr lang="en-US" sz="1100" b="1" kern="10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&gt;P5</a:t>
                      </a:r>
                      <a:endParaRPr lang="en-US" sz="1200" kern="1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indent="45720">
                        <a:spcBef>
                          <a:spcPts val="0"/>
                        </a:spcBef>
                        <a:spcAft>
                          <a:spcPts val="50"/>
                        </a:spcAft>
                      </a:pPr>
                      <a:r>
                        <a:rPr lang="en-US" sz="1100" b="1" kern="10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S.D.</a:t>
                      </a:r>
                      <a:endParaRPr lang="en-US" sz="1200" kern="1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indent="45720" algn="ctr">
                        <a:spcBef>
                          <a:spcPts val="0"/>
                        </a:spcBef>
                        <a:spcAft>
                          <a:spcPts val="50"/>
                        </a:spcAft>
                      </a:pPr>
                      <a:r>
                        <a:rPr lang="en-US" sz="1100" b="1" kern="100">
                          <a:solidFill>
                            <a:srgbClr val="000000"/>
                          </a:solidFill>
                          <a:latin typeface="Arial Narrow"/>
                          <a:ea typeface="SimSun"/>
                          <a:cs typeface="Times New Roman"/>
                        </a:rPr>
                        <a:t>1.2</a:t>
                      </a:r>
                      <a:endParaRPr lang="en-US" sz="1200" kern="1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indent="45720" algn="ctr">
                        <a:spcBef>
                          <a:spcPts val="0"/>
                        </a:spcBef>
                        <a:spcAft>
                          <a:spcPts val="50"/>
                        </a:spcAft>
                      </a:pPr>
                      <a:r>
                        <a:rPr lang="en-US" sz="1100" b="1" kern="100">
                          <a:solidFill>
                            <a:srgbClr val="000000"/>
                          </a:solidFill>
                          <a:latin typeface="Arial Narrow"/>
                          <a:ea typeface="SimSun"/>
                          <a:cs typeface="Times New Roman"/>
                        </a:rPr>
                        <a:t>7.8</a:t>
                      </a:r>
                      <a:endParaRPr lang="en-US" sz="1200" kern="1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indent="45720" algn="ctr">
                        <a:spcBef>
                          <a:spcPts val="0"/>
                        </a:spcBef>
                        <a:spcAft>
                          <a:spcPts val="50"/>
                        </a:spcAft>
                      </a:pPr>
                      <a:r>
                        <a:rPr lang="en-US" sz="1100" b="1" kern="100">
                          <a:solidFill>
                            <a:srgbClr val="000000"/>
                          </a:solidFill>
                          <a:latin typeface="Arial Narrow"/>
                          <a:ea typeface="SimSun"/>
                          <a:cs typeface="Times New Roman"/>
                        </a:rPr>
                        <a:t>3.7</a:t>
                      </a:r>
                      <a:endParaRPr lang="en-US" sz="1200" kern="1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indent="45720" algn="ctr">
                        <a:spcBef>
                          <a:spcPts val="0"/>
                        </a:spcBef>
                        <a:spcAft>
                          <a:spcPts val="50"/>
                        </a:spcAft>
                      </a:pPr>
                      <a:r>
                        <a:rPr lang="en-US" sz="1100" b="1" kern="100">
                          <a:solidFill>
                            <a:srgbClr val="000000"/>
                          </a:solidFill>
                          <a:latin typeface="Arial Narrow"/>
                          <a:ea typeface="SimSun"/>
                          <a:cs typeface="Times New Roman"/>
                        </a:rPr>
                        <a:t>0.9</a:t>
                      </a:r>
                      <a:endParaRPr lang="en-US" sz="1200" kern="1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indent="45720" algn="ctr">
                        <a:spcBef>
                          <a:spcPts val="0"/>
                        </a:spcBef>
                        <a:spcAft>
                          <a:spcPts val="50"/>
                        </a:spcAft>
                      </a:pPr>
                      <a:r>
                        <a:rPr lang="en-US" sz="1100" b="1" kern="100">
                          <a:solidFill>
                            <a:srgbClr val="000000"/>
                          </a:solidFill>
                          <a:latin typeface="Arial Narrow"/>
                          <a:ea typeface="SimSun"/>
                          <a:cs typeface="Times New Roman"/>
                        </a:rPr>
                        <a:t>29.1</a:t>
                      </a:r>
                      <a:endParaRPr lang="en-US" sz="1200" kern="1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indent="45720" algn="ctr">
                        <a:spcBef>
                          <a:spcPts val="0"/>
                        </a:spcBef>
                        <a:spcAft>
                          <a:spcPts val="50"/>
                        </a:spcAft>
                      </a:pPr>
                      <a:r>
                        <a:rPr lang="en-US" sz="1100" b="1" kern="100">
                          <a:solidFill>
                            <a:srgbClr val="000000"/>
                          </a:solidFill>
                          <a:latin typeface="Arial Narrow"/>
                          <a:ea typeface="SimSun"/>
                          <a:cs typeface="Times New Roman"/>
                        </a:rPr>
                        <a:t>21.2</a:t>
                      </a:r>
                      <a:endParaRPr lang="en-US" sz="1200" kern="1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indent="45720" algn="ctr">
                        <a:spcBef>
                          <a:spcPts val="0"/>
                        </a:spcBef>
                        <a:spcAft>
                          <a:spcPts val="50"/>
                        </a:spcAft>
                      </a:pPr>
                      <a:r>
                        <a:rPr lang="en-US" sz="1100" b="1" kern="100">
                          <a:solidFill>
                            <a:srgbClr val="000000"/>
                          </a:solidFill>
                          <a:latin typeface="Arial Narrow"/>
                          <a:ea typeface="SimSun"/>
                          <a:cs typeface="Times New Roman"/>
                        </a:rPr>
                        <a:t>6.4</a:t>
                      </a:r>
                      <a:endParaRPr lang="en-US" sz="1200" kern="1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indent="45720" algn="ctr">
                        <a:spcBef>
                          <a:spcPts val="0"/>
                        </a:spcBef>
                        <a:spcAft>
                          <a:spcPts val="50"/>
                        </a:spcAft>
                      </a:pPr>
                      <a:r>
                        <a:rPr lang="en-US" sz="1100" b="1" kern="100">
                          <a:solidFill>
                            <a:srgbClr val="000000"/>
                          </a:solidFill>
                          <a:latin typeface="Arial Narrow"/>
                          <a:ea typeface="SimSun"/>
                          <a:cs typeface="Times New Roman"/>
                        </a:rPr>
                        <a:t>34.2</a:t>
                      </a:r>
                      <a:endParaRPr lang="en-US" sz="1200" kern="1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indent="45720" algn="ctr">
                        <a:spcBef>
                          <a:spcPts val="0"/>
                        </a:spcBef>
                        <a:spcAft>
                          <a:spcPts val="50"/>
                        </a:spcAft>
                      </a:pPr>
                      <a:r>
                        <a:rPr lang="en-US" sz="1100" b="1" kern="100">
                          <a:solidFill>
                            <a:srgbClr val="000000"/>
                          </a:solidFill>
                          <a:latin typeface="Arial Narrow"/>
                          <a:ea typeface="SimSun"/>
                          <a:cs typeface="Times New Roman"/>
                        </a:rPr>
                        <a:t>9.9</a:t>
                      </a:r>
                      <a:endParaRPr lang="en-US" sz="1200" kern="1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indent="45720" algn="ctr">
                        <a:spcBef>
                          <a:spcPts val="0"/>
                        </a:spcBef>
                        <a:spcAft>
                          <a:spcPts val="50"/>
                        </a:spcAft>
                      </a:pPr>
                      <a:r>
                        <a:rPr lang="en-US" sz="1100" b="1" kern="100">
                          <a:solidFill>
                            <a:srgbClr val="000000"/>
                          </a:solidFill>
                          <a:latin typeface="Arial Narrow"/>
                          <a:ea typeface="SimSun"/>
                          <a:cs typeface="Times New Roman"/>
                        </a:rPr>
                        <a:t>30.7</a:t>
                      </a:r>
                      <a:endParaRPr lang="en-US" sz="1200" kern="1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indent="45720" algn="ctr">
                        <a:spcBef>
                          <a:spcPts val="0"/>
                        </a:spcBef>
                        <a:spcAft>
                          <a:spcPts val="50"/>
                        </a:spcAft>
                      </a:pPr>
                      <a:r>
                        <a:rPr lang="en-US" sz="1100" b="1" kern="100">
                          <a:solidFill>
                            <a:srgbClr val="000000"/>
                          </a:solidFill>
                          <a:latin typeface="Arial Narrow"/>
                          <a:ea typeface="SimSun"/>
                          <a:cs typeface="Times New Roman"/>
                        </a:rPr>
                        <a:t>0.7</a:t>
                      </a:r>
                      <a:endParaRPr lang="en-US" sz="1200" kern="1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indent="45720" algn="ctr">
                        <a:spcBef>
                          <a:spcPts val="0"/>
                        </a:spcBef>
                        <a:spcAft>
                          <a:spcPts val="50"/>
                        </a:spcAft>
                      </a:pPr>
                      <a:r>
                        <a:rPr lang="en-US" sz="1100" b="1" kern="100">
                          <a:solidFill>
                            <a:srgbClr val="000000"/>
                          </a:solidFill>
                          <a:latin typeface="Arial Narrow"/>
                          <a:ea typeface="SimSun"/>
                          <a:cs typeface="Times New Roman"/>
                        </a:rPr>
                        <a:t>2.3</a:t>
                      </a:r>
                      <a:endParaRPr lang="en-US" sz="1200" kern="1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>
                          <a:latin typeface="Times New Roman"/>
                          <a:ea typeface="SimSun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96983">
                <a:tc>
                  <a:txBody>
                    <a:bodyPr/>
                    <a:lstStyle/>
                    <a:p>
                      <a:pPr marL="0" marR="0" indent="45720">
                        <a:spcBef>
                          <a:spcPts val="0"/>
                        </a:spcBef>
                        <a:spcAft>
                          <a:spcPts val="50"/>
                        </a:spcAft>
                      </a:pPr>
                      <a:r>
                        <a:rPr lang="en-US" sz="1100" b="1" kern="10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 </a:t>
                      </a:r>
                      <a:endParaRPr lang="en-US" sz="1200" kern="1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indent="45720">
                        <a:spcBef>
                          <a:spcPts val="0"/>
                        </a:spcBef>
                        <a:spcAft>
                          <a:spcPts val="50"/>
                        </a:spcAft>
                      </a:pPr>
                      <a:endParaRPr lang="en-US" sz="1200" kern="1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indent="45720">
                        <a:spcBef>
                          <a:spcPts val="0"/>
                        </a:spcBef>
                        <a:spcAft>
                          <a:spcPts val="50"/>
                        </a:spcAft>
                      </a:pPr>
                      <a:endParaRPr lang="en-US" sz="1200" kern="1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indent="45720">
                        <a:spcBef>
                          <a:spcPts val="0"/>
                        </a:spcBef>
                        <a:spcAft>
                          <a:spcPts val="50"/>
                        </a:spcAft>
                      </a:pPr>
                      <a:endParaRPr lang="en-US" sz="1200" kern="1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indent="45720">
                        <a:spcBef>
                          <a:spcPts val="0"/>
                        </a:spcBef>
                        <a:spcAft>
                          <a:spcPts val="50"/>
                        </a:spcAft>
                      </a:pPr>
                      <a:endParaRPr lang="en-US" sz="1200" kern="1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indent="45720">
                        <a:spcBef>
                          <a:spcPts val="0"/>
                        </a:spcBef>
                        <a:spcAft>
                          <a:spcPts val="50"/>
                        </a:spcAft>
                      </a:pPr>
                      <a:endParaRPr lang="en-US" sz="1200" kern="1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indent="45720">
                        <a:spcBef>
                          <a:spcPts val="0"/>
                        </a:spcBef>
                        <a:spcAft>
                          <a:spcPts val="50"/>
                        </a:spcAft>
                      </a:pPr>
                      <a:endParaRPr lang="en-US" sz="1200" kern="1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indent="45720">
                        <a:spcBef>
                          <a:spcPts val="0"/>
                        </a:spcBef>
                        <a:spcAft>
                          <a:spcPts val="50"/>
                        </a:spcAft>
                      </a:pPr>
                      <a:endParaRPr lang="en-US" sz="1200" kern="1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indent="45720">
                        <a:spcBef>
                          <a:spcPts val="0"/>
                        </a:spcBef>
                        <a:spcAft>
                          <a:spcPts val="50"/>
                        </a:spcAft>
                      </a:pPr>
                      <a:endParaRPr lang="en-US" sz="1200" kern="1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indent="45720">
                        <a:spcBef>
                          <a:spcPts val="0"/>
                        </a:spcBef>
                        <a:spcAft>
                          <a:spcPts val="50"/>
                        </a:spcAft>
                      </a:pPr>
                      <a:endParaRPr lang="en-US" sz="1200" kern="1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indent="45720">
                        <a:spcBef>
                          <a:spcPts val="0"/>
                        </a:spcBef>
                        <a:spcAft>
                          <a:spcPts val="50"/>
                        </a:spcAft>
                      </a:pPr>
                      <a:endParaRPr lang="en-US" sz="1200" kern="1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indent="45720">
                        <a:spcBef>
                          <a:spcPts val="0"/>
                        </a:spcBef>
                        <a:spcAft>
                          <a:spcPts val="50"/>
                        </a:spcAft>
                      </a:pPr>
                      <a:endParaRPr lang="en-US" sz="1200" kern="1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indent="45720">
                        <a:spcBef>
                          <a:spcPts val="0"/>
                        </a:spcBef>
                        <a:spcAft>
                          <a:spcPts val="50"/>
                        </a:spcAft>
                      </a:pPr>
                      <a:endParaRPr lang="en-US" sz="1200" kern="1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indent="45720">
                        <a:spcBef>
                          <a:spcPts val="0"/>
                        </a:spcBef>
                        <a:spcAft>
                          <a:spcPts val="50"/>
                        </a:spcAft>
                      </a:pPr>
                      <a:r>
                        <a:rPr lang="en-US" sz="1100" b="1" kern="100">
                          <a:solidFill>
                            <a:srgbClr val="000000"/>
                          </a:solidFill>
                          <a:latin typeface="Arial Narrow"/>
                          <a:ea typeface="SimSun"/>
                          <a:cs typeface="Times New Roman"/>
                        </a:rPr>
                        <a:t> </a:t>
                      </a:r>
                      <a:endParaRPr lang="en-US" sz="1200" kern="1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>
                          <a:latin typeface="Times New Roman"/>
                          <a:ea typeface="SimSun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301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50"/>
                        </a:spcAft>
                      </a:pPr>
                      <a:r>
                        <a:rPr lang="en-US" sz="1100" b="1" kern="10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Fresh</a:t>
                      </a:r>
                      <a:endParaRPr lang="en-US" sz="1200" kern="1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indent="45720">
                        <a:spcBef>
                          <a:spcPts val="0"/>
                        </a:spcBef>
                        <a:spcAft>
                          <a:spcPts val="50"/>
                        </a:spcAft>
                      </a:pPr>
                      <a:r>
                        <a:rPr lang="en-US" sz="1100" b="1" kern="10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mean</a:t>
                      </a:r>
                      <a:endParaRPr lang="en-US" sz="1200" kern="1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indent="45720" algn="ctr">
                        <a:spcBef>
                          <a:spcPts val="0"/>
                        </a:spcBef>
                        <a:spcAft>
                          <a:spcPts val="50"/>
                        </a:spcAft>
                      </a:pPr>
                      <a:r>
                        <a:rPr lang="en-US" sz="1100" b="1" kern="100">
                          <a:solidFill>
                            <a:srgbClr val="000000"/>
                          </a:solidFill>
                          <a:latin typeface="Arial Narrow"/>
                          <a:ea typeface="SimSun"/>
                          <a:cs typeface="Times New Roman"/>
                        </a:rPr>
                        <a:t>0.6</a:t>
                      </a:r>
                      <a:endParaRPr lang="en-US" sz="1200" kern="1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indent="45720" algn="ctr">
                        <a:spcBef>
                          <a:spcPts val="0"/>
                        </a:spcBef>
                        <a:spcAft>
                          <a:spcPts val="50"/>
                        </a:spcAft>
                      </a:pPr>
                      <a:r>
                        <a:rPr lang="en-US" sz="1100" b="1" kern="100">
                          <a:solidFill>
                            <a:srgbClr val="000000"/>
                          </a:solidFill>
                          <a:latin typeface="Arial Narrow"/>
                          <a:ea typeface="SimSun"/>
                          <a:cs typeface="Times New Roman"/>
                        </a:rPr>
                        <a:t>1.1</a:t>
                      </a:r>
                      <a:endParaRPr lang="en-US" sz="1200" kern="1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indent="45720" algn="ctr">
                        <a:spcBef>
                          <a:spcPts val="0"/>
                        </a:spcBef>
                        <a:spcAft>
                          <a:spcPts val="50"/>
                        </a:spcAft>
                      </a:pPr>
                      <a:r>
                        <a:rPr lang="en-US" sz="1100" b="1" kern="100">
                          <a:solidFill>
                            <a:srgbClr val="000000"/>
                          </a:solidFill>
                          <a:latin typeface="Arial Narrow"/>
                          <a:ea typeface="SimSun"/>
                          <a:cs typeface="Times New Roman"/>
                        </a:rPr>
                        <a:t>3.5</a:t>
                      </a:r>
                      <a:endParaRPr lang="en-US" sz="1200" kern="1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indent="45720" algn="ctr">
                        <a:spcBef>
                          <a:spcPts val="0"/>
                        </a:spcBef>
                        <a:spcAft>
                          <a:spcPts val="50"/>
                        </a:spcAft>
                      </a:pPr>
                      <a:r>
                        <a:rPr lang="en-US" sz="1100" b="1" kern="100">
                          <a:solidFill>
                            <a:srgbClr val="000000"/>
                          </a:solidFill>
                          <a:latin typeface="Arial Narrow"/>
                          <a:ea typeface="SimSun"/>
                          <a:cs typeface="Times New Roman"/>
                        </a:rPr>
                        <a:t>0.7</a:t>
                      </a:r>
                      <a:endParaRPr lang="en-US" sz="1200" kern="1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indent="45720" algn="ctr">
                        <a:spcBef>
                          <a:spcPts val="0"/>
                        </a:spcBef>
                        <a:spcAft>
                          <a:spcPts val="50"/>
                        </a:spcAft>
                      </a:pPr>
                      <a:r>
                        <a:rPr lang="en-US" sz="1100" b="1" kern="100">
                          <a:solidFill>
                            <a:srgbClr val="000000"/>
                          </a:solidFill>
                          <a:latin typeface="Arial Narrow"/>
                          <a:ea typeface="SimSun"/>
                          <a:cs typeface="Times New Roman"/>
                        </a:rPr>
                        <a:t>25.9</a:t>
                      </a:r>
                      <a:endParaRPr lang="en-US" sz="1200" kern="1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50"/>
                        </a:spcAft>
                      </a:pPr>
                      <a:r>
                        <a:rPr lang="en-US" sz="1100" b="1" kern="100">
                          <a:solidFill>
                            <a:srgbClr val="000000"/>
                          </a:solidFill>
                          <a:latin typeface="Arial Narrow"/>
                          <a:ea typeface="SimSun"/>
                          <a:cs typeface="Times New Roman"/>
                        </a:rPr>
                        <a:t>19.6**</a:t>
                      </a:r>
                      <a:endParaRPr lang="en-US" sz="1200" kern="1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indent="45720" algn="ctr">
                        <a:spcBef>
                          <a:spcPts val="0"/>
                        </a:spcBef>
                        <a:spcAft>
                          <a:spcPts val="50"/>
                        </a:spcAft>
                      </a:pPr>
                      <a:r>
                        <a:rPr lang="en-US" sz="1100" b="1" kern="100">
                          <a:solidFill>
                            <a:srgbClr val="000000"/>
                          </a:solidFill>
                          <a:latin typeface="Arial Narrow"/>
                          <a:ea typeface="SimSun"/>
                          <a:cs typeface="Times New Roman"/>
                        </a:rPr>
                        <a:t>4.1</a:t>
                      </a:r>
                      <a:endParaRPr lang="en-US" sz="1200" kern="1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indent="45720" algn="ctr">
                        <a:spcBef>
                          <a:spcPts val="0"/>
                        </a:spcBef>
                        <a:spcAft>
                          <a:spcPts val="50"/>
                        </a:spcAft>
                      </a:pPr>
                      <a:r>
                        <a:rPr lang="en-US" sz="1100" b="1" kern="100">
                          <a:solidFill>
                            <a:srgbClr val="000000"/>
                          </a:solidFill>
                          <a:latin typeface="Arial Narrow"/>
                          <a:ea typeface="SimSun"/>
                          <a:cs typeface="Times New Roman"/>
                        </a:rPr>
                        <a:t>62.1</a:t>
                      </a:r>
                      <a:endParaRPr lang="en-US" sz="1200" kern="1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indent="45720" algn="ctr">
                        <a:spcBef>
                          <a:spcPts val="0"/>
                        </a:spcBef>
                        <a:spcAft>
                          <a:spcPts val="50"/>
                        </a:spcAft>
                      </a:pPr>
                      <a:r>
                        <a:rPr lang="en-US" sz="1100" b="1" kern="100">
                          <a:solidFill>
                            <a:srgbClr val="000000"/>
                          </a:solidFill>
                          <a:latin typeface="Arial Narrow"/>
                          <a:ea typeface="SimSun"/>
                          <a:cs typeface="Times New Roman"/>
                        </a:rPr>
                        <a:t>91.7</a:t>
                      </a:r>
                      <a:endParaRPr lang="en-US" sz="1200" kern="1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indent="45720" algn="ctr">
                        <a:spcBef>
                          <a:spcPts val="0"/>
                        </a:spcBef>
                        <a:spcAft>
                          <a:spcPts val="50"/>
                        </a:spcAft>
                      </a:pPr>
                      <a:r>
                        <a:rPr lang="en-US" sz="1100" b="1" kern="100">
                          <a:solidFill>
                            <a:srgbClr val="000000"/>
                          </a:solidFill>
                          <a:latin typeface="Arial Narrow"/>
                          <a:ea typeface="SimSun"/>
                          <a:cs typeface="Times New Roman"/>
                        </a:rPr>
                        <a:t>70.7</a:t>
                      </a:r>
                      <a:endParaRPr lang="en-US" sz="1200" kern="1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indent="45720" algn="ctr">
                        <a:spcBef>
                          <a:spcPts val="0"/>
                        </a:spcBef>
                        <a:spcAft>
                          <a:spcPts val="50"/>
                        </a:spcAft>
                      </a:pPr>
                      <a:r>
                        <a:rPr lang="en-US" sz="1100" b="1" kern="100">
                          <a:solidFill>
                            <a:srgbClr val="000000"/>
                          </a:solidFill>
                          <a:latin typeface="Arial Narrow"/>
                          <a:ea typeface="SimSun"/>
                          <a:cs typeface="Times New Roman"/>
                        </a:rPr>
                        <a:t>99.5</a:t>
                      </a:r>
                      <a:endParaRPr lang="en-US" sz="1200" kern="1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indent="45720" algn="ctr">
                        <a:spcBef>
                          <a:spcPts val="0"/>
                        </a:spcBef>
                        <a:spcAft>
                          <a:spcPts val="50"/>
                        </a:spcAft>
                      </a:pPr>
                      <a:r>
                        <a:rPr lang="en-US" sz="1100" b="1" kern="100">
                          <a:solidFill>
                            <a:srgbClr val="000000"/>
                          </a:solidFill>
                          <a:latin typeface="Arial Narrow"/>
                          <a:ea typeface="SimSun"/>
                          <a:cs typeface="Times New Roman"/>
                        </a:rPr>
                        <a:t>99.0</a:t>
                      </a:r>
                      <a:endParaRPr lang="en-US" sz="1200" kern="1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>
                          <a:latin typeface="Times New Roman"/>
                          <a:ea typeface="SimSun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2044">
                <a:tc>
                  <a:txBody>
                    <a:bodyPr/>
                    <a:lstStyle/>
                    <a:p>
                      <a:pPr marL="0" marR="0" indent="45720">
                        <a:spcBef>
                          <a:spcPts val="0"/>
                        </a:spcBef>
                        <a:spcAft>
                          <a:spcPts val="50"/>
                        </a:spcAft>
                      </a:pPr>
                      <a:r>
                        <a:rPr lang="en-US" sz="1100" b="1" kern="10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 </a:t>
                      </a:r>
                      <a:endParaRPr lang="en-US" sz="1200" kern="1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indent="45720">
                        <a:spcBef>
                          <a:spcPts val="0"/>
                        </a:spcBef>
                        <a:spcAft>
                          <a:spcPts val="50"/>
                        </a:spcAft>
                      </a:pPr>
                      <a:r>
                        <a:rPr lang="en-US" sz="1100" b="1" kern="10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S.D.</a:t>
                      </a:r>
                      <a:endParaRPr lang="en-US" sz="1200" kern="1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indent="45720" algn="ctr">
                        <a:spcBef>
                          <a:spcPts val="0"/>
                        </a:spcBef>
                        <a:spcAft>
                          <a:spcPts val="50"/>
                        </a:spcAft>
                      </a:pPr>
                      <a:r>
                        <a:rPr lang="en-US" sz="1100" b="1" kern="100">
                          <a:solidFill>
                            <a:srgbClr val="000000"/>
                          </a:solidFill>
                          <a:latin typeface="Arial Narrow"/>
                          <a:ea typeface="SimSun"/>
                          <a:cs typeface="Times New Roman"/>
                        </a:rPr>
                        <a:t>2.1</a:t>
                      </a:r>
                      <a:endParaRPr lang="en-US" sz="1200" kern="1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indent="45720" algn="ctr">
                        <a:spcBef>
                          <a:spcPts val="0"/>
                        </a:spcBef>
                        <a:spcAft>
                          <a:spcPts val="50"/>
                        </a:spcAft>
                      </a:pPr>
                      <a:r>
                        <a:rPr lang="en-US" sz="1100" b="1" kern="100">
                          <a:solidFill>
                            <a:srgbClr val="000000"/>
                          </a:solidFill>
                          <a:latin typeface="Arial Narrow"/>
                          <a:ea typeface="SimSun"/>
                          <a:cs typeface="Times New Roman"/>
                        </a:rPr>
                        <a:t>2.5</a:t>
                      </a:r>
                      <a:endParaRPr lang="en-US" sz="1200" kern="1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indent="45720" algn="ctr">
                        <a:spcBef>
                          <a:spcPts val="0"/>
                        </a:spcBef>
                        <a:spcAft>
                          <a:spcPts val="50"/>
                        </a:spcAft>
                      </a:pPr>
                      <a:r>
                        <a:rPr lang="en-US" sz="1100" b="1" kern="100">
                          <a:solidFill>
                            <a:srgbClr val="000000"/>
                          </a:solidFill>
                          <a:latin typeface="Arial Narrow"/>
                          <a:ea typeface="SimSun"/>
                          <a:cs typeface="Times New Roman"/>
                        </a:rPr>
                        <a:t>8.5</a:t>
                      </a:r>
                      <a:endParaRPr lang="en-US" sz="1200" kern="1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indent="45720" algn="ctr">
                        <a:spcBef>
                          <a:spcPts val="0"/>
                        </a:spcBef>
                        <a:spcAft>
                          <a:spcPts val="50"/>
                        </a:spcAft>
                      </a:pPr>
                      <a:r>
                        <a:rPr lang="en-US" sz="1100" b="1" kern="100">
                          <a:solidFill>
                            <a:srgbClr val="000000"/>
                          </a:solidFill>
                          <a:latin typeface="Arial Narrow"/>
                          <a:ea typeface="SimSun"/>
                          <a:cs typeface="Times New Roman"/>
                        </a:rPr>
                        <a:t>1.4</a:t>
                      </a:r>
                      <a:endParaRPr lang="en-US" sz="1200" kern="1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indent="45720" algn="ctr">
                        <a:spcBef>
                          <a:spcPts val="0"/>
                        </a:spcBef>
                        <a:spcAft>
                          <a:spcPts val="50"/>
                        </a:spcAft>
                      </a:pPr>
                      <a:r>
                        <a:rPr lang="en-US" sz="1100" b="1" kern="100">
                          <a:solidFill>
                            <a:srgbClr val="000000"/>
                          </a:solidFill>
                          <a:latin typeface="Arial Narrow"/>
                          <a:ea typeface="SimSun"/>
                          <a:cs typeface="Times New Roman"/>
                        </a:rPr>
                        <a:t>30.2</a:t>
                      </a:r>
                      <a:endParaRPr lang="en-US" sz="1200" kern="1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indent="45720" algn="ctr">
                        <a:spcBef>
                          <a:spcPts val="0"/>
                        </a:spcBef>
                        <a:spcAft>
                          <a:spcPts val="50"/>
                        </a:spcAft>
                      </a:pPr>
                      <a:r>
                        <a:rPr lang="en-US" sz="1100" b="1" kern="100">
                          <a:solidFill>
                            <a:srgbClr val="000000"/>
                          </a:solidFill>
                          <a:latin typeface="Arial Narrow"/>
                          <a:ea typeface="SimSun"/>
                          <a:cs typeface="Times New Roman"/>
                        </a:rPr>
                        <a:t>28.3</a:t>
                      </a:r>
                      <a:endParaRPr lang="en-US" sz="1200" kern="1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indent="45720" algn="ctr">
                        <a:spcBef>
                          <a:spcPts val="0"/>
                        </a:spcBef>
                        <a:spcAft>
                          <a:spcPts val="50"/>
                        </a:spcAft>
                      </a:pPr>
                      <a:r>
                        <a:rPr lang="en-US" sz="1100" b="1" kern="100">
                          <a:solidFill>
                            <a:srgbClr val="000000"/>
                          </a:solidFill>
                          <a:latin typeface="Arial Narrow"/>
                          <a:ea typeface="SimSun"/>
                          <a:cs typeface="Times New Roman"/>
                        </a:rPr>
                        <a:t>7.4</a:t>
                      </a:r>
                      <a:endParaRPr lang="en-US" sz="1200" kern="1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indent="45720" algn="ctr">
                        <a:spcBef>
                          <a:spcPts val="0"/>
                        </a:spcBef>
                        <a:spcAft>
                          <a:spcPts val="50"/>
                        </a:spcAft>
                      </a:pPr>
                      <a:r>
                        <a:rPr lang="en-US" sz="1100" b="1" kern="100">
                          <a:solidFill>
                            <a:srgbClr val="000000"/>
                          </a:solidFill>
                          <a:latin typeface="Arial Narrow"/>
                          <a:ea typeface="SimSun"/>
                          <a:cs typeface="Times New Roman"/>
                        </a:rPr>
                        <a:t>34.7</a:t>
                      </a:r>
                      <a:endParaRPr lang="en-US" sz="1200" kern="1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indent="45720" algn="ctr">
                        <a:spcBef>
                          <a:spcPts val="0"/>
                        </a:spcBef>
                        <a:spcAft>
                          <a:spcPts val="50"/>
                        </a:spcAft>
                      </a:pPr>
                      <a:r>
                        <a:rPr lang="en-US" sz="1100" b="1" kern="100">
                          <a:solidFill>
                            <a:srgbClr val="000000"/>
                          </a:solidFill>
                          <a:latin typeface="Arial Narrow"/>
                          <a:ea typeface="SimSun"/>
                          <a:cs typeface="Times New Roman"/>
                        </a:rPr>
                        <a:t>9.7</a:t>
                      </a:r>
                      <a:endParaRPr lang="en-US" sz="1200" kern="1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indent="45720" algn="ctr">
                        <a:spcBef>
                          <a:spcPts val="0"/>
                        </a:spcBef>
                        <a:spcAft>
                          <a:spcPts val="50"/>
                        </a:spcAft>
                      </a:pPr>
                      <a:r>
                        <a:rPr lang="en-US" sz="1100" b="1" kern="100">
                          <a:solidFill>
                            <a:srgbClr val="000000"/>
                          </a:solidFill>
                          <a:latin typeface="Arial Narrow"/>
                          <a:ea typeface="SimSun"/>
                          <a:cs typeface="Times New Roman"/>
                        </a:rPr>
                        <a:t>26.6</a:t>
                      </a:r>
                      <a:endParaRPr lang="en-US" sz="1200" kern="1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indent="45720" algn="ctr">
                        <a:spcBef>
                          <a:spcPts val="0"/>
                        </a:spcBef>
                        <a:spcAft>
                          <a:spcPts val="50"/>
                        </a:spcAft>
                      </a:pPr>
                      <a:r>
                        <a:rPr lang="en-US" sz="1100" b="1" kern="100">
                          <a:solidFill>
                            <a:srgbClr val="000000"/>
                          </a:solidFill>
                          <a:latin typeface="Arial Narrow"/>
                          <a:ea typeface="SimSun"/>
                          <a:cs typeface="Times New Roman"/>
                        </a:rPr>
                        <a:t>0.7</a:t>
                      </a:r>
                      <a:endParaRPr lang="en-US" sz="1200" kern="1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indent="45720" algn="ctr">
                        <a:spcBef>
                          <a:spcPts val="0"/>
                        </a:spcBef>
                        <a:spcAft>
                          <a:spcPts val="50"/>
                        </a:spcAft>
                      </a:pPr>
                      <a:r>
                        <a:rPr lang="en-US" sz="1100" b="1" kern="100">
                          <a:solidFill>
                            <a:srgbClr val="000000"/>
                          </a:solidFill>
                          <a:latin typeface="Arial Narrow"/>
                          <a:ea typeface="SimSun"/>
                          <a:cs typeface="Times New Roman"/>
                        </a:rPr>
                        <a:t>2.4</a:t>
                      </a:r>
                      <a:endParaRPr lang="en-US" sz="1200" kern="1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>
                          <a:latin typeface="Times New Roman"/>
                          <a:ea typeface="SimSun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53010">
                <a:tc>
                  <a:txBody>
                    <a:bodyPr/>
                    <a:lstStyle/>
                    <a:p>
                      <a:pPr marL="0" marR="0" indent="45720">
                        <a:spcBef>
                          <a:spcPts val="0"/>
                        </a:spcBef>
                        <a:spcAft>
                          <a:spcPts val="50"/>
                        </a:spcAft>
                      </a:pPr>
                      <a:endParaRPr lang="en-US" sz="1200" kern="1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indent="45720">
                        <a:spcBef>
                          <a:spcPts val="0"/>
                        </a:spcBef>
                        <a:spcAft>
                          <a:spcPts val="50"/>
                        </a:spcAft>
                      </a:pPr>
                      <a:endParaRPr lang="en-US" sz="1200" kern="1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indent="45720">
                        <a:spcBef>
                          <a:spcPts val="0"/>
                        </a:spcBef>
                        <a:spcAft>
                          <a:spcPts val="50"/>
                        </a:spcAft>
                      </a:pPr>
                      <a:endParaRPr lang="en-US" sz="1200" kern="1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indent="45720">
                        <a:spcBef>
                          <a:spcPts val="0"/>
                        </a:spcBef>
                        <a:spcAft>
                          <a:spcPts val="50"/>
                        </a:spcAft>
                      </a:pPr>
                      <a:endParaRPr lang="en-US" sz="1200" kern="1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indent="45720">
                        <a:spcBef>
                          <a:spcPts val="0"/>
                        </a:spcBef>
                        <a:spcAft>
                          <a:spcPts val="50"/>
                        </a:spcAft>
                      </a:pPr>
                      <a:endParaRPr lang="en-US" sz="1200" kern="1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indent="45720">
                        <a:spcBef>
                          <a:spcPts val="0"/>
                        </a:spcBef>
                        <a:spcAft>
                          <a:spcPts val="50"/>
                        </a:spcAft>
                      </a:pPr>
                      <a:endParaRPr lang="en-US" sz="1200" kern="1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indent="45720">
                        <a:spcBef>
                          <a:spcPts val="0"/>
                        </a:spcBef>
                        <a:spcAft>
                          <a:spcPts val="50"/>
                        </a:spcAft>
                      </a:pPr>
                      <a:endParaRPr lang="en-US" sz="1200" kern="1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indent="45720">
                        <a:spcBef>
                          <a:spcPts val="0"/>
                        </a:spcBef>
                        <a:spcAft>
                          <a:spcPts val="50"/>
                        </a:spcAft>
                      </a:pPr>
                      <a:endParaRPr lang="en-US" sz="1200" kern="1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indent="45720">
                        <a:spcBef>
                          <a:spcPts val="0"/>
                        </a:spcBef>
                        <a:spcAft>
                          <a:spcPts val="50"/>
                        </a:spcAft>
                      </a:pPr>
                      <a:endParaRPr lang="en-US" sz="1200" kern="1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indent="45720">
                        <a:spcBef>
                          <a:spcPts val="0"/>
                        </a:spcBef>
                        <a:spcAft>
                          <a:spcPts val="50"/>
                        </a:spcAft>
                      </a:pPr>
                      <a:endParaRPr lang="en-US" sz="1200" kern="1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indent="45720">
                        <a:spcBef>
                          <a:spcPts val="0"/>
                        </a:spcBef>
                        <a:spcAft>
                          <a:spcPts val="50"/>
                        </a:spcAft>
                      </a:pPr>
                      <a:endParaRPr lang="en-US" sz="1200" kern="1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indent="45720">
                        <a:spcBef>
                          <a:spcPts val="0"/>
                        </a:spcBef>
                        <a:spcAft>
                          <a:spcPts val="50"/>
                        </a:spcAft>
                      </a:pPr>
                      <a:endParaRPr lang="en-US" sz="1200" kern="1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indent="45720">
                        <a:spcBef>
                          <a:spcPts val="0"/>
                        </a:spcBef>
                        <a:spcAft>
                          <a:spcPts val="50"/>
                        </a:spcAft>
                      </a:pPr>
                      <a:endParaRPr lang="en-US" sz="1200" kern="1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indent="45720">
                        <a:spcBef>
                          <a:spcPts val="0"/>
                        </a:spcBef>
                        <a:spcAft>
                          <a:spcPts val="50"/>
                        </a:spcAft>
                      </a:pPr>
                      <a:endParaRPr lang="en-US" sz="1200" kern="1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>
                          <a:latin typeface="Times New Roman"/>
                          <a:ea typeface="SimSun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74094">
                <a:tc>
                  <a:txBody>
                    <a:bodyPr/>
                    <a:lstStyle/>
                    <a:p>
                      <a:pPr marL="0" marR="0" indent="45720">
                        <a:spcBef>
                          <a:spcPts val="0"/>
                        </a:spcBef>
                        <a:spcAft>
                          <a:spcPts val="50"/>
                        </a:spcAft>
                      </a:pPr>
                      <a:r>
                        <a:rPr lang="en-US" sz="1100" b="1" kern="10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Cyto</a:t>
                      </a:r>
                      <a:endParaRPr lang="en-US" sz="1200" kern="1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indent="45720">
                        <a:spcBef>
                          <a:spcPts val="0"/>
                        </a:spcBef>
                        <a:spcAft>
                          <a:spcPts val="50"/>
                        </a:spcAft>
                      </a:pPr>
                      <a:r>
                        <a:rPr lang="en-US" sz="1100" b="1" kern="10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mean</a:t>
                      </a:r>
                      <a:endParaRPr lang="en-US" sz="1200" kern="1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indent="45720" algn="ctr">
                        <a:spcBef>
                          <a:spcPts val="0"/>
                        </a:spcBef>
                        <a:spcAft>
                          <a:spcPts val="50"/>
                        </a:spcAft>
                      </a:pPr>
                      <a:r>
                        <a:rPr lang="en-US" sz="1100" b="1" kern="100">
                          <a:solidFill>
                            <a:srgbClr val="000000"/>
                          </a:solidFill>
                          <a:latin typeface="Arial Narrow"/>
                          <a:ea typeface="SimSun"/>
                          <a:cs typeface="Times New Roman"/>
                        </a:rPr>
                        <a:t>0.1</a:t>
                      </a:r>
                      <a:endParaRPr lang="en-US" sz="1200" kern="1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indent="45720" algn="ctr">
                        <a:spcBef>
                          <a:spcPts val="0"/>
                        </a:spcBef>
                        <a:spcAft>
                          <a:spcPts val="50"/>
                        </a:spcAft>
                      </a:pPr>
                      <a:r>
                        <a:rPr lang="en-US" sz="1100" b="1" kern="100">
                          <a:solidFill>
                            <a:srgbClr val="000000"/>
                          </a:solidFill>
                          <a:latin typeface="Arial Narrow"/>
                          <a:ea typeface="SimSun"/>
                          <a:cs typeface="Times New Roman"/>
                        </a:rPr>
                        <a:t>4.4</a:t>
                      </a:r>
                      <a:endParaRPr lang="en-US" sz="1200" kern="1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indent="45720" algn="ctr">
                        <a:spcBef>
                          <a:spcPts val="0"/>
                        </a:spcBef>
                        <a:spcAft>
                          <a:spcPts val="50"/>
                        </a:spcAft>
                      </a:pPr>
                      <a:r>
                        <a:rPr lang="en-US" sz="1100" b="1" kern="100">
                          <a:solidFill>
                            <a:srgbClr val="000000"/>
                          </a:solidFill>
                          <a:latin typeface="Arial Narrow"/>
                          <a:ea typeface="SimSun"/>
                          <a:cs typeface="Times New Roman"/>
                        </a:rPr>
                        <a:t>3.1</a:t>
                      </a:r>
                      <a:endParaRPr lang="en-US" sz="1200" kern="1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indent="45720" algn="ctr">
                        <a:spcBef>
                          <a:spcPts val="0"/>
                        </a:spcBef>
                        <a:spcAft>
                          <a:spcPts val="50"/>
                        </a:spcAft>
                      </a:pPr>
                      <a:r>
                        <a:rPr lang="en-US" sz="1100" b="1" kern="100">
                          <a:solidFill>
                            <a:srgbClr val="000000"/>
                          </a:solidFill>
                          <a:latin typeface="Arial Narrow"/>
                          <a:ea typeface="SimSun"/>
                          <a:cs typeface="Times New Roman"/>
                        </a:rPr>
                        <a:t>1.1</a:t>
                      </a:r>
                      <a:endParaRPr lang="en-US" sz="1200" kern="1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indent="45720" algn="ctr">
                        <a:spcBef>
                          <a:spcPts val="0"/>
                        </a:spcBef>
                        <a:spcAft>
                          <a:spcPts val="50"/>
                        </a:spcAft>
                      </a:pPr>
                      <a:r>
                        <a:rPr lang="en-US" sz="1100" b="1" kern="100">
                          <a:solidFill>
                            <a:srgbClr val="000000"/>
                          </a:solidFill>
                          <a:latin typeface="Arial Narrow"/>
                          <a:ea typeface="SimSun"/>
                          <a:cs typeface="Times New Roman"/>
                        </a:rPr>
                        <a:t>29.2</a:t>
                      </a:r>
                      <a:endParaRPr lang="en-US" sz="1200" kern="1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indent="45720" algn="ctr">
                        <a:spcBef>
                          <a:spcPts val="0"/>
                        </a:spcBef>
                        <a:spcAft>
                          <a:spcPts val="50"/>
                        </a:spcAft>
                      </a:pPr>
                      <a:r>
                        <a:rPr lang="en-US" sz="1100" b="1" kern="100">
                          <a:solidFill>
                            <a:srgbClr val="000000"/>
                          </a:solidFill>
                          <a:latin typeface="Arial Narrow"/>
                          <a:ea typeface="SimSun"/>
                          <a:cs typeface="Times New Roman"/>
                        </a:rPr>
                        <a:t>7.4**</a:t>
                      </a:r>
                      <a:endParaRPr lang="en-US" sz="1200" kern="1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indent="45720" algn="ctr">
                        <a:spcBef>
                          <a:spcPts val="0"/>
                        </a:spcBef>
                        <a:spcAft>
                          <a:spcPts val="50"/>
                        </a:spcAft>
                      </a:pPr>
                      <a:r>
                        <a:rPr lang="en-US" sz="1100" b="1" kern="100">
                          <a:solidFill>
                            <a:srgbClr val="000000"/>
                          </a:solidFill>
                          <a:latin typeface="Arial Narrow"/>
                          <a:ea typeface="SimSun"/>
                          <a:cs typeface="Times New Roman"/>
                        </a:rPr>
                        <a:t>1.2</a:t>
                      </a:r>
                      <a:endParaRPr lang="en-US" sz="1200" kern="1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indent="45720" algn="ctr">
                        <a:spcBef>
                          <a:spcPts val="0"/>
                        </a:spcBef>
                        <a:spcAft>
                          <a:spcPts val="50"/>
                        </a:spcAft>
                      </a:pPr>
                      <a:r>
                        <a:rPr lang="en-US" sz="1100" b="1" kern="100">
                          <a:solidFill>
                            <a:srgbClr val="000000"/>
                          </a:solidFill>
                          <a:latin typeface="Arial Narrow"/>
                          <a:ea typeface="SimSun"/>
                          <a:cs typeface="Times New Roman"/>
                        </a:rPr>
                        <a:t>56.4</a:t>
                      </a:r>
                      <a:endParaRPr lang="en-US" sz="1200" kern="1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indent="45720" algn="ctr">
                        <a:spcBef>
                          <a:spcPts val="0"/>
                        </a:spcBef>
                        <a:spcAft>
                          <a:spcPts val="50"/>
                        </a:spcAft>
                      </a:pPr>
                      <a:r>
                        <a:rPr lang="en-US" sz="1100" b="1" kern="100">
                          <a:solidFill>
                            <a:srgbClr val="000000"/>
                          </a:solidFill>
                          <a:latin typeface="Arial Narrow"/>
                          <a:ea typeface="SimSun"/>
                          <a:cs typeface="Times New Roman"/>
                        </a:rPr>
                        <a:t>89.0</a:t>
                      </a:r>
                      <a:endParaRPr lang="en-US" sz="1200" kern="1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indent="45720" algn="ctr">
                        <a:spcBef>
                          <a:spcPts val="0"/>
                        </a:spcBef>
                        <a:spcAft>
                          <a:spcPts val="50"/>
                        </a:spcAft>
                      </a:pPr>
                      <a:r>
                        <a:rPr lang="en-US" sz="1100" b="1" kern="100">
                          <a:solidFill>
                            <a:srgbClr val="000000"/>
                          </a:solidFill>
                          <a:latin typeface="Arial Narrow"/>
                          <a:ea typeface="SimSun"/>
                          <a:cs typeface="Times New Roman"/>
                        </a:rPr>
                        <a:t>38.7</a:t>
                      </a:r>
                      <a:endParaRPr lang="en-US" sz="1200" kern="1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indent="45720" algn="ctr">
                        <a:spcBef>
                          <a:spcPts val="0"/>
                        </a:spcBef>
                        <a:spcAft>
                          <a:spcPts val="50"/>
                        </a:spcAft>
                      </a:pPr>
                      <a:r>
                        <a:rPr lang="en-US" sz="1100" b="1" kern="100">
                          <a:solidFill>
                            <a:srgbClr val="000000"/>
                          </a:solidFill>
                          <a:latin typeface="Arial Narrow"/>
                          <a:ea typeface="SimSun"/>
                          <a:cs typeface="Times New Roman"/>
                        </a:rPr>
                        <a:t>99.3</a:t>
                      </a:r>
                      <a:endParaRPr lang="en-US" sz="1200" kern="1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indent="45720" algn="ctr">
                        <a:spcBef>
                          <a:spcPts val="0"/>
                        </a:spcBef>
                        <a:spcAft>
                          <a:spcPts val="50"/>
                        </a:spcAft>
                      </a:pPr>
                      <a:r>
                        <a:rPr lang="en-US" sz="1100" b="1" kern="100">
                          <a:solidFill>
                            <a:srgbClr val="000000"/>
                          </a:solidFill>
                          <a:latin typeface="Arial Narrow"/>
                          <a:ea typeface="SimSun"/>
                          <a:cs typeface="Times New Roman"/>
                        </a:rPr>
                        <a:t>99.0</a:t>
                      </a:r>
                      <a:endParaRPr lang="en-US" sz="1200" kern="1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>
                          <a:latin typeface="Times New Roman"/>
                          <a:ea typeface="SimSun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53010">
                <a:tc>
                  <a:txBody>
                    <a:bodyPr/>
                    <a:lstStyle/>
                    <a:p>
                      <a:pPr marL="0" marR="0" indent="45720">
                        <a:spcBef>
                          <a:spcPts val="0"/>
                        </a:spcBef>
                        <a:spcAft>
                          <a:spcPts val="50"/>
                        </a:spcAft>
                      </a:pPr>
                      <a:r>
                        <a:rPr lang="en-US" sz="1100" b="1" kern="10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 </a:t>
                      </a:r>
                      <a:endParaRPr lang="en-US" sz="1200" kern="1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indent="45720">
                        <a:spcBef>
                          <a:spcPts val="0"/>
                        </a:spcBef>
                        <a:spcAft>
                          <a:spcPts val="50"/>
                        </a:spcAft>
                      </a:pPr>
                      <a:r>
                        <a:rPr lang="en-US" sz="1100" b="1" kern="100" dirty="0">
                          <a:solidFill>
                            <a:srgbClr val="000000"/>
                          </a:solidFill>
                          <a:latin typeface="Calibri"/>
                          <a:ea typeface="SimSun"/>
                          <a:cs typeface="Times New Roman"/>
                        </a:rPr>
                        <a:t>S.D.</a:t>
                      </a:r>
                      <a:endParaRPr lang="en-US" sz="1200" kern="100" dirty="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indent="45720" algn="ctr">
                        <a:spcBef>
                          <a:spcPts val="0"/>
                        </a:spcBef>
                        <a:spcAft>
                          <a:spcPts val="50"/>
                        </a:spcAft>
                      </a:pPr>
                      <a:r>
                        <a:rPr lang="en-US" sz="1100" b="1" kern="100">
                          <a:solidFill>
                            <a:srgbClr val="000000"/>
                          </a:solidFill>
                          <a:latin typeface="Arial Narrow"/>
                          <a:ea typeface="SimSun"/>
                          <a:cs typeface="Times New Roman"/>
                        </a:rPr>
                        <a:t>0.2</a:t>
                      </a:r>
                      <a:endParaRPr lang="en-US" sz="1200" kern="1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indent="45720" algn="ctr">
                        <a:spcBef>
                          <a:spcPts val="0"/>
                        </a:spcBef>
                        <a:spcAft>
                          <a:spcPts val="50"/>
                        </a:spcAft>
                      </a:pPr>
                      <a:r>
                        <a:rPr lang="en-US" sz="1100" b="1" kern="100">
                          <a:solidFill>
                            <a:srgbClr val="000000"/>
                          </a:solidFill>
                          <a:latin typeface="Arial Narrow"/>
                          <a:ea typeface="SimSun"/>
                          <a:cs typeface="Times New Roman"/>
                        </a:rPr>
                        <a:t>8.8</a:t>
                      </a:r>
                      <a:endParaRPr lang="en-US" sz="1200" kern="1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indent="45720" algn="ctr">
                        <a:spcBef>
                          <a:spcPts val="0"/>
                        </a:spcBef>
                        <a:spcAft>
                          <a:spcPts val="50"/>
                        </a:spcAft>
                      </a:pPr>
                      <a:r>
                        <a:rPr lang="en-US" sz="1100" b="1" kern="100">
                          <a:solidFill>
                            <a:srgbClr val="000000"/>
                          </a:solidFill>
                          <a:latin typeface="Arial Narrow"/>
                          <a:ea typeface="SimSun"/>
                          <a:cs typeface="Times New Roman"/>
                        </a:rPr>
                        <a:t>5.7</a:t>
                      </a:r>
                      <a:endParaRPr lang="en-US" sz="1200" kern="1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indent="45720" algn="ctr">
                        <a:spcBef>
                          <a:spcPts val="0"/>
                        </a:spcBef>
                        <a:spcAft>
                          <a:spcPts val="50"/>
                        </a:spcAft>
                      </a:pPr>
                      <a:r>
                        <a:rPr lang="en-US" sz="1100" b="1" kern="100">
                          <a:solidFill>
                            <a:srgbClr val="000000"/>
                          </a:solidFill>
                          <a:latin typeface="Arial Narrow"/>
                          <a:ea typeface="SimSun"/>
                          <a:cs typeface="Times New Roman"/>
                        </a:rPr>
                        <a:t>1.9</a:t>
                      </a:r>
                      <a:endParaRPr lang="en-US" sz="1200" kern="1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indent="45720" algn="ctr">
                        <a:spcBef>
                          <a:spcPts val="0"/>
                        </a:spcBef>
                        <a:spcAft>
                          <a:spcPts val="50"/>
                        </a:spcAft>
                      </a:pPr>
                      <a:r>
                        <a:rPr lang="en-US" sz="1100" b="1" kern="100" dirty="0">
                          <a:solidFill>
                            <a:srgbClr val="000000"/>
                          </a:solidFill>
                          <a:latin typeface="Arial Narrow"/>
                          <a:ea typeface="SimSun"/>
                          <a:cs typeface="Times New Roman"/>
                        </a:rPr>
                        <a:t>20.8</a:t>
                      </a:r>
                      <a:endParaRPr lang="en-US" sz="1200" kern="100" dirty="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indent="45720" algn="ctr">
                        <a:spcBef>
                          <a:spcPts val="0"/>
                        </a:spcBef>
                        <a:spcAft>
                          <a:spcPts val="50"/>
                        </a:spcAft>
                      </a:pPr>
                      <a:r>
                        <a:rPr lang="en-US" sz="1100" b="1" kern="100">
                          <a:solidFill>
                            <a:srgbClr val="000000"/>
                          </a:solidFill>
                          <a:latin typeface="Arial Narrow"/>
                          <a:ea typeface="SimSun"/>
                          <a:cs typeface="Times New Roman"/>
                        </a:rPr>
                        <a:t>9.3</a:t>
                      </a:r>
                      <a:endParaRPr lang="en-US" sz="1200" kern="1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indent="45720" algn="ctr">
                        <a:spcBef>
                          <a:spcPts val="0"/>
                        </a:spcBef>
                        <a:spcAft>
                          <a:spcPts val="50"/>
                        </a:spcAft>
                      </a:pPr>
                      <a:r>
                        <a:rPr lang="en-US" sz="1100" b="1" kern="100">
                          <a:solidFill>
                            <a:srgbClr val="000000"/>
                          </a:solidFill>
                          <a:latin typeface="Arial Narrow"/>
                          <a:ea typeface="SimSun"/>
                          <a:cs typeface="Times New Roman"/>
                        </a:rPr>
                        <a:t>2.0</a:t>
                      </a:r>
                      <a:endParaRPr lang="en-US" sz="1200" kern="1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indent="45720" algn="ctr">
                        <a:spcBef>
                          <a:spcPts val="0"/>
                        </a:spcBef>
                        <a:spcAft>
                          <a:spcPts val="50"/>
                        </a:spcAft>
                      </a:pPr>
                      <a:r>
                        <a:rPr lang="en-US" sz="1100" b="1" kern="100">
                          <a:solidFill>
                            <a:srgbClr val="000000"/>
                          </a:solidFill>
                          <a:latin typeface="Arial Narrow"/>
                          <a:ea typeface="SimSun"/>
                          <a:cs typeface="Times New Roman"/>
                        </a:rPr>
                        <a:t>32.8</a:t>
                      </a:r>
                      <a:endParaRPr lang="en-US" sz="1200" kern="1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indent="45720" algn="ctr">
                        <a:spcBef>
                          <a:spcPts val="0"/>
                        </a:spcBef>
                        <a:spcAft>
                          <a:spcPts val="50"/>
                        </a:spcAft>
                      </a:pPr>
                      <a:r>
                        <a:rPr lang="en-US" sz="1100" b="1" kern="100">
                          <a:solidFill>
                            <a:srgbClr val="000000"/>
                          </a:solidFill>
                          <a:latin typeface="Arial Narrow"/>
                          <a:ea typeface="SimSun"/>
                          <a:cs typeface="Times New Roman"/>
                        </a:rPr>
                        <a:t>12.7</a:t>
                      </a:r>
                      <a:endParaRPr lang="en-US" sz="1200" kern="1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indent="45720" algn="ctr">
                        <a:spcBef>
                          <a:spcPts val="0"/>
                        </a:spcBef>
                        <a:spcAft>
                          <a:spcPts val="50"/>
                        </a:spcAft>
                      </a:pPr>
                      <a:r>
                        <a:rPr lang="en-US" sz="1100" b="1" kern="100">
                          <a:solidFill>
                            <a:srgbClr val="000000"/>
                          </a:solidFill>
                          <a:latin typeface="Arial Narrow"/>
                          <a:ea typeface="SimSun"/>
                          <a:cs typeface="Times New Roman"/>
                        </a:rPr>
                        <a:t>25.1</a:t>
                      </a:r>
                      <a:endParaRPr lang="en-US" sz="1200" kern="1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indent="45720" algn="ctr">
                        <a:spcBef>
                          <a:spcPts val="0"/>
                        </a:spcBef>
                        <a:spcAft>
                          <a:spcPts val="50"/>
                        </a:spcAft>
                      </a:pPr>
                      <a:r>
                        <a:rPr lang="en-US" sz="1100" b="1" kern="100">
                          <a:solidFill>
                            <a:srgbClr val="000000"/>
                          </a:solidFill>
                          <a:latin typeface="Arial Narrow"/>
                          <a:ea typeface="SimSun"/>
                          <a:cs typeface="Times New Roman"/>
                        </a:rPr>
                        <a:t>0.6</a:t>
                      </a:r>
                      <a:endParaRPr lang="en-US" sz="1200" kern="1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indent="45720" algn="ctr">
                        <a:spcBef>
                          <a:spcPts val="0"/>
                        </a:spcBef>
                        <a:spcAft>
                          <a:spcPts val="50"/>
                        </a:spcAft>
                      </a:pPr>
                      <a:r>
                        <a:rPr lang="en-US" sz="1100" b="1" kern="100">
                          <a:solidFill>
                            <a:srgbClr val="000000"/>
                          </a:solidFill>
                          <a:latin typeface="Arial Narrow"/>
                          <a:ea typeface="SimSun"/>
                          <a:cs typeface="Times New Roman"/>
                        </a:rPr>
                        <a:t>1.4</a:t>
                      </a:r>
                      <a:endParaRPr lang="en-US" sz="1200" kern="1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latin typeface="Times New Roman"/>
                          <a:ea typeface="SimSun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71684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solidFill>
                  <a:srgbClr val="FFFF00"/>
                </a:solidFill>
              </a:rPr>
              <a:t>Transcription factor expression by AFC</a:t>
            </a:r>
            <a:endParaRPr lang="en-US" b="1" dirty="0">
              <a:solidFill>
                <a:srgbClr val="FFFF00"/>
              </a:solidFill>
            </a:endParaRPr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2209800" y="1295400"/>
            <a:ext cx="76962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164575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>
              <a:defRPr/>
            </a:pPr>
            <a:r>
              <a:rPr lang="en-US" b="1" dirty="0" smtClean="0">
                <a:solidFill>
                  <a:srgbClr val="FFFF00"/>
                </a:solidFill>
              </a:rPr>
              <a:t>AFSC Marker Expression on Early and Late Passages</a:t>
            </a:r>
            <a:endParaRPr lang="en-US" b="1" dirty="0">
              <a:solidFill>
                <a:srgbClr val="FFFF00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1981200" y="1600201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286000" y="1371600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EEECE1"/>
                </a:solidFill>
                <a:latin typeface="Calibri"/>
              </a:rPr>
              <a:t>%</a:t>
            </a:r>
            <a:endParaRPr lang="en-US" sz="2800" b="1" dirty="0">
              <a:solidFill>
                <a:srgbClr val="EEECE1"/>
              </a:solidFill>
              <a:latin typeface="Calibri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581400" y="6172200"/>
            <a:ext cx="48006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dirty="0">
              <a:solidFill>
                <a:prstClr val="black"/>
              </a:solidFill>
              <a:latin typeface="Calibri"/>
            </a:endParaRPr>
          </a:p>
          <a:p>
            <a:endParaRPr lang="en-US" dirty="0">
              <a:solidFill>
                <a:prstClr val="black"/>
              </a:solidFill>
              <a:latin typeface="Calibri"/>
            </a:endParaRPr>
          </a:p>
          <a:p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80186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sz="3600" b="1" dirty="0">
                <a:solidFill>
                  <a:srgbClr val="FFFF00"/>
                </a:solidFill>
              </a:rPr>
              <a:t>AFC Marker Expression in </a:t>
            </a:r>
            <a:br>
              <a:rPr lang="en-US" sz="3600" b="1" dirty="0">
                <a:solidFill>
                  <a:srgbClr val="FFFF00"/>
                </a:solidFill>
              </a:rPr>
            </a:br>
            <a:r>
              <a:rPr lang="en-US" sz="3600" b="1" dirty="0">
                <a:solidFill>
                  <a:srgbClr val="FFFF00"/>
                </a:solidFill>
              </a:rPr>
              <a:t>Fresh vs. Cytogenetic Laboratory Cultures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/>
          </p:nvPr>
        </p:nvGraphicFramePr>
        <p:xfrm>
          <a:off x="1905000" y="1737519"/>
          <a:ext cx="8229600" cy="4144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209800" y="1828800"/>
            <a:ext cx="685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prstClr val="white"/>
                </a:solidFill>
                <a:latin typeface="Calibri"/>
              </a:rPr>
              <a:t>  %</a:t>
            </a:r>
            <a:endParaRPr lang="en-US" sz="2000" b="1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6" name="6-Point Star 5"/>
          <p:cNvSpPr/>
          <p:nvPr/>
        </p:nvSpPr>
        <p:spPr>
          <a:xfrm>
            <a:off x="6781800" y="3810000"/>
            <a:ext cx="304800" cy="381000"/>
          </a:xfrm>
          <a:prstGeom prst="star6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7" name="6-Point Star 6"/>
          <p:cNvSpPr/>
          <p:nvPr/>
        </p:nvSpPr>
        <p:spPr>
          <a:xfrm>
            <a:off x="7543800" y="4724400"/>
            <a:ext cx="304800" cy="381000"/>
          </a:xfrm>
          <a:prstGeom prst="star6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00"/>
              </a:solidFill>
              <a:latin typeface="Calibri"/>
            </a:endParaRPr>
          </a:p>
        </p:txBody>
      </p:sp>
      <p:sp>
        <p:nvSpPr>
          <p:cNvPr id="8" name="6-Point Star 7"/>
          <p:cNvSpPr/>
          <p:nvPr/>
        </p:nvSpPr>
        <p:spPr>
          <a:xfrm>
            <a:off x="4038600" y="6172200"/>
            <a:ext cx="304800" cy="381000"/>
          </a:xfrm>
          <a:prstGeom prst="star6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00"/>
              </a:solidFill>
              <a:latin typeface="Calibri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419601" y="6172200"/>
            <a:ext cx="40153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  <a:latin typeface="Calibri"/>
              </a:rPr>
              <a:t>Significance between these groups &lt;0.05</a:t>
            </a:r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15940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0"/>
            <a:ext cx="8458200" cy="990600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rgbClr val="FFFF00"/>
                </a:solidFill>
              </a:rPr>
              <a:t>Differentiation of AFSC</a:t>
            </a:r>
            <a:endParaRPr lang="en-US" sz="3600" dirty="0">
              <a:solidFill>
                <a:srgbClr val="FFFF00"/>
              </a:solidFill>
            </a:endParaRPr>
          </a:p>
        </p:txBody>
      </p:sp>
      <p:pic>
        <p:nvPicPr>
          <p:cNvPr id="4" name="Picture 3" descr="induction pix.jp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24100" y="914400"/>
            <a:ext cx="7467600" cy="5828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6663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7030A0"/>
                </a:solidFill>
              </a:rPr>
              <a:t>AFC surface marker expression shows heterogeneity. </a:t>
            </a:r>
            <a:endParaRPr lang="en-US" dirty="0">
              <a:solidFill>
                <a:srgbClr val="7030A0"/>
              </a:solidFill>
            </a:endParaRPr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863230" y="1600201"/>
            <a:ext cx="4465540" cy="4525963"/>
          </a:xfrm>
        </p:spPr>
      </p:pic>
    </p:spTree>
    <p:extLst>
      <p:ext uri="{BB962C8B-B14F-4D97-AF65-F5344CB8AC3E}">
        <p14:creationId xmlns:p14="http://schemas.microsoft.com/office/powerpoint/2010/main" val="471869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>
              <a:defRPr/>
            </a:pPr>
            <a:r>
              <a:rPr lang="en-US" b="1" dirty="0" smtClean="0">
                <a:solidFill>
                  <a:srgbClr val="FFFF00"/>
                </a:solidFill>
              </a:rPr>
              <a:t>Double Staining AFSC </a:t>
            </a:r>
            <a:br>
              <a:rPr lang="en-US" b="1" dirty="0" smtClean="0">
                <a:solidFill>
                  <a:srgbClr val="FFFF00"/>
                </a:solidFill>
              </a:rPr>
            </a:br>
            <a:r>
              <a:rPr lang="en-US" b="1" dirty="0" smtClean="0">
                <a:solidFill>
                  <a:srgbClr val="FFFF00"/>
                </a:solidFill>
              </a:rPr>
              <a:t>TRA-1-60 and SSEA4</a:t>
            </a:r>
            <a:endParaRPr lang="en-US" b="1" dirty="0">
              <a:solidFill>
                <a:srgbClr val="FFFF00"/>
              </a:solidFill>
            </a:endParaRPr>
          </a:p>
        </p:txBody>
      </p:sp>
      <p:pic>
        <p:nvPicPr>
          <p:cNvPr id="522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43800" y="1752600"/>
            <a:ext cx="2971800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228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676401" y="1752600"/>
            <a:ext cx="2913063" cy="3886200"/>
          </a:xfrm>
        </p:spPr>
      </p:pic>
      <p:pic>
        <p:nvPicPr>
          <p:cNvPr id="52229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1752600"/>
            <a:ext cx="2971800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2230" name="TextBox 7"/>
          <p:cNvSpPr txBox="1">
            <a:spLocks noChangeArrowheads="1"/>
          </p:cNvSpPr>
          <p:nvPr/>
        </p:nvSpPr>
        <p:spPr bwMode="auto">
          <a:xfrm>
            <a:off x="1752600" y="2133601"/>
            <a:ext cx="7620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>
                <a:solidFill>
                  <a:prstClr val="white"/>
                </a:solidFill>
                <a:latin typeface="Calibri" pitchFamily="34" charset="0"/>
              </a:rPr>
              <a:t>SSEA4</a:t>
            </a:r>
          </a:p>
        </p:txBody>
      </p:sp>
      <p:sp>
        <p:nvSpPr>
          <p:cNvPr id="52231" name="TextBox 8"/>
          <p:cNvSpPr txBox="1">
            <a:spLocks noChangeArrowheads="1"/>
          </p:cNvSpPr>
          <p:nvPr/>
        </p:nvSpPr>
        <p:spPr bwMode="auto">
          <a:xfrm>
            <a:off x="4648200" y="2133601"/>
            <a:ext cx="7620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>
                <a:solidFill>
                  <a:prstClr val="white"/>
                </a:solidFill>
                <a:latin typeface="Calibri" pitchFamily="34" charset="0"/>
              </a:rPr>
              <a:t>SSEA4</a:t>
            </a:r>
          </a:p>
        </p:txBody>
      </p:sp>
      <p:sp>
        <p:nvSpPr>
          <p:cNvPr id="52232" name="TextBox 9"/>
          <p:cNvSpPr txBox="1">
            <a:spLocks noChangeArrowheads="1"/>
          </p:cNvSpPr>
          <p:nvPr/>
        </p:nvSpPr>
        <p:spPr bwMode="auto">
          <a:xfrm>
            <a:off x="7620000" y="2133601"/>
            <a:ext cx="7620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>
                <a:solidFill>
                  <a:prstClr val="white"/>
                </a:solidFill>
                <a:latin typeface="Calibri" pitchFamily="34" charset="0"/>
              </a:rPr>
              <a:t>SSEA4</a:t>
            </a:r>
          </a:p>
        </p:txBody>
      </p:sp>
      <p:sp>
        <p:nvSpPr>
          <p:cNvPr id="52233" name="TextBox 10"/>
          <p:cNvSpPr txBox="1">
            <a:spLocks noChangeArrowheads="1"/>
          </p:cNvSpPr>
          <p:nvPr/>
        </p:nvSpPr>
        <p:spPr bwMode="auto">
          <a:xfrm>
            <a:off x="3581400" y="3657601"/>
            <a:ext cx="9906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>
                <a:solidFill>
                  <a:prstClr val="white"/>
                </a:solidFill>
                <a:latin typeface="Calibri" pitchFamily="34" charset="0"/>
              </a:rPr>
              <a:t>TRA-1-60</a:t>
            </a:r>
          </a:p>
        </p:txBody>
      </p:sp>
      <p:sp>
        <p:nvSpPr>
          <p:cNvPr id="52234" name="TextBox 11"/>
          <p:cNvSpPr txBox="1">
            <a:spLocks noChangeArrowheads="1"/>
          </p:cNvSpPr>
          <p:nvPr/>
        </p:nvSpPr>
        <p:spPr bwMode="auto">
          <a:xfrm>
            <a:off x="6553200" y="3733801"/>
            <a:ext cx="9906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>
                <a:solidFill>
                  <a:prstClr val="white"/>
                </a:solidFill>
                <a:latin typeface="Calibri" pitchFamily="34" charset="0"/>
              </a:rPr>
              <a:t>TRA-1-60</a:t>
            </a:r>
          </a:p>
        </p:txBody>
      </p:sp>
      <p:sp>
        <p:nvSpPr>
          <p:cNvPr id="52235" name="TextBox 12"/>
          <p:cNvSpPr txBox="1">
            <a:spLocks noChangeArrowheads="1"/>
          </p:cNvSpPr>
          <p:nvPr/>
        </p:nvSpPr>
        <p:spPr bwMode="auto">
          <a:xfrm>
            <a:off x="9525000" y="3733801"/>
            <a:ext cx="9906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>
                <a:solidFill>
                  <a:prstClr val="white"/>
                </a:solidFill>
                <a:latin typeface="Calibri" pitchFamily="34" charset="0"/>
              </a:rPr>
              <a:t>TRA-1-60</a:t>
            </a:r>
          </a:p>
        </p:txBody>
      </p:sp>
      <p:sp>
        <p:nvSpPr>
          <p:cNvPr id="52236" name="TextBox 13"/>
          <p:cNvSpPr txBox="1">
            <a:spLocks noChangeArrowheads="1"/>
          </p:cNvSpPr>
          <p:nvPr/>
        </p:nvSpPr>
        <p:spPr bwMode="auto">
          <a:xfrm>
            <a:off x="1752600" y="5638801"/>
            <a:ext cx="28194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800" b="1" dirty="0">
                <a:solidFill>
                  <a:prstClr val="white"/>
                </a:solidFill>
                <a:latin typeface="Calibri" pitchFamily="34" charset="0"/>
              </a:rPr>
              <a:t>ISO TRA-1-60</a:t>
            </a:r>
          </a:p>
        </p:txBody>
      </p:sp>
      <p:sp>
        <p:nvSpPr>
          <p:cNvPr id="52237" name="TextBox 14"/>
          <p:cNvSpPr txBox="1">
            <a:spLocks noChangeArrowheads="1"/>
          </p:cNvSpPr>
          <p:nvPr/>
        </p:nvSpPr>
        <p:spPr bwMode="auto">
          <a:xfrm>
            <a:off x="4648200" y="5638800"/>
            <a:ext cx="2895600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800" b="1" dirty="0">
                <a:solidFill>
                  <a:prstClr val="white"/>
                </a:solidFill>
                <a:latin typeface="Calibri" pitchFamily="34" charset="0"/>
              </a:rPr>
              <a:t>ISO TRA-1-60 &amp; SSEA4</a:t>
            </a:r>
          </a:p>
        </p:txBody>
      </p:sp>
      <p:sp>
        <p:nvSpPr>
          <p:cNvPr id="52238" name="TextBox 15"/>
          <p:cNvSpPr txBox="1">
            <a:spLocks noChangeArrowheads="1"/>
          </p:cNvSpPr>
          <p:nvPr/>
        </p:nvSpPr>
        <p:spPr bwMode="auto">
          <a:xfrm>
            <a:off x="7620000" y="5638801"/>
            <a:ext cx="28956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800" b="1" dirty="0">
                <a:solidFill>
                  <a:prstClr val="white"/>
                </a:solidFill>
                <a:latin typeface="Calibri" pitchFamily="34" charset="0"/>
              </a:rPr>
              <a:t>ISO SSEA4</a:t>
            </a:r>
          </a:p>
        </p:txBody>
      </p:sp>
    </p:spTree>
    <p:extLst>
      <p:ext uri="{BB962C8B-B14F-4D97-AF65-F5344CB8AC3E}">
        <p14:creationId xmlns:p14="http://schemas.microsoft.com/office/powerpoint/2010/main" val="35056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>
          <a:xfrm>
            <a:off x="2057400" y="0"/>
            <a:ext cx="8305800" cy="9906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4000" b="1" dirty="0">
                <a:solidFill>
                  <a:srgbClr val="FFFF00"/>
                </a:solidFill>
              </a:rPr>
              <a:t>Results</a:t>
            </a:r>
            <a:r>
              <a:rPr lang="en-US" b="1" dirty="0" smtClean="0">
                <a:solidFill>
                  <a:srgbClr val="FFFF00"/>
                </a:solidFill>
              </a:rPr>
              <a:t/>
            </a:r>
            <a:br>
              <a:rPr lang="en-US" b="1" dirty="0" smtClean="0">
                <a:solidFill>
                  <a:srgbClr val="FFFF00"/>
                </a:solidFill>
              </a:rPr>
            </a:br>
            <a:endParaRPr lang="en-US" b="1" dirty="0" smtClean="0">
              <a:solidFill>
                <a:srgbClr val="FFFF00"/>
              </a:solidFill>
            </a:endParaRPr>
          </a:p>
        </p:txBody>
      </p:sp>
      <p:sp>
        <p:nvSpPr>
          <p:cNvPr id="25603" name="Content Placeholder 2"/>
          <p:cNvSpPr>
            <a:spLocks noGrp="1"/>
          </p:cNvSpPr>
          <p:nvPr>
            <p:ph idx="1"/>
          </p:nvPr>
        </p:nvSpPr>
        <p:spPr>
          <a:xfrm>
            <a:off x="1676400" y="457200"/>
            <a:ext cx="8991600" cy="7391400"/>
          </a:xfrm>
        </p:spPr>
        <p:txBody>
          <a:bodyPr/>
          <a:lstStyle/>
          <a:p>
            <a:pPr eaLnBrk="1" hangingPunct="1"/>
            <a:r>
              <a:rPr lang="en-US" sz="2400" dirty="0">
                <a:solidFill>
                  <a:schemeClr val="bg1"/>
                </a:solidFill>
              </a:rPr>
              <a:t>AF cells were propagated in tissue culture and grew to over a million cells in 5 to 10 doublings over 7 to 14 days.</a:t>
            </a:r>
          </a:p>
          <a:p>
            <a:pPr lvl="0">
              <a:defRPr/>
            </a:pPr>
            <a:r>
              <a:rPr lang="en-US" sz="2400" dirty="0">
                <a:solidFill>
                  <a:schemeClr val="bg1"/>
                </a:solidFill>
              </a:rPr>
              <a:t>They express CD90, TRA-1-60, and SSEA4 stem cell surface markers,</a:t>
            </a:r>
            <a:r>
              <a:rPr lang="en-US" sz="2400" dirty="0">
                <a:solidFill>
                  <a:prstClr val="white"/>
                </a:solidFill>
              </a:rPr>
              <a:t> </a:t>
            </a:r>
            <a:r>
              <a:rPr lang="en-US" sz="2400" dirty="0">
                <a:solidFill>
                  <a:prstClr val="white"/>
                </a:solidFill>
              </a:rPr>
              <a:t>embryonic transcription factors </a:t>
            </a:r>
            <a:r>
              <a:rPr lang="en-US" sz="2400" dirty="0">
                <a:solidFill>
                  <a:prstClr val="white"/>
                </a:solidFill>
              </a:rPr>
              <a:t>for </a:t>
            </a:r>
            <a:r>
              <a:rPr lang="en-US" sz="2400" dirty="0">
                <a:solidFill>
                  <a:prstClr val="white"/>
                </a:solidFill>
              </a:rPr>
              <a:t>pluripotency </a:t>
            </a:r>
            <a:r>
              <a:rPr lang="en-US" sz="2400" dirty="0">
                <a:solidFill>
                  <a:prstClr val="white"/>
                </a:solidFill>
              </a:rPr>
              <a:t>OCT4</a:t>
            </a:r>
            <a:r>
              <a:rPr lang="en-US" sz="2400" dirty="0">
                <a:solidFill>
                  <a:prstClr val="white"/>
                </a:solidFill>
              </a:rPr>
              <a:t>, </a:t>
            </a:r>
            <a:r>
              <a:rPr lang="en-US" sz="2400" dirty="0" err="1">
                <a:solidFill>
                  <a:prstClr val="white"/>
                </a:solidFill>
              </a:rPr>
              <a:t>Nanog</a:t>
            </a:r>
            <a:r>
              <a:rPr lang="en-US" sz="2400" dirty="0">
                <a:solidFill>
                  <a:prstClr val="white"/>
                </a:solidFill>
              </a:rPr>
              <a:t>, Sox2, </a:t>
            </a:r>
            <a:r>
              <a:rPr lang="en-US" sz="2400" dirty="0">
                <a:solidFill>
                  <a:prstClr val="white"/>
                </a:solidFill>
              </a:rPr>
              <a:t>Rex1 </a:t>
            </a:r>
            <a:r>
              <a:rPr lang="en-US" sz="2400" dirty="0">
                <a:solidFill>
                  <a:schemeClr val="bg1"/>
                </a:solidFill>
              </a:rPr>
              <a:t>and </a:t>
            </a:r>
            <a:r>
              <a:rPr lang="en-US" sz="2400" dirty="0" err="1">
                <a:solidFill>
                  <a:schemeClr val="bg1"/>
                </a:solidFill>
              </a:rPr>
              <a:t>mesenchymal</a:t>
            </a:r>
            <a:r>
              <a:rPr lang="en-US" sz="2400" dirty="0">
                <a:solidFill>
                  <a:schemeClr val="bg1"/>
                </a:solidFill>
              </a:rPr>
              <a:t> progenitor cells, at high levels. </a:t>
            </a:r>
          </a:p>
          <a:p>
            <a:pPr eaLnBrk="1" hangingPunct="1"/>
            <a:r>
              <a:rPr lang="en-US" sz="2400" dirty="0">
                <a:solidFill>
                  <a:schemeClr val="bg1"/>
                </a:solidFill>
              </a:rPr>
              <a:t>The AFC  populations are heterogeneous, expressing single, double &amp; triple markers. </a:t>
            </a:r>
          </a:p>
          <a:p>
            <a:pPr eaLnBrk="1" hangingPunct="1"/>
            <a:r>
              <a:rPr lang="en-US" sz="2400" dirty="0">
                <a:solidFill>
                  <a:schemeClr val="bg1"/>
                </a:solidFill>
              </a:rPr>
              <a:t>CD90 expression persists over the lifespan of the cell culture, but SSEA4 and TRA-1-60 may vary.</a:t>
            </a:r>
          </a:p>
          <a:p>
            <a:pPr eaLnBrk="1" hangingPunct="1"/>
            <a:r>
              <a:rPr lang="en-US" sz="2400" dirty="0">
                <a:solidFill>
                  <a:schemeClr val="bg1"/>
                </a:solidFill>
              </a:rPr>
              <a:t>Statistically significant differences in marker expression between fresh and samples from the cytogenetic lab were seen, but their functional properties are indistinguishable.</a:t>
            </a:r>
          </a:p>
          <a:p>
            <a:pPr eaLnBrk="1" hangingPunct="1"/>
            <a:r>
              <a:rPr lang="en-US" sz="2400" dirty="0">
                <a:solidFill>
                  <a:schemeClr val="bg1"/>
                </a:solidFill>
              </a:rPr>
              <a:t>The phenotype does not correlate with capacity for differentiation.</a:t>
            </a:r>
          </a:p>
          <a:p>
            <a:pPr eaLnBrk="1" hangingPunct="1"/>
            <a:r>
              <a:rPr lang="en-US" sz="2400" dirty="0">
                <a:solidFill>
                  <a:schemeClr val="bg1"/>
                </a:solidFill>
              </a:rPr>
              <a:t>Clonal isolates of AFC are capable of </a:t>
            </a:r>
            <a:r>
              <a:rPr lang="en-US" sz="2400" dirty="0" err="1">
                <a:solidFill>
                  <a:schemeClr val="bg1"/>
                </a:solidFill>
              </a:rPr>
              <a:t>multilineage</a:t>
            </a:r>
            <a:r>
              <a:rPr lang="en-US" sz="2400" dirty="0">
                <a:solidFill>
                  <a:schemeClr val="bg1"/>
                </a:solidFill>
              </a:rPr>
              <a:t> differentiation.</a:t>
            </a:r>
          </a:p>
          <a:p>
            <a:pPr eaLnBrk="1" hangingPunct="1"/>
            <a:r>
              <a:rPr lang="en-US" sz="2400" dirty="0">
                <a:solidFill>
                  <a:schemeClr val="bg1"/>
                </a:solidFill>
              </a:rPr>
              <a:t>AFC  grown in serum free medium might be a source for clinical use.</a:t>
            </a:r>
          </a:p>
          <a:p>
            <a:pPr eaLnBrk="1" hangingPunct="1"/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4501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dirty="0" smtClean="0">
                <a:solidFill>
                  <a:srgbClr val="FFFF00"/>
                </a:solidFill>
              </a:rPr>
              <a:t>Study Design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1295401"/>
            <a:ext cx="8229600" cy="5059363"/>
          </a:xfrm>
        </p:spPr>
        <p:txBody>
          <a:bodyPr rtlCol="0">
            <a:normAutofit/>
          </a:bodyPr>
          <a:lstStyle/>
          <a:p>
            <a:pPr marL="971550" lvl="1" indent="-514350">
              <a:buFont typeface="Arial" pitchFamily="34" charset="0"/>
              <a:buAutoNum type="arabicPeriod"/>
              <a:defRPr/>
            </a:pPr>
            <a:r>
              <a:rPr lang="en-US" dirty="0" smtClean="0">
                <a:solidFill>
                  <a:schemeClr val="bg1"/>
                </a:solidFill>
              </a:rPr>
              <a:t>We grew cell lines from freshly obtained amniotic fluid (3-6cc) from 3 different patients.</a:t>
            </a:r>
          </a:p>
          <a:p>
            <a:pPr marL="971550" lvl="1" indent="-514350">
              <a:buFont typeface="Arial" pitchFamily="34" charset="0"/>
              <a:buAutoNum type="arabicPeriod" startAt="2"/>
              <a:defRPr/>
            </a:pPr>
            <a:r>
              <a:rPr lang="en-US" dirty="0" smtClean="0">
                <a:solidFill>
                  <a:schemeClr val="bg1"/>
                </a:solidFill>
              </a:rPr>
              <a:t>From each patient half of the fluid was grown in   a Serum </a:t>
            </a:r>
            <a:r>
              <a:rPr lang="en-US" dirty="0">
                <a:solidFill>
                  <a:schemeClr val="bg1"/>
                </a:solidFill>
              </a:rPr>
              <a:t>F</a:t>
            </a:r>
            <a:r>
              <a:rPr lang="en-US" dirty="0" smtClean="0">
                <a:solidFill>
                  <a:schemeClr val="bg1"/>
                </a:solidFill>
              </a:rPr>
              <a:t>ree medium and half in the standard Basic medium which contains fetal calf serum.</a:t>
            </a:r>
          </a:p>
          <a:p>
            <a:pPr marL="971550" lvl="1" indent="-514350">
              <a:buFont typeface="Arial" pitchFamily="34" charset="0"/>
              <a:buAutoNum type="arabicPeriod" startAt="2"/>
              <a:defRPr/>
            </a:pPr>
            <a:r>
              <a:rPr lang="en-US" dirty="0" smtClean="0">
                <a:solidFill>
                  <a:schemeClr val="bg1"/>
                </a:solidFill>
              </a:rPr>
              <a:t>All the cultures were processed in the same way. </a:t>
            </a:r>
          </a:p>
          <a:p>
            <a:pPr marL="971550" lvl="1" indent="-514350">
              <a:buFont typeface="Arial" pitchFamily="34" charset="0"/>
              <a:buAutoNum type="arabicPeriod" startAt="2"/>
              <a:defRPr/>
            </a:pPr>
            <a:r>
              <a:rPr lang="en-US" dirty="0" smtClean="0">
                <a:solidFill>
                  <a:schemeClr val="bg1"/>
                </a:solidFill>
              </a:rPr>
              <a:t>The proliferation, expression of stem cell factors and inducibility to bone, cartilage, and neural lineage were compared for serum free and standard cultures.</a:t>
            </a:r>
          </a:p>
        </p:txBody>
      </p:sp>
    </p:spTree>
    <p:extLst>
      <p:ext uri="{BB962C8B-B14F-4D97-AF65-F5344CB8AC3E}">
        <p14:creationId xmlns:p14="http://schemas.microsoft.com/office/powerpoint/2010/main" val="1054707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67000" y="228600"/>
            <a:ext cx="8001000" cy="685800"/>
          </a:xfrm>
        </p:spPr>
        <p:txBody>
          <a:bodyPr>
            <a:noAutofit/>
          </a:bodyPr>
          <a:lstStyle/>
          <a:p>
            <a:r>
              <a:rPr lang="en-US" sz="2800" dirty="0">
                <a:solidFill>
                  <a:srgbClr val="FFFF00"/>
                </a:solidFill>
              </a:rPr>
              <a:t>  </a:t>
            </a:r>
            <a:r>
              <a:rPr lang="en-US" sz="3200" dirty="0">
                <a:solidFill>
                  <a:srgbClr val="FFFF00"/>
                </a:solidFill>
              </a:rPr>
              <a:t>Rate of Proliferation of AFC in Culture</a:t>
            </a:r>
            <a:endParaRPr lang="en-US" sz="3200" dirty="0">
              <a:solidFill>
                <a:srgbClr val="FFFF00"/>
              </a:solidFill>
            </a:endParaRPr>
          </a:p>
        </p:txBody>
      </p:sp>
      <p:pic>
        <p:nvPicPr>
          <p:cNvPr id="4" name="Content Placeholder 3"/>
          <p:cNvPicPr>
            <a:picLocks noGrp="1"/>
          </p:cNvPicPr>
          <p:nvPr>
            <p:ph type="pic" idx="1"/>
          </p:nvPr>
        </p:nvPicPr>
        <p:blipFill>
          <a:blip r:embed="rId2" cstate="print"/>
          <a:srcRect l="4670" r="4670"/>
          <a:stretch>
            <a:fillRect/>
          </a:stretch>
        </p:blipFill>
        <p:spPr bwMode="auto">
          <a:xfrm>
            <a:off x="3276600" y="914401"/>
            <a:ext cx="5486400" cy="4416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2743200" y="5367338"/>
            <a:ext cx="6781800" cy="804862"/>
          </a:xfrm>
        </p:spPr>
        <p:txBody>
          <a:bodyPr>
            <a:no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Doubling times varied among the samples; </a:t>
            </a:r>
            <a:r>
              <a:rPr lang="en-US" sz="2400" dirty="0">
                <a:solidFill>
                  <a:schemeClr val="bg1"/>
                </a:solidFill>
              </a:rPr>
              <a:t>Basic media </a:t>
            </a:r>
            <a:r>
              <a:rPr lang="en-US" sz="2400" dirty="0">
                <a:solidFill>
                  <a:schemeClr val="bg1"/>
                </a:solidFill>
              </a:rPr>
              <a:t>from 21 to 31 hours (average 26) and 22 to 71 hours (average 40) for </a:t>
            </a:r>
            <a:r>
              <a:rPr lang="en-US" sz="2400" dirty="0">
                <a:solidFill>
                  <a:schemeClr val="bg1"/>
                </a:solidFill>
              </a:rPr>
              <a:t>Serum Free media</a:t>
            </a:r>
            <a:endParaRPr lang="en-US" sz="2400" dirty="0">
              <a:solidFill>
                <a:schemeClr val="bg1"/>
              </a:solidFill>
            </a:endParaRP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794556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>
                <a:solidFill>
                  <a:srgbClr val="FFFF00"/>
                </a:solidFill>
              </a:rPr>
              <a:t>STEM CELL MARKER EXPRESSION IN BASIC VERSUS SERUM FREE MEDIA </a:t>
            </a:r>
            <a:endParaRPr lang="en-US" sz="2800" b="1" dirty="0">
              <a:solidFill>
                <a:srgbClr val="FFFF00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981200" y="1600201"/>
            <a:ext cx="8305800" cy="4525963"/>
          </a:xfrm>
          <a:solidFill>
            <a:schemeClr val="bg1"/>
          </a:solidFill>
        </p:spPr>
        <p:txBody>
          <a:bodyPr/>
          <a:lstStyle/>
          <a:p>
            <a:pPr marL="2286000" lvl="5" indent="0">
              <a:buNone/>
            </a:pPr>
            <a:endParaRPr lang="en-US" dirty="0"/>
          </a:p>
          <a:p>
            <a:pPr marL="2286000" lvl="5" indent="0">
              <a:buNone/>
            </a:pPr>
            <a:r>
              <a:rPr lang="en-US" sz="2400" b="1" dirty="0"/>
              <a:t>Basic (SD)       Serum Free(SD)	 </a:t>
            </a:r>
            <a:r>
              <a:rPr lang="en-US" sz="2400" b="1" i="1" dirty="0"/>
              <a:t>t</a:t>
            </a:r>
            <a:r>
              <a:rPr lang="en-US" sz="2400" b="1" dirty="0"/>
              <a:t>-test p=</a:t>
            </a:r>
            <a:endParaRPr lang="en-US" sz="2400" dirty="0"/>
          </a:p>
          <a:p>
            <a:pPr marL="2286000" lvl="5" indent="0">
              <a:buNone/>
            </a:pPr>
            <a:endParaRPr lang="en-US" b="1" dirty="0"/>
          </a:p>
        </p:txBody>
      </p:sp>
      <p:sp>
        <p:nvSpPr>
          <p:cNvPr id="6" name="Rectangle 5"/>
          <p:cNvSpPr/>
          <p:nvPr/>
        </p:nvSpPr>
        <p:spPr>
          <a:xfrm>
            <a:off x="1965036" y="3429001"/>
            <a:ext cx="8626765" cy="19082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prstClr val="black"/>
                </a:solidFill>
                <a:latin typeface="Calibri"/>
              </a:rPr>
              <a:t>TRA-1-60	        5.75	 (7.78)	       11.58(16.1)	           	   0.27</a:t>
            </a:r>
          </a:p>
          <a:p>
            <a:endParaRPr lang="en-US" sz="2000" dirty="0">
              <a:solidFill>
                <a:prstClr val="black"/>
              </a:solidFill>
              <a:latin typeface="Calibri"/>
            </a:endParaRPr>
          </a:p>
          <a:p>
            <a:r>
              <a:rPr lang="en-US" sz="2000" dirty="0">
                <a:solidFill>
                  <a:prstClr val="black"/>
                </a:solidFill>
                <a:latin typeface="Calibri"/>
              </a:rPr>
              <a:t>CD90	 	        31.58(16.3)	       46.25(23.7)	                   0.09</a:t>
            </a:r>
          </a:p>
          <a:p>
            <a:endParaRPr lang="en-US" sz="2000" dirty="0">
              <a:solidFill>
                <a:prstClr val="black"/>
              </a:solidFill>
              <a:latin typeface="Calibri"/>
            </a:endParaRPr>
          </a:p>
          <a:p>
            <a:r>
              <a:rPr lang="en-US" sz="2000" dirty="0">
                <a:solidFill>
                  <a:prstClr val="black"/>
                </a:solidFill>
                <a:latin typeface="Calibri"/>
              </a:rPr>
              <a:t>SSEA4	 	        22.83(19.0)	      31.08(16.1)	    	   0.26</a:t>
            </a:r>
          </a:p>
          <a:p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24883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1447800"/>
            <a:ext cx="6705600" cy="464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itle 4"/>
          <p:cNvSpPr>
            <a:spLocks noGrp="1"/>
          </p:cNvSpPr>
          <p:nvPr>
            <p:ph type="title" idx="4294967295"/>
          </p:nvPr>
        </p:nvSpPr>
        <p:spPr>
          <a:xfrm>
            <a:off x="1524000" y="274638"/>
            <a:ext cx="8229600" cy="1143000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FFFF00"/>
                </a:solidFill>
              </a:rPr>
              <a:t>Comparison of stem cell  markers</a:t>
            </a:r>
            <a:endParaRPr lang="en-US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1079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9960" y="1203166"/>
            <a:ext cx="2771015" cy="21932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2252" y="1174907"/>
            <a:ext cx="2874963" cy="21540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0299" y="3896414"/>
            <a:ext cx="2838868" cy="23065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9960" y="3997780"/>
            <a:ext cx="2771015" cy="22003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637259" y="1828800"/>
            <a:ext cx="5522912" cy="1984380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  <a:latin typeface="+mn-lt"/>
              </a:rPr>
              <a:t>BONE</a:t>
            </a:r>
            <a:endParaRPr lang="en-US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half" idx="2"/>
          </p:nvPr>
        </p:nvSpPr>
        <p:spPr>
          <a:xfrm>
            <a:off x="2514601" y="6198174"/>
            <a:ext cx="7508709" cy="655642"/>
          </a:xfrm>
        </p:spPr>
        <p:txBody>
          <a:bodyPr/>
          <a:lstStyle/>
          <a:p>
            <a:r>
              <a:rPr lang="en-US" sz="2000" b="1" dirty="0">
                <a:solidFill>
                  <a:schemeClr val="bg1"/>
                </a:solidFill>
              </a:rPr>
              <a:t>ALAZARIN </a:t>
            </a:r>
            <a:r>
              <a:rPr lang="en-US" sz="2000" b="1" dirty="0"/>
              <a:t>                                                    </a:t>
            </a:r>
            <a:r>
              <a:rPr lang="en-US" sz="2000" b="1" dirty="0">
                <a:solidFill>
                  <a:schemeClr val="bg1"/>
                </a:solidFill>
              </a:rPr>
              <a:t>ALKALINE PHOSPHATASE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-584200" y="3389310"/>
            <a:ext cx="6477000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en-US" sz="2000" dirty="0">
                <a:ln w="50800"/>
                <a:solidFill>
                  <a:prstClr val="white"/>
                </a:solidFill>
                <a:latin typeface="Calibri"/>
              </a:rPr>
              <a:t>             </a:t>
            </a:r>
            <a:r>
              <a:rPr lang="en-US" sz="2000" b="1" dirty="0">
                <a:ln w="50800"/>
                <a:solidFill>
                  <a:prstClr val="white"/>
                </a:solidFill>
                <a:latin typeface="Calibri"/>
              </a:rPr>
              <a:t>CONTROL</a:t>
            </a:r>
            <a:endParaRPr lang="en-US" sz="2000" b="1" dirty="0">
              <a:ln w="50800"/>
              <a:solidFill>
                <a:prstClr val="black">
                  <a:shade val="50000"/>
                </a:prstClr>
              </a:solidFill>
              <a:latin typeface="Calibri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379110" y="-25423"/>
            <a:ext cx="70206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FFFF00"/>
                </a:solidFill>
                <a:latin typeface="Calibri"/>
              </a:rPr>
              <a:t>Osteogenic Differentiation of Serum Free Cells</a:t>
            </a:r>
          </a:p>
        </p:txBody>
      </p:sp>
    </p:spTree>
    <p:extLst>
      <p:ext uri="{BB962C8B-B14F-4D97-AF65-F5344CB8AC3E}">
        <p14:creationId xmlns:p14="http://schemas.microsoft.com/office/powerpoint/2010/main" val="4167991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2178123"/>
            <a:ext cx="2590800" cy="2651197"/>
          </a:xfrm>
          <a:prstGeom prst="rect">
            <a:avLst/>
          </a:prstGeom>
        </p:spPr>
      </p:pic>
      <p:pic>
        <p:nvPicPr>
          <p:cNvPr id="5" name="Picture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200" y="2178122"/>
            <a:ext cx="2683164" cy="2698678"/>
          </a:xfrm>
          <a:prstGeom prst="rect">
            <a:avLst/>
          </a:prstGeom>
        </p:spPr>
      </p:pic>
      <p:pic>
        <p:nvPicPr>
          <p:cNvPr id="6" name="Picture 5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01" y="2178123"/>
            <a:ext cx="2602343" cy="265119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181600" y="5135450"/>
            <a:ext cx="1371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>
                <a:solidFill>
                  <a:prstClr val="white"/>
                </a:solidFill>
                <a:latin typeface="Calibri"/>
              </a:rPr>
              <a:t>Aggrecan</a:t>
            </a:r>
            <a:endParaRPr lang="en-US" sz="24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057400" y="5181601"/>
            <a:ext cx="152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>
                <a:solidFill>
                  <a:prstClr val="white"/>
                </a:solidFill>
                <a:latin typeface="Calibri"/>
              </a:rPr>
              <a:t>Trichrome</a:t>
            </a:r>
            <a:endParaRPr lang="en-US" sz="24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153400" y="5181601"/>
            <a:ext cx="16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>
                <a:solidFill>
                  <a:prstClr val="white"/>
                </a:solidFill>
                <a:latin typeface="Calibri"/>
              </a:rPr>
              <a:t>Alcian</a:t>
            </a:r>
            <a:r>
              <a:rPr lang="en-US" sz="2400" dirty="0">
                <a:solidFill>
                  <a:prstClr val="white"/>
                </a:solidFill>
                <a:latin typeface="Calibri"/>
              </a:rPr>
              <a:t> Blue</a:t>
            </a: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solidFill>
                  <a:srgbClr val="FFFF00"/>
                </a:solidFill>
              </a:rPr>
              <a:t>Chondrogenic</a:t>
            </a:r>
            <a:r>
              <a:rPr lang="en-US" sz="3200" b="1" dirty="0">
                <a:solidFill>
                  <a:srgbClr val="FFFF00"/>
                </a:solidFill>
              </a:rPr>
              <a:t> </a:t>
            </a:r>
            <a:r>
              <a:rPr lang="en-US" sz="3200" dirty="0">
                <a:solidFill>
                  <a:srgbClr val="FFFF00"/>
                </a:solidFill>
              </a:rPr>
              <a:t>Differentiation of Serum Free Cells </a:t>
            </a:r>
            <a:endParaRPr lang="en-US" sz="32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0723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274638"/>
            <a:ext cx="8229600" cy="1706562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rgbClr val="FFFF00"/>
                </a:solidFill>
              </a:rPr>
              <a:t>Neurogenic Differentiation of Serum Free Stem Cells</a:t>
            </a:r>
            <a:endParaRPr lang="en-US" sz="4000" dirty="0">
              <a:solidFill>
                <a:srgbClr val="FFFF00"/>
              </a:solidFill>
            </a:endParaRPr>
          </a:p>
        </p:txBody>
      </p:sp>
      <p:pic>
        <p:nvPicPr>
          <p:cNvPr id="3" name="Picture 2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7364" y="2820408"/>
            <a:ext cx="2930236" cy="2513592"/>
          </a:xfrm>
          <a:prstGeom prst="rect">
            <a:avLst/>
          </a:prstGeom>
        </p:spPr>
      </p:pic>
      <p:pic>
        <p:nvPicPr>
          <p:cNvPr id="4" name="Picture 3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3291" y="2809293"/>
            <a:ext cx="2590800" cy="2524707"/>
          </a:xfrm>
          <a:prstGeom prst="rect">
            <a:avLst/>
          </a:prstGeom>
        </p:spPr>
      </p:pic>
      <p:pic>
        <p:nvPicPr>
          <p:cNvPr id="5" name="Picture 4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8601" y="2820408"/>
            <a:ext cx="2807855" cy="2513592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8" name="TextBox 7"/>
          <p:cNvSpPr txBox="1"/>
          <p:nvPr/>
        </p:nvSpPr>
        <p:spPr>
          <a:xfrm>
            <a:off x="1662546" y="5597299"/>
            <a:ext cx="152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>
                <a:solidFill>
                  <a:prstClr val="white"/>
                </a:solidFill>
                <a:latin typeface="Calibri"/>
              </a:rPr>
              <a:t>Nestin</a:t>
            </a:r>
            <a:endParaRPr lang="en-US" sz="24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029201" y="5597298"/>
            <a:ext cx="16001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white"/>
                </a:solidFill>
                <a:latin typeface="Calibri"/>
              </a:rPr>
              <a:t>Tubulin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686800" y="5597299"/>
            <a:ext cx="1371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white"/>
                </a:solidFill>
                <a:latin typeface="Calibri"/>
              </a:rPr>
              <a:t>G FAP</a:t>
            </a:r>
          </a:p>
        </p:txBody>
      </p:sp>
    </p:spTree>
    <p:extLst>
      <p:ext uri="{BB962C8B-B14F-4D97-AF65-F5344CB8AC3E}">
        <p14:creationId xmlns:p14="http://schemas.microsoft.com/office/powerpoint/2010/main" val="2117272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76200"/>
            <a:ext cx="8229600" cy="1143000"/>
          </a:xfrm>
        </p:spPr>
        <p:txBody>
          <a:bodyPr rtlCol="0">
            <a:noAutofit/>
          </a:bodyPr>
          <a:lstStyle/>
          <a:p>
            <a:pPr>
              <a:defRPr/>
            </a:pPr>
            <a:r>
              <a:rPr lang="en-US" sz="3200" b="1" dirty="0">
                <a:solidFill>
                  <a:srgbClr val="FFFF00"/>
                </a:solidFill>
              </a:rPr>
              <a:t>CONCLUSIONS</a:t>
            </a:r>
            <a:br>
              <a:rPr lang="en-US" sz="3200" b="1" dirty="0">
                <a:solidFill>
                  <a:srgbClr val="FFFF00"/>
                </a:solidFill>
              </a:rPr>
            </a:br>
            <a:r>
              <a:rPr lang="en-US" sz="2800" b="1" dirty="0">
                <a:solidFill>
                  <a:srgbClr val="FFFF00"/>
                </a:solidFill>
              </a:rPr>
              <a:t>Multipotent Amniotic Fluid Cells  Grown Serum Free</a:t>
            </a:r>
            <a:r>
              <a:rPr lang="en-US" sz="3200" b="1" dirty="0">
                <a:solidFill>
                  <a:srgbClr val="FFFF00"/>
                </a:solidFill>
              </a:rPr>
              <a:t>:</a:t>
            </a:r>
            <a:endParaRPr lang="en-US" sz="3200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1219200"/>
            <a:ext cx="8229600" cy="5791200"/>
          </a:xfrm>
        </p:spPr>
        <p:txBody>
          <a:bodyPr rtlCol="0">
            <a:normAutofit/>
          </a:bodyPr>
          <a:lstStyle/>
          <a:p>
            <a:pPr>
              <a:defRPr/>
            </a:pPr>
            <a:r>
              <a:rPr lang="en-US" sz="2400" dirty="0">
                <a:solidFill>
                  <a:schemeClr val="bg1"/>
                </a:solidFill>
              </a:rPr>
              <a:t>Show colony formation and maintain proliferation in culture through many passages and after cryopreservation.</a:t>
            </a:r>
          </a:p>
          <a:p>
            <a:pPr>
              <a:defRPr/>
            </a:pPr>
            <a:r>
              <a:rPr lang="en-US" sz="2400" dirty="0">
                <a:solidFill>
                  <a:schemeClr val="bg1"/>
                </a:solidFill>
              </a:rPr>
              <a:t>Express surface markers  found on embryonic stem cells (SSEA4</a:t>
            </a:r>
            <a:r>
              <a:rPr lang="en-US" sz="2400" dirty="0">
                <a:solidFill>
                  <a:schemeClr val="bg1"/>
                </a:solidFill>
              </a:rPr>
              <a:t>, </a:t>
            </a:r>
            <a:r>
              <a:rPr lang="en-US" sz="2400" dirty="0">
                <a:solidFill>
                  <a:schemeClr val="bg1"/>
                </a:solidFill>
              </a:rPr>
              <a:t>TRA-1-60, TRA-1-81).</a:t>
            </a:r>
          </a:p>
          <a:p>
            <a:pPr>
              <a:defRPr/>
            </a:pPr>
            <a:r>
              <a:rPr lang="en-US" sz="2400" dirty="0">
                <a:solidFill>
                  <a:schemeClr val="bg1"/>
                </a:solidFill>
              </a:rPr>
              <a:t>Express markers of </a:t>
            </a:r>
            <a:r>
              <a:rPr lang="en-US" sz="2400" dirty="0" err="1">
                <a:solidFill>
                  <a:schemeClr val="bg1"/>
                </a:solidFill>
              </a:rPr>
              <a:t>mesenchymal</a:t>
            </a:r>
            <a:r>
              <a:rPr lang="en-US" sz="2400" dirty="0">
                <a:solidFill>
                  <a:schemeClr val="bg1"/>
                </a:solidFill>
              </a:rPr>
              <a:t> progenitors ( CD90, CD105, CD44, CD117, CD133).</a:t>
            </a:r>
          </a:p>
          <a:p>
            <a:pPr>
              <a:defRPr/>
            </a:pPr>
            <a:r>
              <a:rPr lang="en-US" sz="2400" dirty="0">
                <a:solidFill>
                  <a:schemeClr val="bg1"/>
                </a:solidFill>
              </a:rPr>
              <a:t>Express embryonic transcription factors characteristic of </a:t>
            </a:r>
            <a:r>
              <a:rPr lang="en-US" sz="2400" dirty="0" err="1">
                <a:solidFill>
                  <a:schemeClr val="bg1"/>
                </a:solidFill>
              </a:rPr>
              <a:t>pluripotency</a:t>
            </a:r>
            <a:r>
              <a:rPr lang="en-US" sz="2400" dirty="0">
                <a:solidFill>
                  <a:schemeClr val="bg1"/>
                </a:solidFill>
              </a:rPr>
              <a:t> (OCT4, </a:t>
            </a:r>
            <a:r>
              <a:rPr lang="en-US" sz="2400" dirty="0" err="1">
                <a:solidFill>
                  <a:schemeClr val="bg1"/>
                </a:solidFill>
              </a:rPr>
              <a:t>Nanog</a:t>
            </a:r>
            <a:r>
              <a:rPr lang="en-US" sz="2400" dirty="0">
                <a:solidFill>
                  <a:schemeClr val="bg1"/>
                </a:solidFill>
              </a:rPr>
              <a:t>, Sox2, Rex1). </a:t>
            </a:r>
          </a:p>
          <a:p>
            <a:pPr>
              <a:defRPr/>
            </a:pPr>
            <a:r>
              <a:rPr lang="en-US" sz="2400" dirty="0">
                <a:solidFill>
                  <a:schemeClr val="bg1"/>
                </a:solidFill>
              </a:rPr>
              <a:t>Can differentiate into various cell lines, especially neuronal [</a:t>
            </a:r>
            <a:r>
              <a:rPr lang="en-US" sz="2400" dirty="0" err="1">
                <a:solidFill>
                  <a:schemeClr val="bg1"/>
                </a:solidFill>
              </a:rPr>
              <a:t>ectodermal</a:t>
            </a:r>
            <a:r>
              <a:rPr lang="en-US" sz="2400" dirty="0">
                <a:solidFill>
                  <a:schemeClr val="bg1"/>
                </a:solidFill>
              </a:rPr>
              <a:t>], cartilage and bone [</a:t>
            </a:r>
            <a:r>
              <a:rPr lang="en-US" sz="2400" dirty="0" err="1">
                <a:solidFill>
                  <a:schemeClr val="bg1"/>
                </a:solidFill>
              </a:rPr>
              <a:t>mesodermal</a:t>
            </a:r>
            <a:r>
              <a:rPr lang="en-US" sz="2400" dirty="0">
                <a:solidFill>
                  <a:schemeClr val="bg1"/>
                </a:solidFill>
              </a:rPr>
              <a:t>].</a:t>
            </a:r>
          </a:p>
          <a:p>
            <a:pPr>
              <a:defRPr/>
            </a:pPr>
            <a:r>
              <a:rPr lang="en-US" sz="2400" dirty="0">
                <a:solidFill>
                  <a:schemeClr val="bg1"/>
                </a:solidFill>
              </a:rPr>
              <a:t>Clonal isolates are multipotent, so heterogeneity may be from different cell lineages or differences in expression.</a:t>
            </a:r>
          </a:p>
          <a:p>
            <a:pPr>
              <a:defRPr/>
            </a:pPr>
            <a:r>
              <a:rPr lang="en-US" sz="2400" dirty="0">
                <a:solidFill>
                  <a:schemeClr val="bg1"/>
                </a:solidFill>
              </a:rPr>
              <a:t>Are a readily available source for clinical transplantation.</a:t>
            </a:r>
          </a:p>
          <a:p>
            <a:pPr>
              <a:defRPr/>
            </a:pPr>
            <a:endParaRPr lang="en-US" sz="2600" dirty="0"/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4151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33600" y="228601"/>
            <a:ext cx="7772400" cy="1470025"/>
          </a:xfrm>
        </p:spPr>
        <p:txBody>
          <a:bodyPr/>
          <a:lstStyle/>
          <a:p>
            <a:r>
              <a:rPr lang="en-US" b="1" dirty="0" smtClean="0">
                <a:solidFill>
                  <a:srgbClr val="FFFF00"/>
                </a:solidFill>
              </a:rPr>
              <a:t>Term Amniotic Fluid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81200" y="2286000"/>
            <a:ext cx="8153400" cy="3352800"/>
          </a:xfrm>
        </p:spPr>
        <p:txBody>
          <a:bodyPr>
            <a:normAutofit fontScale="77500" lnSpcReduction="20000"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</a:rPr>
              <a:t>Volume:  1000-200ml</a:t>
            </a:r>
          </a:p>
          <a:p>
            <a:pPr algn="l"/>
            <a:endParaRPr lang="en-US" dirty="0" smtClean="0">
              <a:solidFill>
                <a:schemeClr val="bg1"/>
              </a:solidFill>
            </a:endParaRPr>
          </a:p>
          <a:p>
            <a:pPr algn="l"/>
            <a:r>
              <a:rPr lang="en-US" dirty="0" smtClean="0">
                <a:solidFill>
                  <a:schemeClr val="bg1"/>
                </a:solidFill>
              </a:rPr>
              <a:t>Cell Count:  Varies, average about 1 million/ml</a:t>
            </a:r>
          </a:p>
          <a:p>
            <a:pPr algn="l"/>
            <a:endParaRPr lang="en-US" dirty="0">
              <a:solidFill>
                <a:schemeClr val="bg1"/>
              </a:solidFill>
            </a:endParaRPr>
          </a:p>
          <a:p>
            <a:pPr algn="l"/>
            <a:r>
              <a:rPr lang="en-US" dirty="0" smtClean="0">
                <a:solidFill>
                  <a:schemeClr val="bg1"/>
                </a:solidFill>
              </a:rPr>
              <a:t>Could this be an abundant source of Stem Cells for clinical purposes?</a:t>
            </a:r>
          </a:p>
          <a:p>
            <a:pPr algn="l"/>
            <a:endParaRPr lang="en-US" dirty="0" smtClean="0">
              <a:solidFill>
                <a:schemeClr val="bg1"/>
              </a:solidFill>
            </a:endParaRPr>
          </a:p>
          <a:p>
            <a:pPr algn="l"/>
            <a:r>
              <a:rPr lang="en-US" dirty="0" smtClean="0">
                <a:solidFill>
                  <a:schemeClr val="bg1"/>
                </a:solidFill>
              </a:rPr>
              <a:t>Eight normal patients not in labor had 100-500ml of amniotic fluid obtained at scheduled C/S for study.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4925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6500" y="1447800"/>
            <a:ext cx="7391400" cy="44196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286000" y="457201"/>
            <a:ext cx="7772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rgbClr val="FFFF00"/>
                </a:solidFill>
                <a:latin typeface="Calibri"/>
              </a:rPr>
              <a:t>Term Amniotic Fluid Stem Cells</a:t>
            </a:r>
            <a:endParaRPr lang="en-US" sz="4400" b="1" dirty="0">
              <a:solidFill>
                <a:srgbClr val="FFFF0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74302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1676400"/>
            <a:ext cx="7010400" cy="404481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667000" y="381000"/>
            <a:ext cx="6705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FFFF00"/>
                </a:solidFill>
                <a:latin typeface="Calibri"/>
              </a:rPr>
              <a:t>Term Amniotic Fluid Stem Cells</a:t>
            </a:r>
            <a:endParaRPr lang="en-US" sz="4000" b="1" dirty="0">
              <a:solidFill>
                <a:srgbClr val="FFFF0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36574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900" b="1" dirty="0">
                <a:solidFill>
                  <a:srgbClr val="FFFF00"/>
                </a:solidFill>
              </a:rPr>
              <a:t>Term Amniotic Fluid Stem Cells</a:t>
            </a:r>
            <a:br>
              <a:rPr lang="en-US" sz="4900" b="1" dirty="0">
                <a:solidFill>
                  <a:srgbClr val="FFFF00"/>
                </a:solidFill>
              </a:rPr>
            </a:br>
            <a:endParaRPr lang="en-US" sz="4000" dirty="0">
              <a:solidFill>
                <a:srgbClr val="FFFF00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/>
          </p:nvPr>
        </p:nvGraphicFramePr>
        <p:xfrm>
          <a:off x="2438396" y="2133599"/>
          <a:ext cx="7174526" cy="3962402"/>
        </p:xfrm>
        <a:graphic>
          <a:graphicData uri="http://schemas.openxmlformats.org/drawingml/2006/table">
            <a:tbl>
              <a:tblPr firstRow="1" firstCol="1" bandRow="1"/>
              <a:tblGrid>
                <a:gridCol w="919238">
                  <a:extLst>
                    <a:ext uri="{9D8B030D-6E8A-4147-A177-3AD203B41FA5}">
                      <a16:colId xmlns:a16="http://schemas.microsoft.com/office/drawing/2014/main" val="3015396246"/>
                    </a:ext>
                  </a:extLst>
                </a:gridCol>
                <a:gridCol w="749532">
                  <a:extLst>
                    <a:ext uri="{9D8B030D-6E8A-4147-A177-3AD203B41FA5}">
                      <a16:colId xmlns:a16="http://schemas.microsoft.com/office/drawing/2014/main" val="3683791234"/>
                    </a:ext>
                  </a:extLst>
                </a:gridCol>
                <a:gridCol w="876811">
                  <a:extLst>
                    <a:ext uri="{9D8B030D-6E8A-4147-A177-3AD203B41FA5}">
                      <a16:colId xmlns:a16="http://schemas.microsoft.com/office/drawing/2014/main" val="2560897405"/>
                    </a:ext>
                  </a:extLst>
                </a:gridCol>
                <a:gridCol w="749532">
                  <a:extLst>
                    <a:ext uri="{9D8B030D-6E8A-4147-A177-3AD203B41FA5}">
                      <a16:colId xmlns:a16="http://schemas.microsoft.com/office/drawing/2014/main" val="2271791303"/>
                    </a:ext>
                  </a:extLst>
                </a:gridCol>
                <a:gridCol w="749532">
                  <a:extLst>
                    <a:ext uri="{9D8B030D-6E8A-4147-A177-3AD203B41FA5}">
                      <a16:colId xmlns:a16="http://schemas.microsoft.com/office/drawing/2014/main" val="2607901438"/>
                    </a:ext>
                  </a:extLst>
                </a:gridCol>
                <a:gridCol w="749532">
                  <a:extLst>
                    <a:ext uri="{9D8B030D-6E8A-4147-A177-3AD203B41FA5}">
                      <a16:colId xmlns:a16="http://schemas.microsoft.com/office/drawing/2014/main" val="2522895552"/>
                    </a:ext>
                  </a:extLst>
                </a:gridCol>
                <a:gridCol w="862668">
                  <a:extLst>
                    <a:ext uri="{9D8B030D-6E8A-4147-A177-3AD203B41FA5}">
                      <a16:colId xmlns:a16="http://schemas.microsoft.com/office/drawing/2014/main" val="3960056238"/>
                    </a:ext>
                  </a:extLst>
                </a:gridCol>
                <a:gridCol w="1517681">
                  <a:extLst>
                    <a:ext uri="{9D8B030D-6E8A-4147-A177-3AD203B41FA5}">
                      <a16:colId xmlns:a16="http://schemas.microsoft.com/office/drawing/2014/main" val="1297098528"/>
                    </a:ext>
                  </a:extLst>
                </a:gridCol>
              </a:tblGrid>
              <a:tr h="78611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Sample</a:t>
                      </a:r>
                      <a:endParaRPr lang="en-US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CD90</a:t>
                      </a:r>
                      <a:endParaRPr lang="en-US" sz="12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SSEA4</a:t>
                      </a:r>
                      <a:endParaRPr lang="en-US" sz="12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TRA-1-60</a:t>
                      </a:r>
                      <a:endParaRPr lang="en-US" sz="12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CD29</a:t>
                      </a:r>
                      <a:endParaRPr lang="en-US" sz="12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CD44</a:t>
                      </a:r>
                      <a:endParaRPr lang="en-US" sz="12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CD105</a:t>
                      </a:r>
                      <a:endParaRPr lang="en-US" sz="12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CD73</a:t>
                      </a:r>
                      <a:endParaRPr lang="en-US" sz="12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82252995"/>
                  </a:ext>
                </a:extLst>
              </a:tr>
              <a:tr h="39661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T16-09</a:t>
                      </a:r>
                      <a:endParaRPr lang="en-US" sz="12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83%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12%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8%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97%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10%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0013790"/>
                  </a:ext>
                </a:extLst>
              </a:tr>
              <a:tr h="39305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T16-10 </a:t>
                      </a:r>
                      <a:endParaRPr lang="en-US" sz="12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69%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7%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3%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96%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2%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53747213"/>
                  </a:ext>
                </a:extLst>
              </a:tr>
              <a:tr h="39305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T16-11 </a:t>
                      </a:r>
                      <a:endParaRPr lang="en-US" sz="12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70%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61%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45%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15%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01797338"/>
                  </a:ext>
                </a:extLst>
              </a:tr>
              <a:tr h="39305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T16-12 </a:t>
                      </a:r>
                      <a:endParaRPr lang="en-US" sz="12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81%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73%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54%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0.5%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53839050"/>
                  </a:ext>
                </a:extLst>
              </a:tr>
              <a:tr h="39305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T16-13 </a:t>
                      </a:r>
                      <a:endParaRPr lang="en-US" sz="12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91%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13%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1%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99%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99%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8%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65337840"/>
                  </a:ext>
                </a:extLst>
              </a:tr>
              <a:tr h="39305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T16-14 </a:t>
                      </a:r>
                      <a:endParaRPr lang="en-US" sz="12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84%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22%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4%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97%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12%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10180211"/>
                  </a:ext>
                </a:extLst>
              </a:tr>
              <a:tr h="39305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T16-16 </a:t>
                      </a:r>
                      <a:endParaRPr lang="en-US" sz="12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98%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95%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38%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8%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92750033"/>
                  </a:ext>
                </a:extLst>
              </a:tr>
              <a:tr h="42131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T16-17 </a:t>
                      </a:r>
                      <a:endParaRPr lang="en-US" sz="12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94%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6%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1%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8%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21636580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 flipH="1">
            <a:off x="2438398" y="1219202"/>
            <a:ext cx="71628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FFF00"/>
                </a:solidFill>
                <a:latin typeface="Calibri"/>
              </a:rPr>
              <a:t>Stem Cell Surface Markers</a:t>
            </a:r>
            <a:endParaRPr lang="en-US" sz="3200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46386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0" y="2057400"/>
            <a:ext cx="6934200" cy="39624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447800" y="228600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FFFF00"/>
                </a:solidFill>
                <a:latin typeface="Calibri"/>
              </a:rPr>
              <a:t>Term Amniotic Fluid Stem Cells</a:t>
            </a:r>
          </a:p>
        </p:txBody>
      </p:sp>
      <p:sp>
        <p:nvSpPr>
          <p:cNvPr id="6" name="TextBox 5"/>
          <p:cNvSpPr txBox="1"/>
          <p:nvPr/>
        </p:nvSpPr>
        <p:spPr>
          <a:xfrm flipH="1">
            <a:off x="2743200" y="1371601"/>
            <a:ext cx="6781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FFF00"/>
                </a:solidFill>
                <a:latin typeface="Calibri"/>
              </a:rPr>
              <a:t>Transcription Factors</a:t>
            </a:r>
            <a:endParaRPr lang="en-US" sz="3200" dirty="0">
              <a:solidFill>
                <a:srgbClr val="FFFF0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43249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0" y="1676400"/>
            <a:ext cx="6705600" cy="4953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590800" y="152400"/>
            <a:ext cx="7162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FFFF00"/>
                </a:solidFill>
                <a:latin typeface="Calibri"/>
              </a:rPr>
              <a:t>Term Amniotic Fluid Stem Cells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590800" y="1021377"/>
            <a:ext cx="67056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FFF00"/>
                </a:solidFill>
                <a:latin typeface="Calibri"/>
              </a:rPr>
              <a:t>Differentiation</a:t>
            </a:r>
          </a:p>
          <a:p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49296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00"/>
                </a:solidFill>
              </a:rPr>
              <a:t>Conclusions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 smtClean="0">
                <a:solidFill>
                  <a:schemeClr val="bg1"/>
                </a:solidFill>
              </a:rPr>
              <a:t>Human Amniotic Fluid Contains Stem Cells Which Can:</a:t>
            </a:r>
          </a:p>
          <a:p>
            <a:r>
              <a:rPr lang="en-US" dirty="0">
                <a:solidFill>
                  <a:schemeClr val="bg1"/>
                </a:solidFill>
              </a:rPr>
              <a:t>t</a:t>
            </a:r>
            <a:r>
              <a:rPr lang="en-US" dirty="0" smtClean="0">
                <a:solidFill>
                  <a:schemeClr val="bg1"/>
                </a:solidFill>
              </a:rPr>
              <a:t>olerate cryopreservation very well</a:t>
            </a:r>
          </a:p>
          <a:p>
            <a:r>
              <a:rPr lang="en-US" dirty="0">
                <a:solidFill>
                  <a:schemeClr val="bg1"/>
                </a:solidFill>
              </a:rPr>
              <a:t>p</a:t>
            </a:r>
            <a:r>
              <a:rPr lang="en-US" dirty="0" smtClean="0">
                <a:solidFill>
                  <a:schemeClr val="bg1"/>
                </a:solidFill>
              </a:rPr>
              <a:t>roliferate rapidly in culture</a:t>
            </a:r>
          </a:p>
          <a:p>
            <a:r>
              <a:rPr lang="en-US" dirty="0">
                <a:solidFill>
                  <a:schemeClr val="bg1"/>
                </a:solidFill>
              </a:rPr>
              <a:t>s</a:t>
            </a:r>
            <a:r>
              <a:rPr lang="en-US" dirty="0" smtClean="0">
                <a:solidFill>
                  <a:schemeClr val="bg1"/>
                </a:solidFill>
              </a:rPr>
              <a:t>urvive many passages without loss of </a:t>
            </a:r>
            <a:r>
              <a:rPr lang="en-US" dirty="0" err="1" smtClean="0">
                <a:solidFill>
                  <a:schemeClr val="bg1"/>
                </a:solidFill>
              </a:rPr>
              <a:t>stemness</a:t>
            </a:r>
            <a:endParaRPr lang="en-US" dirty="0" smtClean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b</a:t>
            </a:r>
            <a:r>
              <a:rPr lang="en-US" dirty="0" smtClean="0">
                <a:solidFill>
                  <a:schemeClr val="bg1"/>
                </a:solidFill>
              </a:rPr>
              <a:t>e grown in serum free media</a:t>
            </a:r>
          </a:p>
          <a:p>
            <a:r>
              <a:rPr lang="en-US" dirty="0">
                <a:solidFill>
                  <a:schemeClr val="bg1"/>
                </a:solidFill>
              </a:rPr>
              <a:t>b</a:t>
            </a:r>
            <a:r>
              <a:rPr lang="en-US" dirty="0" smtClean="0">
                <a:solidFill>
                  <a:schemeClr val="bg1"/>
                </a:solidFill>
              </a:rPr>
              <a:t>e induced to differentiate to neural, osteoid and </a:t>
            </a:r>
            <a:r>
              <a:rPr lang="en-US" dirty="0" err="1" smtClean="0">
                <a:solidFill>
                  <a:schemeClr val="bg1"/>
                </a:solidFill>
              </a:rPr>
              <a:t>chondrgenic</a:t>
            </a:r>
            <a:r>
              <a:rPr lang="en-US" dirty="0" smtClean="0">
                <a:solidFill>
                  <a:schemeClr val="bg1"/>
                </a:solidFill>
              </a:rPr>
              <a:t> lineages</a:t>
            </a:r>
          </a:p>
          <a:p>
            <a:r>
              <a:rPr lang="en-US" dirty="0">
                <a:solidFill>
                  <a:schemeClr val="bg1"/>
                </a:solidFill>
              </a:rPr>
              <a:t>p</a:t>
            </a:r>
            <a:r>
              <a:rPr lang="en-US" dirty="0" smtClean="0">
                <a:solidFill>
                  <a:schemeClr val="bg1"/>
                </a:solidFill>
              </a:rPr>
              <a:t>rovide more than 500 million stem cells per patient sampled, enough for over 50 clinical stem cell transplants from the amniotic fluid obtained at a single cesarean delivery 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1549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Content Placeholder 3" descr="hulk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810000" y="838200"/>
            <a:ext cx="4572000" cy="3721100"/>
          </a:xfrm>
        </p:spPr>
      </p:pic>
      <p:sp>
        <p:nvSpPr>
          <p:cNvPr id="33795" name="TextBox 4"/>
          <p:cNvSpPr txBox="1">
            <a:spLocks noChangeArrowheads="1"/>
          </p:cNvSpPr>
          <p:nvPr/>
        </p:nvSpPr>
        <p:spPr bwMode="auto">
          <a:xfrm>
            <a:off x="1905000" y="4724401"/>
            <a:ext cx="8229600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4000" dirty="0">
                <a:solidFill>
                  <a:prstClr val="white"/>
                </a:solidFill>
                <a:latin typeface="Calibri"/>
              </a:rPr>
              <a:t>There are some things even stem cells can’t fix!</a:t>
            </a:r>
          </a:p>
        </p:txBody>
      </p:sp>
      <p:pic>
        <p:nvPicPr>
          <p:cNvPr id="4301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29325" y="3362325"/>
            <a:ext cx="133350" cy="13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914727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3870695" y="573662"/>
            <a:ext cx="4449283" cy="276447"/>
          </a:xfrm>
          <a:custGeom>
            <a:avLst/>
            <a:gdLst/>
            <a:ahLst/>
            <a:cxnLst/>
            <a:rect l="l" t="t" r="r" b="b"/>
            <a:pathLst>
              <a:path w="6377305" h="396240">
                <a:moveTo>
                  <a:pt x="6301435" y="0"/>
                </a:moveTo>
                <a:lnTo>
                  <a:pt x="76314" y="0"/>
                </a:lnTo>
                <a:lnTo>
                  <a:pt x="62636" y="1435"/>
                </a:lnTo>
                <a:lnTo>
                  <a:pt x="27355" y="17995"/>
                </a:lnTo>
                <a:lnTo>
                  <a:pt x="5041" y="50393"/>
                </a:lnTo>
                <a:lnTo>
                  <a:pt x="0" y="76314"/>
                </a:lnTo>
                <a:lnTo>
                  <a:pt x="0" y="395998"/>
                </a:lnTo>
                <a:lnTo>
                  <a:pt x="6377038" y="395998"/>
                </a:lnTo>
                <a:lnTo>
                  <a:pt x="6377038" y="76314"/>
                </a:lnTo>
                <a:lnTo>
                  <a:pt x="6366954" y="38150"/>
                </a:lnTo>
                <a:lnTo>
                  <a:pt x="6338874" y="10071"/>
                </a:lnTo>
                <a:lnTo>
                  <a:pt x="6301435" y="0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877476" y="626904"/>
            <a:ext cx="0" cy="223284"/>
          </a:xfrm>
          <a:custGeom>
            <a:avLst/>
            <a:gdLst/>
            <a:ahLst/>
            <a:cxnLst/>
            <a:rect l="l" t="t" r="r" b="b"/>
            <a:pathLst>
              <a:path h="320040">
                <a:moveTo>
                  <a:pt x="0" y="0"/>
                </a:moveTo>
                <a:lnTo>
                  <a:pt x="0" y="319684"/>
                </a:lnTo>
              </a:path>
            </a:pathLst>
          </a:custGeom>
          <a:ln w="19443">
            <a:solidFill>
              <a:srgbClr val="959CA1"/>
            </a:solidFill>
          </a:ln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870694" y="573662"/>
            <a:ext cx="53242" cy="5324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3923946" y="573662"/>
            <a:ext cx="4343400" cy="13734"/>
          </a:xfrm>
          <a:custGeom>
            <a:avLst/>
            <a:gdLst/>
            <a:ahLst/>
            <a:cxnLst/>
            <a:rect l="l" t="t" r="r" b="b"/>
            <a:pathLst>
              <a:path w="6225540" h="19684">
                <a:moveTo>
                  <a:pt x="0" y="19443"/>
                </a:moveTo>
                <a:lnTo>
                  <a:pt x="6225120" y="19443"/>
                </a:lnTo>
                <a:lnTo>
                  <a:pt x="6225120" y="0"/>
                </a:lnTo>
                <a:lnTo>
                  <a:pt x="0" y="0"/>
                </a:lnTo>
                <a:lnTo>
                  <a:pt x="0" y="19443"/>
                </a:lnTo>
                <a:close/>
              </a:path>
            </a:pathLst>
          </a:custGeom>
          <a:solidFill>
            <a:srgbClr val="959CA1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8267053" y="573662"/>
            <a:ext cx="52746" cy="5324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8313260" y="626904"/>
            <a:ext cx="0" cy="223284"/>
          </a:xfrm>
          <a:custGeom>
            <a:avLst/>
            <a:gdLst/>
            <a:ahLst/>
            <a:cxnLst/>
            <a:rect l="l" t="t" r="r" b="b"/>
            <a:pathLst>
              <a:path h="320040">
                <a:moveTo>
                  <a:pt x="0" y="0"/>
                </a:moveTo>
                <a:lnTo>
                  <a:pt x="0" y="319684"/>
                </a:lnTo>
              </a:path>
            </a:pathLst>
          </a:custGeom>
          <a:ln w="18719">
            <a:solidFill>
              <a:srgbClr val="959CA1"/>
            </a:solidFill>
          </a:ln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3923946" y="573662"/>
            <a:ext cx="4343400" cy="13734"/>
          </a:xfrm>
          <a:custGeom>
            <a:avLst/>
            <a:gdLst/>
            <a:ahLst/>
            <a:cxnLst/>
            <a:rect l="l" t="t" r="r" b="b"/>
            <a:pathLst>
              <a:path w="6225540" h="19684">
                <a:moveTo>
                  <a:pt x="0" y="19443"/>
                </a:moveTo>
                <a:lnTo>
                  <a:pt x="6225120" y="19443"/>
                </a:lnTo>
                <a:lnTo>
                  <a:pt x="6225120" y="0"/>
                </a:lnTo>
                <a:lnTo>
                  <a:pt x="0" y="0"/>
                </a:lnTo>
                <a:lnTo>
                  <a:pt x="0" y="19443"/>
                </a:lnTo>
                <a:close/>
              </a:path>
            </a:pathLst>
          </a:custGeom>
          <a:solidFill>
            <a:srgbClr val="959CA1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3897315" y="672652"/>
            <a:ext cx="4343400" cy="13734"/>
          </a:xfrm>
          <a:custGeom>
            <a:avLst/>
            <a:gdLst/>
            <a:ahLst/>
            <a:cxnLst/>
            <a:rect l="l" t="t" r="r" b="b"/>
            <a:pathLst>
              <a:path w="6225540" h="19684">
                <a:moveTo>
                  <a:pt x="0" y="19443"/>
                </a:moveTo>
                <a:lnTo>
                  <a:pt x="6225120" y="19443"/>
                </a:lnTo>
                <a:lnTo>
                  <a:pt x="6225120" y="0"/>
                </a:lnTo>
                <a:lnTo>
                  <a:pt x="0" y="0"/>
                </a:lnTo>
                <a:lnTo>
                  <a:pt x="0" y="19443"/>
                </a:lnTo>
                <a:close/>
              </a:path>
            </a:pathLst>
          </a:custGeom>
          <a:solidFill>
            <a:srgbClr val="959CA1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8313260" y="849940"/>
            <a:ext cx="0" cy="4443080"/>
          </a:xfrm>
          <a:custGeom>
            <a:avLst/>
            <a:gdLst/>
            <a:ahLst/>
            <a:cxnLst/>
            <a:rect l="l" t="t" r="r" b="b"/>
            <a:pathLst>
              <a:path h="6368415">
                <a:moveTo>
                  <a:pt x="0" y="0"/>
                </a:moveTo>
                <a:lnTo>
                  <a:pt x="0" y="6368402"/>
                </a:lnTo>
              </a:path>
            </a:pathLst>
          </a:custGeom>
          <a:ln w="18719">
            <a:solidFill>
              <a:srgbClr val="959CA1"/>
            </a:solidFill>
          </a:ln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3877478" y="849940"/>
            <a:ext cx="0" cy="4443080"/>
          </a:xfrm>
          <a:custGeom>
            <a:avLst/>
            <a:gdLst/>
            <a:ahLst/>
            <a:cxnLst/>
            <a:rect l="l" t="t" r="r" b="b"/>
            <a:pathLst>
              <a:path h="6368415">
                <a:moveTo>
                  <a:pt x="0" y="0"/>
                </a:moveTo>
                <a:lnTo>
                  <a:pt x="0" y="6368402"/>
                </a:lnTo>
              </a:path>
            </a:pathLst>
          </a:custGeom>
          <a:ln w="19439">
            <a:solidFill>
              <a:srgbClr val="959CA1"/>
            </a:solidFill>
          </a:ln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3963633" y="982807"/>
            <a:ext cx="1170467" cy="0"/>
          </a:xfrm>
          <a:custGeom>
            <a:avLst/>
            <a:gdLst/>
            <a:ahLst/>
            <a:cxnLst/>
            <a:rect l="l" t="t" r="r" b="b"/>
            <a:pathLst>
              <a:path w="1677670">
                <a:moveTo>
                  <a:pt x="0" y="0"/>
                </a:moveTo>
                <a:lnTo>
                  <a:pt x="1677593" y="0"/>
                </a:lnTo>
              </a:path>
            </a:pathLst>
          </a:custGeom>
          <a:ln w="935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5030069" y="982807"/>
            <a:ext cx="649029" cy="0"/>
          </a:xfrm>
          <a:custGeom>
            <a:avLst/>
            <a:gdLst/>
            <a:ahLst/>
            <a:cxnLst/>
            <a:rect l="l" t="t" r="r" b="b"/>
            <a:pathLst>
              <a:path w="930275">
                <a:moveTo>
                  <a:pt x="0" y="0"/>
                </a:moveTo>
                <a:lnTo>
                  <a:pt x="930236" y="0"/>
                </a:lnTo>
              </a:path>
            </a:pathLst>
          </a:custGeom>
          <a:ln w="935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5575094" y="982807"/>
            <a:ext cx="1357423" cy="0"/>
          </a:xfrm>
          <a:custGeom>
            <a:avLst/>
            <a:gdLst/>
            <a:ahLst/>
            <a:cxnLst/>
            <a:rect l="l" t="t" r="r" b="b"/>
            <a:pathLst>
              <a:path w="1945639">
                <a:moveTo>
                  <a:pt x="0" y="0"/>
                </a:moveTo>
                <a:lnTo>
                  <a:pt x="1945436" y="0"/>
                </a:lnTo>
              </a:path>
            </a:pathLst>
          </a:custGeom>
          <a:ln w="935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6828388" y="982807"/>
            <a:ext cx="1398624" cy="0"/>
          </a:xfrm>
          <a:custGeom>
            <a:avLst/>
            <a:gdLst/>
            <a:ahLst/>
            <a:cxnLst/>
            <a:rect l="l" t="t" r="r" b="b"/>
            <a:pathLst>
              <a:path w="2004695">
                <a:moveTo>
                  <a:pt x="0" y="0"/>
                </a:moveTo>
                <a:lnTo>
                  <a:pt x="2004479" y="0"/>
                </a:lnTo>
              </a:path>
            </a:pathLst>
          </a:custGeom>
          <a:ln w="935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4047515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4056057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4065103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4074139" y="120508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4082682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4091720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4100765" y="120508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4109299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4118346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4127381" y="120508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4135924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4144971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4154007" y="120508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4162550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4171588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4180633" y="120508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4189176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4198213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4207259" y="120508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4215793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4224839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" name="object 40"/>
          <p:cNvSpPr/>
          <p:nvPr/>
        </p:nvSpPr>
        <p:spPr>
          <a:xfrm>
            <a:off x="4233876" y="120508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1" name="object 41"/>
          <p:cNvSpPr/>
          <p:nvPr/>
        </p:nvSpPr>
        <p:spPr>
          <a:xfrm>
            <a:off x="4242419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2" name="object 42"/>
          <p:cNvSpPr/>
          <p:nvPr/>
        </p:nvSpPr>
        <p:spPr>
          <a:xfrm>
            <a:off x="4251465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3" name="object 43"/>
          <p:cNvSpPr/>
          <p:nvPr/>
        </p:nvSpPr>
        <p:spPr>
          <a:xfrm>
            <a:off x="4259997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4" name="object 44"/>
          <p:cNvSpPr/>
          <p:nvPr/>
        </p:nvSpPr>
        <p:spPr>
          <a:xfrm>
            <a:off x="4269044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5" name="object 45"/>
          <p:cNvSpPr/>
          <p:nvPr/>
        </p:nvSpPr>
        <p:spPr>
          <a:xfrm>
            <a:off x="4278082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6" name="object 46"/>
          <p:cNvSpPr/>
          <p:nvPr/>
        </p:nvSpPr>
        <p:spPr>
          <a:xfrm>
            <a:off x="4286623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7" name="object 47"/>
          <p:cNvSpPr/>
          <p:nvPr/>
        </p:nvSpPr>
        <p:spPr>
          <a:xfrm>
            <a:off x="4295670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8" name="object 48"/>
          <p:cNvSpPr/>
          <p:nvPr/>
        </p:nvSpPr>
        <p:spPr>
          <a:xfrm>
            <a:off x="4304708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9" name="object 49"/>
          <p:cNvSpPr/>
          <p:nvPr/>
        </p:nvSpPr>
        <p:spPr>
          <a:xfrm>
            <a:off x="4313249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0" name="object 50"/>
          <p:cNvSpPr/>
          <p:nvPr/>
        </p:nvSpPr>
        <p:spPr>
          <a:xfrm>
            <a:off x="4322286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1" name="object 51"/>
          <p:cNvSpPr/>
          <p:nvPr/>
        </p:nvSpPr>
        <p:spPr>
          <a:xfrm>
            <a:off x="4331332" y="120508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2" name="object 52"/>
          <p:cNvSpPr/>
          <p:nvPr/>
        </p:nvSpPr>
        <p:spPr>
          <a:xfrm>
            <a:off x="4339875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3" name="object 53"/>
          <p:cNvSpPr/>
          <p:nvPr/>
        </p:nvSpPr>
        <p:spPr>
          <a:xfrm>
            <a:off x="4348912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4" name="object 54"/>
          <p:cNvSpPr/>
          <p:nvPr/>
        </p:nvSpPr>
        <p:spPr>
          <a:xfrm>
            <a:off x="4357949" y="120508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5" name="object 55"/>
          <p:cNvSpPr/>
          <p:nvPr/>
        </p:nvSpPr>
        <p:spPr>
          <a:xfrm>
            <a:off x="4366492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6" name="object 56"/>
          <p:cNvSpPr/>
          <p:nvPr/>
        </p:nvSpPr>
        <p:spPr>
          <a:xfrm>
            <a:off x="4375538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7" name="object 57"/>
          <p:cNvSpPr/>
          <p:nvPr/>
        </p:nvSpPr>
        <p:spPr>
          <a:xfrm>
            <a:off x="4384574" y="120508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8" name="object 58"/>
          <p:cNvSpPr/>
          <p:nvPr/>
        </p:nvSpPr>
        <p:spPr>
          <a:xfrm>
            <a:off x="4393117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9" name="object 59"/>
          <p:cNvSpPr/>
          <p:nvPr/>
        </p:nvSpPr>
        <p:spPr>
          <a:xfrm>
            <a:off x="4402155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0" name="object 60"/>
          <p:cNvSpPr/>
          <p:nvPr/>
        </p:nvSpPr>
        <p:spPr>
          <a:xfrm>
            <a:off x="4411200" y="120508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1" name="object 61"/>
          <p:cNvSpPr/>
          <p:nvPr/>
        </p:nvSpPr>
        <p:spPr>
          <a:xfrm>
            <a:off x="4419743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2" name="object 62"/>
          <p:cNvSpPr/>
          <p:nvPr/>
        </p:nvSpPr>
        <p:spPr>
          <a:xfrm>
            <a:off x="4428781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3" name="object 63"/>
          <p:cNvSpPr/>
          <p:nvPr/>
        </p:nvSpPr>
        <p:spPr>
          <a:xfrm>
            <a:off x="4437825" y="120508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4" name="object 64"/>
          <p:cNvSpPr/>
          <p:nvPr/>
        </p:nvSpPr>
        <p:spPr>
          <a:xfrm>
            <a:off x="4446359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5" name="object 65"/>
          <p:cNvSpPr/>
          <p:nvPr/>
        </p:nvSpPr>
        <p:spPr>
          <a:xfrm>
            <a:off x="4455406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6" name="object 66"/>
          <p:cNvSpPr/>
          <p:nvPr/>
        </p:nvSpPr>
        <p:spPr>
          <a:xfrm>
            <a:off x="4464442" y="120508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7" name="object 67"/>
          <p:cNvSpPr/>
          <p:nvPr/>
        </p:nvSpPr>
        <p:spPr>
          <a:xfrm>
            <a:off x="4472985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8" name="object 68"/>
          <p:cNvSpPr/>
          <p:nvPr/>
        </p:nvSpPr>
        <p:spPr>
          <a:xfrm>
            <a:off x="4482032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9" name="object 69"/>
          <p:cNvSpPr/>
          <p:nvPr/>
        </p:nvSpPr>
        <p:spPr>
          <a:xfrm>
            <a:off x="4490565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0" name="object 70"/>
          <p:cNvSpPr/>
          <p:nvPr/>
        </p:nvSpPr>
        <p:spPr>
          <a:xfrm>
            <a:off x="4499611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1" name="object 71"/>
          <p:cNvSpPr/>
          <p:nvPr/>
        </p:nvSpPr>
        <p:spPr>
          <a:xfrm>
            <a:off x="4508648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2" name="object 72"/>
          <p:cNvSpPr/>
          <p:nvPr/>
        </p:nvSpPr>
        <p:spPr>
          <a:xfrm>
            <a:off x="4517190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3" name="object 73"/>
          <p:cNvSpPr/>
          <p:nvPr/>
        </p:nvSpPr>
        <p:spPr>
          <a:xfrm>
            <a:off x="4526237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4" name="object 74"/>
          <p:cNvSpPr/>
          <p:nvPr/>
        </p:nvSpPr>
        <p:spPr>
          <a:xfrm>
            <a:off x="4535275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5" name="object 75"/>
          <p:cNvSpPr/>
          <p:nvPr/>
        </p:nvSpPr>
        <p:spPr>
          <a:xfrm>
            <a:off x="4543816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6" name="object 76"/>
          <p:cNvSpPr/>
          <p:nvPr/>
        </p:nvSpPr>
        <p:spPr>
          <a:xfrm>
            <a:off x="4552854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7" name="object 77"/>
          <p:cNvSpPr/>
          <p:nvPr/>
        </p:nvSpPr>
        <p:spPr>
          <a:xfrm>
            <a:off x="4561901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8" name="object 78"/>
          <p:cNvSpPr/>
          <p:nvPr/>
        </p:nvSpPr>
        <p:spPr>
          <a:xfrm>
            <a:off x="4570441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9" name="object 79"/>
          <p:cNvSpPr/>
          <p:nvPr/>
        </p:nvSpPr>
        <p:spPr>
          <a:xfrm>
            <a:off x="4579479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0" name="object 80"/>
          <p:cNvSpPr/>
          <p:nvPr/>
        </p:nvSpPr>
        <p:spPr>
          <a:xfrm>
            <a:off x="4588525" y="120508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1" name="object 81"/>
          <p:cNvSpPr/>
          <p:nvPr/>
        </p:nvSpPr>
        <p:spPr>
          <a:xfrm>
            <a:off x="4597058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2" name="object 82"/>
          <p:cNvSpPr/>
          <p:nvPr/>
        </p:nvSpPr>
        <p:spPr>
          <a:xfrm>
            <a:off x="4606105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3" name="object 83"/>
          <p:cNvSpPr/>
          <p:nvPr/>
        </p:nvSpPr>
        <p:spPr>
          <a:xfrm>
            <a:off x="4615142" y="120508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4" name="object 84"/>
          <p:cNvSpPr/>
          <p:nvPr/>
        </p:nvSpPr>
        <p:spPr>
          <a:xfrm>
            <a:off x="4623685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5" name="object 85"/>
          <p:cNvSpPr/>
          <p:nvPr/>
        </p:nvSpPr>
        <p:spPr>
          <a:xfrm>
            <a:off x="4632731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6" name="object 86"/>
          <p:cNvSpPr/>
          <p:nvPr/>
        </p:nvSpPr>
        <p:spPr>
          <a:xfrm>
            <a:off x="4641767" y="120508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7" name="object 87"/>
          <p:cNvSpPr/>
          <p:nvPr/>
        </p:nvSpPr>
        <p:spPr>
          <a:xfrm>
            <a:off x="4650310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8" name="object 88"/>
          <p:cNvSpPr/>
          <p:nvPr/>
        </p:nvSpPr>
        <p:spPr>
          <a:xfrm>
            <a:off x="4659348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9" name="object 89"/>
          <p:cNvSpPr/>
          <p:nvPr/>
        </p:nvSpPr>
        <p:spPr>
          <a:xfrm>
            <a:off x="4668393" y="120508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0" name="object 90"/>
          <p:cNvSpPr/>
          <p:nvPr/>
        </p:nvSpPr>
        <p:spPr>
          <a:xfrm>
            <a:off x="4676927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1" name="object 91"/>
          <p:cNvSpPr/>
          <p:nvPr/>
        </p:nvSpPr>
        <p:spPr>
          <a:xfrm>
            <a:off x="4685974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2" name="object 92"/>
          <p:cNvSpPr/>
          <p:nvPr/>
        </p:nvSpPr>
        <p:spPr>
          <a:xfrm>
            <a:off x="4695010" y="120508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3" name="object 93"/>
          <p:cNvSpPr/>
          <p:nvPr/>
        </p:nvSpPr>
        <p:spPr>
          <a:xfrm>
            <a:off x="4703552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4" name="object 94"/>
          <p:cNvSpPr/>
          <p:nvPr/>
        </p:nvSpPr>
        <p:spPr>
          <a:xfrm>
            <a:off x="4712599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5" name="object 95"/>
          <p:cNvSpPr/>
          <p:nvPr/>
        </p:nvSpPr>
        <p:spPr>
          <a:xfrm>
            <a:off x="4721635" y="120508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6" name="object 96"/>
          <p:cNvSpPr/>
          <p:nvPr/>
        </p:nvSpPr>
        <p:spPr>
          <a:xfrm>
            <a:off x="4730178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7" name="object 97"/>
          <p:cNvSpPr/>
          <p:nvPr/>
        </p:nvSpPr>
        <p:spPr>
          <a:xfrm>
            <a:off x="4739216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8" name="object 98"/>
          <p:cNvSpPr/>
          <p:nvPr/>
        </p:nvSpPr>
        <p:spPr>
          <a:xfrm>
            <a:off x="4747758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9" name="object 99"/>
          <p:cNvSpPr/>
          <p:nvPr/>
        </p:nvSpPr>
        <p:spPr>
          <a:xfrm>
            <a:off x="4756804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0" name="object 100"/>
          <p:cNvSpPr/>
          <p:nvPr/>
        </p:nvSpPr>
        <p:spPr>
          <a:xfrm>
            <a:off x="4765841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1" name="object 101"/>
          <p:cNvSpPr/>
          <p:nvPr/>
        </p:nvSpPr>
        <p:spPr>
          <a:xfrm>
            <a:off x="4774383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2" name="object 102"/>
          <p:cNvSpPr/>
          <p:nvPr/>
        </p:nvSpPr>
        <p:spPr>
          <a:xfrm>
            <a:off x="4783421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3" name="object 103"/>
          <p:cNvSpPr/>
          <p:nvPr/>
        </p:nvSpPr>
        <p:spPr>
          <a:xfrm>
            <a:off x="4792467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4" name="object 104"/>
          <p:cNvSpPr/>
          <p:nvPr/>
        </p:nvSpPr>
        <p:spPr>
          <a:xfrm>
            <a:off x="4801009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5" name="object 105"/>
          <p:cNvSpPr/>
          <p:nvPr/>
        </p:nvSpPr>
        <p:spPr>
          <a:xfrm>
            <a:off x="4810047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6" name="object 106"/>
          <p:cNvSpPr/>
          <p:nvPr/>
        </p:nvSpPr>
        <p:spPr>
          <a:xfrm>
            <a:off x="4819093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7" name="object 107"/>
          <p:cNvSpPr/>
          <p:nvPr/>
        </p:nvSpPr>
        <p:spPr>
          <a:xfrm>
            <a:off x="4827626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8" name="object 108"/>
          <p:cNvSpPr/>
          <p:nvPr/>
        </p:nvSpPr>
        <p:spPr>
          <a:xfrm>
            <a:off x="4836672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9" name="object 109"/>
          <p:cNvSpPr/>
          <p:nvPr/>
        </p:nvSpPr>
        <p:spPr>
          <a:xfrm>
            <a:off x="4845708" y="120508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0" name="object 110"/>
          <p:cNvSpPr/>
          <p:nvPr/>
        </p:nvSpPr>
        <p:spPr>
          <a:xfrm>
            <a:off x="4854251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1" name="object 111"/>
          <p:cNvSpPr/>
          <p:nvPr/>
        </p:nvSpPr>
        <p:spPr>
          <a:xfrm>
            <a:off x="4863298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2" name="object 112"/>
          <p:cNvSpPr/>
          <p:nvPr/>
        </p:nvSpPr>
        <p:spPr>
          <a:xfrm>
            <a:off x="4872334" y="120508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3" name="object 113"/>
          <p:cNvSpPr/>
          <p:nvPr/>
        </p:nvSpPr>
        <p:spPr>
          <a:xfrm>
            <a:off x="4880877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4" name="object 114"/>
          <p:cNvSpPr/>
          <p:nvPr/>
        </p:nvSpPr>
        <p:spPr>
          <a:xfrm>
            <a:off x="4889915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5" name="object 115"/>
          <p:cNvSpPr/>
          <p:nvPr/>
        </p:nvSpPr>
        <p:spPr>
          <a:xfrm>
            <a:off x="4898960" y="120508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6" name="object 116"/>
          <p:cNvSpPr/>
          <p:nvPr/>
        </p:nvSpPr>
        <p:spPr>
          <a:xfrm>
            <a:off x="4907503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7" name="object 117"/>
          <p:cNvSpPr/>
          <p:nvPr/>
        </p:nvSpPr>
        <p:spPr>
          <a:xfrm>
            <a:off x="4916540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8" name="object 118"/>
          <p:cNvSpPr/>
          <p:nvPr/>
        </p:nvSpPr>
        <p:spPr>
          <a:xfrm>
            <a:off x="4925577" y="120508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9" name="object 119"/>
          <p:cNvSpPr/>
          <p:nvPr/>
        </p:nvSpPr>
        <p:spPr>
          <a:xfrm>
            <a:off x="4934120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0" name="object 120"/>
          <p:cNvSpPr/>
          <p:nvPr/>
        </p:nvSpPr>
        <p:spPr>
          <a:xfrm>
            <a:off x="4943166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1" name="object 121"/>
          <p:cNvSpPr/>
          <p:nvPr/>
        </p:nvSpPr>
        <p:spPr>
          <a:xfrm>
            <a:off x="4952203" y="120508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2" name="object 122"/>
          <p:cNvSpPr/>
          <p:nvPr/>
        </p:nvSpPr>
        <p:spPr>
          <a:xfrm>
            <a:off x="4960745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3" name="object 123"/>
          <p:cNvSpPr/>
          <p:nvPr/>
        </p:nvSpPr>
        <p:spPr>
          <a:xfrm>
            <a:off x="4969783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4" name="object 124"/>
          <p:cNvSpPr/>
          <p:nvPr/>
        </p:nvSpPr>
        <p:spPr>
          <a:xfrm>
            <a:off x="4978828" y="120508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5" name="object 125"/>
          <p:cNvSpPr/>
          <p:nvPr/>
        </p:nvSpPr>
        <p:spPr>
          <a:xfrm>
            <a:off x="4987371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6" name="object 126"/>
          <p:cNvSpPr/>
          <p:nvPr/>
        </p:nvSpPr>
        <p:spPr>
          <a:xfrm>
            <a:off x="4996409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7" name="object 127"/>
          <p:cNvSpPr/>
          <p:nvPr/>
        </p:nvSpPr>
        <p:spPr>
          <a:xfrm>
            <a:off x="5004950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8" name="object 128"/>
          <p:cNvSpPr/>
          <p:nvPr/>
        </p:nvSpPr>
        <p:spPr>
          <a:xfrm>
            <a:off x="5013988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9" name="object 129"/>
          <p:cNvSpPr/>
          <p:nvPr/>
        </p:nvSpPr>
        <p:spPr>
          <a:xfrm>
            <a:off x="5023034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0" name="object 130"/>
          <p:cNvSpPr/>
          <p:nvPr/>
        </p:nvSpPr>
        <p:spPr>
          <a:xfrm>
            <a:off x="5031576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1" name="object 131"/>
          <p:cNvSpPr/>
          <p:nvPr/>
        </p:nvSpPr>
        <p:spPr>
          <a:xfrm>
            <a:off x="5040613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2" name="object 132"/>
          <p:cNvSpPr/>
          <p:nvPr/>
        </p:nvSpPr>
        <p:spPr>
          <a:xfrm>
            <a:off x="5049660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3" name="object 133"/>
          <p:cNvSpPr/>
          <p:nvPr/>
        </p:nvSpPr>
        <p:spPr>
          <a:xfrm>
            <a:off x="5058193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4" name="object 134"/>
          <p:cNvSpPr/>
          <p:nvPr/>
        </p:nvSpPr>
        <p:spPr>
          <a:xfrm>
            <a:off x="5067239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5" name="object 135"/>
          <p:cNvSpPr/>
          <p:nvPr/>
        </p:nvSpPr>
        <p:spPr>
          <a:xfrm>
            <a:off x="5076277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6" name="object 136"/>
          <p:cNvSpPr/>
          <p:nvPr/>
        </p:nvSpPr>
        <p:spPr>
          <a:xfrm>
            <a:off x="5084818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7" name="object 137"/>
          <p:cNvSpPr/>
          <p:nvPr/>
        </p:nvSpPr>
        <p:spPr>
          <a:xfrm>
            <a:off x="5093865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8" name="object 138"/>
          <p:cNvSpPr/>
          <p:nvPr/>
        </p:nvSpPr>
        <p:spPr>
          <a:xfrm>
            <a:off x="5102901" y="120508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9" name="object 139"/>
          <p:cNvSpPr/>
          <p:nvPr/>
        </p:nvSpPr>
        <p:spPr>
          <a:xfrm>
            <a:off x="5111444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0" name="object 140"/>
          <p:cNvSpPr/>
          <p:nvPr/>
        </p:nvSpPr>
        <p:spPr>
          <a:xfrm>
            <a:off x="5120482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1" name="object 141"/>
          <p:cNvSpPr/>
          <p:nvPr/>
        </p:nvSpPr>
        <p:spPr>
          <a:xfrm>
            <a:off x="5129527" y="120508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2" name="object 142"/>
          <p:cNvSpPr/>
          <p:nvPr/>
        </p:nvSpPr>
        <p:spPr>
          <a:xfrm>
            <a:off x="5138566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3" name="object 143"/>
          <p:cNvSpPr/>
          <p:nvPr/>
        </p:nvSpPr>
        <p:spPr>
          <a:xfrm>
            <a:off x="5147612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4" name="object 144"/>
          <p:cNvSpPr/>
          <p:nvPr/>
        </p:nvSpPr>
        <p:spPr>
          <a:xfrm>
            <a:off x="5156648" y="120508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5" name="object 145"/>
          <p:cNvSpPr/>
          <p:nvPr/>
        </p:nvSpPr>
        <p:spPr>
          <a:xfrm>
            <a:off x="5165191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6" name="object 146"/>
          <p:cNvSpPr/>
          <p:nvPr/>
        </p:nvSpPr>
        <p:spPr>
          <a:xfrm>
            <a:off x="5174229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7" name="object 147"/>
          <p:cNvSpPr/>
          <p:nvPr/>
        </p:nvSpPr>
        <p:spPr>
          <a:xfrm>
            <a:off x="5183276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8" name="object 148"/>
          <p:cNvSpPr/>
          <p:nvPr/>
        </p:nvSpPr>
        <p:spPr>
          <a:xfrm>
            <a:off x="5192314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9" name="object 149"/>
          <p:cNvSpPr/>
          <p:nvPr/>
        </p:nvSpPr>
        <p:spPr>
          <a:xfrm>
            <a:off x="5201358" y="120508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0" name="object 150"/>
          <p:cNvSpPr/>
          <p:nvPr/>
        </p:nvSpPr>
        <p:spPr>
          <a:xfrm>
            <a:off x="5209901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1" name="object 151"/>
          <p:cNvSpPr/>
          <p:nvPr/>
        </p:nvSpPr>
        <p:spPr>
          <a:xfrm>
            <a:off x="5218939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2" name="object 152"/>
          <p:cNvSpPr/>
          <p:nvPr/>
        </p:nvSpPr>
        <p:spPr>
          <a:xfrm>
            <a:off x="5227986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3" name="object 153"/>
          <p:cNvSpPr/>
          <p:nvPr/>
        </p:nvSpPr>
        <p:spPr>
          <a:xfrm>
            <a:off x="5237022" y="120508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4" name="object 154"/>
          <p:cNvSpPr/>
          <p:nvPr/>
        </p:nvSpPr>
        <p:spPr>
          <a:xfrm>
            <a:off x="5245565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5" name="object 155"/>
          <p:cNvSpPr/>
          <p:nvPr/>
        </p:nvSpPr>
        <p:spPr>
          <a:xfrm>
            <a:off x="5254603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6" name="object 156"/>
          <p:cNvSpPr/>
          <p:nvPr/>
        </p:nvSpPr>
        <p:spPr>
          <a:xfrm>
            <a:off x="5263649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7" name="object 157"/>
          <p:cNvSpPr/>
          <p:nvPr/>
        </p:nvSpPr>
        <p:spPr>
          <a:xfrm>
            <a:off x="5272687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8" name="object 158"/>
          <p:cNvSpPr/>
          <p:nvPr/>
        </p:nvSpPr>
        <p:spPr>
          <a:xfrm>
            <a:off x="5281732" y="120508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9" name="object 159"/>
          <p:cNvSpPr/>
          <p:nvPr/>
        </p:nvSpPr>
        <p:spPr>
          <a:xfrm>
            <a:off x="5290275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0" name="object 160"/>
          <p:cNvSpPr/>
          <p:nvPr/>
        </p:nvSpPr>
        <p:spPr>
          <a:xfrm>
            <a:off x="5299312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1" name="object 161"/>
          <p:cNvSpPr/>
          <p:nvPr/>
        </p:nvSpPr>
        <p:spPr>
          <a:xfrm>
            <a:off x="5308350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2" name="object 162"/>
          <p:cNvSpPr/>
          <p:nvPr/>
        </p:nvSpPr>
        <p:spPr>
          <a:xfrm>
            <a:off x="5317397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3" name="object 163"/>
          <p:cNvSpPr/>
          <p:nvPr/>
        </p:nvSpPr>
        <p:spPr>
          <a:xfrm>
            <a:off x="5326433" y="120508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4" name="object 164"/>
          <p:cNvSpPr/>
          <p:nvPr/>
        </p:nvSpPr>
        <p:spPr>
          <a:xfrm>
            <a:off x="5334976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5" name="object 165"/>
          <p:cNvSpPr/>
          <p:nvPr/>
        </p:nvSpPr>
        <p:spPr>
          <a:xfrm>
            <a:off x="5344022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6" name="object 166"/>
          <p:cNvSpPr/>
          <p:nvPr/>
        </p:nvSpPr>
        <p:spPr>
          <a:xfrm>
            <a:off x="5353060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7" name="object 167"/>
          <p:cNvSpPr/>
          <p:nvPr/>
        </p:nvSpPr>
        <p:spPr>
          <a:xfrm>
            <a:off x="5362107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8" name="object 168"/>
          <p:cNvSpPr/>
          <p:nvPr/>
        </p:nvSpPr>
        <p:spPr>
          <a:xfrm>
            <a:off x="5371143" y="120508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9" name="object 169"/>
          <p:cNvSpPr/>
          <p:nvPr/>
        </p:nvSpPr>
        <p:spPr>
          <a:xfrm>
            <a:off x="5379686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0" name="object 170"/>
          <p:cNvSpPr/>
          <p:nvPr/>
        </p:nvSpPr>
        <p:spPr>
          <a:xfrm>
            <a:off x="5388724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1" name="object 171"/>
          <p:cNvSpPr/>
          <p:nvPr/>
        </p:nvSpPr>
        <p:spPr>
          <a:xfrm>
            <a:off x="5397770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2" name="object 172"/>
          <p:cNvSpPr/>
          <p:nvPr/>
        </p:nvSpPr>
        <p:spPr>
          <a:xfrm>
            <a:off x="5406806" y="120508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3" name="object 173"/>
          <p:cNvSpPr/>
          <p:nvPr/>
        </p:nvSpPr>
        <p:spPr>
          <a:xfrm>
            <a:off x="5415349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4" name="object 174"/>
          <p:cNvSpPr/>
          <p:nvPr/>
        </p:nvSpPr>
        <p:spPr>
          <a:xfrm>
            <a:off x="5424396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5" name="object 175"/>
          <p:cNvSpPr/>
          <p:nvPr/>
        </p:nvSpPr>
        <p:spPr>
          <a:xfrm>
            <a:off x="5433433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6" name="object 176"/>
          <p:cNvSpPr/>
          <p:nvPr/>
        </p:nvSpPr>
        <p:spPr>
          <a:xfrm>
            <a:off x="5442471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7" name="object 177"/>
          <p:cNvSpPr/>
          <p:nvPr/>
        </p:nvSpPr>
        <p:spPr>
          <a:xfrm>
            <a:off x="5451516" y="120508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8" name="object 178"/>
          <p:cNvSpPr/>
          <p:nvPr/>
        </p:nvSpPr>
        <p:spPr>
          <a:xfrm>
            <a:off x="5460059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9" name="object 179"/>
          <p:cNvSpPr/>
          <p:nvPr/>
        </p:nvSpPr>
        <p:spPr>
          <a:xfrm>
            <a:off x="5469096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0" name="object 180"/>
          <p:cNvSpPr/>
          <p:nvPr/>
        </p:nvSpPr>
        <p:spPr>
          <a:xfrm>
            <a:off x="5478143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1" name="object 181"/>
          <p:cNvSpPr/>
          <p:nvPr/>
        </p:nvSpPr>
        <p:spPr>
          <a:xfrm>
            <a:off x="5487181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2" name="object 182"/>
          <p:cNvSpPr/>
          <p:nvPr/>
        </p:nvSpPr>
        <p:spPr>
          <a:xfrm>
            <a:off x="5496226" y="120508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3" name="object 183"/>
          <p:cNvSpPr/>
          <p:nvPr/>
        </p:nvSpPr>
        <p:spPr>
          <a:xfrm>
            <a:off x="5504760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4" name="object 184"/>
          <p:cNvSpPr/>
          <p:nvPr/>
        </p:nvSpPr>
        <p:spPr>
          <a:xfrm>
            <a:off x="5513807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5" name="object 185"/>
          <p:cNvSpPr/>
          <p:nvPr/>
        </p:nvSpPr>
        <p:spPr>
          <a:xfrm>
            <a:off x="5522845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6" name="object 186"/>
          <p:cNvSpPr/>
          <p:nvPr/>
        </p:nvSpPr>
        <p:spPr>
          <a:xfrm>
            <a:off x="5531891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7" name="object 187"/>
          <p:cNvSpPr/>
          <p:nvPr/>
        </p:nvSpPr>
        <p:spPr>
          <a:xfrm>
            <a:off x="5540927" y="120508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8" name="object 188"/>
          <p:cNvSpPr/>
          <p:nvPr/>
        </p:nvSpPr>
        <p:spPr>
          <a:xfrm>
            <a:off x="5549470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9" name="object 189"/>
          <p:cNvSpPr/>
          <p:nvPr/>
        </p:nvSpPr>
        <p:spPr>
          <a:xfrm>
            <a:off x="5558517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0" name="object 190"/>
          <p:cNvSpPr/>
          <p:nvPr/>
        </p:nvSpPr>
        <p:spPr>
          <a:xfrm>
            <a:off x="5567554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1" name="object 191"/>
          <p:cNvSpPr/>
          <p:nvPr/>
        </p:nvSpPr>
        <p:spPr>
          <a:xfrm>
            <a:off x="5576591" y="120508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2" name="object 192"/>
          <p:cNvSpPr/>
          <p:nvPr/>
        </p:nvSpPr>
        <p:spPr>
          <a:xfrm>
            <a:off x="5585134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3" name="object 193"/>
          <p:cNvSpPr/>
          <p:nvPr/>
        </p:nvSpPr>
        <p:spPr>
          <a:xfrm>
            <a:off x="5594180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4" name="object 194"/>
          <p:cNvSpPr/>
          <p:nvPr/>
        </p:nvSpPr>
        <p:spPr>
          <a:xfrm>
            <a:off x="5603217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5" name="object 195"/>
          <p:cNvSpPr/>
          <p:nvPr/>
        </p:nvSpPr>
        <p:spPr>
          <a:xfrm>
            <a:off x="5612264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6" name="object 196"/>
          <p:cNvSpPr/>
          <p:nvPr/>
        </p:nvSpPr>
        <p:spPr>
          <a:xfrm>
            <a:off x="5621300" y="120508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7" name="object 197"/>
          <p:cNvSpPr/>
          <p:nvPr/>
        </p:nvSpPr>
        <p:spPr>
          <a:xfrm>
            <a:off x="5629843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8" name="object 198"/>
          <p:cNvSpPr/>
          <p:nvPr/>
        </p:nvSpPr>
        <p:spPr>
          <a:xfrm>
            <a:off x="5638881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9" name="object 199"/>
          <p:cNvSpPr/>
          <p:nvPr/>
        </p:nvSpPr>
        <p:spPr>
          <a:xfrm>
            <a:off x="5647927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0" name="object 200"/>
          <p:cNvSpPr/>
          <p:nvPr/>
        </p:nvSpPr>
        <p:spPr>
          <a:xfrm>
            <a:off x="5656965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1" name="object 201"/>
          <p:cNvSpPr/>
          <p:nvPr/>
        </p:nvSpPr>
        <p:spPr>
          <a:xfrm>
            <a:off x="5666010" y="120508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2" name="object 202"/>
          <p:cNvSpPr/>
          <p:nvPr/>
        </p:nvSpPr>
        <p:spPr>
          <a:xfrm>
            <a:off x="5674553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3" name="object 203"/>
          <p:cNvSpPr/>
          <p:nvPr/>
        </p:nvSpPr>
        <p:spPr>
          <a:xfrm>
            <a:off x="5683591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4" name="object 204"/>
          <p:cNvSpPr/>
          <p:nvPr/>
        </p:nvSpPr>
        <p:spPr>
          <a:xfrm>
            <a:off x="5692638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5" name="object 205"/>
          <p:cNvSpPr/>
          <p:nvPr/>
        </p:nvSpPr>
        <p:spPr>
          <a:xfrm>
            <a:off x="5701674" y="120508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6" name="object 206"/>
          <p:cNvSpPr/>
          <p:nvPr/>
        </p:nvSpPr>
        <p:spPr>
          <a:xfrm>
            <a:off x="5710217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7" name="object 207"/>
          <p:cNvSpPr/>
          <p:nvPr/>
        </p:nvSpPr>
        <p:spPr>
          <a:xfrm>
            <a:off x="5719254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8" name="object 208"/>
          <p:cNvSpPr/>
          <p:nvPr/>
        </p:nvSpPr>
        <p:spPr>
          <a:xfrm>
            <a:off x="5728299" y="120508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9" name="object 209"/>
          <p:cNvSpPr/>
          <p:nvPr/>
        </p:nvSpPr>
        <p:spPr>
          <a:xfrm>
            <a:off x="5736833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0" name="object 210"/>
          <p:cNvSpPr/>
          <p:nvPr/>
        </p:nvSpPr>
        <p:spPr>
          <a:xfrm>
            <a:off x="5745880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1" name="object 211"/>
          <p:cNvSpPr/>
          <p:nvPr/>
        </p:nvSpPr>
        <p:spPr>
          <a:xfrm>
            <a:off x="5754918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2" name="object 212"/>
          <p:cNvSpPr/>
          <p:nvPr/>
        </p:nvSpPr>
        <p:spPr>
          <a:xfrm>
            <a:off x="5763459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3" name="object 213"/>
          <p:cNvSpPr/>
          <p:nvPr/>
        </p:nvSpPr>
        <p:spPr>
          <a:xfrm>
            <a:off x="5772506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4" name="object 214"/>
          <p:cNvSpPr/>
          <p:nvPr/>
        </p:nvSpPr>
        <p:spPr>
          <a:xfrm>
            <a:off x="5781543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5" name="object 215"/>
          <p:cNvSpPr/>
          <p:nvPr/>
        </p:nvSpPr>
        <p:spPr>
          <a:xfrm>
            <a:off x="5790588" y="120508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6" name="object 216"/>
          <p:cNvSpPr/>
          <p:nvPr/>
        </p:nvSpPr>
        <p:spPr>
          <a:xfrm>
            <a:off x="5799122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7" name="object 217"/>
          <p:cNvSpPr/>
          <p:nvPr/>
        </p:nvSpPr>
        <p:spPr>
          <a:xfrm>
            <a:off x="5808169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8" name="object 218"/>
          <p:cNvSpPr/>
          <p:nvPr/>
        </p:nvSpPr>
        <p:spPr>
          <a:xfrm>
            <a:off x="5817205" y="120508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9" name="object 219"/>
          <p:cNvSpPr/>
          <p:nvPr/>
        </p:nvSpPr>
        <p:spPr>
          <a:xfrm>
            <a:off x="5825748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0" name="object 220"/>
          <p:cNvSpPr/>
          <p:nvPr/>
        </p:nvSpPr>
        <p:spPr>
          <a:xfrm>
            <a:off x="5834794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1" name="object 221"/>
          <p:cNvSpPr/>
          <p:nvPr/>
        </p:nvSpPr>
        <p:spPr>
          <a:xfrm>
            <a:off x="5843831" y="120508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2" name="object 222"/>
          <p:cNvSpPr/>
          <p:nvPr/>
        </p:nvSpPr>
        <p:spPr>
          <a:xfrm>
            <a:off x="5852374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3" name="object 223"/>
          <p:cNvSpPr/>
          <p:nvPr/>
        </p:nvSpPr>
        <p:spPr>
          <a:xfrm>
            <a:off x="5861411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4" name="object 224"/>
          <p:cNvSpPr/>
          <p:nvPr/>
        </p:nvSpPr>
        <p:spPr>
          <a:xfrm>
            <a:off x="5870458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5" name="object 225"/>
          <p:cNvSpPr/>
          <p:nvPr/>
        </p:nvSpPr>
        <p:spPr>
          <a:xfrm>
            <a:off x="5879000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6" name="object 226"/>
          <p:cNvSpPr/>
          <p:nvPr/>
        </p:nvSpPr>
        <p:spPr>
          <a:xfrm>
            <a:off x="5888037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7" name="object 227"/>
          <p:cNvSpPr/>
          <p:nvPr/>
        </p:nvSpPr>
        <p:spPr>
          <a:xfrm>
            <a:off x="5897083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8" name="object 228"/>
          <p:cNvSpPr/>
          <p:nvPr/>
        </p:nvSpPr>
        <p:spPr>
          <a:xfrm>
            <a:off x="5906120" y="120508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9" name="object 229"/>
          <p:cNvSpPr/>
          <p:nvPr/>
        </p:nvSpPr>
        <p:spPr>
          <a:xfrm>
            <a:off x="5914663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0" name="object 230"/>
          <p:cNvSpPr/>
          <p:nvPr/>
        </p:nvSpPr>
        <p:spPr>
          <a:xfrm>
            <a:off x="5923700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1" name="object 231"/>
          <p:cNvSpPr/>
          <p:nvPr/>
        </p:nvSpPr>
        <p:spPr>
          <a:xfrm>
            <a:off x="5932746" y="120508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2" name="object 232"/>
          <p:cNvSpPr/>
          <p:nvPr/>
        </p:nvSpPr>
        <p:spPr>
          <a:xfrm>
            <a:off x="5941289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3" name="object 233"/>
          <p:cNvSpPr/>
          <p:nvPr/>
        </p:nvSpPr>
        <p:spPr>
          <a:xfrm>
            <a:off x="5950326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4" name="object 234"/>
          <p:cNvSpPr/>
          <p:nvPr/>
        </p:nvSpPr>
        <p:spPr>
          <a:xfrm>
            <a:off x="5959363" y="120508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5" name="object 235"/>
          <p:cNvSpPr/>
          <p:nvPr/>
        </p:nvSpPr>
        <p:spPr>
          <a:xfrm>
            <a:off x="5967906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6" name="object 236"/>
          <p:cNvSpPr/>
          <p:nvPr/>
        </p:nvSpPr>
        <p:spPr>
          <a:xfrm>
            <a:off x="5976952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7" name="object 237"/>
          <p:cNvSpPr/>
          <p:nvPr/>
        </p:nvSpPr>
        <p:spPr>
          <a:xfrm>
            <a:off x="5985988" y="120508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8" name="object 238"/>
          <p:cNvSpPr/>
          <p:nvPr/>
        </p:nvSpPr>
        <p:spPr>
          <a:xfrm>
            <a:off x="5994531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9" name="object 239"/>
          <p:cNvSpPr/>
          <p:nvPr/>
        </p:nvSpPr>
        <p:spPr>
          <a:xfrm>
            <a:off x="6003569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0" name="object 240"/>
          <p:cNvSpPr/>
          <p:nvPr/>
        </p:nvSpPr>
        <p:spPr>
          <a:xfrm>
            <a:off x="6012615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1" name="object 241"/>
          <p:cNvSpPr/>
          <p:nvPr/>
        </p:nvSpPr>
        <p:spPr>
          <a:xfrm>
            <a:off x="6021157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2" name="object 242"/>
          <p:cNvSpPr/>
          <p:nvPr/>
        </p:nvSpPr>
        <p:spPr>
          <a:xfrm>
            <a:off x="6030195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3" name="object 243"/>
          <p:cNvSpPr/>
          <p:nvPr/>
        </p:nvSpPr>
        <p:spPr>
          <a:xfrm>
            <a:off x="6039241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4" name="object 244"/>
          <p:cNvSpPr/>
          <p:nvPr/>
        </p:nvSpPr>
        <p:spPr>
          <a:xfrm>
            <a:off x="6048277" y="120508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5" name="object 245"/>
          <p:cNvSpPr/>
          <p:nvPr/>
        </p:nvSpPr>
        <p:spPr>
          <a:xfrm>
            <a:off x="6056820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6" name="object 246"/>
          <p:cNvSpPr/>
          <p:nvPr/>
        </p:nvSpPr>
        <p:spPr>
          <a:xfrm>
            <a:off x="6065858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7" name="object 247"/>
          <p:cNvSpPr/>
          <p:nvPr/>
        </p:nvSpPr>
        <p:spPr>
          <a:xfrm>
            <a:off x="6074903" y="120508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8" name="object 248"/>
          <p:cNvSpPr/>
          <p:nvPr/>
        </p:nvSpPr>
        <p:spPr>
          <a:xfrm>
            <a:off x="6083446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9" name="object 249"/>
          <p:cNvSpPr/>
          <p:nvPr/>
        </p:nvSpPr>
        <p:spPr>
          <a:xfrm>
            <a:off x="6092484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0" name="object 250"/>
          <p:cNvSpPr/>
          <p:nvPr/>
        </p:nvSpPr>
        <p:spPr>
          <a:xfrm>
            <a:off x="6101528" y="120508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1" name="object 251"/>
          <p:cNvSpPr/>
          <p:nvPr/>
        </p:nvSpPr>
        <p:spPr>
          <a:xfrm>
            <a:off x="6110062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2" name="object 252"/>
          <p:cNvSpPr/>
          <p:nvPr/>
        </p:nvSpPr>
        <p:spPr>
          <a:xfrm>
            <a:off x="6119109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3" name="object 253"/>
          <p:cNvSpPr/>
          <p:nvPr/>
        </p:nvSpPr>
        <p:spPr>
          <a:xfrm>
            <a:off x="6128147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4" name="object 254"/>
          <p:cNvSpPr/>
          <p:nvPr/>
        </p:nvSpPr>
        <p:spPr>
          <a:xfrm>
            <a:off x="6136688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5" name="object 255"/>
          <p:cNvSpPr/>
          <p:nvPr/>
        </p:nvSpPr>
        <p:spPr>
          <a:xfrm>
            <a:off x="6145735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6" name="object 256"/>
          <p:cNvSpPr/>
          <p:nvPr/>
        </p:nvSpPr>
        <p:spPr>
          <a:xfrm>
            <a:off x="6154773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7" name="object 257"/>
          <p:cNvSpPr/>
          <p:nvPr/>
        </p:nvSpPr>
        <p:spPr>
          <a:xfrm>
            <a:off x="6163809" y="120508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8" name="object 258"/>
          <p:cNvSpPr/>
          <p:nvPr/>
        </p:nvSpPr>
        <p:spPr>
          <a:xfrm>
            <a:off x="6172351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9" name="object 259"/>
          <p:cNvSpPr/>
          <p:nvPr/>
        </p:nvSpPr>
        <p:spPr>
          <a:xfrm>
            <a:off x="6181398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0" name="object 260"/>
          <p:cNvSpPr/>
          <p:nvPr/>
        </p:nvSpPr>
        <p:spPr>
          <a:xfrm>
            <a:off x="6190435" y="120508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1" name="object 261"/>
          <p:cNvSpPr/>
          <p:nvPr/>
        </p:nvSpPr>
        <p:spPr>
          <a:xfrm>
            <a:off x="6198978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2" name="object 262"/>
          <p:cNvSpPr/>
          <p:nvPr/>
        </p:nvSpPr>
        <p:spPr>
          <a:xfrm>
            <a:off x="6208015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3" name="object 263"/>
          <p:cNvSpPr/>
          <p:nvPr/>
        </p:nvSpPr>
        <p:spPr>
          <a:xfrm>
            <a:off x="6217061" y="120508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4" name="object 264"/>
          <p:cNvSpPr/>
          <p:nvPr/>
        </p:nvSpPr>
        <p:spPr>
          <a:xfrm>
            <a:off x="6225604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5" name="object 265"/>
          <p:cNvSpPr/>
          <p:nvPr/>
        </p:nvSpPr>
        <p:spPr>
          <a:xfrm>
            <a:off x="6234641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6" name="object 266"/>
          <p:cNvSpPr/>
          <p:nvPr/>
        </p:nvSpPr>
        <p:spPr>
          <a:xfrm>
            <a:off x="6243687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7" name="object 267"/>
          <p:cNvSpPr/>
          <p:nvPr/>
        </p:nvSpPr>
        <p:spPr>
          <a:xfrm>
            <a:off x="6252220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8" name="object 268"/>
          <p:cNvSpPr/>
          <p:nvPr/>
        </p:nvSpPr>
        <p:spPr>
          <a:xfrm>
            <a:off x="6261267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9" name="object 269"/>
          <p:cNvSpPr/>
          <p:nvPr/>
        </p:nvSpPr>
        <p:spPr>
          <a:xfrm>
            <a:off x="6270304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0" name="object 270"/>
          <p:cNvSpPr/>
          <p:nvPr/>
        </p:nvSpPr>
        <p:spPr>
          <a:xfrm>
            <a:off x="6278846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1" name="object 271"/>
          <p:cNvSpPr/>
          <p:nvPr/>
        </p:nvSpPr>
        <p:spPr>
          <a:xfrm>
            <a:off x="6287893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2" name="object 272"/>
          <p:cNvSpPr/>
          <p:nvPr/>
        </p:nvSpPr>
        <p:spPr>
          <a:xfrm>
            <a:off x="6296930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3" name="object 273"/>
          <p:cNvSpPr/>
          <p:nvPr/>
        </p:nvSpPr>
        <p:spPr>
          <a:xfrm>
            <a:off x="6305975" y="120508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4" name="object 274"/>
          <p:cNvSpPr/>
          <p:nvPr/>
        </p:nvSpPr>
        <p:spPr>
          <a:xfrm>
            <a:off x="6314509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5" name="object 275"/>
          <p:cNvSpPr/>
          <p:nvPr/>
        </p:nvSpPr>
        <p:spPr>
          <a:xfrm>
            <a:off x="6323556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6" name="object 276"/>
          <p:cNvSpPr/>
          <p:nvPr/>
        </p:nvSpPr>
        <p:spPr>
          <a:xfrm>
            <a:off x="6332592" y="120508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7" name="object 277"/>
          <p:cNvSpPr/>
          <p:nvPr/>
        </p:nvSpPr>
        <p:spPr>
          <a:xfrm>
            <a:off x="6341135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8" name="object 278"/>
          <p:cNvSpPr/>
          <p:nvPr/>
        </p:nvSpPr>
        <p:spPr>
          <a:xfrm>
            <a:off x="6350182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9" name="object 279"/>
          <p:cNvSpPr/>
          <p:nvPr/>
        </p:nvSpPr>
        <p:spPr>
          <a:xfrm>
            <a:off x="6359217" y="120508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0" name="object 280"/>
          <p:cNvSpPr/>
          <p:nvPr/>
        </p:nvSpPr>
        <p:spPr>
          <a:xfrm>
            <a:off x="6367760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1" name="object 281"/>
          <p:cNvSpPr/>
          <p:nvPr/>
        </p:nvSpPr>
        <p:spPr>
          <a:xfrm>
            <a:off x="6376798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2" name="object 282"/>
          <p:cNvSpPr/>
          <p:nvPr/>
        </p:nvSpPr>
        <p:spPr>
          <a:xfrm>
            <a:off x="6385845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3" name="object 283"/>
          <p:cNvSpPr/>
          <p:nvPr/>
        </p:nvSpPr>
        <p:spPr>
          <a:xfrm>
            <a:off x="6394386" y="120508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6480"/>
                </a:moveTo>
                <a:lnTo>
                  <a:pt x="6479" y="6480"/>
                </a:lnTo>
                <a:lnTo>
                  <a:pt x="6479" y="0"/>
                </a:lnTo>
                <a:lnTo>
                  <a:pt x="0" y="0"/>
                </a:lnTo>
                <a:lnTo>
                  <a:pt x="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4" name="object 284"/>
          <p:cNvSpPr/>
          <p:nvPr/>
        </p:nvSpPr>
        <p:spPr>
          <a:xfrm>
            <a:off x="6394386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5" name="object 285"/>
          <p:cNvSpPr/>
          <p:nvPr/>
        </p:nvSpPr>
        <p:spPr>
          <a:xfrm>
            <a:off x="6403424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6" name="object 286"/>
          <p:cNvSpPr/>
          <p:nvPr/>
        </p:nvSpPr>
        <p:spPr>
          <a:xfrm>
            <a:off x="6412462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7" name="object 287"/>
          <p:cNvSpPr/>
          <p:nvPr/>
        </p:nvSpPr>
        <p:spPr>
          <a:xfrm>
            <a:off x="6421506" y="120508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8" name="object 288"/>
          <p:cNvSpPr/>
          <p:nvPr/>
        </p:nvSpPr>
        <p:spPr>
          <a:xfrm>
            <a:off x="6430049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9" name="object 289"/>
          <p:cNvSpPr/>
          <p:nvPr/>
        </p:nvSpPr>
        <p:spPr>
          <a:xfrm>
            <a:off x="6439087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0" name="object 290"/>
          <p:cNvSpPr/>
          <p:nvPr/>
        </p:nvSpPr>
        <p:spPr>
          <a:xfrm>
            <a:off x="6448132" y="120508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1" name="object 291"/>
          <p:cNvSpPr/>
          <p:nvPr/>
        </p:nvSpPr>
        <p:spPr>
          <a:xfrm>
            <a:off x="6456666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2" name="object 292"/>
          <p:cNvSpPr/>
          <p:nvPr/>
        </p:nvSpPr>
        <p:spPr>
          <a:xfrm>
            <a:off x="6465713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3" name="object 293"/>
          <p:cNvSpPr/>
          <p:nvPr/>
        </p:nvSpPr>
        <p:spPr>
          <a:xfrm>
            <a:off x="6474749" y="120508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4" name="object 294"/>
          <p:cNvSpPr/>
          <p:nvPr/>
        </p:nvSpPr>
        <p:spPr>
          <a:xfrm>
            <a:off x="6483292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5" name="object 295"/>
          <p:cNvSpPr/>
          <p:nvPr/>
        </p:nvSpPr>
        <p:spPr>
          <a:xfrm>
            <a:off x="6492338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6" name="object 296"/>
          <p:cNvSpPr/>
          <p:nvPr/>
        </p:nvSpPr>
        <p:spPr>
          <a:xfrm>
            <a:off x="6501376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7" name="object 297"/>
          <p:cNvSpPr/>
          <p:nvPr/>
        </p:nvSpPr>
        <p:spPr>
          <a:xfrm>
            <a:off x="6509918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8" name="object 298"/>
          <p:cNvSpPr/>
          <p:nvPr/>
        </p:nvSpPr>
        <p:spPr>
          <a:xfrm>
            <a:off x="6518955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9" name="object 299"/>
          <p:cNvSpPr/>
          <p:nvPr/>
        </p:nvSpPr>
        <p:spPr>
          <a:xfrm>
            <a:off x="6528002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0" name="object 300"/>
          <p:cNvSpPr/>
          <p:nvPr/>
        </p:nvSpPr>
        <p:spPr>
          <a:xfrm>
            <a:off x="6536544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1" name="object 301"/>
          <p:cNvSpPr/>
          <p:nvPr/>
        </p:nvSpPr>
        <p:spPr>
          <a:xfrm>
            <a:off x="6545581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2" name="object 302"/>
          <p:cNvSpPr/>
          <p:nvPr/>
        </p:nvSpPr>
        <p:spPr>
          <a:xfrm>
            <a:off x="6554628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3" name="object 303"/>
          <p:cNvSpPr/>
          <p:nvPr/>
        </p:nvSpPr>
        <p:spPr>
          <a:xfrm>
            <a:off x="6563664" y="120508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4" name="object 304"/>
          <p:cNvSpPr/>
          <p:nvPr/>
        </p:nvSpPr>
        <p:spPr>
          <a:xfrm>
            <a:off x="6572207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5" name="object 305"/>
          <p:cNvSpPr/>
          <p:nvPr/>
        </p:nvSpPr>
        <p:spPr>
          <a:xfrm>
            <a:off x="6581245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6" name="object 306"/>
          <p:cNvSpPr/>
          <p:nvPr/>
        </p:nvSpPr>
        <p:spPr>
          <a:xfrm>
            <a:off x="6590290" y="120508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7" name="object 307"/>
          <p:cNvSpPr/>
          <p:nvPr/>
        </p:nvSpPr>
        <p:spPr>
          <a:xfrm>
            <a:off x="6598833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8" name="object 308"/>
          <p:cNvSpPr/>
          <p:nvPr/>
        </p:nvSpPr>
        <p:spPr>
          <a:xfrm>
            <a:off x="6607870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9" name="object 309"/>
          <p:cNvSpPr/>
          <p:nvPr/>
        </p:nvSpPr>
        <p:spPr>
          <a:xfrm>
            <a:off x="6616907" y="120508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0" name="object 310"/>
          <p:cNvSpPr/>
          <p:nvPr/>
        </p:nvSpPr>
        <p:spPr>
          <a:xfrm>
            <a:off x="6625449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1" name="object 311"/>
          <p:cNvSpPr/>
          <p:nvPr/>
        </p:nvSpPr>
        <p:spPr>
          <a:xfrm>
            <a:off x="6634496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2" name="object 312"/>
          <p:cNvSpPr/>
          <p:nvPr/>
        </p:nvSpPr>
        <p:spPr>
          <a:xfrm>
            <a:off x="6643534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3" name="object 313"/>
          <p:cNvSpPr/>
          <p:nvPr/>
        </p:nvSpPr>
        <p:spPr>
          <a:xfrm>
            <a:off x="6652075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4" name="object 314"/>
          <p:cNvSpPr/>
          <p:nvPr/>
        </p:nvSpPr>
        <p:spPr>
          <a:xfrm>
            <a:off x="6661113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5" name="object 315"/>
          <p:cNvSpPr/>
          <p:nvPr/>
        </p:nvSpPr>
        <p:spPr>
          <a:xfrm>
            <a:off x="6670159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6" name="object 316"/>
          <p:cNvSpPr/>
          <p:nvPr/>
        </p:nvSpPr>
        <p:spPr>
          <a:xfrm>
            <a:off x="6679196" y="120508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7" name="object 317"/>
          <p:cNvSpPr/>
          <p:nvPr/>
        </p:nvSpPr>
        <p:spPr>
          <a:xfrm>
            <a:off x="6687738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8" name="object 318"/>
          <p:cNvSpPr/>
          <p:nvPr/>
        </p:nvSpPr>
        <p:spPr>
          <a:xfrm>
            <a:off x="6696785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9" name="object 319"/>
          <p:cNvSpPr/>
          <p:nvPr/>
        </p:nvSpPr>
        <p:spPr>
          <a:xfrm>
            <a:off x="6705821" y="120508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0" name="object 320"/>
          <p:cNvSpPr/>
          <p:nvPr/>
        </p:nvSpPr>
        <p:spPr>
          <a:xfrm>
            <a:off x="6714364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1" name="object 321"/>
          <p:cNvSpPr/>
          <p:nvPr/>
        </p:nvSpPr>
        <p:spPr>
          <a:xfrm>
            <a:off x="6723402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2" name="object 322"/>
          <p:cNvSpPr/>
          <p:nvPr/>
        </p:nvSpPr>
        <p:spPr>
          <a:xfrm>
            <a:off x="6732447" y="120508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3" name="object 323"/>
          <p:cNvSpPr/>
          <p:nvPr/>
        </p:nvSpPr>
        <p:spPr>
          <a:xfrm>
            <a:off x="6740990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4" name="object 324"/>
          <p:cNvSpPr/>
          <p:nvPr/>
        </p:nvSpPr>
        <p:spPr>
          <a:xfrm>
            <a:off x="6750027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5" name="object 325"/>
          <p:cNvSpPr/>
          <p:nvPr/>
        </p:nvSpPr>
        <p:spPr>
          <a:xfrm>
            <a:off x="6759074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6" name="object 326"/>
          <p:cNvSpPr/>
          <p:nvPr/>
        </p:nvSpPr>
        <p:spPr>
          <a:xfrm>
            <a:off x="6767607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7" name="object 327"/>
          <p:cNvSpPr/>
          <p:nvPr/>
        </p:nvSpPr>
        <p:spPr>
          <a:xfrm>
            <a:off x="6776653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8" name="object 328"/>
          <p:cNvSpPr/>
          <p:nvPr/>
        </p:nvSpPr>
        <p:spPr>
          <a:xfrm>
            <a:off x="6785691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9" name="object 329"/>
          <p:cNvSpPr/>
          <p:nvPr/>
        </p:nvSpPr>
        <p:spPr>
          <a:xfrm>
            <a:off x="6794736" y="120508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0" name="object 330"/>
          <p:cNvSpPr/>
          <p:nvPr/>
        </p:nvSpPr>
        <p:spPr>
          <a:xfrm>
            <a:off x="6803279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1" name="object 331"/>
          <p:cNvSpPr/>
          <p:nvPr/>
        </p:nvSpPr>
        <p:spPr>
          <a:xfrm>
            <a:off x="6812316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2" name="object 332"/>
          <p:cNvSpPr/>
          <p:nvPr/>
        </p:nvSpPr>
        <p:spPr>
          <a:xfrm>
            <a:off x="6821353" y="120508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3" name="object 333"/>
          <p:cNvSpPr/>
          <p:nvPr/>
        </p:nvSpPr>
        <p:spPr>
          <a:xfrm>
            <a:off x="6829896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4" name="object 334"/>
          <p:cNvSpPr/>
          <p:nvPr/>
        </p:nvSpPr>
        <p:spPr>
          <a:xfrm>
            <a:off x="6838942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5" name="object 335"/>
          <p:cNvSpPr/>
          <p:nvPr/>
        </p:nvSpPr>
        <p:spPr>
          <a:xfrm>
            <a:off x="6847979" y="120508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6" name="object 336"/>
          <p:cNvSpPr/>
          <p:nvPr/>
        </p:nvSpPr>
        <p:spPr>
          <a:xfrm>
            <a:off x="6856522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7" name="object 337"/>
          <p:cNvSpPr/>
          <p:nvPr/>
        </p:nvSpPr>
        <p:spPr>
          <a:xfrm>
            <a:off x="6865559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8" name="object 338"/>
          <p:cNvSpPr/>
          <p:nvPr/>
        </p:nvSpPr>
        <p:spPr>
          <a:xfrm>
            <a:off x="6874604" y="120508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9" name="object 339"/>
          <p:cNvSpPr/>
          <p:nvPr/>
        </p:nvSpPr>
        <p:spPr>
          <a:xfrm>
            <a:off x="6883147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0" name="object 340"/>
          <p:cNvSpPr/>
          <p:nvPr/>
        </p:nvSpPr>
        <p:spPr>
          <a:xfrm>
            <a:off x="6892185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1" name="object 341"/>
          <p:cNvSpPr/>
          <p:nvPr/>
        </p:nvSpPr>
        <p:spPr>
          <a:xfrm>
            <a:off x="6901231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2" name="object 342"/>
          <p:cNvSpPr/>
          <p:nvPr/>
        </p:nvSpPr>
        <p:spPr>
          <a:xfrm>
            <a:off x="6909764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3" name="object 343"/>
          <p:cNvSpPr/>
          <p:nvPr/>
        </p:nvSpPr>
        <p:spPr>
          <a:xfrm>
            <a:off x="6918811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4" name="object 344"/>
          <p:cNvSpPr/>
          <p:nvPr/>
        </p:nvSpPr>
        <p:spPr>
          <a:xfrm>
            <a:off x="6927848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5" name="object 345"/>
          <p:cNvSpPr/>
          <p:nvPr/>
        </p:nvSpPr>
        <p:spPr>
          <a:xfrm>
            <a:off x="6936895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6" name="object 346"/>
          <p:cNvSpPr/>
          <p:nvPr/>
        </p:nvSpPr>
        <p:spPr>
          <a:xfrm>
            <a:off x="6945931" y="120508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7" name="object 347"/>
          <p:cNvSpPr/>
          <p:nvPr/>
        </p:nvSpPr>
        <p:spPr>
          <a:xfrm>
            <a:off x="6954474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8" name="object 348"/>
          <p:cNvSpPr/>
          <p:nvPr/>
        </p:nvSpPr>
        <p:spPr>
          <a:xfrm>
            <a:off x="6963521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9" name="object 349"/>
          <p:cNvSpPr/>
          <p:nvPr/>
        </p:nvSpPr>
        <p:spPr>
          <a:xfrm>
            <a:off x="6972557" y="120508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50" name="object 350"/>
          <p:cNvSpPr/>
          <p:nvPr/>
        </p:nvSpPr>
        <p:spPr>
          <a:xfrm>
            <a:off x="6981100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51" name="object 351"/>
          <p:cNvSpPr/>
          <p:nvPr/>
        </p:nvSpPr>
        <p:spPr>
          <a:xfrm>
            <a:off x="6990138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52" name="object 352"/>
          <p:cNvSpPr/>
          <p:nvPr/>
        </p:nvSpPr>
        <p:spPr>
          <a:xfrm>
            <a:off x="6999182" y="120508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53" name="object 353"/>
          <p:cNvSpPr/>
          <p:nvPr/>
        </p:nvSpPr>
        <p:spPr>
          <a:xfrm>
            <a:off x="7007725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54" name="object 354"/>
          <p:cNvSpPr/>
          <p:nvPr/>
        </p:nvSpPr>
        <p:spPr>
          <a:xfrm>
            <a:off x="7016763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55" name="object 355"/>
          <p:cNvSpPr/>
          <p:nvPr/>
        </p:nvSpPr>
        <p:spPr>
          <a:xfrm>
            <a:off x="7025799" y="120508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56" name="object 356"/>
          <p:cNvSpPr/>
          <p:nvPr/>
        </p:nvSpPr>
        <p:spPr>
          <a:xfrm>
            <a:off x="7034342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57" name="object 357"/>
          <p:cNvSpPr/>
          <p:nvPr/>
        </p:nvSpPr>
        <p:spPr>
          <a:xfrm>
            <a:off x="7043389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58" name="object 358"/>
          <p:cNvSpPr/>
          <p:nvPr/>
        </p:nvSpPr>
        <p:spPr>
          <a:xfrm>
            <a:off x="7051930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59" name="object 359"/>
          <p:cNvSpPr/>
          <p:nvPr/>
        </p:nvSpPr>
        <p:spPr>
          <a:xfrm>
            <a:off x="7060968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60" name="object 360"/>
          <p:cNvSpPr/>
          <p:nvPr/>
        </p:nvSpPr>
        <p:spPr>
          <a:xfrm>
            <a:off x="7070005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61" name="object 361"/>
          <p:cNvSpPr/>
          <p:nvPr/>
        </p:nvSpPr>
        <p:spPr>
          <a:xfrm>
            <a:off x="7078547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62" name="object 362"/>
          <p:cNvSpPr/>
          <p:nvPr/>
        </p:nvSpPr>
        <p:spPr>
          <a:xfrm>
            <a:off x="7087594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63" name="object 363"/>
          <p:cNvSpPr/>
          <p:nvPr/>
        </p:nvSpPr>
        <p:spPr>
          <a:xfrm>
            <a:off x="7096631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64" name="object 364"/>
          <p:cNvSpPr/>
          <p:nvPr/>
        </p:nvSpPr>
        <p:spPr>
          <a:xfrm>
            <a:off x="7105173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65" name="object 365"/>
          <p:cNvSpPr/>
          <p:nvPr/>
        </p:nvSpPr>
        <p:spPr>
          <a:xfrm>
            <a:off x="7114211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66" name="object 366"/>
          <p:cNvSpPr/>
          <p:nvPr/>
        </p:nvSpPr>
        <p:spPr>
          <a:xfrm>
            <a:off x="7123256" y="120508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67" name="object 367"/>
          <p:cNvSpPr/>
          <p:nvPr/>
        </p:nvSpPr>
        <p:spPr>
          <a:xfrm>
            <a:off x="7131798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68" name="object 368"/>
          <p:cNvSpPr/>
          <p:nvPr/>
        </p:nvSpPr>
        <p:spPr>
          <a:xfrm>
            <a:off x="7140836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69" name="object 369"/>
          <p:cNvSpPr/>
          <p:nvPr/>
        </p:nvSpPr>
        <p:spPr>
          <a:xfrm>
            <a:off x="7149881" y="120508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0" name="object 370"/>
          <p:cNvSpPr/>
          <p:nvPr/>
        </p:nvSpPr>
        <p:spPr>
          <a:xfrm>
            <a:off x="7158415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1" name="object 371"/>
          <p:cNvSpPr/>
          <p:nvPr/>
        </p:nvSpPr>
        <p:spPr>
          <a:xfrm>
            <a:off x="7167462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2" name="object 372"/>
          <p:cNvSpPr/>
          <p:nvPr/>
        </p:nvSpPr>
        <p:spPr>
          <a:xfrm>
            <a:off x="7176498" y="120508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3" name="object 373"/>
          <p:cNvSpPr/>
          <p:nvPr/>
        </p:nvSpPr>
        <p:spPr>
          <a:xfrm>
            <a:off x="7185041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4" name="object 374"/>
          <p:cNvSpPr/>
          <p:nvPr/>
        </p:nvSpPr>
        <p:spPr>
          <a:xfrm>
            <a:off x="7194087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5" name="object 375"/>
          <p:cNvSpPr/>
          <p:nvPr/>
        </p:nvSpPr>
        <p:spPr>
          <a:xfrm>
            <a:off x="7203124" y="120508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6" name="object 376"/>
          <p:cNvSpPr/>
          <p:nvPr/>
        </p:nvSpPr>
        <p:spPr>
          <a:xfrm>
            <a:off x="7211667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7" name="object 377"/>
          <p:cNvSpPr/>
          <p:nvPr/>
        </p:nvSpPr>
        <p:spPr>
          <a:xfrm>
            <a:off x="7220704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8" name="object 378"/>
          <p:cNvSpPr/>
          <p:nvPr/>
        </p:nvSpPr>
        <p:spPr>
          <a:xfrm>
            <a:off x="7229246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9" name="object 379"/>
          <p:cNvSpPr/>
          <p:nvPr/>
        </p:nvSpPr>
        <p:spPr>
          <a:xfrm>
            <a:off x="7238293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80" name="object 380"/>
          <p:cNvSpPr/>
          <p:nvPr/>
        </p:nvSpPr>
        <p:spPr>
          <a:xfrm>
            <a:off x="7247330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81" name="object 381"/>
          <p:cNvSpPr/>
          <p:nvPr/>
        </p:nvSpPr>
        <p:spPr>
          <a:xfrm>
            <a:off x="7255871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82" name="object 382"/>
          <p:cNvSpPr/>
          <p:nvPr/>
        </p:nvSpPr>
        <p:spPr>
          <a:xfrm>
            <a:off x="7264909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83" name="object 383"/>
          <p:cNvSpPr/>
          <p:nvPr/>
        </p:nvSpPr>
        <p:spPr>
          <a:xfrm>
            <a:off x="7273956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84" name="object 384"/>
          <p:cNvSpPr/>
          <p:nvPr/>
        </p:nvSpPr>
        <p:spPr>
          <a:xfrm>
            <a:off x="7282497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85" name="object 385"/>
          <p:cNvSpPr/>
          <p:nvPr/>
        </p:nvSpPr>
        <p:spPr>
          <a:xfrm>
            <a:off x="7291535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86" name="object 386"/>
          <p:cNvSpPr/>
          <p:nvPr/>
        </p:nvSpPr>
        <p:spPr>
          <a:xfrm>
            <a:off x="7300571" y="120508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87" name="object 387"/>
          <p:cNvSpPr/>
          <p:nvPr/>
        </p:nvSpPr>
        <p:spPr>
          <a:xfrm>
            <a:off x="7309114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88" name="object 388"/>
          <p:cNvSpPr/>
          <p:nvPr/>
        </p:nvSpPr>
        <p:spPr>
          <a:xfrm>
            <a:off x="7318160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89" name="object 389"/>
          <p:cNvSpPr/>
          <p:nvPr/>
        </p:nvSpPr>
        <p:spPr>
          <a:xfrm>
            <a:off x="7327197" y="120508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90" name="object 390"/>
          <p:cNvSpPr/>
          <p:nvPr/>
        </p:nvSpPr>
        <p:spPr>
          <a:xfrm>
            <a:off x="7335740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91" name="object 391"/>
          <p:cNvSpPr/>
          <p:nvPr/>
        </p:nvSpPr>
        <p:spPr>
          <a:xfrm>
            <a:off x="7344777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92" name="object 392"/>
          <p:cNvSpPr/>
          <p:nvPr/>
        </p:nvSpPr>
        <p:spPr>
          <a:xfrm>
            <a:off x="7353823" y="120508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93" name="object 393"/>
          <p:cNvSpPr/>
          <p:nvPr/>
        </p:nvSpPr>
        <p:spPr>
          <a:xfrm>
            <a:off x="7362366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94" name="object 394"/>
          <p:cNvSpPr/>
          <p:nvPr/>
        </p:nvSpPr>
        <p:spPr>
          <a:xfrm>
            <a:off x="7371403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95" name="object 395"/>
          <p:cNvSpPr/>
          <p:nvPr/>
        </p:nvSpPr>
        <p:spPr>
          <a:xfrm>
            <a:off x="7380448" y="120508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96" name="object 396"/>
          <p:cNvSpPr/>
          <p:nvPr/>
        </p:nvSpPr>
        <p:spPr>
          <a:xfrm>
            <a:off x="7388982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97" name="object 397"/>
          <p:cNvSpPr/>
          <p:nvPr/>
        </p:nvSpPr>
        <p:spPr>
          <a:xfrm>
            <a:off x="7398029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98" name="object 398"/>
          <p:cNvSpPr/>
          <p:nvPr/>
        </p:nvSpPr>
        <p:spPr>
          <a:xfrm>
            <a:off x="7406570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99" name="object 399"/>
          <p:cNvSpPr/>
          <p:nvPr/>
        </p:nvSpPr>
        <p:spPr>
          <a:xfrm>
            <a:off x="7415608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0" name="object 400"/>
          <p:cNvSpPr/>
          <p:nvPr/>
        </p:nvSpPr>
        <p:spPr>
          <a:xfrm>
            <a:off x="7424655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1" name="object 401"/>
          <p:cNvSpPr/>
          <p:nvPr/>
        </p:nvSpPr>
        <p:spPr>
          <a:xfrm>
            <a:off x="7433187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2" name="object 402"/>
          <p:cNvSpPr/>
          <p:nvPr/>
        </p:nvSpPr>
        <p:spPr>
          <a:xfrm>
            <a:off x="7442234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3" name="object 403"/>
          <p:cNvSpPr/>
          <p:nvPr/>
        </p:nvSpPr>
        <p:spPr>
          <a:xfrm>
            <a:off x="7451271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4" name="object 404"/>
          <p:cNvSpPr/>
          <p:nvPr/>
        </p:nvSpPr>
        <p:spPr>
          <a:xfrm>
            <a:off x="7459813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5" name="object 405"/>
          <p:cNvSpPr/>
          <p:nvPr/>
        </p:nvSpPr>
        <p:spPr>
          <a:xfrm>
            <a:off x="7468859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6" name="object 406"/>
          <p:cNvSpPr/>
          <p:nvPr/>
        </p:nvSpPr>
        <p:spPr>
          <a:xfrm>
            <a:off x="7477896" y="120508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7" name="object 407"/>
          <p:cNvSpPr/>
          <p:nvPr/>
        </p:nvSpPr>
        <p:spPr>
          <a:xfrm>
            <a:off x="7486439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8" name="object 408"/>
          <p:cNvSpPr/>
          <p:nvPr/>
        </p:nvSpPr>
        <p:spPr>
          <a:xfrm>
            <a:off x="7495476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9" name="object 409"/>
          <p:cNvSpPr/>
          <p:nvPr/>
        </p:nvSpPr>
        <p:spPr>
          <a:xfrm>
            <a:off x="7504522" y="120508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10" name="object 410"/>
          <p:cNvSpPr/>
          <p:nvPr/>
        </p:nvSpPr>
        <p:spPr>
          <a:xfrm>
            <a:off x="7513064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11" name="object 411"/>
          <p:cNvSpPr/>
          <p:nvPr/>
        </p:nvSpPr>
        <p:spPr>
          <a:xfrm>
            <a:off x="7522102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12" name="object 412"/>
          <p:cNvSpPr/>
          <p:nvPr/>
        </p:nvSpPr>
        <p:spPr>
          <a:xfrm>
            <a:off x="7531147" y="120508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13" name="object 413"/>
          <p:cNvSpPr/>
          <p:nvPr/>
        </p:nvSpPr>
        <p:spPr>
          <a:xfrm>
            <a:off x="7539681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14" name="object 414"/>
          <p:cNvSpPr/>
          <p:nvPr/>
        </p:nvSpPr>
        <p:spPr>
          <a:xfrm>
            <a:off x="7548728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15" name="object 415"/>
          <p:cNvSpPr/>
          <p:nvPr/>
        </p:nvSpPr>
        <p:spPr>
          <a:xfrm>
            <a:off x="7557764" y="120508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16" name="object 416"/>
          <p:cNvSpPr/>
          <p:nvPr/>
        </p:nvSpPr>
        <p:spPr>
          <a:xfrm>
            <a:off x="7566307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17" name="object 417"/>
          <p:cNvSpPr/>
          <p:nvPr/>
        </p:nvSpPr>
        <p:spPr>
          <a:xfrm>
            <a:off x="7575353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18" name="object 418"/>
          <p:cNvSpPr/>
          <p:nvPr/>
        </p:nvSpPr>
        <p:spPr>
          <a:xfrm>
            <a:off x="7583886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19" name="object 419"/>
          <p:cNvSpPr/>
          <p:nvPr/>
        </p:nvSpPr>
        <p:spPr>
          <a:xfrm>
            <a:off x="7592932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20" name="object 420"/>
          <p:cNvSpPr/>
          <p:nvPr/>
        </p:nvSpPr>
        <p:spPr>
          <a:xfrm>
            <a:off x="7601970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21" name="object 421"/>
          <p:cNvSpPr/>
          <p:nvPr/>
        </p:nvSpPr>
        <p:spPr>
          <a:xfrm>
            <a:off x="7610512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22" name="object 422"/>
          <p:cNvSpPr/>
          <p:nvPr/>
        </p:nvSpPr>
        <p:spPr>
          <a:xfrm>
            <a:off x="7619549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23" name="object 423"/>
          <p:cNvSpPr/>
          <p:nvPr/>
        </p:nvSpPr>
        <p:spPr>
          <a:xfrm>
            <a:off x="7628596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24" name="object 424"/>
          <p:cNvSpPr/>
          <p:nvPr/>
        </p:nvSpPr>
        <p:spPr>
          <a:xfrm>
            <a:off x="7637137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25" name="object 425"/>
          <p:cNvSpPr/>
          <p:nvPr/>
        </p:nvSpPr>
        <p:spPr>
          <a:xfrm>
            <a:off x="7646175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26" name="object 426"/>
          <p:cNvSpPr/>
          <p:nvPr/>
        </p:nvSpPr>
        <p:spPr>
          <a:xfrm>
            <a:off x="7655220" y="120508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27" name="object 427"/>
          <p:cNvSpPr/>
          <p:nvPr/>
        </p:nvSpPr>
        <p:spPr>
          <a:xfrm>
            <a:off x="7663754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28" name="object 428"/>
          <p:cNvSpPr/>
          <p:nvPr/>
        </p:nvSpPr>
        <p:spPr>
          <a:xfrm>
            <a:off x="7672801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29" name="object 429"/>
          <p:cNvSpPr/>
          <p:nvPr/>
        </p:nvSpPr>
        <p:spPr>
          <a:xfrm>
            <a:off x="7681837" y="120508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30" name="object 430"/>
          <p:cNvSpPr/>
          <p:nvPr/>
        </p:nvSpPr>
        <p:spPr>
          <a:xfrm>
            <a:off x="7690380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31" name="object 431"/>
          <p:cNvSpPr/>
          <p:nvPr/>
        </p:nvSpPr>
        <p:spPr>
          <a:xfrm>
            <a:off x="7699426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32" name="object 432"/>
          <p:cNvSpPr/>
          <p:nvPr/>
        </p:nvSpPr>
        <p:spPr>
          <a:xfrm>
            <a:off x="7708462" y="120508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33" name="object 433"/>
          <p:cNvSpPr/>
          <p:nvPr/>
        </p:nvSpPr>
        <p:spPr>
          <a:xfrm>
            <a:off x="7717005" y="120508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6480"/>
                </a:moveTo>
                <a:lnTo>
                  <a:pt x="6479" y="6480"/>
                </a:lnTo>
                <a:lnTo>
                  <a:pt x="6479" y="0"/>
                </a:lnTo>
                <a:lnTo>
                  <a:pt x="0" y="0"/>
                </a:lnTo>
                <a:lnTo>
                  <a:pt x="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34" name="object 434"/>
          <p:cNvSpPr/>
          <p:nvPr/>
        </p:nvSpPr>
        <p:spPr>
          <a:xfrm>
            <a:off x="7717005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35" name="object 435"/>
          <p:cNvSpPr/>
          <p:nvPr/>
        </p:nvSpPr>
        <p:spPr>
          <a:xfrm>
            <a:off x="7726043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36" name="object 436"/>
          <p:cNvSpPr/>
          <p:nvPr/>
        </p:nvSpPr>
        <p:spPr>
          <a:xfrm>
            <a:off x="7735088" y="120508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37" name="object 437"/>
          <p:cNvSpPr/>
          <p:nvPr/>
        </p:nvSpPr>
        <p:spPr>
          <a:xfrm>
            <a:off x="7743631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38" name="object 438"/>
          <p:cNvSpPr/>
          <p:nvPr/>
        </p:nvSpPr>
        <p:spPr>
          <a:xfrm>
            <a:off x="7752668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39" name="object 439"/>
          <p:cNvSpPr/>
          <p:nvPr/>
        </p:nvSpPr>
        <p:spPr>
          <a:xfrm>
            <a:off x="7761211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40" name="object 440"/>
          <p:cNvSpPr/>
          <p:nvPr/>
        </p:nvSpPr>
        <p:spPr>
          <a:xfrm>
            <a:off x="7770248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41" name="object 441"/>
          <p:cNvSpPr/>
          <p:nvPr/>
        </p:nvSpPr>
        <p:spPr>
          <a:xfrm>
            <a:off x="7779295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42" name="object 442"/>
          <p:cNvSpPr/>
          <p:nvPr/>
        </p:nvSpPr>
        <p:spPr>
          <a:xfrm>
            <a:off x="7787836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43" name="object 443"/>
          <p:cNvSpPr/>
          <p:nvPr/>
        </p:nvSpPr>
        <p:spPr>
          <a:xfrm>
            <a:off x="7796874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44" name="object 444"/>
          <p:cNvSpPr/>
          <p:nvPr/>
        </p:nvSpPr>
        <p:spPr>
          <a:xfrm>
            <a:off x="7805921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45" name="object 445"/>
          <p:cNvSpPr/>
          <p:nvPr/>
        </p:nvSpPr>
        <p:spPr>
          <a:xfrm>
            <a:off x="7814453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46" name="object 446"/>
          <p:cNvSpPr/>
          <p:nvPr/>
        </p:nvSpPr>
        <p:spPr>
          <a:xfrm>
            <a:off x="7823500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47" name="object 447"/>
          <p:cNvSpPr/>
          <p:nvPr/>
        </p:nvSpPr>
        <p:spPr>
          <a:xfrm>
            <a:off x="7832535" y="120508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48" name="object 448"/>
          <p:cNvSpPr/>
          <p:nvPr/>
        </p:nvSpPr>
        <p:spPr>
          <a:xfrm>
            <a:off x="7841078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49" name="object 449"/>
          <p:cNvSpPr/>
          <p:nvPr/>
        </p:nvSpPr>
        <p:spPr>
          <a:xfrm>
            <a:off x="7850125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50" name="object 450"/>
          <p:cNvSpPr/>
          <p:nvPr/>
        </p:nvSpPr>
        <p:spPr>
          <a:xfrm>
            <a:off x="7859162" y="120508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51" name="object 451"/>
          <p:cNvSpPr/>
          <p:nvPr/>
        </p:nvSpPr>
        <p:spPr>
          <a:xfrm>
            <a:off x="7867705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52" name="object 452"/>
          <p:cNvSpPr/>
          <p:nvPr/>
        </p:nvSpPr>
        <p:spPr>
          <a:xfrm>
            <a:off x="7876742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53" name="object 453"/>
          <p:cNvSpPr/>
          <p:nvPr/>
        </p:nvSpPr>
        <p:spPr>
          <a:xfrm>
            <a:off x="7885788" y="120508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54" name="object 454"/>
          <p:cNvSpPr/>
          <p:nvPr/>
        </p:nvSpPr>
        <p:spPr>
          <a:xfrm>
            <a:off x="7894330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55" name="object 455"/>
          <p:cNvSpPr/>
          <p:nvPr/>
        </p:nvSpPr>
        <p:spPr>
          <a:xfrm>
            <a:off x="7903368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56" name="object 456"/>
          <p:cNvSpPr/>
          <p:nvPr/>
        </p:nvSpPr>
        <p:spPr>
          <a:xfrm>
            <a:off x="7912404" y="120508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57" name="object 457"/>
          <p:cNvSpPr/>
          <p:nvPr/>
        </p:nvSpPr>
        <p:spPr>
          <a:xfrm>
            <a:off x="7920947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58" name="object 458"/>
          <p:cNvSpPr/>
          <p:nvPr/>
        </p:nvSpPr>
        <p:spPr>
          <a:xfrm>
            <a:off x="7929994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59" name="object 459"/>
          <p:cNvSpPr/>
          <p:nvPr/>
        </p:nvSpPr>
        <p:spPr>
          <a:xfrm>
            <a:off x="7938526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60" name="object 460"/>
          <p:cNvSpPr/>
          <p:nvPr/>
        </p:nvSpPr>
        <p:spPr>
          <a:xfrm>
            <a:off x="7947573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61" name="object 461"/>
          <p:cNvSpPr/>
          <p:nvPr/>
        </p:nvSpPr>
        <p:spPr>
          <a:xfrm>
            <a:off x="7956610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62" name="object 462"/>
          <p:cNvSpPr/>
          <p:nvPr/>
        </p:nvSpPr>
        <p:spPr>
          <a:xfrm>
            <a:off x="7965151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63" name="object 463"/>
          <p:cNvSpPr/>
          <p:nvPr/>
        </p:nvSpPr>
        <p:spPr>
          <a:xfrm>
            <a:off x="7974198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64" name="object 464"/>
          <p:cNvSpPr/>
          <p:nvPr/>
        </p:nvSpPr>
        <p:spPr>
          <a:xfrm>
            <a:off x="7983236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65" name="object 465"/>
          <p:cNvSpPr/>
          <p:nvPr/>
        </p:nvSpPr>
        <p:spPr>
          <a:xfrm>
            <a:off x="7991778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66" name="object 466"/>
          <p:cNvSpPr/>
          <p:nvPr/>
        </p:nvSpPr>
        <p:spPr>
          <a:xfrm>
            <a:off x="8000815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67" name="object 467"/>
          <p:cNvSpPr/>
          <p:nvPr/>
        </p:nvSpPr>
        <p:spPr>
          <a:xfrm>
            <a:off x="8009861" y="120508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68" name="object 468"/>
          <p:cNvSpPr/>
          <p:nvPr/>
        </p:nvSpPr>
        <p:spPr>
          <a:xfrm>
            <a:off x="8018403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69" name="object 469"/>
          <p:cNvSpPr/>
          <p:nvPr/>
        </p:nvSpPr>
        <p:spPr>
          <a:xfrm>
            <a:off x="8027441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70" name="object 470"/>
          <p:cNvSpPr/>
          <p:nvPr/>
        </p:nvSpPr>
        <p:spPr>
          <a:xfrm>
            <a:off x="8036486" y="120508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71" name="object 471"/>
          <p:cNvSpPr/>
          <p:nvPr/>
        </p:nvSpPr>
        <p:spPr>
          <a:xfrm>
            <a:off x="8045020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72" name="object 472"/>
          <p:cNvSpPr/>
          <p:nvPr/>
        </p:nvSpPr>
        <p:spPr>
          <a:xfrm>
            <a:off x="8054067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73" name="object 473"/>
          <p:cNvSpPr/>
          <p:nvPr/>
        </p:nvSpPr>
        <p:spPr>
          <a:xfrm>
            <a:off x="8063103" y="120508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74" name="object 474"/>
          <p:cNvSpPr/>
          <p:nvPr/>
        </p:nvSpPr>
        <p:spPr>
          <a:xfrm>
            <a:off x="8071645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75" name="object 475"/>
          <p:cNvSpPr/>
          <p:nvPr/>
        </p:nvSpPr>
        <p:spPr>
          <a:xfrm>
            <a:off x="8080692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76" name="object 476"/>
          <p:cNvSpPr/>
          <p:nvPr/>
        </p:nvSpPr>
        <p:spPr>
          <a:xfrm>
            <a:off x="8089728" y="120508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77" name="object 477"/>
          <p:cNvSpPr/>
          <p:nvPr/>
        </p:nvSpPr>
        <p:spPr>
          <a:xfrm>
            <a:off x="8098271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78" name="object 478"/>
          <p:cNvSpPr/>
          <p:nvPr/>
        </p:nvSpPr>
        <p:spPr>
          <a:xfrm>
            <a:off x="8107309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79" name="object 479"/>
          <p:cNvSpPr/>
          <p:nvPr/>
        </p:nvSpPr>
        <p:spPr>
          <a:xfrm>
            <a:off x="8115851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80" name="object 480"/>
          <p:cNvSpPr/>
          <p:nvPr/>
        </p:nvSpPr>
        <p:spPr>
          <a:xfrm>
            <a:off x="8124897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81" name="object 481"/>
          <p:cNvSpPr/>
          <p:nvPr/>
        </p:nvSpPr>
        <p:spPr>
          <a:xfrm>
            <a:off x="8133934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82" name="object 482"/>
          <p:cNvSpPr/>
          <p:nvPr/>
        </p:nvSpPr>
        <p:spPr>
          <a:xfrm>
            <a:off x="8142476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83" name="object 483"/>
          <p:cNvSpPr/>
          <p:nvPr/>
        </p:nvSpPr>
        <p:spPr>
          <a:xfrm>
            <a:off x="8151514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84" name="object 484"/>
          <p:cNvSpPr/>
          <p:nvPr/>
        </p:nvSpPr>
        <p:spPr>
          <a:xfrm>
            <a:off x="8160560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85" name="object 485"/>
          <p:cNvSpPr/>
          <p:nvPr/>
        </p:nvSpPr>
        <p:spPr>
          <a:xfrm>
            <a:off x="8169102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86" name="object 486"/>
          <p:cNvSpPr/>
          <p:nvPr/>
        </p:nvSpPr>
        <p:spPr>
          <a:xfrm>
            <a:off x="8178140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87" name="object 487"/>
          <p:cNvSpPr/>
          <p:nvPr/>
        </p:nvSpPr>
        <p:spPr>
          <a:xfrm>
            <a:off x="8187176" y="120508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88" name="object 488"/>
          <p:cNvSpPr/>
          <p:nvPr/>
        </p:nvSpPr>
        <p:spPr>
          <a:xfrm>
            <a:off x="8195719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89" name="object 489"/>
          <p:cNvSpPr/>
          <p:nvPr/>
        </p:nvSpPr>
        <p:spPr>
          <a:xfrm>
            <a:off x="8204766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90" name="object 490"/>
          <p:cNvSpPr/>
          <p:nvPr/>
        </p:nvSpPr>
        <p:spPr>
          <a:xfrm>
            <a:off x="8213802" y="120508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91" name="object 491"/>
          <p:cNvSpPr/>
          <p:nvPr/>
        </p:nvSpPr>
        <p:spPr>
          <a:xfrm>
            <a:off x="8222344" y="12050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92" name="object 492"/>
          <p:cNvSpPr/>
          <p:nvPr/>
        </p:nvSpPr>
        <p:spPr>
          <a:xfrm>
            <a:off x="4047515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93" name="object 493"/>
          <p:cNvSpPr/>
          <p:nvPr/>
        </p:nvSpPr>
        <p:spPr>
          <a:xfrm>
            <a:off x="4056057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94" name="object 494"/>
          <p:cNvSpPr/>
          <p:nvPr/>
        </p:nvSpPr>
        <p:spPr>
          <a:xfrm>
            <a:off x="4065103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95" name="object 495"/>
          <p:cNvSpPr/>
          <p:nvPr/>
        </p:nvSpPr>
        <p:spPr>
          <a:xfrm>
            <a:off x="4074139" y="1427616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60" y="0"/>
                </a:lnTo>
                <a:lnTo>
                  <a:pt x="576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96" name="object 496"/>
          <p:cNvSpPr/>
          <p:nvPr/>
        </p:nvSpPr>
        <p:spPr>
          <a:xfrm>
            <a:off x="4082682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97" name="object 497"/>
          <p:cNvSpPr/>
          <p:nvPr/>
        </p:nvSpPr>
        <p:spPr>
          <a:xfrm>
            <a:off x="4091720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98" name="object 498"/>
          <p:cNvSpPr/>
          <p:nvPr/>
        </p:nvSpPr>
        <p:spPr>
          <a:xfrm>
            <a:off x="4100765" y="1427616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59" y="0"/>
                </a:lnTo>
                <a:lnTo>
                  <a:pt x="575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99" name="object 499"/>
          <p:cNvSpPr/>
          <p:nvPr/>
        </p:nvSpPr>
        <p:spPr>
          <a:xfrm>
            <a:off x="4109299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00" name="object 500"/>
          <p:cNvSpPr/>
          <p:nvPr/>
        </p:nvSpPr>
        <p:spPr>
          <a:xfrm>
            <a:off x="4118346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01" name="object 501"/>
          <p:cNvSpPr/>
          <p:nvPr/>
        </p:nvSpPr>
        <p:spPr>
          <a:xfrm>
            <a:off x="4127381" y="1427616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59" y="0"/>
                </a:lnTo>
                <a:lnTo>
                  <a:pt x="575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02" name="object 502"/>
          <p:cNvSpPr/>
          <p:nvPr/>
        </p:nvSpPr>
        <p:spPr>
          <a:xfrm>
            <a:off x="4135924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03" name="object 503"/>
          <p:cNvSpPr/>
          <p:nvPr/>
        </p:nvSpPr>
        <p:spPr>
          <a:xfrm>
            <a:off x="4144971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04" name="object 504"/>
          <p:cNvSpPr/>
          <p:nvPr/>
        </p:nvSpPr>
        <p:spPr>
          <a:xfrm>
            <a:off x="4154007" y="1427616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59" y="0"/>
                </a:lnTo>
                <a:lnTo>
                  <a:pt x="575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05" name="object 505"/>
          <p:cNvSpPr/>
          <p:nvPr/>
        </p:nvSpPr>
        <p:spPr>
          <a:xfrm>
            <a:off x="4162550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06" name="object 506"/>
          <p:cNvSpPr/>
          <p:nvPr/>
        </p:nvSpPr>
        <p:spPr>
          <a:xfrm>
            <a:off x="4171588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07" name="object 507"/>
          <p:cNvSpPr/>
          <p:nvPr/>
        </p:nvSpPr>
        <p:spPr>
          <a:xfrm>
            <a:off x="4180633" y="1427616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59" y="0"/>
                </a:lnTo>
                <a:lnTo>
                  <a:pt x="575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08" name="object 508"/>
          <p:cNvSpPr/>
          <p:nvPr/>
        </p:nvSpPr>
        <p:spPr>
          <a:xfrm>
            <a:off x="4189176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09" name="object 509"/>
          <p:cNvSpPr/>
          <p:nvPr/>
        </p:nvSpPr>
        <p:spPr>
          <a:xfrm>
            <a:off x="4198213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10" name="object 510"/>
          <p:cNvSpPr/>
          <p:nvPr/>
        </p:nvSpPr>
        <p:spPr>
          <a:xfrm>
            <a:off x="4207259" y="1427616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60" y="0"/>
                </a:lnTo>
                <a:lnTo>
                  <a:pt x="576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11" name="object 511"/>
          <p:cNvSpPr/>
          <p:nvPr/>
        </p:nvSpPr>
        <p:spPr>
          <a:xfrm>
            <a:off x="4215793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12" name="object 512"/>
          <p:cNvSpPr/>
          <p:nvPr/>
        </p:nvSpPr>
        <p:spPr>
          <a:xfrm>
            <a:off x="4224839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13" name="object 513"/>
          <p:cNvSpPr/>
          <p:nvPr/>
        </p:nvSpPr>
        <p:spPr>
          <a:xfrm>
            <a:off x="4233876" y="1427616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60" y="0"/>
                </a:lnTo>
                <a:lnTo>
                  <a:pt x="576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14" name="object 514"/>
          <p:cNvSpPr/>
          <p:nvPr/>
        </p:nvSpPr>
        <p:spPr>
          <a:xfrm>
            <a:off x="4242419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15" name="object 515"/>
          <p:cNvSpPr/>
          <p:nvPr/>
        </p:nvSpPr>
        <p:spPr>
          <a:xfrm>
            <a:off x="4251465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16" name="object 516"/>
          <p:cNvSpPr/>
          <p:nvPr/>
        </p:nvSpPr>
        <p:spPr>
          <a:xfrm>
            <a:off x="4259997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17" name="object 517"/>
          <p:cNvSpPr/>
          <p:nvPr/>
        </p:nvSpPr>
        <p:spPr>
          <a:xfrm>
            <a:off x="4269044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18" name="object 518"/>
          <p:cNvSpPr/>
          <p:nvPr/>
        </p:nvSpPr>
        <p:spPr>
          <a:xfrm>
            <a:off x="4278082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19" name="object 519"/>
          <p:cNvSpPr/>
          <p:nvPr/>
        </p:nvSpPr>
        <p:spPr>
          <a:xfrm>
            <a:off x="4286623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20" name="object 520"/>
          <p:cNvSpPr/>
          <p:nvPr/>
        </p:nvSpPr>
        <p:spPr>
          <a:xfrm>
            <a:off x="4295670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21" name="object 521"/>
          <p:cNvSpPr/>
          <p:nvPr/>
        </p:nvSpPr>
        <p:spPr>
          <a:xfrm>
            <a:off x="4304708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22" name="object 522"/>
          <p:cNvSpPr/>
          <p:nvPr/>
        </p:nvSpPr>
        <p:spPr>
          <a:xfrm>
            <a:off x="4313249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23" name="object 523"/>
          <p:cNvSpPr/>
          <p:nvPr/>
        </p:nvSpPr>
        <p:spPr>
          <a:xfrm>
            <a:off x="4322286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24" name="object 524"/>
          <p:cNvSpPr/>
          <p:nvPr/>
        </p:nvSpPr>
        <p:spPr>
          <a:xfrm>
            <a:off x="4331332" y="1427616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60" y="0"/>
                </a:lnTo>
                <a:lnTo>
                  <a:pt x="576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25" name="object 525"/>
          <p:cNvSpPr/>
          <p:nvPr/>
        </p:nvSpPr>
        <p:spPr>
          <a:xfrm>
            <a:off x="4339875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26" name="object 526"/>
          <p:cNvSpPr/>
          <p:nvPr/>
        </p:nvSpPr>
        <p:spPr>
          <a:xfrm>
            <a:off x="4348912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27" name="object 527"/>
          <p:cNvSpPr/>
          <p:nvPr/>
        </p:nvSpPr>
        <p:spPr>
          <a:xfrm>
            <a:off x="4357949" y="1427616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60" y="0"/>
                </a:lnTo>
                <a:lnTo>
                  <a:pt x="576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28" name="object 528"/>
          <p:cNvSpPr/>
          <p:nvPr/>
        </p:nvSpPr>
        <p:spPr>
          <a:xfrm>
            <a:off x="4366492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29" name="object 529"/>
          <p:cNvSpPr/>
          <p:nvPr/>
        </p:nvSpPr>
        <p:spPr>
          <a:xfrm>
            <a:off x="4375538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30" name="object 530"/>
          <p:cNvSpPr/>
          <p:nvPr/>
        </p:nvSpPr>
        <p:spPr>
          <a:xfrm>
            <a:off x="4384574" y="1427616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60" y="0"/>
                </a:lnTo>
                <a:lnTo>
                  <a:pt x="576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31" name="object 531"/>
          <p:cNvSpPr/>
          <p:nvPr/>
        </p:nvSpPr>
        <p:spPr>
          <a:xfrm>
            <a:off x="4393117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32" name="object 532"/>
          <p:cNvSpPr/>
          <p:nvPr/>
        </p:nvSpPr>
        <p:spPr>
          <a:xfrm>
            <a:off x="4402155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33" name="object 533"/>
          <p:cNvSpPr/>
          <p:nvPr/>
        </p:nvSpPr>
        <p:spPr>
          <a:xfrm>
            <a:off x="4411200" y="1427616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60" y="0"/>
                </a:lnTo>
                <a:lnTo>
                  <a:pt x="576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34" name="object 534"/>
          <p:cNvSpPr/>
          <p:nvPr/>
        </p:nvSpPr>
        <p:spPr>
          <a:xfrm>
            <a:off x="4419743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35" name="object 535"/>
          <p:cNvSpPr/>
          <p:nvPr/>
        </p:nvSpPr>
        <p:spPr>
          <a:xfrm>
            <a:off x="4428781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36" name="object 536"/>
          <p:cNvSpPr/>
          <p:nvPr/>
        </p:nvSpPr>
        <p:spPr>
          <a:xfrm>
            <a:off x="4437825" y="1427616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59" y="0"/>
                </a:lnTo>
                <a:lnTo>
                  <a:pt x="575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37" name="object 537"/>
          <p:cNvSpPr/>
          <p:nvPr/>
        </p:nvSpPr>
        <p:spPr>
          <a:xfrm>
            <a:off x="4446359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38" name="object 538"/>
          <p:cNvSpPr/>
          <p:nvPr/>
        </p:nvSpPr>
        <p:spPr>
          <a:xfrm>
            <a:off x="4455406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39" name="object 539"/>
          <p:cNvSpPr/>
          <p:nvPr/>
        </p:nvSpPr>
        <p:spPr>
          <a:xfrm>
            <a:off x="4464442" y="1427616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59" y="0"/>
                </a:lnTo>
                <a:lnTo>
                  <a:pt x="575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40" name="object 540"/>
          <p:cNvSpPr/>
          <p:nvPr/>
        </p:nvSpPr>
        <p:spPr>
          <a:xfrm>
            <a:off x="4472985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41" name="object 541"/>
          <p:cNvSpPr/>
          <p:nvPr/>
        </p:nvSpPr>
        <p:spPr>
          <a:xfrm>
            <a:off x="4482032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42" name="object 542"/>
          <p:cNvSpPr/>
          <p:nvPr/>
        </p:nvSpPr>
        <p:spPr>
          <a:xfrm>
            <a:off x="4490565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43" name="object 543"/>
          <p:cNvSpPr/>
          <p:nvPr/>
        </p:nvSpPr>
        <p:spPr>
          <a:xfrm>
            <a:off x="4499611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44" name="object 544"/>
          <p:cNvSpPr/>
          <p:nvPr/>
        </p:nvSpPr>
        <p:spPr>
          <a:xfrm>
            <a:off x="4508648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45" name="object 545"/>
          <p:cNvSpPr/>
          <p:nvPr/>
        </p:nvSpPr>
        <p:spPr>
          <a:xfrm>
            <a:off x="4517190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46" name="object 546"/>
          <p:cNvSpPr/>
          <p:nvPr/>
        </p:nvSpPr>
        <p:spPr>
          <a:xfrm>
            <a:off x="4526237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47" name="object 547"/>
          <p:cNvSpPr/>
          <p:nvPr/>
        </p:nvSpPr>
        <p:spPr>
          <a:xfrm>
            <a:off x="4535275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48" name="object 548"/>
          <p:cNvSpPr/>
          <p:nvPr/>
        </p:nvSpPr>
        <p:spPr>
          <a:xfrm>
            <a:off x="4543816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49" name="object 549"/>
          <p:cNvSpPr/>
          <p:nvPr/>
        </p:nvSpPr>
        <p:spPr>
          <a:xfrm>
            <a:off x="4552854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50" name="object 550"/>
          <p:cNvSpPr/>
          <p:nvPr/>
        </p:nvSpPr>
        <p:spPr>
          <a:xfrm>
            <a:off x="4561901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51" name="object 551"/>
          <p:cNvSpPr/>
          <p:nvPr/>
        </p:nvSpPr>
        <p:spPr>
          <a:xfrm>
            <a:off x="4570441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52" name="object 552"/>
          <p:cNvSpPr/>
          <p:nvPr/>
        </p:nvSpPr>
        <p:spPr>
          <a:xfrm>
            <a:off x="4579479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53" name="object 553"/>
          <p:cNvSpPr/>
          <p:nvPr/>
        </p:nvSpPr>
        <p:spPr>
          <a:xfrm>
            <a:off x="4588525" y="1427616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59" y="0"/>
                </a:lnTo>
                <a:lnTo>
                  <a:pt x="575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54" name="object 554"/>
          <p:cNvSpPr/>
          <p:nvPr/>
        </p:nvSpPr>
        <p:spPr>
          <a:xfrm>
            <a:off x="4597058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55" name="object 555"/>
          <p:cNvSpPr/>
          <p:nvPr/>
        </p:nvSpPr>
        <p:spPr>
          <a:xfrm>
            <a:off x="4606105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56" name="object 556"/>
          <p:cNvSpPr/>
          <p:nvPr/>
        </p:nvSpPr>
        <p:spPr>
          <a:xfrm>
            <a:off x="4615142" y="1427616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59" y="0"/>
                </a:lnTo>
                <a:lnTo>
                  <a:pt x="575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57" name="object 557"/>
          <p:cNvSpPr/>
          <p:nvPr/>
        </p:nvSpPr>
        <p:spPr>
          <a:xfrm>
            <a:off x="4623685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58" name="object 558"/>
          <p:cNvSpPr/>
          <p:nvPr/>
        </p:nvSpPr>
        <p:spPr>
          <a:xfrm>
            <a:off x="4632731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59" name="object 559"/>
          <p:cNvSpPr/>
          <p:nvPr/>
        </p:nvSpPr>
        <p:spPr>
          <a:xfrm>
            <a:off x="4641767" y="1427616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60" y="0"/>
                </a:lnTo>
                <a:lnTo>
                  <a:pt x="576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60" name="object 560"/>
          <p:cNvSpPr/>
          <p:nvPr/>
        </p:nvSpPr>
        <p:spPr>
          <a:xfrm>
            <a:off x="4650310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61" name="object 561"/>
          <p:cNvSpPr/>
          <p:nvPr/>
        </p:nvSpPr>
        <p:spPr>
          <a:xfrm>
            <a:off x="4659348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62" name="object 562"/>
          <p:cNvSpPr/>
          <p:nvPr/>
        </p:nvSpPr>
        <p:spPr>
          <a:xfrm>
            <a:off x="4668393" y="1427616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60" y="0"/>
                </a:lnTo>
                <a:lnTo>
                  <a:pt x="576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63" name="object 563"/>
          <p:cNvSpPr/>
          <p:nvPr/>
        </p:nvSpPr>
        <p:spPr>
          <a:xfrm>
            <a:off x="4676927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64" name="object 564"/>
          <p:cNvSpPr/>
          <p:nvPr/>
        </p:nvSpPr>
        <p:spPr>
          <a:xfrm>
            <a:off x="4685974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65" name="object 565"/>
          <p:cNvSpPr/>
          <p:nvPr/>
        </p:nvSpPr>
        <p:spPr>
          <a:xfrm>
            <a:off x="4695010" y="1427616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60" y="0"/>
                </a:lnTo>
                <a:lnTo>
                  <a:pt x="576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66" name="object 566"/>
          <p:cNvSpPr/>
          <p:nvPr/>
        </p:nvSpPr>
        <p:spPr>
          <a:xfrm>
            <a:off x="4703552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67" name="object 567"/>
          <p:cNvSpPr/>
          <p:nvPr/>
        </p:nvSpPr>
        <p:spPr>
          <a:xfrm>
            <a:off x="4712599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68" name="object 568"/>
          <p:cNvSpPr/>
          <p:nvPr/>
        </p:nvSpPr>
        <p:spPr>
          <a:xfrm>
            <a:off x="4721635" y="1427616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60" y="0"/>
                </a:lnTo>
                <a:lnTo>
                  <a:pt x="576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69" name="object 569"/>
          <p:cNvSpPr/>
          <p:nvPr/>
        </p:nvSpPr>
        <p:spPr>
          <a:xfrm>
            <a:off x="4730178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70" name="object 570"/>
          <p:cNvSpPr/>
          <p:nvPr/>
        </p:nvSpPr>
        <p:spPr>
          <a:xfrm>
            <a:off x="4739216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71" name="object 571"/>
          <p:cNvSpPr/>
          <p:nvPr/>
        </p:nvSpPr>
        <p:spPr>
          <a:xfrm>
            <a:off x="4747758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72" name="object 572"/>
          <p:cNvSpPr/>
          <p:nvPr/>
        </p:nvSpPr>
        <p:spPr>
          <a:xfrm>
            <a:off x="4756804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73" name="object 573"/>
          <p:cNvSpPr/>
          <p:nvPr/>
        </p:nvSpPr>
        <p:spPr>
          <a:xfrm>
            <a:off x="4765841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74" name="object 574"/>
          <p:cNvSpPr/>
          <p:nvPr/>
        </p:nvSpPr>
        <p:spPr>
          <a:xfrm>
            <a:off x="4774383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75" name="object 575"/>
          <p:cNvSpPr/>
          <p:nvPr/>
        </p:nvSpPr>
        <p:spPr>
          <a:xfrm>
            <a:off x="4783421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76" name="object 576"/>
          <p:cNvSpPr/>
          <p:nvPr/>
        </p:nvSpPr>
        <p:spPr>
          <a:xfrm>
            <a:off x="4792467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77" name="object 577"/>
          <p:cNvSpPr/>
          <p:nvPr/>
        </p:nvSpPr>
        <p:spPr>
          <a:xfrm>
            <a:off x="4801009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78" name="object 578"/>
          <p:cNvSpPr/>
          <p:nvPr/>
        </p:nvSpPr>
        <p:spPr>
          <a:xfrm>
            <a:off x="4810047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79" name="object 579"/>
          <p:cNvSpPr/>
          <p:nvPr/>
        </p:nvSpPr>
        <p:spPr>
          <a:xfrm>
            <a:off x="4819093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80" name="object 580"/>
          <p:cNvSpPr/>
          <p:nvPr/>
        </p:nvSpPr>
        <p:spPr>
          <a:xfrm>
            <a:off x="4827626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81" name="object 581"/>
          <p:cNvSpPr/>
          <p:nvPr/>
        </p:nvSpPr>
        <p:spPr>
          <a:xfrm>
            <a:off x="4836672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82" name="object 582"/>
          <p:cNvSpPr/>
          <p:nvPr/>
        </p:nvSpPr>
        <p:spPr>
          <a:xfrm>
            <a:off x="4845708" y="1427616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60" y="0"/>
                </a:lnTo>
                <a:lnTo>
                  <a:pt x="576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83" name="object 583"/>
          <p:cNvSpPr/>
          <p:nvPr/>
        </p:nvSpPr>
        <p:spPr>
          <a:xfrm>
            <a:off x="4854251" y="1427611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5760"/>
                </a:moveTo>
                <a:lnTo>
                  <a:pt x="6479" y="5760"/>
                </a:lnTo>
                <a:lnTo>
                  <a:pt x="6479" y="0"/>
                </a:lnTo>
                <a:lnTo>
                  <a:pt x="0" y="0"/>
                </a:lnTo>
                <a:lnTo>
                  <a:pt x="0" y="576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84" name="object 584"/>
          <p:cNvSpPr/>
          <p:nvPr/>
        </p:nvSpPr>
        <p:spPr>
          <a:xfrm>
            <a:off x="4854251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85" name="object 585"/>
          <p:cNvSpPr/>
          <p:nvPr/>
        </p:nvSpPr>
        <p:spPr>
          <a:xfrm>
            <a:off x="4863298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86" name="object 586"/>
          <p:cNvSpPr/>
          <p:nvPr/>
        </p:nvSpPr>
        <p:spPr>
          <a:xfrm>
            <a:off x="4872334" y="1427616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59" y="0"/>
                </a:lnTo>
                <a:lnTo>
                  <a:pt x="575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87" name="object 587"/>
          <p:cNvSpPr/>
          <p:nvPr/>
        </p:nvSpPr>
        <p:spPr>
          <a:xfrm>
            <a:off x="4880877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88" name="object 588"/>
          <p:cNvSpPr/>
          <p:nvPr/>
        </p:nvSpPr>
        <p:spPr>
          <a:xfrm>
            <a:off x="4889915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89" name="object 589"/>
          <p:cNvSpPr/>
          <p:nvPr/>
        </p:nvSpPr>
        <p:spPr>
          <a:xfrm>
            <a:off x="4898960" y="1427616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59" y="0"/>
                </a:lnTo>
                <a:lnTo>
                  <a:pt x="575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90" name="object 590"/>
          <p:cNvSpPr/>
          <p:nvPr/>
        </p:nvSpPr>
        <p:spPr>
          <a:xfrm>
            <a:off x="4907503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91" name="object 591"/>
          <p:cNvSpPr/>
          <p:nvPr/>
        </p:nvSpPr>
        <p:spPr>
          <a:xfrm>
            <a:off x="4916540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92" name="object 592"/>
          <p:cNvSpPr/>
          <p:nvPr/>
        </p:nvSpPr>
        <p:spPr>
          <a:xfrm>
            <a:off x="4925577" y="1427616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59" y="0"/>
                </a:lnTo>
                <a:lnTo>
                  <a:pt x="575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93" name="object 593"/>
          <p:cNvSpPr/>
          <p:nvPr/>
        </p:nvSpPr>
        <p:spPr>
          <a:xfrm>
            <a:off x="4934120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94" name="object 594"/>
          <p:cNvSpPr/>
          <p:nvPr/>
        </p:nvSpPr>
        <p:spPr>
          <a:xfrm>
            <a:off x="4943166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95" name="object 595"/>
          <p:cNvSpPr/>
          <p:nvPr/>
        </p:nvSpPr>
        <p:spPr>
          <a:xfrm>
            <a:off x="4952203" y="1427616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59" y="0"/>
                </a:lnTo>
                <a:lnTo>
                  <a:pt x="575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96" name="object 596"/>
          <p:cNvSpPr/>
          <p:nvPr/>
        </p:nvSpPr>
        <p:spPr>
          <a:xfrm>
            <a:off x="4960745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97" name="object 597"/>
          <p:cNvSpPr/>
          <p:nvPr/>
        </p:nvSpPr>
        <p:spPr>
          <a:xfrm>
            <a:off x="4969783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98" name="object 598"/>
          <p:cNvSpPr/>
          <p:nvPr/>
        </p:nvSpPr>
        <p:spPr>
          <a:xfrm>
            <a:off x="4978828" y="1427616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59" y="0"/>
                </a:lnTo>
                <a:lnTo>
                  <a:pt x="575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99" name="object 599"/>
          <p:cNvSpPr/>
          <p:nvPr/>
        </p:nvSpPr>
        <p:spPr>
          <a:xfrm>
            <a:off x="4987371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00" name="object 600"/>
          <p:cNvSpPr/>
          <p:nvPr/>
        </p:nvSpPr>
        <p:spPr>
          <a:xfrm>
            <a:off x="4996409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01" name="object 601"/>
          <p:cNvSpPr/>
          <p:nvPr/>
        </p:nvSpPr>
        <p:spPr>
          <a:xfrm>
            <a:off x="5004950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02" name="object 602"/>
          <p:cNvSpPr/>
          <p:nvPr/>
        </p:nvSpPr>
        <p:spPr>
          <a:xfrm>
            <a:off x="5013988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03" name="object 603"/>
          <p:cNvSpPr/>
          <p:nvPr/>
        </p:nvSpPr>
        <p:spPr>
          <a:xfrm>
            <a:off x="5023034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04" name="object 604"/>
          <p:cNvSpPr/>
          <p:nvPr/>
        </p:nvSpPr>
        <p:spPr>
          <a:xfrm>
            <a:off x="5031576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05" name="object 605"/>
          <p:cNvSpPr/>
          <p:nvPr/>
        </p:nvSpPr>
        <p:spPr>
          <a:xfrm>
            <a:off x="5040613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06" name="object 606"/>
          <p:cNvSpPr/>
          <p:nvPr/>
        </p:nvSpPr>
        <p:spPr>
          <a:xfrm>
            <a:off x="5049660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07" name="object 607"/>
          <p:cNvSpPr/>
          <p:nvPr/>
        </p:nvSpPr>
        <p:spPr>
          <a:xfrm>
            <a:off x="5058193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08" name="object 608"/>
          <p:cNvSpPr/>
          <p:nvPr/>
        </p:nvSpPr>
        <p:spPr>
          <a:xfrm>
            <a:off x="5067239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09" name="object 609"/>
          <p:cNvSpPr/>
          <p:nvPr/>
        </p:nvSpPr>
        <p:spPr>
          <a:xfrm>
            <a:off x="5076277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10" name="object 610"/>
          <p:cNvSpPr/>
          <p:nvPr/>
        </p:nvSpPr>
        <p:spPr>
          <a:xfrm>
            <a:off x="5084818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11" name="object 611"/>
          <p:cNvSpPr/>
          <p:nvPr/>
        </p:nvSpPr>
        <p:spPr>
          <a:xfrm>
            <a:off x="5093865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12" name="object 612"/>
          <p:cNvSpPr/>
          <p:nvPr/>
        </p:nvSpPr>
        <p:spPr>
          <a:xfrm>
            <a:off x="5102901" y="1427616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60" y="0"/>
                </a:lnTo>
                <a:lnTo>
                  <a:pt x="576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13" name="object 613"/>
          <p:cNvSpPr/>
          <p:nvPr/>
        </p:nvSpPr>
        <p:spPr>
          <a:xfrm>
            <a:off x="5111444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14" name="object 614"/>
          <p:cNvSpPr/>
          <p:nvPr/>
        </p:nvSpPr>
        <p:spPr>
          <a:xfrm>
            <a:off x="5120482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15" name="object 615"/>
          <p:cNvSpPr/>
          <p:nvPr/>
        </p:nvSpPr>
        <p:spPr>
          <a:xfrm>
            <a:off x="5129527" y="1427616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60" y="0"/>
                </a:lnTo>
                <a:lnTo>
                  <a:pt x="576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16" name="object 616"/>
          <p:cNvSpPr/>
          <p:nvPr/>
        </p:nvSpPr>
        <p:spPr>
          <a:xfrm>
            <a:off x="5138566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17" name="object 617"/>
          <p:cNvSpPr/>
          <p:nvPr/>
        </p:nvSpPr>
        <p:spPr>
          <a:xfrm>
            <a:off x="5147612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18" name="object 618"/>
          <p:cNvSpPr/>
          <p:nvPr/>
        </p:nvSpPr>
        <p:spPr>
          <a:xfrm>
            <a:off x="5156648" y="1427616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60" y="0"/>
                </a:lnTo>
                <a:lnTo>
                  <a:pt x="576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19" name="object 619"/>
          <p:cNvSpPr/>
          <p:nvPr/>
        </p:nvSpPr>
        <p:spPr>
          <a:xfrm>
            <a:off x="5165191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20" name="object 620"/>
          <p:cNvSpPr/>
          <p:nvPr/>
        </p:nvSpPr>
        <p:spPr>
          <a:xfrm>
            <a:off x="5174229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21" name="object 621"/>
          <p:cNvSpPr/>
          <p:nvPr/>
        </p:nvSpPr>
        <p:spPr>
          <a:xfrm>
            <a:off x="5183276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22" name="object 622"/>
          <p:cNvSpPr/>
          <p:nvPr/>
        </p:nvSpPr>
        <p:spPr>
          <a:xfrm>
            <a:off x="5192314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23" name="object 623"/>
          <p:cNvSpPr/>
          <p:nvPr/>
        </p:nvSpPr>
        <p:spPr>
          <a:xfrm>
            <a:off x="5201358" y="1427616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59" y="0"/>
                </a:lnTo>
                <a:lnTo>
                  <a:pt x="575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24" name="object 624"/>
          <p:cNvSpPr/>
          <p:nvPr/>
        </p:nvSpPr>
        <p:spPr>
          <a:xfrm>
            <a:off x="5209901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25" name="object 625"/>
          <p:cNvSpPr/>
          <p:nvPr/>
        </p:nvSpPr>
        <p:spPr>
          <a:xfrm>
            <a:off x="5218939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26" name="object 626"/>
          <p:cNvSpPr/>
          <p:nvPr/>
        </p:nvSpPr>
        <p:spPr>
          <a:xfrm>
            <a:off x="5227986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27" name="object 627"/>
          <p:cNvSpPr/>
          <p:nvPr/>
        </p:nvSpPr>
        <p:spPr>
          <a:xfrm>
            <a:off x="5237022" y="1427616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60" y="0"/>
                </a:lnTo>
                <a:lnTo>
                  <a:pt x="576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28" name="object 628"/>
          <p:cNvSpPr/>
          <p:nvPr/>
        </p:nvSpPr>
        <p:spPr>
          <a:xfrm>
            <a:off x="5245565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29" name="object 629"/>
          <p:cNvSpPr/>
          <p:nvPr/>
        </p:nvSpPr>
        <p:spPr>
          <a:xfrm>
            <a:off x="5254603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30" name="object 630"/>
          <p:cNvSpPr/>
          <p:nvPr/>
        </p:nvSpPr>
        <p:spPr>
          <a:xfrm>
            <a:off x="5263649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31" name="object 631"/>
          <p:cNvSpPr/>
          <p:nvPr/>
        </p:nvSpPr>
        <p:spPr>
          <a:xfrm>
            <a:off x="5272687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32" name="object 632"/>
          <p:cNvSpPr/>
          <p:nvPr/>
        </p:nvSpPr>
        <p:spPr>
          <a:xfrm>
            <a:off x="5281732" y="1427616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59" y="0"/>
                </a:lnTo>
                <a:lnTo>
                  <a:pt x="575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33" name="object 633"/>
          <p:cNvSpPr/>
          <p:nvPr/>
        </p:nvSpPr>
        <p:spPr>
          <a:xfrm>
            <a:off x="5290275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34" name="object 634"/>
          <p:cNvSpPr/>
          <p:nvPr/>
        </p:nvSpPr>
        <p:spPr>
          <a:xfrm>
            <a:off x="5299312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35" name="object 635"/>
          <p:cNvSpPr/>
          <p:nvPr/>
        </p:nvSpPr>
        <p:spPr>
          <a:xfrm>
            <a:off x="5308350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36" name="object 636"/>
          <p:cNvSpPr/>
          <p:nvPr/>
        </p:nvSpPr>
        <p:spPr>
          <a:xfrm>
            <a:off x="5317397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37" name="object 637"/>
          <p:cNvSpPr/>
          <p:nvPr/>
        </p:nvSpPr>
        <p:spPr>
          <a:xfrm>
            <a:off x="5326433" y="1427616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60" y="0"/>
                </a:lnTo>
                <a:lnTo>
                  <a:pt x="576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38" name="object 638"/>
          <p:cNvSpPr/>
          <p:nvPr/>
        </p:nvSpPr>
        <p:spPr>
          <a:xfrm>
            <a:off x="5334976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39" name="object 639"/>
          <p:cNvSpPr/>
          <p:nvPr/>
        </p:nvSpPr>
        <p:spPr>
          <a:xfrm>
            <a:off x="5344022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40" name="object 640"/>
          <p:cNvSpPr/>
          <p:nvPr/>
        </p:nvSpPr>
        <p:spPr>
          <a:xfrm>
            <a:off x="5353060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41" name="object 641"/>
          <p:cNvSpPr/>
          <p:nvPr/>
        </p:nvSpPr>
        <p:spPr>
          <a:xfrm>
            <a:off x="5362107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42" name="object 642"/>
          <p:cNvSpPr/>
          <p:nvPr/>
        </p:nvSpPr>
        <p:spPr>
          <a:xfrm>
            <a:off x="5371143" y="1427616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59" y="0"/>
                </a:lnTo>
                <a:lnTo>
                  <a:pt x="575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43" name="object 643"/>
          <p:cNvSpPr/>
          <p:nvPr/>
        </p:nvSpPr>
        <p:spPr>
          <a:xfrm>
            <a:off x="5379686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44" name="object 644"/>
          <p:cNvSpPr/>
          <p:nvPr/>
        </p:nvSpPr>
        <p:spPr>
          <a:xfrm>
            <a:off x="5388724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45" name="object 645"/>
          <p:cNvSpPr/>
          <p:nvPr/>
        </p:nvSpPr>
        <p:spPr>
          <a:xfrm>
            <a:off x="5397770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46" name="object 646"/>
          <p:cNvSpPr/>
          <p:nvPr/>
        </p:nvSpPr>
        <p:spPr>
          <a:xfrm>
            <a:off x="5406806" y="1427616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60" y="0"/>
                </a:lnTo>
                <a:lnTo>
                  <a:pt x="576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47" name="object 647"/>
          <p:cNvSpPr/>
          <p:nvPr/>
        </p:nvSpPr>
        <p:spPr>
          <a:xfrm>
            <a:off x="5415349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48" name="object 648"/>
          <p:cNvSpPr/>
          <p:nvPr/>
        </p:nvSpPr>
        <p:spPr>
          <a:xfrm>
            <a:off x="5424396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49" name="object 649"/>
          <p:cNvSpPr/>
          <p:nvPr/>
        </p:nvSpPr>
        <p:spPr>
          <a:xfrm>
            <a:off x="5433433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50" name="object 650"/>
          <p:cNvSpPr/>
          <p:nvPr/>
        </p:nvSpPr>
        <p:spPr>
          <a:xfrm>
            <a:off x="5442471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51" name="object 651"/>
          <p:cNvSpPr/>
          <p:nvPr/>
        </p:nvSpPr>
        <p:spPr>
          <a:xfrm>
            <a:off x="5451516" y="1427616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59" y="0"/>
                </a:lnTo>
                <a:lnTo>
                  <a:pt x="575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52" name="object 652"/>
          <p:cNvSpPr/>
          <p:nvPr/>
        </p:nvSpPr>
        <p:spPr>
          <a:xfrm>
            <a:off x="5460059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53" name="object 653"/>
          <p:cNvSpPr/>
          <p:nvPr/>
        </p:nvSpPr>
        <p:spPr>
          <a:xfrm>
            <a:off x="5469096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54" name="object 654"/>
          <p:cNvSpPr/>
          <p:nvPr/>
        </p:nvSpPr>
        <p:spPr>
          <a:xfrm>
            <a:off x="5478143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55" name="object 655"/>
          <p:cNvSpPr/>
          <p:nvPr/>
        </p:nvSpPr>
        <p:spPr>
          <a:xfrm>
            <a:off x="5487181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56" name="object 656"/>
          <p:cNvSpPr/>
          <p:nvPr/>
        </p:nvSpPr>
        <p:spPr>
          <a:xfrm>
            <a:off x="5496226" y="1427616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60" y="0"/>
                </a:lnTo>
                <a:lnTo>
                  <a:pt x="576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57" name="object 657"/>
          <p:cNvSpPr/>
          <p:nvPr/>
        </p:nvSpPr>
        <p:spPr>
          <a:xfrm>
            <a:off x="5504760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58" name="object 658"/>
          <p:cNvSpPr/>
          <p:nvPr/>
        </p:nvSpPr>
        <p:spPr>
          <a:xfrm>
            <a:off x="5513807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59" name="object 659"/>
          <p:cNvSpPr/>
          <p:nvPr/>
        </p:nvSpPr>
        <p:spPr>
          <a:xfrm>
            <a:off x="5522845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60" name="object 660"/>
          <p:cNvSpPr/>
          <p:nvPr/>
        </p:nvSpPr>
        <p:spPr>
          <a:xfrm>
            <a:off x="5531891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61" name="object 661"/>
          <p:cNvSpPr/>
          <p:nvPr/>
        </p:nvSpPr>
        <p:spPr>
          <a:xfrm>
            <a:off x="5540927" y="1427616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59" y="0"/>
                </a:lnTo>
                <a:lnTo>
                  <a:pt x="575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62" name="object 662"/>
          <p:cNvSpPr/>
          <p:nvPr/>
        </p:nvSpPr>
        <p:spPr>
          <a:xfrm>
            <a:off x="5549470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63" name="object 663"/>
          <p:cNvSpPr/>
          <p:nvPr/>
        </p:nvSpPr>
        <p:spPr>
          <a:xfrm>
            <a:off x="5558517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64" name="object 664"/>
          <p:cNvSpPr/>
          <p:nvPr/>
        </p:nvSpPr>
        <p:spPr>
          <a:xfrm>
            <a:off x="5567554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65" name="object 665"/>
          <p:cNvSpPr/>
          <p:nvPr/>
        </p:nvSpPr>
        <p:spPr>
          <a:xfrm>
            <a:off x="5576591" y="1427616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60" y="0"/>
                </a:lnTo>
                <a:lnTo>
                  <a:pt x="576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66" name="object 666"/>
          <p:cNvSpPr/>
          <p:nvPr/>
        </p:nvSpPr>
        <p:spPr>
          <a:xfrm>
            <a:off x="5585134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67" name="object 667"/>
          <p:cNvSpPr/>
          <p:nvPr/>
        </p:nvSpPr>
        <p:spPr>
          <a:xfrm>
            <a:off x="5594180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68" name="object 668"/>
          <p:cNvSpPr/>
          <p:nvPr/>
        </p:nvSpPr>
        <p:spPr>
          <a:xfrm>
            <a:off x="5603217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69" name="object 669"/>
          <p:cNvSpPr/>
          <p:nvPr/>
        </p:nvSpPr>
        <p:spPr>
          <a:xfrm>
            <a:off x="5612264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70" name="object 670"/>
          <p:cNvSpPr/>
          <p:nvPr/>
        </p:nvSpPr>
        <p:spPr>
          <a:xfrm>
            <a:off x="5621300" y="1427616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59" y="0"/>
                </a:lnTo>
                <a:lnTo>
                  <a:pt x="575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71" name="object 671"/>
          <p:cNvSpPr/>
          <p:nvPr/>
        </p:nvSpPr>
        <p:spPr>
          <a:xfrm>
            <a:off x="5629843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72" name="object 672"/>
          <p:cNvSpPr/>
          <p:nvPr/>
        </p:nvSpPr>
        <p:spPr>
          <a:xfrm>
            <a:off x="5638881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73" name="object 673"/>
          <p:cNvSpPr/>
          <p:nvPr/>
        </p:nvSpPr>
        <p:spPr>
          <a:xfrm>
            <a:off x="5647927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74" name="object 674"/>
          <p:cNvSpPr/>
          <p:nvPr/>
        </p:nvSpPr>
        <p:spPr>
          <a:xfrm>
            <a:off x="5656965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75" name="object 675"/>
          <p:cNvSpPr/>
          <p:nvPr/>
        </p:nvSpPr>
        <p:spPr>
          <a:xfrm>
            <a:off x="5666010" y="1427616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60" y="0"/>
                </a:lnTo>
                <a:lnTo>
                  <a:pt x="576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76" name="object 676"/>
          <p:cNvSpPr/>
          <p:nvPr/>
        </p:nvSpPr>
        <p:spPr>
          <a:xfrm>
            <a:off x="5674553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77" name="object 677"/>
          <p:cNvSpPr/>
          <p:nvPr/>
        </p:nvSpPr>
        <p:spPr>
          <a:xfrm>
            <a:off x="5683591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78" name="object 678"/>
          <p:cNvSpPr/>
          <p:nvPr/>
        </p:nvSpPr>
        <p:spPr>
          <a:xfrm>
            <a:off x="5692638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79" name="object 679"/>
          <p:cNvSpPr/>
          <p:nvPr/>
        </p:nvSpPr>
        <p:spPr>
          <a:xfrm>
            <a:off x="5701674" y="1427616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59" y="0"/>
                </a:lnTo>
                <a:lnTo>
                  <a:pt x="575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80" name="object 680"/>
          <p:cNvSpPr/>
          <p:nvPr/>
        </p:nvSpPr>
        <p:spPr>
          <a:xfrm>
            <a:off x="5710217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81" name="object 681"/>
          <p:cNvSpPr/>
          <p:nvPr/>
        </p:nvSpPr>
        <p:spPr>
          <a:xfrm>
            <a:off x="5719254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82" name="object 682"/>
          <p:cNvSpPr/>
          <p:nvPr/>
        </p:nvSpPr>
        <p:spPr>
          <a:xfrm>
            <a:off x="5728299" y="1427616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60" y="0"/>
                </a:lnTo>
                <a:lnTo>
                  <a:pt x="576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83" name="object 683"/>
          <p:cNvSpPr/>
          <p:nvPr/>
        </p:nvSpPr>
        <p:spPr>
          <a:xfrm>
            <a:off x="5736833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84" name="object 684"/>
          <p:cNvSpPr/>
          <p:nvPr/>
        </p:nvSpPr>
        <p:spPr>
          <a:xfrm>
            <a:off x="5745880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85" name="object 685"/>
          <p:cNvSpPr/>
          <p:nvPr/>
        </p:nvSpPr>
        <p:spPr>
          <a:xfrm>
            <a:off x="5754918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86" name="object 686"/>
          <p:cNvSpPr/>
          <p:nvPr/>
        </p:nvSpPr>
        <p:spPr>
          <a:xfrm>
            <a:off x="5763459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87" name="object 687"/>
          <p:cNvSpPr/>
          <p:nvPr/>
        </p:nvSpPr>
        <p:spPr>
          <a:xfrm>
            <a:off x="5772506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88" name="object 688"/>
          <p:cNvSpPr/>
          <p:nvPr/>
        </p:nvSpPr>
        <p:spPr>
          <a:xfrm>
            <a:off x="5781543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89" name="object 689"/>
          <p:cNvSpPr/>
          <p:nvPr/>
        </p:nvSpPr>
        <p:spPr>
          <a:xfrm>
            <a:off x="5790588" y="1427616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60" y="0"/>
                </a:lnTo>
                <a:lnTo>
                  <a:pt x="576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90" name="object 690"/>
          <p:cNvSpPr/>
          <p:nvPr/>
        </p:nvSpPr>
        <p:spPr>
          <a:xfrm>
            <a:off x="5799122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91" name="object 691"/>
          <p:cNvSpPr/>
          <p:nvPr/>
        </p:nvSpPr>
        <p:spPr>
          <a:xfrm>
            <a:off x="5808169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92" name="object 692"/>
          <p:cNvSpPr/>
          <p:nvPr/>
        </p:nvSpPr>
        <p:spPr>
          <a:xfrm>
            <a:off x="5817205" y="1427616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59" y="0"/>
                </a:lnTo>
                <a:lnTo>
                  <a:pt x="575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93" name="object 693"/>
          <p:cNvSpPr/>
          <p:nvPr/>
        </p:nvSpPr>
        <p:spPr>
          <a:xfrm>
            <a:off x="5825748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94" name="object 694"/>
          <p:cNvSpPr/>
          <p:nvPr/>
        </p:nvSpPr>
        <p:spPr>
          <a:xfrm>
            <a:off x="5834794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95" name="object 695"/>
          <p:cNvSpPr/>
          <p:nvPr/>
        </p:nvSpPr>
        <p:spPr>
          <a:xfrm>
            <a:off x="5843831" y="1427616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60" y="0"/>
                </a:lnTo>
                <a:lnTo>
                  <a:pt x="576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96" name="object 696"/>
          <p:cNvSpPr/>
          <p:nvPr/>
        </p:nvSpPr>
        <p:spPr>
          <a:xfrm>
            <a:off x="5852374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97" name="object 697"/>
          <p:cNvSpPr/>
          <p:nvPr/>
        </p:nvSpPr>
        <p:spPr>
          <a:xfrm>
            <a:off x="5861411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98" name="object 698"/>
          <p:cNvSpPr/>
          <p:nvPr/>
        </p:nvSpPr>
        <p:spPr>
          <a:xfrm>
            <a:off x="5870458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99" name="object 699"/>
          <p:cNvSpPr/>
          <p:nvPr/>
        </p:nvSpPr>
        <p:spPr>
          <a:xfrm>
            <a:off x="5879000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00" name="object 700"/>
          <p:cNvSpPr/>
          <p:nvPr/>
        </p:nvSpPr>
        <p:spPr>
          <a:xfrm>
            <a:off x="5888037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01" name="object 701"/>
          <p:cNvSpPr/>
          <p:nvPr/>
        </p:nvSpPr>
        <p:spPr>
          <a:xfrm>
            <a:off x="5897083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02" name="object 702"/>
          <p:cNvSpPr/>
          <p:nvPr/>
        </p:nvSpPr>
        <p:spPr>
          <a:xfrm>
            <a:off x="5906120" y="1427616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60" y="0"/>
                </a:lnTo>
                <a:lnTo>
                  <a:pt x="576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03" name="object 703"/>
          <p:cNvSpPr/>
          <p:nvPr/>
        </p:nvSpPr>
        <p:spPr>
          <a:xfrm>
            <a:off x="5914663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04" name="object 704"/>
          <p:cNvSpPr/>
          <p:nvPr/>
        </p:nvSpPr>
        <p:spPr>
          <a:xfrm>
            <a:off x="5923700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05" name="object 705"/>
          <p:cNvSpPr/>
          <p:nvPr/>
        </p:nvSpPr>
        <p:spPr>
          <a:xfrm>
            <a:off x="5932746" y="1427616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59" y="0"/>
                </a:lnTo>
                <a:lnTo>
                  <a:pt x="575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06" name="object 706"/>
          <p:cNvSpPr/>
          <p:nvPr/>
        </p:nvSpPr>
        <p:spPr>
          <a:xfrm>
            <a:off x="5941289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07" name="object 707"/>
          <p:cNvSpPr/>
          <p:nvPr/>
        </p:nvSpPr>
        <p:spPr>
          <a:xfrm>
            <a:off x="5950326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08" name="object 708"/>
          <p:cNvSpPr/>
          <p:nvPr/>
        </p:nvSpPr>
        <p:spPr>
          <a:xfrm>
            <a:off x="5959363" y="1427616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60" y="0"/>
                </a:lnTo>
                <a:lnTo>
                  <a:pt x="576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09" name="object 709"/>
          <p:cNvSpPr/>
          <p:nvPr/>
        </p:nvSpPr>
        <p:spPr>
          <a:xfrm>
            <a:off x="5967906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10" name="object 710"/>
          <p:cNvSpPr/>
          <p:nvPr/>
        </p:nvSpPr>
        <p:spPr>
          <a:xfrm>
            <a:off x="5976952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11" name="object 711"/>
          <p:cNvSpPr/>
          <p:nvPr/>
        </p:nvSpPr>
        <p:spPr>
          <a:xfrm>
            <a:off x="5985988" y="1427616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59" y="0"/>
                </a:lnTo>
                <a:lnTo>
                  <a:pt x="575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12" name="object 712"/>
          <p:cNvSpPr/>
          <p:nvPr/>
        </p:nvSpPr>
        <p:spPr>
          <a:xfrm>
            <a:off x="5994531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13" name="object 713"/>
          <p:cNvSpPr/>
          <p:nvPr/>
        </p:nvSpPr>
        <p:spPr>
          <a:xfrm>
            <a:off x="6003569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14" name="object 714"/>
          <p:cNvSpPr/>
          <p:nvPr/>
        </p:nvSpPr>
        <p:spPr>
          <a:xfrm>
            <a:off x="6012615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15" name="object 715"/>
          <p:cNvSpPr/>
          <p:nvPr/>
        </p:nvSpPr>
        <p:spPr>
          <a:xfrm>
            <a:off x="6021157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16" name="object 716"/>
          <p:cNvSpPr/>
          <p:nvPr/>
        </p:nvSpPr>
        <p:spPr>
          <a:xfrm>
            <a:off x="6030195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17" name="object 717"/>
          <p:cNvSpPr/>
          <p:nvPr/>
        </p:nvSpPr>
        <p:spPr>
          <a:xfrm>
            <a:off x="6039241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18" name="object 718"/>
          <p:cNvSpPr/>
          <p:nvPr/>
        </p:nvSpPr>
        <p:spPr>
          <a:xfrm>
            <a:off x="6048277" y="1427616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59" y="0"/>
                </a:lnTo>
                <a:lnTo>
                  <a:pt x="575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19" name="object 719"/>
          <p:cNvSpPr/>
          <p:nvPr/>
        </p:nvSpPr>
        <p:spPr>
          <a:xfrm>
            <a:off x="6056820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20" name="object 720"/>
          <p:cNvSpPr/>
          <p:nvPr/>
        </p:nvSpPr>
        <p:spPr>
          <a:xfrm>
            <a:off x="6065858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21" name="object 721"/>
          <p:cNvSpPr/>
          <p:nvPr/>
        </p:nvSpPr>
        <p:spPr>
          <a:xfrm>
            <a:off x="6074903" y="1427616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60" y="0"/>
                </a:lnTo>
                <a:lnTo>
                  <a:pt x="576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22" name="object 722"/>
          <p:cNvSpPr/>
          <p:nvPr/>
        </p:nvSpPr>
        <p:spPr>
          <a:xfrm>
            <a:off x="6083446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23" name="object 723"/>
          <p:cNvSpPr/>
          <p:nvPr/>
        </p:nvSpPr>
        <p:spPr>
          <a:xfrm>
            <a:off x="6092484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24" name="object 724"/>
          <p:cNvSpPr/>
          <p:nvPr/>
        </p:nvSpPr>
        <p:spPr>
          <a:xfrm>
            <a:off x="6101528" y="1427616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59" y="0"/>
                </a:lnTo>
                <a:lnTo>
                  <a:pt x="575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25" name="object 725"/>
          <p:cNvSpPr/>
          <p:nvPr/>
        </p:nvSpPr>
        <p:spPr>
          <a:xfrm>
            <a:off x="6110062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26" name="object 726"/>
          <p:cNvSpPr/>
          <p:nvPr/>
        </p:nvSpPr>
        <p:spPr>
          <a:xfrm>
            <a:off x="6119109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27" name="object 727"/>
          <p:cNvSpPr/>
          <p:nvPr/>
        </p:nvSpPr>
        <p:spPr>
          <a:xfrm>
            <a:off x="6128147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28" name="object 728"/>
          <p:cNvSpPr/>
          <p:nvPr/>
        </p:nvSpPr>
        <p:spPr>
          <a:xfrm>
            <a:off x="6136688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29" name="object 729"/>
          <p:cNvSpPr/>
          <p:nvPr/>
        </p:nvSpPr>
        <p:spPr>
          <a:xfrm>
            <a:off x="6145735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30" name="object 730"/>
          <p:cNvSpPr/>
          <p:nvPr/>
        </p:nvSpPr>
        <p:spPr>
          <a:xfrm>
            <a:off x="6154773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31" name="object 731"/>
          <p:cNvSpPr/>
          <p:nvPr/>
        </p:nvSpPr>
        <p:spPr>
          <a:xfrm>
            <a:off x="6163809" y="1427616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60" y="0"/>
                </a:lnTo>
                <a:lnTo>
                  <a:pt x="576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32" name="object 732"/>
          <p:cNvSpPr/>
          <p:nvPr/>
        </p:nvSpPr>
        <p:spPr>
          <a:xfrm>
            <a:off x="6172351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33" name="object 733"/>
          <p:cNvSpPr/>
          <p:nvPr/>
        </p:nvSpPr>
        <p:spPr>
          <a:xfrm>
            <a:off x="6181398" y="1427611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5760"/>
                </a:moveTo>
                <a:lnTo>
                  <a:pt x="6480" y="5760"/>
                </a:lnTo>
                <a:lnTo>
                  <a:pt x="6480" y="0"/>
                </a:lnTo>
                <a:lnTo>
                  <a:pt x="0" y="0"/>
                </a:lnTo>
                <a:lnTo>
                  <a:pt x="0" y="576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34" name="object 734"/>
          <p:cNvSpPr/>
          <p:nvPr/>
        </p:nvSpPr>
        <p:spPr>
          <a:xfrm>
            <a:off x="6181398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35" name="object 735"/>
          <p:cNvSpPr/>
          <p:nvPr/>
        </p:nvSpPr>
        <p:spPr>
          <a:xfrm>
            <a:off x="6190435" y="1427616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60" y="0"/>
                </a:lnTo>
                <a:lnTo>
                  <a:pt x="576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36" name="object 736"/>
          <p:cNvSpPr/>
          <p:nvPr/>
        </p:nvSpPr>
        <p:spPr>
          <a:xfrm>
            <a:off x="6198978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37" name="object 737"/>
          <p:cNvSpPr/>
          <p:nvPr/>
        </p:nvSpPr>
        <p:spPr>
          <a:xfrm>
            <a:off x="6208015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38" name="object 738"/>
          <p:cNvSpPr/>
          <p:nvPr/>
        </p:nvSpPr>
        <p:spPr>
          <a:xfrm>
            <a:off x="6217061" y="1427616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59" y="0"/>
                </a:lnTo>
                <a:lnTo>
                  <a:pt x="575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39" name="object 739"/>
          <p:cNvSpPr/>
          <p:nvPr/>
        </p:nvSpPr>
        <p:spPr>
          <a:xfrm>
            <a:off x="6225604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40" name="object 740"/>
          <p:cNvSpPr/>
          <p:nvPr/>
        </p:nvSpPr>
        <p:spPr>
          <a:xfrm>
            <a:off x="6234641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41" name="object 741"/>
          <p:cNvSpPr/>
          <p:nvPr/>
        </p:nvSpPr>
        <p:spPr>
          <a:xfrm>
            <a:off x="6243687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42" name="object 742"/>
          <p:cNvSpPr/>
          <p:nvPr/>
        </p:nvSpPr>
        <p:spPr>
          <a:xfrm>
            <a:off x="6252220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43" name="object 743"/>
          <p:cNvSpPr/>
          <p:nvPr/>
        </p:nvSpPr>
        <p:spPr>
          <a:xfrm>
            <a:off x="6261267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44" name="object 744"/>
          <p:cNvSpPr/>
          <p:nvPr/>
        </p:nvSpPr>
        <p:spPr>
          <a:xfrm>
            <a:off x="6270304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45" name="object 745"/>
          <p:cNvSpPr/>
          <p:nvPr/>
        </p:nvSpPr>
        <p:spPr>
          <a:xfrm>
            <a:off x="6278846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46" name="object 746"/>
          <p:cNvSpPr/>
          <p:nvPr/>
        </p:nvSpPr>
        <p:spPr>
          <a:xfrm>
            <a:off x="6287893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47" name="object 747"/>
          <p:cNvSpPr/>
          <p:nvPr/>
        </p:nvSpPr>
        <p:spPr>
          <a:xfrm>
            <a:off x="6296930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48" name="object 748"/>
          <p:cNvSpPr/>
          <p:nvPr/>
        </p:nvSpPr>
        <p:spPr>
          <a:xfrm>
            <a:off x="6305975" y="1427616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60" y="0"/>
                </a:lnTo>
                <a:lnTo>
                  <a:pt x="576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49" name="object 749"/>
          <p:cNvSpPr/>
          <p:nvPr/>
        </p:nvSpPr>
        <p:spPr>
          <a:xfrm>
            <a:off x="6314509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50" name="object 750"/>
          <p:cNvSpPr/>
          <p:nvPr/>
        </p:nvSpPr>
        <p:spPr>
          <a:xfrm>
            <a:off x="6323556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51" name="object 751"/>
          <p:cNvSpPr/>
          <p:nvPr/>
        </p:nvSpPr>
        <p:spPr>
          <a:xfrm>
            <a:off x="6332592" y="1427616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60" y="0"/>
                </a:lnTo>
                <a:lnTo>
                  <a:pt x="576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52" name="object 752"/>
          <p:cNvSpPr/>
          <p:nvPr/>
        </p:nvSpPr>
        <p:spPr>
          <a:xfrm>
            <a:off x="6341135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53" name="object 753"/>
          <p:cNvSpPr/>
          <p:nvPr/>
        </p:nvSpPr>
        <p:spPr>
          <a:xfrm>
            <a:off x="6350182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54" name="object 754"/>
          <p:cNvSpPr/>
          <p:nvPr/>
        </p:nvSpPr>
        <p:spPr>
          <a:xfrm>
            <a:off x="6359217" y="1427616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60" y="0"/>
                </a:lnTo>
                <a:lnTo>
                  <a:pt x="576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55" name="object 755"/>
          <p:cNvSpPr/>
          <p:nvPr/>
        </p:nvSpPr>
        <p:spPr>
          <a:xfrm>
            <a:off x="6367760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56" name="object 756"/>
          <p:cNvSpPr/>
          <p:nvPr/>
        </p:nvSpPr>
        <p:spPr>
          <a:xfrm>
            <a:off x="6376798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57" name="object 757"/>
          <p:cNvSpPr/>
          <p:nvPr/>
        </p:nvSpPr>
        <p:spPr>
          <a:xfrm>
            <a:off x="6385845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58" name="object 758"/>
          <p:cNvSpPr/>
          <p:nvPr/>
        </p:nvSpPr>
        <p:spPr>
          <a:xfrm>
            <a:off x="6394386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59" name="object 759"/>
          <p:cNvSpPr/>
          <p:nvPr/>
        </p:nvSpPr>
        <p:spPr>
          <a:xfrm>
            <a:off x="6403424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60" name="object 760"/>
          <p:cNvSpPr/>
          <p:nvPr/>
        </p:nvSpPr>
        <p:spPr>
          <a:xfrm>
            <a:off x="6412462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61" name="object 761"/>
          <p:cNvSpPr/>
          <p:nvPr/>
        </p:nvSpPr>
        <p:spPr>
          <a:xfrm>
            <a:off x="6421506" y="1427616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60" y="0"/>
                </a:lnTo>
                <a:lnTo>
                  <a:pt x="576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62" name="object 762"/>
          <p:cNvSpPr/>
          <p:nvPr/>
        </p:nvSpPr>
        <p:spPr>
          <a:xfrm>
            <a:off x="6430049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63" name="object 763"/>
          <p:cNvSpPr/>
          <p:nvPr/>
        </p:nvSpPr>
        <p:spPr>
          <a:xfrm>
            <a:off x="6439087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64" name="object 764"/>
          <p:cNvSpPr/>
          <p:nvPr/>
        </p:nvSpPr>
        <p:spPr>
          <a:xfrm>
            <a:off x="6448132" y="1427616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60" y="0"/>
                </a:lnTo>
                <a:lnTo>
                  <a:pt x="576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65" name="object 765"/>
          <p:cNvSpPr/>
          <p:nvPr/>
        </p:nvSpPr>
        <p:spPr>
          <a:xfrm>
            <a:off x="6456666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66" name="object 766"/>
          <p:cNvSpPr/>
          <p:nvPr/>
        </p:nvSpPr>
        <p:spPr>
          <a:xfrm>
            <a:off x="6465713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67" name="object 767"/>
          <p:cNvSpPr/>
          <p:nvPr/>
        </p:nvSpPr>
        <p:spPr>
          <a:xfrm>
            <a:off x="6474749" y="1427616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60" y="0"/>
                </a:lnTo>
                <a:lnTo>
                  <a:pt x="576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68" name="object 768"/>
          <p:cNvSpPr/>
          <p:nvPr/>
        </p:nvSpPr>
        <p:spPr>
          <a:xfrm>
            <a:off x="6483292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69" name="object 769"/>
          <p:cNvSpPr/>
          <p:nvPr/>
        </p:nvSpPr>
        <p:spPr>
          <a:xfrm>
            <a:off x="6492338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70" name="object 770"/>
          <p:cNvSpPr/>
          <p:nvPr/>
        </p:nvSpPr>
        <p:spPr>
          <a:xfrm>
            <a:off x="6501376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71" name="object 771"/>
          <p:cNvSpPr/>
          <p:nvPr/>
        </p:nvSpPr>
        <p:spPr>
          <a:xfrm>
            <a:off x="6509918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72" name="object 772"/>
          <p:cNvSpPr/>
          <p:nvPr/>
        </p:nvSpPr>
        <p:spPr>
          <a:xfrm>
            <a:off x="6518955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73" name="object 773"/>
          <p:cNvSpPr/>
          <p:nvPr/>
        </p:nvSpPr>
        <p:spPr>
          <a:xfrm>
            <a:off x="6528002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74" name="object 774"/>
          <p:cNvSpPr/>
          <p:nvPr/>
        </p:nvSpPr>
        <p:spPr>
          <a:xfrm>
            <a:off x="6536544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75" name="object 775"/>
          <p:cNvSpPr/>
          <p:nvPr/>
        </p:nvSpPr>
        <p:spPr>
          <a:xfrm>
            <a:off x="6545581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76" name="object 776"/>
          <p:cNvSpPr/>
          <p:nvPr/>
        </p:nvSpPr>
        <p:spPr>
          <a:xfrm>
            <a:off x="6554628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77" name="object 777"/>
          <p:cNvSpPr/>
          <p:nvPr/>
        </p:nvSpPr>
        <p:spPr>
          <a:xfrm>
            <a:off x="6563664" y="1427616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60" y="0"/>
                </a:lnTo>
                <a:lnTo>
                  <a:pt x="576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78" name="object 778"/>
          <p:cNvSpPr/>
          <p:nvPr/>
        </p:nvSpPr>
        <p:spPr>
          <a:xfrm>
            <a:off x="6572207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79" name="object 779"/>
          <p:cNvSpPr/>
          <p:nvPr/>
        </p:nvSpPr>
        <p:spPr>
          <a:xfrm>
            <a:off x="6581245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80" name="object 780"/>
          <p:cNvSpPr/>
          <p:nvPr/>
        </p:nvSpPr>
        <p:spPr>
          <a:xfrm>
            <a:off x="6590290" y="1427616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60" y="0"/>
                </a:lnTo>
                <a:lnTo>
                  <a:pt x="576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81" name="object 781"/>
          <p:cNvSpPr/>
          <p:nvPr/>
        </p:nvSpPr>
        <p:spPr>
          <a:xfrm>
            <a:off x="6598833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82" name="object 782"/>
          <p:cNvSpPr/>
          <p:nvPr/>
        </p:nvSpPr>
        <p:spPr>
          <a:xfrm>
            <a:off x="6607870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83" name="object 783"/>
          <p:cNvSpPr/>
          <p:nvPr/>
        </p:nvSpPr>
        <p:spPr>
          <a:xfrm>
            <a:off x="6616907" y="1427616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59" y="0"/>
                </a:lnTo>
                <a:lnTo>
                  <a:pt x="575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84" name="object 784"/>
          <p:cNvSpPr/>
          <p:nvPr/>
        </p:nvSpPr>
        <p:spPr>
          <a:xfrm>
            <a:off x="6625449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85" name="object 785"/>
          <p:cNvSpPr/>
          <p:nvPr/>
        </p:nvSpPr>
        <p:spPr>
          <a:xfrm>
            <a:off x="6634496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86" name="object 786"/>
          <p:cNvSpPr/>
          <p:nvPr/>
        </p:nvSpPr>
        <p:spPr>
          <a:xfrm>
            <a:off x="6643534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87" name="object 787"/>
          <p:cNvSpPr/>
          <p:nvPr/>
        </p:nvSpPr>
        <p:spPr>
          <a:xfrm>
            <a:off x="6652075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88" name="object 788"/>
          <p:cNvSpPr/>
          <p:nvPr/>
        </p:nvSpPr>
        <p:spPr>
          <a:xfrm>
            <a:off x="6661113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89" name="object 789"/>
          <p:cNvSpPr/>
          <p:nvPr/>
        </p:nvSpPr>
        <p:spPr>
          <a:xfrm>
            <a:off x="6670159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90" name="object 790"/>
          <p:cNvSpPr/>
          <p:nvPr/>
        </p:nvSpPr>
        <p:spPr>
          <a:xfrm>
            <a:off x="6679196" y="1427616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60" y="0"/>
                </a:lnTo>
                <a:lnTo>
                  <a:pt x="576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91" name="object 791"/>
          <p:cNvSpPr/>
          <p:nvPr/>
        </p:nvSpPr>
        <p:spPr>
          <a:xfrm>
            <a:off x="6687738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92" name="object 792"/>
          <p:cNvSpPr/>
          <p:nvPr/>
        </p:nvSpPr>
        <p:spPr>
          <a:xfrm>
            <a:off x="6696785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93" name="object 793"/>
          <p:cNvSpPr/>
          <p:nvPr/>
        </p:nvSpPr>
        <p:spPr>
          <a:xfrm>
            <a:off x="6705821" y="1427616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60" y="0"/>
                </a:lnTo>
                <a:lnTo>
                  <a:pt x="576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94" name="object 794"/>
          <p:cNvSpPr/>
          <p:nvPr/>
        </p:nvSpPr>
        <p:spPr>
          <a:xfrm>
            <a:off x="6714364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95" name="object 795"/>
          <p:cNvSpPr/>
          <p:nvPr/>
        </p:nvSpPr>
        <p:spPr>
          <a:xfrm>
            <a:off x="6723402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96" name="object 796"/>
          <p:cNvSpPr/>
          <p:nvPr/>
        </p:nvSpPr>
        <p:spPr>
          <a:xfrm>
            <a:off x="6732447" y="1427616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59" y="0"/>
                </a:lnTo>
                <a:lnTo>
                  <a:pt x="575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97" name="object 797"/>
          <p:cNvSpPr/>
          <p:nvPr/>
        </p:nvSpPr>
        <p:spPr>
          <a:xfrm>
            <a:off x="6740990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98" name="object 798"/>
          <p:cNvSpPr/>
          <p:nvPr/>
        </p:nvSpPr>
        <p:spPr>
          <a:xfrm>
            <a:off x="6750027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99" name="object 799"/>
          <p:cNvSpPr/>
          <p:nvPr/>
        </p:nvSpPr>
        <p:spPr>
          <a:xfrm>
            <a:off x="6759074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00" name="object 800"/>
          <p:cNvSpPr/>
          <p:nvPr/>
        </p:nvSpPr>
        <p:spPr>
          <a:xfrm>
            <a:off x="6767607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01" name="object 801"/>
          <p:cNvSpPr/>
          <p:nvPr/>
        </p:nvSpPr>
        <p:spPr>
          <a:xfrm>
            <a:off x="6776653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02" name="object 802"/>
          <p:cNvSpPr/>
          <p:nvPr/>
        </p:nvSpPr>
        <p:spPr>
          <a:xfrm>
            <a:off x="6785691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03" name="object 803"/>
          <p:cNvSpPr/>
          <p:nvPr/>
        </p:nvSpPr>
        <p:spPr>
          <a:xfrm>
            <a:off x="6794736" y="1427616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60" y="0"/>
                </a:lnTo>
                <a:lnTo>
                  <a:pt x="576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04" name="object 804"/>
          <p:cNvSpPr/>
          <p:nvPr/>
        </p:nvSpPr>
        <p:spPr>
          <a:xfrm>
            <a:off x="6803279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05" name="object 805"/>
          <p:cNvSpPr/>
          <p:nvPr/>
        </p:nvSpPr>
        <p:spPr>
          <a:xfrm>
            <a:off x="6812316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06" name="object 806"/>
          <p:cNvSpPr/>
          <p:nvPr/>
        </p:nvSpPr>
        <p:spPr>
          <a:xfrm>
            <a:off x="6821353" y="1427616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59" y="0"/>
                </a:lnTo>
                <a:lnTo>
                  <a:pt x="575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07" name="object 807"/>
          <p:cNvSpPr/>
          <p:nvPr/>
        </p:nvSpPr>
        <p:spPr>
          <a:xfrm>
            <a:off x="6829896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08" name="object 808"/>
          <p:cNvSpPr/>
          <p:nvPr/>
        </p:nvSpPr>
        <p:spPr>
          <a:xfrm>
            <a:off x="6838942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09" name="object 809"/>
          <p:cNvSpPr/>
          <p:nvPr/>
        </p:nvSpPr>
        <p:spPr>
          <a:xfrm>
            <a:off x="6847979" y="1427616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59" y="0"/>
                </a:lnTo>
                <a:lnTo>
                  <a:pt x="575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10" name="object 810"/>
          <p:cNvSpPr/>
          <p:nvPr/>
        </p:nvSpPr>
        <p:spPr>
          <a:xfrm>
            <a:off x="6856522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11" name="object 811"/>
          <p:cNvSpPr/>
          <p:nvPr/>
        </p:nvSpPr>
        <p:spPr>
          <a:xfrm>
            <a:off x="6865559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12" name="object 812"/>
          <p:cNvSpPr/>
          <p:nvPr/>
        </p:nvSpPr>
        <p:spPr>
          <a:xfrm>
            <a:off x="6874604" y="1427616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60" y="0"/>
                </a:lnTo>
                <a:lnTo>
                  <a:pt x="576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13" name="object 813"/>
          <p:cNvSpPr/>
          <p:nvPr/>
        </p:nvSpPr>
        <p:spPr>
          <a:xfrm>
            <a:off x="6883147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14" name="object 814"/>
          <p:cNvSpPr/>
          <p:nvPr/>
        </p:nvSpPr>
        <p:spPr>
          <a:xfrm>
            <a:off x="6892185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15" name="object 815"/>
          <p:cNvSpPr/>
          <p:nvPr/>
        </p:nvSpPr>
        <p:spPr>
          <a:xfrm>
            <a:off x="6901231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16" name="object 816"/>
          <p:cNvSpPr/>
          <p:nvPr/>
        </p:nvSpPr>
        <p:spPr>
          <a:xfrm>
            <a:off x="6909764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17" name="object 817"/>
          <p:cNvSpPr/>
          <p:nvPr/>
        </p:nvSpPr>
        <p:spPr>
          <a:xfrm>
            <a:off x="6918811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18" name="object 818"/>
          <p:cNvSpPr/>
          <p:nvPr/>
        </p:nvSpPr>
        <p:spPr>
          <a:xfrm>
            <a:off x="6927848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19" name="object 819"/>
          <p:cNvSpPr/>
          <p:nvPr/>
        </p:nvSpPr>
        <p:spPr>
          <a:xfrm>
            <a:off x="6936895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20" name="object 820"/>
          <p:cNvSpPr/>
          <p:nvPr/>
        </p:nvSpPr>
        <p:spPr>
          <a:xfrm>
            <a:off x="6945931" y="1427616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59" y="0"/>
                </a:lnTo>
                <a:lnTo>
                  <a:pt x="575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21" name="object 821"/>
          <p:cNvSpPr/>
          <p:nvPr/>
        </p:nvSpPr>
        <p:spPr>
          <a:xfrm>
            <a:off x="6954474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22" name="object 822"/>
          <p:cNvSpPr/>
          <p:nvPr/>
        </p:nvSpPr>
        <p:spPr>
          <a:xfrm>
            <a:off x="6963521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23" name="object 823"/>
          <p:cNvSpPr/>
          <p:nvPr/>
        </p:nvSpPr>
        <p:spPr>
          <a:xfrm>
            <a:off x="6972557" y="1427616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60" y="0"/>
                </a:lnTo>
                <a:lnTo>
                  <a:pt x="576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24" name="object 824"/>
          <p:cNvSpPr/>
          <p:nvPr/>
        </p:nvSpPr>
        <p:spPr>
          <a:xfrm>
            <a:off x="6981100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25" name="object 825"/>
          <p:cNvSpPr/>
          <p:nvPr/>
        </p:nvSpPr>
        <p:spPr>
          <a:xfrm>
            <a:off x="6990138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26" name="object 826"/>
          <p:cNvSpPr/>
          <p:nvPr/>
        </p:nvSpPr>
        <p:spPr>
          <a:xfrm>
            <a:off x="6999182" y="1427616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59" y="0"/>
                </a:lnTo>
                <a:lnTo>
                  <a:pt x="575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27" name="object 827"/>
          <p:cNvSpPr/>
          <p:nvPr/>
        </p:nvSpPr>
        <p:spPr>
          <a:xfrm>
            <a:off x="7007725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28" name="object 828"/>
          <p:cNvSpPr/>
          <p:nvPr/>
        </p:nvSpPr>
        <p:spPr>
          <a:xfrm>
            <a:off x="7016763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29" name="object 829"/>
          <p:cNvSpPr/>
          <p:nvPr/>
        </p:nvSpPr>
        <p:spPr>
          <a:xfrm>
            <a:off x="7025799" y="1427616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60" y="0"/>
                </a:lnTo>
                <a:lnTo>
                  <a:pt x="576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30" name="object 830"/>
          <p:cNvSpPr/>
          <p:nvPr/>
        </p:nvSpPr>
        <p:spPr>
          <a:xfrm>
            <a:off x="7034342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31" name="object 831"/>
          <p:cNvSpPr/>
          <p:nvPr/>
        </p:nvSpPr>
        <p:spPr>
          <a:xfrm>
            <a:off x="7043389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32" name="object 832"/>
          <p:cNvSpPr/>
          <p:nvPr/>
        </p:nvSpPr>
        <p:spPr>
          <a:xfrm>
            <a:off x="7051930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33" name="object 833"/>
          <p:cNvSpPr/>
          <p:nvPr/>
        </p:nvSpPr>
        <p:spPr>
          <a:xfrm>
            <a:off x="7060968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34" name="object 834"/>
          <p:cNvSpPr/>
          <p:nvPr/>
        </p:nvSpPr>
        <p:spPr>
          <a:xfrm>
            <a:off x="7070005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35" name="object 835"/>
          <p:cNvSpPr/>
          <p:nvPr/>
        </p:nvSpPr>
        <p:spPr>
          <a:xfrm>
            <a:off x="7078547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36" name="object 836"/>
          <p:cNvSpPr/>
          <p:nvPr/>
        </p:nvSpPr>
        <p:spPr>
          <a:xfrm>
            <a:off x="7087594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37" name="object 837"/>
          <p:cNvSpPr/>
          <p:nvPr/>
        </p:nvSpPr>
        <p:spPr>
          <a:xfrm>
            <a:off x="7096631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38" name="object 838"/>
          <p:cNvSpPr/>
          <p:nvPr/>
        </p:nvSpPr>
        <p:spPr>
          <a:xfrm>
            <a:off x="7105173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39" name="object 839"/>
          <p:cNvSpPr/>
          <p:nvPr/>
        </p:nvSpPr>
        <p:spPr>
          <a:xfrm>
            <a:off x="7114211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40" name="object 840"/>
          <p:cNvSpPr/>
          <p:nvPr/>
        </p:nvSpPr>
        <p:spPr>
          <a:xfrm>
            <a:off x="7123256" y="1427616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59" y="0"/>
                </a:lnTo>
                <a:lnTo>
                  <a:pt x="575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41" name="object 841"/>
          <p:cNvSpPr/>
          <p:nvPr/>
        </p:nvSpPr>
        <p:spPr>
          <a:xfrm>
            <a:off x="7131798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42" name="object 842"/>
          <p:cNvSpPr/>
          <p:nvPr/>
        </p:nvSpPr>
        <p:spPr>
          <a:xfrm>
            <a:off x="7140836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43" name="object 843"/>
          <p:cNvSpPr/>
          <p:nvPr/>
        </p:nvSpPr>
        <p:spPr>
          <a:xfrm>
            <a:off x="7149881" y="1427616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60" y="0"/>
                </a:lnTo>
                <a:lnTo>
                  <a:pt x="576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44" name="object 844"/>
          <p:cNvSpPr/>
          <p:nvPr/>
        </p:nvSpPr>
        <p:spPr>
          <a:xfrm>
            <a:off x="7158415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45" name="object 845"/>
          <p:cNvSpPr/>
          <p:nvPr/>
        </p:nvSpPr>
        <p:spPr>
          <a:xfrm>
            <a:off x="7167462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46" name="object 846"/>
          <p:cNvSpPr/>
          <p:nvPr/>
        </p:nvSpPr>
        <p:spPr>
          <a:xfrm>
            <a:off x="7176498" y="1427616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60" y="0"/>
                </a:lnTo>
                <a:lnTo>
                  <a:pt x="576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47" name="object 847"/>
          <p:cNvSpPr/>
          <p:nvPr/>
        </p:nvSpPr>
        <p:spPr>
          <a:xfrm>
            <a:off x="7185041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48" name="object 848"/>
          <p:cNvSpPr/>
          <p:nvPr/>
        </p:nvSpPr>
        <p:spPr>
          <a:xfrm>
            <a:off x="7194087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49" name="object 849"/>
          <p:cNvSpPr/>
          <p:nvPr/>
        </p:nvSpPr>
        <p:spPr>
          <a:xfrm>
            <a:off x="7203124" y="1427616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60" y="0"/>
                </a:lnTo>
                <a:lnTo>
                  <a:pt x="576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50" name="object 850"/>
          <p:cNvSpPr/>
          <p:nvPr/>
        </p:nvSpPr>
        <p:spPr>
          <a:xfrm>
            <a:off x="7211667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51" name="object 851"/>
          <p:cNvSpPr/>
          <p:nvPr/>
        </p:nvSpPr>
        <p:spPr>
          <a:xfrm>
            <a:off x="7220704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52" name="object 852"/>
          <p:cNvSpPr/>
          <p:nvPr/>
        </p:nvSpPr>
        <p:spPr>
          <a:xfrm>
            <a:off x="7229246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53" name="object 853"/>
          <p:cNvSpPr/>
          <p:nvPr/>
        </p:nvSpPr>
        <p:spPr>
          <a:xfrm>
            <a:off x="7238293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54" name="object 854"/>
          <p:cNvSpPr/>
          <p:nvPr/>
        </p:nvSpPr>
        <p:spPr>
          <a:xfrm>
            <a:off x="7247330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55" name="object 855"/>
          <p:cNvSpPr/>
          <p:nvPr/>
        </p:nvSpPr>
        <p:spPr>
          <a:xfrm>
            <a:off x="7255871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56" name="object 856"/>
          <p:cNvSpPr/>
          <p:nvPr/>
        </p:nvSpPr>
        <p:spPr>
          <a:xfrm>
            <a:off x="7264909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57" name="object 857"/>
          <p:cNvSpPr/>
          <p:nvPr/>
        </p:nvSpPr>
        <p:spPr>
          <a:xfrm>
            <a:off x="7273956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58" name="object 858"/>
          <p:cNvSpPr/>
          <p:nvPr/>
        </p:nvSpPr>
        <p:spPr>
          <a:xfrm>
            <a:off x="7282497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59" name="object 859"/>
          <p:cNvSpPr/>
          <p:nvPr/>
        </p:nvSpPr>
        <p:spPr>
          <a:xfrm>
            <a:off x="7291535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60" name="object 860"/>
          <p:cNvSpPr/>
          <p:nvPr/>
        </p:nvSpPr>
        <p:spPr>
          <a:xfrm>
            <a:off x="7300571" y="1427616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59" y="0"/>
                </a:lnTo>
                <a:lnTo>
                  <a:pt x="575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61" name="object 861"/>
          <p:cNvSpPr/>
          <p:nvPr/>
        </p:nvSpPr>
        <p:spPr>
          <a:xfrm>
            <a:off x="7309114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62" name="object 862"/>
          <p:cNvSpPr/>
          <p:nvPr/>
        </p:nvSpPr>
        <p:spPr>
          <a:xfrm>
            <a:off x="7318160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63" name="object 863"/>
          <p:cNvSpPr/>
          <p:nvPr/>
        </p:nvSpPr>
        <p:spPr>
          <a:xfrm>
            <a:off x="7327197" y="1427616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59" y="0"/>
                </a:lnTo>
                <a:lnTo>
                  <a:pt x="575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64" name="object 864"/>
          <p:cNvSpPr/>
          <p:nvPr/>
        </p:nvSpPr>
        <p:spPr>
          <a:xfrm>
            <a:off x="7335740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65" name="object 865"/>
          <p:cNvSpPr/>
          <p:nvPr/>
        </p:nvSpPr>
        <p:spPr>
          <a:xfrm>
            <a:off x="7344777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66" name="object 866"/>
          <p:cNvSpPr/>
          <p:nvPr/>
        </p:nvSpPr>
        <p:spPr>
          <a:xfrm>
            <a:off x="7353823" y="1427616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59" y="0"/>
                </a:lnTo>
                <a:lnTo>
                  <a:pt x="575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67" name="object 867"/>
          <p:cNvSpPr/>
          <p:nvPr/>
        </p:nvSpPr>
        <p:spPr>
          <a:xfrm>
            <a:off x="7362366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68" name="object 868"/>
          <p:cNvSpPr/>
          <p:nvPr/>
        </p:nvSpPr>
        <p:spPr>
          <a:xfrm>
            <a:off x="7371403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69" name="object 869"/>
          <p:cNvSpPr/>
          <p:nvPr/>
        </p:nvSpPr>
        <p:spPr>
          <a:xfrm>
            <a:off x="7380448" y="1427616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59" y="0"/>
                </a:lnTo>
                <a:lnTo>
                  <a:pt x="575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70" name="object 870"/>
          <p:cNvSpPr/>
          <p:nvPr/>
        </p:nvSpPr>
        <p:spPr>
          <a:xfrm>
            <a:off x="7388982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71" name="object 871"/>
          <p:cNvSpPr/>
          <p:nvPr/>
        </p:nvSpPr>
        <p:spPr>
          <a:xfrm>
            <a:off x="7398029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72" name="object 872"/>
          <p:cNvSpPr/>
          <p:nvPr/>
        </p:nvSpPr>
        <p:spPr>
          <a:xfrm>
            <a:off x="7406570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73" name="object 873"/>
          <p:cNvSpPr/>
          <p:nvPr/>
        </p:nvSpPr>
        <p:spPr>
          <a:xfrm>
            <a:off x="7415608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74" name="object 874"/>
          <p:cNvSpPr/>
          <p:nvPr/>
        </p:nvSpPr>
        <p:spPr>
          <a:xfrm>
            <a:off x="7424655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75" name="object 875"/>
          <p:cNvSpPr/>
          <p:nvPr/>
        </p:nvSpPr>
        <p:spPr>
          <a:xfrm>
            <a:off x="7433187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76" name="object 876"/>
          <p:cNvSpPr/>
          <p:nvPr/>
        </p:nvSpPr>
        <p:spPr>
          <a:xfrm>
            <a:off x="7442234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77" name="object 877"/>
          <p:cNvSpPr/>
          <p:nvPr/>
        </p:nvSpPr>
        <p:spPr>
          <a:xfrm>
            <a:off x="7451271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78" name="object 878"/>
          <p:cNvSpPr/>
          <p:nvPr/>
        </p:nvSpPr>
        <p:spPr>
          <a:xfrm>
            <a:off x="7459813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79" name="object 879"/>
          <p:cNvSpPr/>
          <p:nvPr/>
        </p:nvSpPr>
        <p:spPr>
          <a:xfrm>
            <a:off x="7468859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80" name="object 880"/>
          <p:cNvSpPr/>
          <p:nvPr/>
        </p:nvSpPr>
        <p:spPr>
          <a:xfrm>
            <a:off x="7477896" y="1427616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60" y="0"/>
                </a:lnTo>
                <a:lnTo>
                  <a:pt x="576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81" name="object 881"/>
          <p:cNvSpPr/>
          <p:nvPr/>
        </p:nvSpPr>
        <p:spPr>
          <a:xfrm>
            <a:off x="7486439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82" name="object 882"/>
          <p:cNvSpPr/>
          <p:nvPr/>
        </p:nvSpPr>
        <p:spPr>
          <a:xfrm>
            <a:off x="7495476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83" name="object 883"/>
          <p:cNvSpPr/>
          <p:nvPr/>
        </p:nvSpPr>
        <p:spPr>
          <a:xfrm>
            <a:off x="7504522" y="1427611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5760"/>
                </a:moveTo>
                <a:lnTo>
                  <a:pt x="5760" y="5760"/>
                </a:lnTo>
                <a:lnTo>
                  <a:pt x="5760" y="0"/>
                </a:lnTo>
                <a:lnTo>
                  <a:pt x="0" y="0"/>
                </a:lnTo>
                <a:lnTo>
                  <a:pt x="0" y="576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84" name="object 884"/>
          <p:cNvSpPr/>
          <p:nvPr/>
        </p:nvSpPr>
        <p:spPr>
          <a:xfrm>
            <a:off x="7504522" y="1427616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60" y="0"/>
                </a:lnTo>
                <a:lnTo>
                  <a:pt x="576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85" name="object 885"/>
          <p:cNvSpPr/>
          <p:nvPr/>
        </p:nvSpPr>
        <p:spPr>
          <a:xfrm>
            <a:off x="7513064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86" name="object 886"/>
          <p:cNvSpPr/>
          <p:nvPr/>
        </p:nvSpPr>
        <p:spPr>
          <a:xfrm>
            <a:off x="7522102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87" name="object 887"/>
          <p:cNvSpPr/>
          <p:nvPr/>
        </p:nvSpPr>
        <p:spPr>
          <a:xfrm>
            <a:off x="7531147" y="1427616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60" y="0"/>
                </a:lnTo>
                <a:lnTo>
                  <a:pt x="576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88" name="object 888"/>
          <p:cNvSpPr/>
          <p:nvPr/>
        </p:nvSpPr>
        <p:spPr>
          <a:xfrm>
            <a:off x="7539681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89" name="object 889"/>
          <p:cNvSpPr/>
          <p:nvPr/>
        </p:nvSpPr>
        <p:spPr>
          <a:xfrm>
            <a:off x="7548728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90" name="object 890"/>
          <p:cNvSpPr/>
          <p:nvPr/>
        </p:nvSpPr>
        <p:spPr>
          <a:xfrm>
            <a:off x="7557764" y="1427616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60" y="0"/>
                </a:lnTo>
                <a:lnTo>
                  <a:pt x="576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91" name="object 891"/>
          <p:cNvSpPr/>
          <p:nvPr/>
        </p:nvSpPr>
        <p:spPr>
          <a:xfrm>
            <a:off x="7566307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92" name="object 892"/>
          <p:cNvSpPr/>
          <p:nvPr/>
        </p:nvSpPr>
        <p:spPr>
          <a:xfrm>
            <a:off x="7575353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93" name="object 893"/>
          <p:cNvSpPr/>
          <p:nvPr/>
        </p:nvSpPr>
        <p:spPr>
          <a:xfrm>
            <a:off x="7583886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94" name="object 894"/>
          <p:cNvSpPr/>
          <p:nvPr/>
        </p:nvSpPr>
        <p:spPr>
          <a:xfrm>
            <a:off x="7592932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95" name="object 895"/>
          <p:cNvSpPr/>
          <p:nvPr/>
        </p:nvSpPr>
        <p:spPr>
          <a:xfrm>
            <a:off x="7601970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96" name="object 896"/>
          <p:cNvSpPr/>
          <p:nvPr/>
        </p:nvSpPr>
        <p:spPr>
          <a:xfrm>
            <a:off x="7610512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97" name="object 897"/>
          <p:cNvSpPr/>
          <p:nvPr/>
        </p:nvSpPr>
        <p:spPr>
          <a:xfrm>
            <a:off x="7619549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98" name="object 898"/>
          <p:cNvSpPr/>
          <p:nvPr/>
        </p:nvSpPr>
        <p:spPr>
          <a:xfrm>
            <a:off x="7628596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99" name="object 899"/>
          <p:cNvSpPr/>
          <p:nvPr/>
        </p:nvSpPr>
        <p:spPr>
          <a:xfrm>
            <a:off x="7637137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00" name="object 900"/>
          <p:cNvSpPr/>
          <p:nvPr/>
        </p:nvSpPr>
        <p:spPr>
          <a:xfrm>
            <a:off x="7646175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01" name="object 901"/>
          <p:cNvSpPr/>
          <p:nvPr/>
        </p:nvSpPr>
        <p:spPr>
          <a:xfrm>
            <a:off x="7655220" y="1427616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60" y="0"/>
                </a:lnTo>
                <a:lnTo>
                  <a:pt x="576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02" name="object 902"/>
          <p:cNvSpPr/>
          <p:nvPr/>
        </p:nvSpPr>
        <p:spPr>
          <a:xfrm>
            <a:off x="7663754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03" name="object 903"/>
          <p:cNvSpPr/>
          <p:nvPr/>
        </p:nvSpPr>
        <p:spPr>
          <a:xfrm>
            <a:off x="7672801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04" name="object 904"/>
          <p:cNvSpPr/>
          <p:nvPr/>
        </p:nvSpPr>
        <p:spPr>
          <a:xfrm>
            <a:off x="7681837" y="1427616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60" y="0"/>
                </a:lnTo>
                <a:lnTo>
                  <a:pt x="576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05" name="object 905"/>
          <p:cNvSpPr/>
          <p:nvPr/>
        </p:nvSpPr>
        <p:spPr>
          <a:xfrm>
            <a:off x="7690380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06" name="object 906"/>
          <p:cNvSpPr/>
          <p:nvPr/>
        </p:nvSpPr>
        <p:spPr>
          <a:xfrm>
            <a:off x="7699426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07" name="object 907"/>
          <p:cNvSpPr/>
          <p:nvPr/>
        </p:nvSpPr>
        <p:spPr>
          <a:xfrm>
            <a:off x="7708462" y="1427616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60" y="0"/>
                </a:lnTo>
                <a:lnTo>
                  <a:pt x="576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08" name="object 908"/>
          <p:cNvSpPr/>
          <p:nvPr/>
        </p:nvSpPr>
        <p:spPr>
          <a:xfrm>
            <a:off x="7717005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09" name="object 909"/>
          <p:cNvSpPr/>
          <p:nvPr/>
        </p:nvSpPr>
        <p:spPr>
          <a:xfrm>
            <a:off x="7726043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10" name="object 910"/>
          <p:cNvSpPr/>
          <p:nvPr/>
        </p:nvSpPr>
        <p:spPr>
          <a:xfrm>
            <a:off x="7735088" y="1427616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59" y="0"/>
                </a:lnTo>
                <a:lnTo>
                  <a:pt x="575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11" name="object 911"/>
          <p:cNvSpPr/>
          <p:nvPr/>
        </p:nvSpPr>
        <p:spPr>
          <a:xfrm>
            <a:off x="7743631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12" name="object 912"/>
          <p:cNvSpPr/>
          <p:nvPr/>
        </p:nvSpPr>
        <p:spPr>
          <a:xfrm>
            <a:off x="7752668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13" name="object 913"/>
          <p:cNvSpPr/>
          <p:nvPr/>
        </p:nvSpPr>
        <p:spPr>
          <a:xfrm>
            <a:off x="7761211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14" name="object 914"/>
          <p:cNvSpPr/>
          <p:nvPr/>
        </p:nvSpPr>
        <p:spPr>
          <a:xfrm>
            <a:off x="7770248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15" name="object 915"/>
          <p:cNvSpPr/>
          <p:nvPr/>
        </p:nvSpPr>
        <p:spPr>
          <a:xfrm>
            <a:off x="7779295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16" name="object 916"/>
          <p:cNvSpPr/>
          <p:nvPr/>
        </p:nvSpPr>
        <p:spPr>
          <a:xfrm>
            <a:off x="7787836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17" name="object 917"/>
          <p:cNvSpPr/>
          <p:nvPr/>
        </p:nvSpPr>
        <p:spPr>
          <a:xfrm>
            <a:off x="7796874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18" name="object 918"/>
          <p:cNvSpPr/>
          <p:nvPr/>
        </p:nvSpPr>
        <p:spPr>
          <a:xfrm>
            <a:off x="7805921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19" name="object 919"/>
          <p:cNvSpPr/>
          <p:nvPr/>
        </p:nvSpPr>
        <p:spPr>
          <a:xfrm>
            <a:off x="7814453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20" name="object 920"/>
          <p:cNvSpPr/>
          <p:nvPr/>
        </p:nvSpPr>
        <p:spPr>
          <a:xfrm>
            <a:off x="7823500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21" name="object 921"/>
          <p:cNvSpPr/>
          <p:nvPr/>
        </p:nvSpPr>
        <p:spPr>
          <a:xfrm>
            <a:off x="7832535" y="1427616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59" y="0"/>
                </a:lnTo>
                <a:lnTo>
                  <a:pt x="575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22" name="object 922"/>
          <p:cNvSpPr/>
          <p:nvPr/>
        </p:nvSpPr>
        <p:spPr>
          <a:xfrm>
            <a:off x="7841078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23" name="object 923"/>
          <p:cNvSpPr/>
          <p:nvPr/>
        </p:nvSpPr>
        <p:spPr>
          <a:xfrm>
            <a:off x="7850125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24" name="object 924"/>
          <p:cNvSpPr/>
          <p:nvPr/>
        </p:nvSpPr>
        <p:spPr>
          <a:xfrm>
            <a:off x="7859162" y="1427616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60" y="0"/>
                </a:lnTo>
                <a:lnTo>
                  <a:pt x="576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25" name="object 925"/>
          <p:cNvSpPr/>
          <p:nvPr/>
        </p:nvSpPr>
        <p:spPr>
          <a:xfrm>
            <a:off x="7867705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26" name="object 926"/>
          <p:cNvSpPr/>
          <p:nvPr/>
        </p:nvSpPr>
        <p:spPr>
          <a:xfrm>
            <a:off x="7876742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27" name="object 927"/>
          <p:cNvSpPr/>
          <p:nvPr/>
        </p:nvSpPr>
        <p:spPr>
          <a:xfrm>
            <a:off x="7885788" y="1427616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60" y="0"/>
                </a:lnTo>
                <a:lnTo>
                  <a:pt x="576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28" name="object 928"/>
          <p:cNvSpPr/>
          <p:nvPr/>
        </p:nvSpPr>
        <p:spPr>
          <a:xfrm>
            <a:off x="7894330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29" name="object 929"/>
          <p:cNvSpPr/>
          <p:nvPr/>
        </p:nvSpPr>
        <p:spPr>
          <a:xfrm>
            <a:off x="7903368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30" name="object 930"/>
          <p:cNvSpPr/>
          <p:nvPr/>
        </p:nvSpPr>
        <p:spPr>
          <a:xfrm>
            <a:off x="7912404" y="1427616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59" y="0"/>
                </a:lnTo>
                <a:lnTo>
                  <a:pt x="575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31" name="object 931"/>
          <p:cNvSpPr/>
          <p:nvPr/>
        </p:nvSpPr>
        <p:spPr>
          <a:xfrm>
            <a:off x="7920947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32" name="object 932"/>
          <p:cNvSpPr/>
          <p:nvPr/>
        </p:nvSpPr>
        <p:spPr>
          <a:xfrm>
            <a:off x="7929994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33" name="object 933"/>
          <p:cNvSpPr/>
          <p:nvPr/>
        </p:nvSpPr>
        <p:spPr>
          <a:xfrm>
            <a:off x="7938526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34" name="object 934"/>
          <p:cNvSpPr/>
          <p:nvPr/>
        </p:nvSpPr>
        <p:spPr>
          <a:xfrm>
            <a:off x="7947573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35" name="object 935"/>
          <p:cNvSpPr/>
          <p:nvPr/>
        </p:nvSpPr>
        <p:spPr>
          <a:xfrm>
            <a:off x="7956610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36" name="object 936"/>
          <p:cNvSpPr/>
          <p:nvPr/>
        </p:nvSpPr>
        <p:spPr>
          <a:xfrm>
            <a:off x="7965151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37" name="object 937"/>
          <p:cNvSpPr/>
          <p:nvPr/>
        </p:nvSpPr>
        <p:spPr>
          <a:xfrm>
            <a:off x="7974198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38" name="object 938"/>
          <p:cNvSpPr/>
          <p:nvPr/>
        </p:nvSpPr>
        <p:spPr>
          <a:xfrm>
            <a:off x="7983236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39" name="object 939"/>
          <p:cNvSpPr/>
          <p:nvPr/>
        </p:nvSpPr>
        <p:spPr>
          <a:xfrm>
            <a:off x="7991778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40" name="object 940"/>
          <p:cNvSpPr/>
          <p:nvPr/>
        </p:nvSpPr>
        <p:spPr>
          <a:xfrm>
            <a:off x="8000815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41" name="object 941"/>
          <p:cNvSpPr/>
          <p:nvPr/>
        </p:nvSpPr>
        <p:spPr>
          <a:xfrm>
            <a:off x="8009861" y="1427616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60" y="0"/>
                </a:lnTo>
                <a:lnTo>
                  <a:pt x="576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42" name="object 942"/>
          <p:cNvSpPr/>
          <p:nvPr/>
        </p:nvSpPr>
        <p:spPr>
          <a:xfrm>
            <a:off x="8018403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43" name="object 943"/>
          <p:cNvSpPr/>
          <p:nvPr/>
        </p:nvSpPr>
        <p:spPr>
          <a:xfrm>
            <a:off x="8027441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44" name="object 944"/>
          <p:cNvSpPr/>
          <p:nvPr/>
        </p:nvSpPr>
        <p:spPr>
          <a:xfrm>
            <a:off x="8036486" y="1427616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60" y="0"/>
                </a:lnTo>
                <a:lnTo>
                  <a:pt x="576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45" name="object 945"/>
          <p:cNvSpPr/>
          <p:nvPr/>
        </p:nvSpPr>
        <p:spPr>
          <a:xfrm>
            <a:off x="8045020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46" name="object 946"/>
          <p:cNvSpPr/>
          <p:nvPr/>
        </p:nvSpPr>
        <p:spPr>
          <a:xfrm>
            <a:off x="8054067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47" name="object 947"/>
          <p:cNvSpPr/>
          <p:nvPr/>
        </p:nvSpPr>
        <p:spPr>
          <a:xfrm>
            <a:off x="8063103" y="1427616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60" y="0"/>
                </a:lnTo>
                <a:lnTo>
                  <a:pt x="576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48" name="object 948"/>
          <p:cNvSpPr/>
          <p:nvPr/>
        </p:nvSpPr>
        <p:spPr>
          <a:xfrm>
            <a:off x="8071645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49" name="object 949"/>
          <p:cNvSpPr/>
          <p:nvPr/>
        </p:nvSpPr>
        <p:spPr>
          <a:xfrm>
            <a:off x="8080692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50" name="object 950"/>
          <p:cNvSpPr/>
          <p:nvPr/>
        </p:nvSpPr>
        <p:spPr>
          <a:xfrm>
            <a:off x="8089728" y="1427616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59" y="0"/>
                </a:lnTo>
                <a:lnTo>
                  <a:pt x="575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51" name="object 951"/>
          <p:cNvSpPr/>
          <p:nvPr/>
        </p:nvSpPr>
        <p:spPr>
          <a:xfrm>
            <a:off x="8098271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52" name="object 952"/>
          <p:cNvSpPr/>
          <p:nvPr/>
        </p:nvSpPr>
        <p:spPr>
          <a:xfrm>
            <a:off x="8107309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53" name="object 953"/>
          <p:cNvSpPr/>
          <p:nvPr/>
        </p:nvSpPr>
        <p:spPr>
          <a:xfrm>
            <a:off x="8115851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54" name="object 954"/>
          <p:cNvSpPr/>
          <p:nvPr/>
        </p:nvSpPr>
        <p:spPr>
          <a:xfrm>
            <a:off x="8124897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55" name="object 955"/>
          <p:cNvSpPr/>
          <p:nvPr/>
        </p:nvSpPr>
        <p:spPr>
          <a:xfrm>
            <a:off x="8133934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56" name="object 956"/>
          <p:cNvSpPr/>
          <p:nvPr/>
        </p:nvSpPr>
        <p:spPr>
          <a:xfrm>
            <a:off x="8142476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57" name="object 957"/>
          <p:cNvSpPr/>
          <p:nvPr/>
        </p:nvSpPr>
        <p:spPr>
          <a:xfrm>
            <a:off x="8151514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58" name="object 958"/>
          <p:cNvSpPr/>
          <p:nvPr/>
        </p:nvSpPr>
        <p:spPr>
          <a:xfrm>
            <a:off x="8160560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59" name="object 959"/>
          <p:cNvSpPr/>
          <p:nvPr/>
        </p:nvSpPr>
        <p:spPr>
          <a:xfrm>
            <a:off x="8169102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60" name="object 960"/>
          <p:cNvSpPr/>
          <p:nvPr/>
        </p:nvSpPr>
        <p:spPr>
          <a:xfrm>
            <a:off x="8178140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61" name="object 961"/>
          <p:cNvSpPr/>
          <p:nvPr/>
        </p:nvSpPr>
        <p:spPr>
          <a:xfrm>
            <a:off x="8187176" y="1427616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60" y="0"/>
                </a:lnTo>
                <a:lnTo>
                  <a:pt x="576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62" name="object 962"/>
          <p:cNvSpPr/>
          <p:nvPr/>
        </p:nvSpPr>
        <p:spPr>
          <a:xfrm>
            <a:off x="8195719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63" name="object 963"/>
          <p:cNvSpPr/>
          <p:nvPr/>
        </p:nvSpPr>
        <p:spPr>
          <a:xfrm>
            <a:off x="8204766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64" name="object 964"/>
          <p:cNvSpPr/>
          <p:nvPr/>
        </p:nvSpPr>
        <p:spPr>
          <a:xfrm>
            <a:off x="8213802" y="1427616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60" y="0"/>
                </a:lnTo>
                <a:lnTo>
                  <a:pt x="576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65" name="object 965"/>
          <p:cNvSpPr/>
          <p:nvPr/>
        </p:nvSpPr>
        <p:spPr>
          <a:xfrm>
            <a:off x="8222344" y="1427616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66" name="object 966"/>
          <p:cNvSpPr/>
          <p:nvPr/>
        </p:nvSpPr>
        <p:spPr>
          <a:xfrm>
            <a:off x="5125008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79"/>
                </a:moveTo>
                <a:lnTo>
                  <a:pt x="0" y="6479"/>
                </a:lnTo>
                <a:lnTo>
                  <a:pt x="0" y="0"/>
                </a:lnTo>
                <a:lnTo>
                  <a:pt x="6480" y="0"/>
                </a:lnTo>
                <a:lnTo>
                  <a:pt x="648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67" name="object 967"/>
          <p:cNvSpPr/>
          <p:nvPr/>
        </p:nvSpPr>
        <p:spPr>
          <a:xfrm>
            <a:off x="5116462" y="1798833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760" y="6479"/>
                </a:moveTo>
                <a:lnTo>
                  <a:pt x="0" y="6479"/>
                </a:lnTo>
                <a:lnTo>
                  <a:pt x="0" y="0"/>
                </a:lnTo>
                <a:lnTo>
                  <a:pt x="5760" y="0"/>
                </a:lnTo>
                <a:lnTo>
                  <a:pt x="576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68" name="object 968"/>
          <p:cNvSpPr/>
          <p:nvPr/>
        </p:nvSpPr>
        <p:spPr>
          <a:xfrm>
            <a:off x="5107428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79"/>
                </a:moveTo>
                <a:lnTo>
                  <a:pt x="0" y="6479"/>
                </a:lnTo>
                <a:lnTo>
                  <a:pt x="0" y="0"/>
                </a:lnTo>
                <a:lnTo>
                  <a:pt x="6480" y="0"/>
                </a:lnTo>
                <a:lnTo>
                  <a:pt x="648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69" name="object 969"/>
          <p:cNvSpPr/>
          <p:nvPr/>
        </p:nvSpPr>
        <p:spPr>
          <a:xfrm>
            <a:off x="5098381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79"/>
                </a:moveTo>
                <a:lnTo>
                  <a:pt x="0" y="6479"/>
                </a:lnTo>
                <a:lnTo>
                  <a:pt x="0" y="0"/>
                </a:lnTo>
                <a:lnTo>
                  <a:pt x="6479" y="0"/>
                </a:lnTo>
                <a:lnTo>
                  <a:pt x="6479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70" name="object 970"/>
          <p:cNvSpPr/>
          <p:nvPr/>
        </p:nvSpPr>
        <p:spPr>
          <a:xfrm>
            <a:off x="5089840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79"/>
                </a:moveTo>
                <a:lnTo>
                  <a:pt x="0" y="6479"/>
                </a:lnTo>
                <a:lnTo>
                  <a:pt x="0" y="0"/>
                </a:lnTo>
                <a:lnTo>
                  <a:pt x="6480" y="0"/>
                </a:lnTo>
                <a:lnTo>
                  <a:pt x="648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71" name="object 971"/>
          <p:cNvSpPr/>
          <p:nvPr/>
        </p:nvSpPr>
        <p:spPr>
          <a:xfrm>
            <a:off x="5080802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79"/>
                </a:moveTo>
                <a:lnTo>
                  <a:pt x="0" y="6479"/>
                </a:lnTo>
                <a:lnTo>
                  <a:pt x="0" y="0"/>
                </a:lnTo>
                <a:lnTo>
                  <a:pt x="6480" y="0"/>
                </a:lnTo>
                <a:lnTo>
                  <a:pt x="648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72" name="object 972"/>
          <p:cNvSpPr/>
          <p:nvPr/>
        </p:nvSpPr>
        <p:spPr>
          <a:xfrm>
            <a:off x="5071756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79"/>
                </a:moveTo>
                <a:lnTo>
                  <a:pt x="0" y="6479"/>
                </a:lnTo>
                <a:lnTo>
                  <a:pt x="0" y="0"/>
                </a:lnTo>
                <a:lnTo>
                  <a:pt x="6479" y="0"/>
                </a:lnTo>
                <a:lnTo>
                  <a:pt x="6479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73" name="object 973"/>
          <p:cNvSpPr/>
          <p:nvPr/>
        </p:nvSpPr>
        <p:spPr>
          <a:xfrm>
            <a:off x="5063223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79"/>
                </a:moveTo>
                <a:lnTo>
                  <a:pt x="0" y="6479"/>
                </a:lnTo>
                <a:lnTo>
                  <a:pt x="0" y="0"/>
                </a:lnTo>
                <a:lnTo>
                  <a:pt x="6480" y="0"/>
                </a:lnTo>
                <a:lnTo>
                  <a:pt x="648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74" name="object 974"/>
          <p:cNvSpPr/>
          <p:nvPr/>
        </p:nvSpPr>
        <p:spPr>
          <a:xfrm>
            <a:off x="5054177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79"/>
                </a:moveTo>
                <a:lnTo>
                  <a:pt x="0" y="6479"/>
                </a:lnTo>
                <a:lnTo>
                  <a:pt x="0" y="0"/>
                </a:lnTo>
                <a:lnTo>
                  <a:pt x="6479" y="0"/>
                </a:lnTo>
                <a:lnTo>
                  <a:pt x="6479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75" name="object 975"/>
          <p:cNvSpPr/>
          <p:nvPr/>
        </p:nvSpPr>
        <p:spPr>
          <a:xfrm>
            <a:off x="5045139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79"/>
                </a:moveTo>
                <a:lnTo>
                  <a:pt x="0" y="6479"/>
                </a:lnTo>
                <a:lnTo>
                  <a:pt x="0" y="0"/>
                </a:lnTo>
                <a:lnTo>
                  <a:pt x="6480" y="0"/>
                </a:lnTo>
                <a:lnTo>
                  <a:pt x="648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76" name="object 976"/>
          <p:cNvSpPr/>
          <p:nvPr/>
        </p:nvSpPr>
        <p:spPr>
          <a:xfrm>
            <a:off x="5036598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79"/>
                </a:moveTo>
                <a:lnTo>
                  <a:pt x="0" y="6479"/>
                </a:lnTo>
                <a:lnTo>
                  <a:pt x="0" y="0"/>
                </a:lnTo>
                <a:lnTo>
                  <a:pt x="6479" y="0"/>
                </a:lnTo>
                <a:lnTo>
                  <a:pt x="6479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77" name="object 977"/>
          <p:cNvSpPr/>
          <p:nvPr/>
        </p:nvSpPr>
        <p:spPr>
          <a:xfrm>
            <a:off x="5027551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79"/>
                </a:moveTo>
                <a:lnTo>
                  <a:pt x="0" y="6479"/>
                </a:lnTo>
                <a:lnTo>
                  <a:pt x="0" y="0"/>
                </a:lnTo>
                <a:lnTo>
                  <a:pt x="6479" y="0"/>
                </a:lnTo>
                <a:lnTo>
                  <a:pt x="6479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78" name="object 978"/>
          <p:cNvSpPr/>
          <p:nvPr/>
        </p:nvSpPr>
        <p:spPr>
          <a:xfrm>
            <a:off x="5019014" y="1798833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759" y="6479"/>
                </a:moveTo>
                <a:lnTo>
                  <a:pt x="0" y="6479"/>
                </a:lnTo>
                <a:lnTo>
                  <a:pt x="0" y="0"/>
                </a:lnTo>
                <a:lnTo>
                  <a:pt x="5759" y="0"/>
                </a:lnTo>
                <a:lnTo>
                  <a:pt x="5759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79" name="object 979"/>
          <p:cNvSpPr/>
          <p:nvPr/>
        </p:nvSpPr>
        <p:spPr>
          <a:xfrm>
            <a:off x="5009972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79"/>
                </a:moveTo>
                <a:lnTo>
                  <a:pt x="0" y="6479"/>
                </a:lnTo>
                <a:lnTo>
                  <a:pt x="0" y="0"/>
                </a:lnTo>
                <a:lnTo>
                  <a:pt x="6479" y="0"/>
                </a:lnTo>
                <a:lnTo>
                  <a:pt x="6479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80" name="object 980"/>
          <p:cNvSpPr/>
          <p:nvPr/>
        </p:nvSpPr>
        <p:spPr>
          <a:xfrm>
            <a:off x="5000934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79"/>
                </a:moveTo>
                <a:lnTo>
                  <a:pt x="0" y="6479"/>
                </a:lnTo>
                <a:lnTo>
                  <a:pt x="0" y="0"/>
                </a:lnTo>
                <a:lnTo>
                  <a:pt x="6480" y="0"/>
                </a:lnTo>
                <a:lnTo>
                  <a:pt x="648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81" name="object 981"/>
          <p:cNvSpPr/>
          <p:nvPr/>
        </p:nvSpPr>
        <p:spPr>
          <a:xfrm>
            <a:off x="4992389" y="1798833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760" y="6479"/>
                </a:moveTo>
                <a:lnTo>
                  <a:pt x="0" y="6479"/>
                </a:lnTo>
                <a:lnTo>
                  <a:pt x="0" y="0"/>
                </a:lnTo>
                <a:lnTo>
                  <a:pt x="5760" y="0"/>
                </a:lnTo>
                <a:lnTo>
                  <a:pt x="576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82" name="object 982"/>
          <p:cNvSpPr/>
          <p:nvPr/>
        </p:nvSpPr>
        <p:spPr>
          <a:xfrm>
            <a:off x="4983346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79"/>
                </a:moveTo>
                <a:lnTo>
                  <a:pt x="0" y="6479"/>
                </a:lnTo>
                <a:lnTo>
                  <a:pt x="0" y="0"/>
                </a:lnTo>
                <a:lnTo>
                  <a:pt x="6480" y="0"/>
                </a:lnTo>
                <a:lnTo>
                  <a:pt x="648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83" name="object 983"/>
          <p:cNvSpPr/>
          <p:nvPr/>
        </p:nvSpPr>
        <p:spPr>
          <a:xfrm>
            <a:off x="4974308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79"/>
                </a:moveTo>
                <a:lnTo>
                  <a:pt x="0" y="6479"/>
                </a:lnTo>
                <a:lnTo>
                  <a:pt x="0" y="0"/>
                </a:lnTo>
                <a:lnTo>
                  <a:pt x="6480" y="0"/>
                </a:lnTo>
                <a:lnTo>
                  <a:pt x="648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84" name="object 984"/>
          <p:cNvSpPr/>
          <p:nvPr/>
        </p:nvSpPr>
        <p:spPr>
          <a:xfrm>
            <a:off x="4965763" y="1798833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760" y="6479"/>
                </a:moveTo>
                <a:lnTo>
                  <a:pt x="0" y="6479"/>
                </a:lnTo>
                <a:lnTo>
                  <a:pt x="0" y="0"/>
                </a:lnTo>
                <a:lnTo>
                  <a:pt x="5760" y="0"/>
                </a:lnTo>
                <a:lnTo>
                  <a:pt x="576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85" name="object 985"/>
          <p:cNvSpPr/>
          <p:nvPr/>
        </p:nvSpPr>
        <p:spPr>
          <a:xfrm>
            <a:off x="4956729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79"/>
                </a:moveTo>
                <a:lnTo>
                  <a:pt x="0" y="6479"/>
                </a:lnTo>
                <a:lnTo>
                  <a:pt x="0" y="0"/>
                </a:lnTo>
                <a:lnTo>
                  <a:pt x="6479" y="0"/>
                </a:lnTo>
                <a:lnTo>
                  <a:pt x="6479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86" name="object 986"/>
          <p:cNvSpPr/>
          <p:nvPr/>
        </p:nvSpPr>
        <p:spPr>
          <a:xfrm>
            <a:off x="4947683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79"/>
                </a:moveTo>
                <a:lnTo>
                  <a:pt x="0" y="6479"/>
                </a:lnTo>
                <a:lnTo>
                  <a:pt x="0" y="0"/>
                </a:lnTo>
                <a:lnTo>
                  <a:pt x="6480" y="0"/>
                </a:lnTo>
                <a:lnTo>
                  <a:pt x="648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87" name="object 987"/>
          <p:cNvSpPr/>
          <p:nvPr/>
        </p:nvSpPr>
        <p:spPr>
          <a:xfrm>
            <a:off x="4939146" y="1798833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759" y="6479"/>
                </a:moveTo>
                <a:lnTo>
                  <a:pt x="0" y="6479"/>
                </a:lnTo>
                <a:lnTo>
                  <a:pt x="0" y="0"/>
                </a:lnTo>
                <a:lnTo>
                  <a:pt x="5759" y="0"/>
                </a:lnTo>
                <a:lnTo>
                  <a:pt x="5759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88" name="object 988"/>
          <p:cNvSpPr/>
          <p:nvPr/>
        </p:nvSpPr>
        <p:spPr>
          <a:xfrm>
            <a:off x="4930104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79"/>
                </a:moveTo>
                <a:lnTo>
                  <a:pt x="0" y="6479"/>
                </a:lnTo>
                <a:lnTo>
                  <a:pt x="0" y="0"/>
                </a:lnTo>
                <a:lnTo>
                  <a:pt x="6480" y="0"/>
                </a:lnTo>
                <a:lnTo>
                  <a:pt x="648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89" name="object 989"/>
          <p:cNvSpPr/>
          <p:nvPr/>
        </p:nvSpPr>
        <p:spPr>
          <a:xfrm>
            <a:off x="4921057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79"/>
                </a:moveTo>
                <a:lnTo>
                  <a:pt x="0" y="6479"/>
                </a:lnTo>
                <a:lnTo>
                  <a:pt x="0" y="0"/>
                </a:lnTo>
                <a:lnTo>
                  <a:pt x="6480" y="0"/>
                </a:lnTo>
                <a:lnTo>
                  <a:pt x="648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90" name="object 990"/>
          <p:cNvSpPr/>
          <p:nvPr/>
        </p:nvSpPr>
        <p:spPr>
          <a:xfrm>
            <a:off x="4912525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79"/>
                </a:moveTo>
                <a:lnTo>
                  <a:pt x="0" y="6479"/>
                </a:lnTo>
                <a:lnTo>
                  <a:pt x="0" y="0"/>
                </a:lnTo>
                <a:lnTo>
                  <a:pt x="6480" y="0"/>
                </a:lnTo>
                <a:lnTo>
                  <a:pt x="648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91" name="object 991"/>
          <p:cNvSpPr/>
          <p:nvPr/>
        </p:nvSpPr>
        <p:spPr>
          <a:xfrm>
            <a:off x="4903478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79"/>
                </a:moveTo>
                <a:lnTo>
                  <a:pt x="0" y="6479"/>
                </a:lnTo>
                <a:lnTo>
                  <a:pt x="0" y="0"/>
                </a:lnTo>
                <a:lnTo>
                  <a:pt x="6480" y="0"/>
                </a:lnTo>
                <a:lnTo>
                  <a:pt x="648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92" name="object 992"/>
          <p:cNvSpPr/>
          <p:nvPr/>
        </p:nvSpPr>
        <p:spPr>
          <a:xfrm>
            <a:off x="4894440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79"/>
                </a:moveTo>
                <a:lnTo>
                  <a:pt x="0" y="6479"/>
                </a:lnTo>
                <a:lnTo>
                  <a:pt x="0" y="0"/>
                </a:lnTo>
                <a:lnTo>
                  <a:pt x="6480" y="0"/>
                </a:lnTo>
                <a:lnTo>
                  <a:pt x="648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93" name="object 993"/>
          <p:cNvSpPr/>
          <p:nvPr/>
        </p:nvSpPr>
        <p:spPr>
          <a:xfrm>
            <a:off x="4885899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79"/>
                </a:moveTo>
                <a:lnTo>
                  <a:pt x="0" y="6479"/>
                </a:lnTo>
                <a:lnTo>
                  <a:pt x="0" y="0"/>
                </a:lnTo>
                <a:lnTo>
                  <a:pt x="6479" y="0"/>
                </a:lnTo>
                <a:lnTo>
                  <a:pt x="6479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94" name="object 994"/>
          <p:cNvSpPr/>
          <p:nvPr/>
        </p:nvSpPr>
        <p:spPr>
          <a:xfrm>
            <a:off x="4876852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79"/>
                </a:moveTo>
                <a:lnTo>
                  <a:pt x="0" y="6479"/>
                </a:lnTo>
                <a:lnTo>
                  <a:pt x="0" y="0"/>
                </a:lnTo>
                <a:lnTo>
                  <a:pt x="6480" y="0"/>
                </a:lnTo>
                <a:lnTo>
                  <a:pt x="648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95" name="object 995"/>
          <p:cNvSpPr/>
          <p:nvPr/>
        </p:nvSpPr>
        <p:spPr>
          <a:xfrm>
            <a:off x="4867815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79"/>
                </a:moveTo>
                <a:lnTo>
                  <a:pt x="0" y="6479"/>
                </a:lnTo>
                <a:lnTo>
                  <a:pt x="0" y="0"/>
                </a:lnTo>
                <a:lnTo>
                  <a:pt x="6480" y="0"/>
                </a:lnTo>
                <a:lnTo>
                  <a:pt x="648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96" name="object 996"/>
          <p:cNvSpPr/>
          <p:nvPr/>
        </p:nvSpPr>
        <p:spPr>
          <a:xfrm>
            <a:off x="4859273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79"/>
                </a:moveTo>
                <a:lnTo>
                  <a:pt x="0" y="6479"/>
                </a:lnTo>
                <a:lnTo>
                  <a:pt x="0" y="0"/>
                </a:lnTo>
                <a:lnTo>
                  <a:pt x="6479" y="0"/>
                </a:lnTo>
                <a:lnTo>
                  <a:pt x="6479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97" name="object 997"/>
          <p:cNvSpPr/>
          <p:nvPr/>
        </p:nvSpPr>
        <p:spPr>
          <a:xfrm>
            <a:off x="4850235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79"/>
                </a:moveTo>
                <a:lnTo>
                  <a:pt x="0" y="6479"/>
                </a:lnTo>
                <a:lnTo>
                  <a:pt x="0" y="0"/>
                </a:lnTo>
                <a:lnTo>
                  <a:pt x="6480" y="0"/>
                </a:lnTo>
                <a:lnTo>
                  <a:pt x="648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98" name="object 998"/>
          <p:cNvSpPr/>
          <p:nvPr/>
        </p:nvSpPr>
        <p:spPr>
          <a:xfrm>
            <a:off x="4841690" y="1798833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759" y="6479"/>
                </a:moveTo>
                <a:lnTo>
                  <a:pt x="0" y="6479"/>
                </a:lnTo>
                <a:lnTo>
                  <a:pt x="0" y="0"/>
                </a:lnTo>
                <a:lnTo>
                  <a:pt x="5759" y="0"/>
                </a:lnTo>
                <a:lnTo>
                  <a:pt x="5759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99" name="object 999"/>
          <p:cNvSpPr/>
          <p:nvPr/>
        </p:nvSpPr>
        <p:spPr>
          <a:xfrm>
            <a:off x="4832656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79"/>
                </a:moveTo>
                <a:lnTo>
                  <a:pt x="0" y="6479"/>
                </a:lnTo>
                <a:lnTo>
                  <a:pt x="0" y="0"/>
                </a:lnTo>
                <a:lnTo>
                  <a:pt x="6479" y="0"/>
                </a:lnTo>
                <a:lnTo>
                  <a:pt x="6479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00" name="object 1000"/>
          <p:cNvSpPr/>
          <p:nvPr/>
        </p:nvSpPr>
        <p:spPr>
          <a:xfrm>
            <a:off x="4823609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79"/>
                </a:moveTo>
                <a:lnTo>
                  <a:pt x="0" y="6479"/>
                </a:lnTo>
                <a:lnTo>
                  <a:pt x="0" y="0"/>
                </a:lnTo>
                <a:lnTo>
                  <a:pt x="6480" y="0"/>
                </a:lnTo>
                <a:lnTo>
                  <a:pt x="648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01" name="object 1001"/>
          <p:cNvSpPr/>
          <p:nvPr/>
        </p:nvSpPr>
        <p:spPr>
          <a:xfrm>
            <a:off x="4815073" y="1798833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759" y="6479"/>
                </a:moveTo>
                <a:lnTo>
                  <a:pt x="0" y="6479"/>
                </a:lnTo>
                <a:lnTo>
                  <a:pt x="0" y="0"/>
                </a:lnTo>
                <a:lnTo>
                  <a:pt x="5759" y="0"/>
                </a:lnTo>
                <a:lnTo>
                  <a:pt x="5759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02" name="object 1002"/>
          <p:cNvSpPr/>
          <p:nvPr/>
        </p:nvSpPr>
        <p:spPr>
          <a:xfrm>
            <a:off x="4806031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79"/>
                </a:moveTo>
                <a:lnTo>
                  <a:pt x="0" y="6479"/>
                </a:lnTo>
                <a:lnTo>
                  <a:pt x="0" y="0"/>
                </a:lnTo>
                <a:lnTo>
                  <a:pt x="6480" y="0"/>
                </a:lnTo>
                <a:lnTo>
                  <a:pt x="648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03" name="object 1003"/>
          <p:cNvSpPr/>
          <p:nvPr/>
        </p:nvSpPr>
        <p:spPr>
          <a:xfrm>
            <a:off x="4796984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79"/>
                </a:moveTo>
                <a:lnTo>
                  <a:pt x="0" y="6479"/>
                </a:lnTo>
                <a:lnTo>
                  <a:pt x="0" y="0"/>
                </a:lnTo>
                <a:lnTo>
                  <a:pt x="6480" y="0"/>
                </a:lnTo>
                <a:lnTo>
                  <a:pt x="648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04" name="object 1004"/>
          <p:cNvSpPr/>
          <p:nvPr/>
        </p:nvSpPr>
        <p:spPr>
          <a:xfrm>
            <a:off x="4788447" y="1798833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759" y="6479"/>
                </a:moveTo>
                <a:lnTo>
                  <a:pt x="0" y="6479"/>
                </a:lnTo>
                <a:lnTo>
                  <a:pt x="0" y="0"/>
                </a:lnTo>
                <a:lnTo>
                  <a:pt x="5759" y="0"/>
                </a:lnTo>
                <a:lnTo>
                  <a:pt x="5759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05" name="object 1005"/>
          <p:cNvSpPr/>
          <p:nvPr/>
        </p:nvSpPr>
        <p:spPr>
          <a:xfrm>
            <a:off x="4779405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79"/>
                </a:moveTo>
                <a:lnTo>
                  <a:pt x="0" y="6479"/>
                </a:lnTo>
                <a:lnTo>
                  <a:pt x="0" y="0"/>
                </a:lnTo>
                <a:lnTo>
                  <a:pt x="6480" y="0"/>
                </a:lnTo>
                <a:lnTo>
                  <a:pt x="648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06" name="object 1006"/>
          <p:cNvSpPr/>
          <p:nvPr/>
        </p:nvSpPr>
        <p:spPr>
          <a:xfrm>
            <a:off x="4770367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79"/>
                </a:moveTo>
                <a:lnTo>
                  <a:pt x="0" y="6479"/>
                </a:lnTo>
                <a:lnTo>
                  <a:pt x="0" y="0"/>
                </a:lnTo>
                <a:lnTo>
                  <a:pt x="6480" y="0"/>
                </a:lnTo>
                <a:lnTo>
                  <a:pt x="648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07" name="object 1007"/>
          <p:cNvSpPr/>
          <p:nvPr/>
        </p:nvSpPr>
        <p:spPr>
          <a:xfrm>
            <a:off x="4761821" y="1798833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759" y="6479"/>
                </a:moveTo>
                <a:lnTo>
                  <a:pt x="0" y="6479"/>
                </a:lnTo>
                <a:lnTo>
                  <a:pt x="0" y="0"/>
                </a:lnTo>
                <a:lnTo>
                  <a:pt x="5759" y="0"/>
                </a:lnTo>
                <a:lnTo>
                  <a:pt x="5759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08" name="object 1008"/>
          <p:cNvSpPr/>
          <p:nvPr/>
        </p:nvSpPr>
        <p:spPr>
          <a:xfrm>
            <a:off x="4752779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79"/>
                </a:moveTo>
                <a:lnTo>
                  <a:pt x="0" y="6479"/>
                </a:lnTo>
                <a:lnTo>
                  <a:pt x="0" y="0"/>
                </a:lnTo>
                <a:lnTo>
                  <a:pt x="6480" y="0"/>
                </a:lnTo>
                <a:lnTo>
                  <a:pt x="648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09" name="object 1009"/>
          <p:cNvSpPr/>
          <p:nvPr/>
        </p:nvSpPr>
        <p:spPr>
          <a:xfrm>
            <a:off x="4743742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79"/>
                </a:moveTo>
                <a:lnTo>
                  <a:pt x="0" y="6479"/>
                </a:lnTo>
                <a:lnTo>
                  <a:pt x="0" y="0"/>
                </a:lnTo>
                <a:lnTo>
                  <a:pt x="6479" y="0"/>
                </a:lnTo>
                <a:lnTo>
                  <a:pt x="6479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10" name="object 1010"/>
          <p:cNvSpPr/>
          <p:nvPr/>
        </p:nvSpPr>
        <p:spPr>
          <a:xfrm>
            <a:off x="4735200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79"/>
                </a:moveTo>
                <a:lnTo>
                  <a:pt x="0" y="6479"/>
                </a:lnTo>
                <a:lnTo>
                  <a:pt x="0" y="0"/>
                </a:lnTo>
                <a:lnTo>
                  <a:pt x="6480" y="0"/>
                </a:lnTo>
                <a:lnTo>
                  <a:pt x="648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11" name="object 1011"/>
          <p:cNvSpPr/>
          <p:nvPr/>
        </p:nvSpPr>
        <p:spPr>
          <a:xfrm>
            <a:off x="4726162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79"/>
                </a:moveTo>
                <a:lnTo>
                  <a:pt x="0" y="6479"/>
                </a:lnTo>
                <a:lnTo>
                  <a:pt x="0" y="0"/>
                </a:lnTo>
                <a:lnTo>
                  <a:pt x="6480" y="0"/>
                </a:lnTo>
                <a:lnTo>
                  <a:pt x="648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12" name="object 1012"/>
          <p:cNvSpPr/>
          <p:nvPr/>
        </p:nvSpPr>
        <p:spPr>
          <a:xfrm>
            <a:off x="4717116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79"/>
                </a:moveTo>
                <a:lnTo>
                  <a:pt x="0" y="6479"/>
                </a:lnTo>
                <a:lnTo>
                  <a:pt x="0" y="0"/>
                </a:lnTo>
                <a:lnTo>
                  <a:pt x="6479" y="0"/>
                </a:lnTo>
                <a:lnTo>
                  <a:pt x="6479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13" name="object 1013"/>
          <p:cNvSpPr/>
          <p:nvPr/>
        </p:nvSpPr>
        <p:spPr>
          <a:xfrm>
            <a:off x="4708574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79"/>
                </a:moveTo>
                <a:lnTo>
                  <a:pt x="0" y="6479"/>
                </a:lnTo>
                <a:lnTo>
                  <a:pt x="0" y="0"/>
                </a:lnTo>
                <a:lnTo>
                  <a:pt x="6480" y="0"/>
                </a:lnTo>
                <a:lnTo>
                  <a:pt x="648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14" name="object 1014"/>
          <p:cNvSpPr/>
          <p:nvPr/>
        </p:nvSpPr>
        <p:spPr>
          <a:xfrm>
            <a:off x="4699536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79"/>
                </a:moveTo>
                <a:lnTo>
                  <a:pt x="0" y="6479"/>
                </a:lnTo>
                <a:lnTo>
                  <a:pt x="0" y="0"/>
                </a:lnTo>
                <a:lnTo>
                  <a:pt x="6480" y="0"/>
                </a:lnTo>
                <a:lnTo>
                  <a:pt x="648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15" name="object 1015"/>
          <p:cNvSpPr/>
          <p:nvPr/>
        </p:nvSpPr>
        <p:spPr>
          <a:xfrm>
            <a:off x="4690490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79"/>
                </a:moveTo>
                <a:lnTo>
                  <a:pt x="0" y="6479"/>
                </a:lnTo>
                <a:lnTo>
                  <a:pt x="0" y="0"/>
                </a:lnTo>
                <a:lnTo>
                  <a:pt x="6479" y="0"/>
                </a:lnTo>
                <a:lnTo>
                  <a:pt x="6479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16" name="object 1016"/>
          <p:cNvSpPr/>
          <p:nvPr/>
        </p:nvSpPr>
        <p:spPr>
          <a:xfrm>
            <a:off x="4681957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79"/>
                </a:moveTo>
                <a:lnTo>
                  <a:pt x="0" y="6479"/>
                </a:lnTo>
                <a:lnTo>
                  <a:pt x="0" y="0"/>
                </a:lnTo>
                <a:lnTo>
                  <a:pt x="6480" y="0"/>
                </a:lnTo>
                <a:lnTo>
                  <a:pt x="648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17" name="object 1017"/>
          <p:cNvSpPr/>
          <p:nvPr/>
        </p:nvSpPr>
        <p:spPr>
          <a:xfrm>
            <a:off x="4672911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6480" y="6479"/>
                </a:moveTo>
                <a:lnTo>
                  <a:pt x="0" y="6479"/>
                </a:lnTo>
                <a:lnTo>
                  <a:pt x="0" y="0"/>
                </a:lnTo>
                <a:lnTo>
                  <a:pt x="6480" y="0"/>
                </a:lnTo>
                <a:lnTo>
                  <a:pt x="648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18" name="object 1018"/>
          <p:cNvSpPr/>
          <p:nvPr/>
        </p:nvSpPr>
        <p:spPr>
          <a:xfrm>
            <a:off x="4664374" y="1798833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759" y="6479"/>
                </a:moveTo>
                <a:lnTo>
                  <a:pt x="0" y="6479"/>
                </a:lnTo>
                <a:lnTo>
                  <a:pt x="0" y="0"/>
                </a:lnTo>
                <a:lnTo>
                  <a:pt x="5759" y="0"/>
                </a:lnTo>
                <a:lnTo>
                  <a:pt x="5759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19" name="object 1019"/>
          <p:cNvSpPr/>
          <p:nvPr/>
        </p:nvSpPr>
        <p:spPr>
          <a:xfrm>
            <a:off x="4655332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6480" y="6479"/>
                </a:moveTo>
                <a:lnTo>
                  <a:pt x="0" y="6479"/>
                </a:lnTo>
                <a:lnTo>
                  <a:pt x="0" y="0"/>
                </a:lnTo>
                <a:lnTo>
                  <a:pt x="6480" y="0"/>
                </a:lnTo>
                <a:lnTo>
                  <a:pt x="648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20" name="object 1020"/>
          <p:cNvSpPr/>
          <p:nvPr/>
        </p:nvSpPr>
        <p:spPr>
          <a:xfrm>
            <a:off x="4646286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6479" y="6479"/>
                </a:moveTo>
                <a:lnTo>
                  <a:pt x="0" y="6479"/>
                </a:lnTo>
                <a:lnTo>
                  <a:pt x="0" y="0"/>
                </a:lnTo>
                <a:lnTo>
                  <a:pt x="6479" y="0"/>
                </a:lnTo>
                <a:lnTo>
                  <a:pt x="6479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21" name="object 1021"/>
          <p:cNvSpPr/>
          <p:nvPr/>
        </p:nvSpPr>
        <p:spPr>
          <a:xfrm>
            <a:off x="4637748" y="1798833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760" y="6479"/>
                </a:moveTo>
                <a:lnTo>
                  <a:pt x="0" y="6479"/>
                </a:lnTo>
                <a:lnTo>
                  <a:pt x="0" y="0"/>
                </a:lnTo>
                <a:lnTo>
                  <a:pt x="5760" y="0"/>
                </a:lnTo>
                <a:lnTo>
                  <a:pt x="576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22" name="object 1022"/>
          <p:cNvSpPr/>
          <p:nvPr/>
        </p:nvSpPr>
        <p:spPr>
          <a:xfrm>
            <a:off x="4628706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6480" y="6479"/>
                </a:moveTo>
                <a:lnTo>
                  <a:pt x="0" y="6479"/>
                </a:lnTo>
                <a:lnTo>
                  <a:pt x="0" y="0"/>
                </a:lnTo>
                <a:lnTo>
                  <a:pt x="6480" y="0"/>
                </a:lnTo>
                <a:lnTo>
                  <a:pt x="648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23" name="object 1023"/>
          <p:cNvSpPr/>
          <p:nvPr/>
        </p:nvSpPr>
        <p:spPr>
          <a:xfrm>
            <a:off x="4619669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6479" y="6479"/>
                </a:moveTo>
                <a:lnTo>
                  <a:pt x="0" y="6479"/>
                </a:lnTo>
                <a:lnTo>
                  <a:pt x="0" y="0"/>
                </a:lnTo>
                <a:lnTo>
                  <a:pt x="6479" y="0"/>
                </a:lnTo>
                <a:lnTo>
                  <a:pt x="6479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24" name="object 1024"/>
          <p:cNvSpPr/>
          <p:nvPr/>
        </p:nvSpPr>
        <p:spPr>
          <a:xfrm>
            <a:off x="4611123" y="1798833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760" y="6479"/>
                </a:moveTo>
                <a:lnTo>
                  <a:pt x="0" y="6479"/>
                </a:lnTo>
                <a:lnTo>
                  <a:pt x="0" y="0"/>
                </a:lnTo>
                <a:lnTo>
                  <a:pt x="5760" y="0"/>
                </a:lnTo>
                <a:lnTo>
                  <a:pt x="576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25" name="object 1025"/>
          <p:cNvSpPr/>
          <p:nvPr/>
        </p:nvSpPr>
        <p:spPr>
          <a:xfrm>
            <a:off x="4602080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6480" y="6479"/>
                </a:moveTo>
                <a:lnTo>
                  <a:pt x="0" y="6479"/>
                </a:lnTo>
                <a:lnTo>
                  <a:pt x="0" y="0"/>
                </a:lnTo>
                <a:lnTo>
                  <a:pt x="6480" y="0"/>
                </a:lnTo>
                <a:lnTo>
                  <a:pt x="648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26" name="object 1026"/>
          <p:cNvSpPr/>
          <p:nvPr/>
        </p:nvSpPr>
        <p:spPr>
          <a:xfrm>
            <a:off x="4593043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6479" y="6479"/>
                </a:moveTo>
                <a:lnTo>
                  <a:pt x="0" y="6479"/>
                </a:lnTo>
                <a:lnTo>
                  <a:pt x="0" y="0"/>
                </a:lnTo>
                <a:lnTo>
                  <a:pt x="6479" y="0"/>
                </a:lnTo>
                <a:lnTo>
                  <a:pt x="6479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27" name="object 1027"/>
          <p:cNvSpPr/>
          <p:nvPr/>
        </p:nvSpPr>
        <p:spPr>
          <a:xfrm>
            <a:off x="4584506" y="1798833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760" y="6479"/>
                </a:moveTo>
                <a:lnTo>
                  <a:pt x="0" y="6479"/>
                </a:lnTo>
                <a:lnTo>
                  <a:pt x="0" y="0"/>
                </a:lnTo>
                <a:lnTo>
                  <a:pt x="5760" y="0"/>
                </a:lnTo>
                <a:lnTo>
                  <a:pt x="576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28" name="object 1028"/>
          <p:cNvSpPr/>
          <p:nvPr/>
        </p:nvSpPr>
        <p:spPr>
          <a:xfrm>
            <a:off x="4575463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6480" y="6479"/>
                </a:moveTo>
                <a:lnTo>
                  <a:pt x="0" y="6479"/>
                </a:lnTo>
                <a:lnTo>
                  <a:pt x="0" y="0"/>
                </a:lnTo>
                <a:lnTo>
                  <a:pt x="6480" y="0"/>
                </a:lnTo>
                <a:lnTo>
                  <a:pt x="648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29" name="object 1029"/>
          <p:cNvSpPr/>
          <p:nvPr/>
        </p:nvSpPr>
        <p:spPr>
          <a:xfrm>
            <a:off x="4566417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6480" y="6479"/>
                </a:moveTo>
                <a:lnTo>
                  <a:pt x="0" y="6479"/>
                </a:lnTo>
                <a:lnTo>
                  <a:pt x="0" y="0"/>
                </a:lnTo>
                <a:lnTo>
                  <a:pt x="6480" y="0"/>
                </a:lnTo>
                <a:lnTo>
                  <a:pt x="648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30" name="object 1030"/>
          <p:cNvSpPr/>
          <p:nvPr/>
        </p:nvSpPr>
        <p:spPr>
          <a:xfrm>
            <a:off x="4557876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6480" y="6479"/>
                </a:moveTo>
                <a:lnTo>
                  <a:pt x="0" y="6479"/>
                </a:lnTo>
                <a:lnTo>
                  <a:pt x="0" y="0"/>
                </a:lnTo>
                <a:lnTo>
                  <a:pt x="6480" y="0"/>
                </a:lnTo>
                <a:lnTo>
                  <a:pt x="648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31" name="object 1031"/>
          <p:cNvSpPr/>
          <p:nvPr/>
        </p:nvSpPr>
        <p:spPr>
          <a:xfrm>
            <a:off x="4548838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6479" y="6479"/>
                </a:moveTo>
                <a:lnTo>
                  <a:pt x="0" y="6479"/>
                </a:lnTo>
                <a:lnTo>
                  <a:pt x="0" y="0"/>
                </a:lnTo>
                <a:lnTo>
                  <a:pt x="6479" y="0"/>
                </a:lnTo>
                <a:lnTo>
                  <a:pt x="6479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32" name="object 1032"/>
          <p:cNvSpPr/>
          <p:nvPr/>
        </p:nvSpPr>
        <p:spPr>
          <a:xfrm>
            <a:off x="4539800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6480" y="6479"/>
                </a:moveTo>
                <a:lnTo>
                  <a:pt x="0" y="6479"/>
                </a:lnTo>
                <a:lnTo>
                  <a:pt x="0" y="0"/>
                </a:lnTo>
                <a:lnTo>
                  <a:pt x="6480" y="0"/>
                </a:lnTo>
                <a:lnTo>
                  <a:pt x="648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33" name="object 1033"/>
          <p:cNvSpPr/>
          <p:nvPr/>
        </p:nvSpPr>
        <p:spPr>
          <a:xfrm>
            <a:off x="4531261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6479"/>
                </a:moveTo>
                <a:lnTo>
                  <a:pt x="6480" y="6479"/>
                </a:lnTo>
                <a:lnTo>
                  <a:pt x="6480" y="0"/>
                </a:lnTo>
                <a:lnTo>
                  <a:pt x="0" y="0"/>
                </a:lnTo>
                <a:lnTo>
                  <a:pt x="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34" name="object 1034"/>
          <p:cNvSpPr/>
          <p:nvPr/>
        </p:nvSpPr>
        <p:spPr>
          <a:xfrm>
            <a:off x="4531259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6480" y="6479"/>
                </a:moveTo>
                <a:lnTo>
                  <a:pt x="0" y="6479"/>
                </a:lnTo>
                <a:lnTo>
                  <a:pt x="0" y="0"/>
                </a:lnTo>
                <a:lnTo>
                  <a:pt x="6480" y="0"/>
                </a:lnTo>
                <a:lnTo>
                  <a:pt x="6480" y="6479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35" name="object 1035"/>
          <p:cNvSpPr/>
          <p:nvPr/>
        </p:nvSpPr>
        <p:spPr>
          <a:xfrm>
            <a:off x="4522212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6479" y="6479"/>
                </a:moveTo>
                <a:lnTo>
                  <a:pt x="0" y="6479"/>
                </a:lnTo>
                <a:lnTo>
                  <a:pt x="0" y="0"/>
                </a:lnTo>
                <a:lnTo>
                  <a:pt x="6479" y="0"/>
                </a:lnTo>
                <a:lnTo>
                  <a:pt x="6479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36" name="object 1036"/>
          <p:cNvSpPr/>
          <p:nvPr/>
        </p:nvSpPr>
        <p:spPr>
          <a:xfrm>
            <a:off x="4513174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6480" y="6479"/>
                </a:moveTo>
                <a:lnTo>
                  <a:pt x="0" y="6479"/>
                </a:lnTo>
                <a:lnTo>
                  <a:pt x="0" y="0"/>
                </a:lnTo>
                <a:lnTo>
                  <a:pt x="6480" y="0"/>
                </a:lnTo>
                <a:lnTo>
                  <a:pt x="648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37" name="object 1037"/>
          <p:cNvSpPr/>
          <p:nvPr/>
        </p:nvSpPr>
        <p:spPr>
          <a:xfrm>
            <a:off x="4504633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6480" y="6479"/>
                </a:moveTo>
                <a:lnTo>
                  <a:pt x="0" y="6479"/>
                </a:lnTo>
                <a:lnTo>
                  <a:pt x="0" y="0"/>
                </a:lnTo>
                <a:lnTo>
                  <a:pt x="6480" y="0"/>
                </a:lnTo>
                <a:lnTo>
                  <a:pt x="648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38" name="object 1038"/>
          <p:cNvSpPr/>
          <p:nvPr/>
        </p:nvSpPr>
        <p:spPr>
          <a:xfrm>
            <a:off x="4495595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6480" y="6479"/>
                </a:moveTo>
                <a:lnTo>
                  <a:pt x="0" y="6479"/>
                </a:lnTo>
                <a:lnTo>
                  <a:pt x="0" y="0"/>
                </a:lnTo>
                <a:lnTo>
                  <a:pt x="6480" y="0"/>
                </a:lnTo>
                <a:lnTo>
                  <a:pt x="648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39" name="object 1039"/>
          <p:cNvSpPr/>
          <p:nvPr/>
        </p:nvSpPr>
        <p:spPr>
          <a:xfrm>
            <a:off x="4487050" y="1798833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760" y="6479"/>
                </a:moveTo>
                <a:lnTo>
                  <a:pt x="0" y="6479"/>
                </a:lnTo>
                <a:lnTo>
                  <a:pt x="0" y="0"/>
                </a:lnTo>
                <a:lnTo>
                  <a:pt x="5760" y="0"/>
                </a:lnTo>
                <a:lnTo>
                  <a:pt x="576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40" name="object 1040"/>
          <p:cNvSpPr/>
          <p:nvPr/>
        </p:nvSpPr>
        <p:spPr>
          <a:xfrm>
            <a:off x="4478007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6480" y="6479"/>
                </a:moveTo>
                <a:lnTo>
                  <a:pt x="0" y="6479"/>
                </a:lnTo>
                <a:lnTo>
                  <a:pt x="0" y="0"/>
                </a:lnTo>
                <a:lnTo>
                  <a:pt x="6480" y="0"/>
                </a:lnTo>
                <a:lnTo>
                  <a:pt x="648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41" name="object 1041"/>
          <p:cNvSpPr/>
          <p:nvPr/>
        </p:nvSpPr>
        <p:spPr>
          <a:xfrm>
            <a:off x="4468970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6480" y="6479"/>
                </a:moveTo>
                <a:lnTo>
                  <a:pt x="0" y="6479"/>
                </a:lnTo>
                <a:lnTo>
                  <a:pt x="0" y="0"/>
                </a:lnTo>
                <a:lnTo>
                  <a:pt x="6480" y="0"/>
                </a:lnTo>
                <a:lnTo>
                  <a:pt x="648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42" name="object 1042"/>
          <p:cNvSpPr/>
          <p:nvPr/>
        </p:nvSpPr>
        <p:spPr>
          <a:xfrm>
            <a:off x="4460424" y="1798833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760" y="6479"/>
                </a:moveTo>
                <a:lnTo>
                  <a:pt x="0" y="6479"/>
                </a:lnTo>
                <a:lnTo>
                  <a:pt x="0" y="0"/>
                </a:lnTo>
                <a:lnTo>
                  <a:pt x="5760" y="0"/>
                </a:lnTo>
                <a:lnTo>
                  <a:pt x="576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43" name="object 1043"/>
          <p:cNvSpPr/>
          <p:nvPr/>
        </p:nvSpPr>
        <p:spPr>
          <a:xfrm>
            <a:off x="4451390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6479" y="6479"/>
                </a:moveTo>
                <a:lnTo>
                  <a:pt x="0" y="6479"/>
                </a:lnTo>
                <a:lnTo>
                  <a:pt x="0" y="0"/>
                </a:lnTo>
                <a:lnTo>
                  <a:pt x="6479" y="0"/>
                </a:lnTo>
                <a:lnTo>
                  <a:pt x="6479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44" name="object 1044"/>
          <p:cNvSpPr/>
          <p:nvPr/>
        </p:nvSpPr>
        <p:spPr>
          <a:xfrm>
            <a:off x="4442344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6480" y="6479"/>
                </a:moveTo>
                <a:lnTo>
                  <a:pt x="0" y="6479"/>
                </a:lnTo>
                <a:lnTo>
                  <a:pt x="0" y="0"/>
                </a:lnTo>
                <a:lnTo>
                  <a:pt x="6480" y="0"/>
                </a:lnTo>
                <a:lnTo>
                  <a:pt x="648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45" name="object 1045"/>
          <p:cNvSpPr/>
          <p:nvPr/>
        </p:nvSpPr>
        <p:spPr>
          <a:xfrm>
            <a:off x="4433807" y="1798833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760" y="6479"/>
                </a:moveTo>
                <a:lnTo>
                  <a:pt x="0" y="6479"/>
                </a:lnTo>
                <a:lnTo>
                  <a:pt x="0" y="0"/>
                </a:lnTo>
                <a:lnTo>
                  <a:pt x="5760" y="0"/>
                </a:lnTo>
                <a:lnTo>
                  <a:pt x="576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46" name="object 1046"/>
          <p:cNvSpPr/>
          <p:nvPr/>
        </p:nvSpPr>
        <p:spPr>
          <a:xfrm>
            <a:off x="4424765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6479" y="6479"/>
                </a:moveTo>
                <a:lnTo>
                  <a:pt x="0" y="6479"/>
                </a:lnTo>
                <a:lnTo>
                  <a:pt x="0" y="0"/>
                </a:lnTo>
                <a:lnTo>
                  <a:pt x="6479" y="0"/>
                </a:lnTo>
                <a:lnTo>
                  <a:pt x="6479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47" name="object 1047"/>
          <p:cNvSpPr/>
          <p:nvPr/>
        </p:nvSpPr>
        <p:spPr>
          <a:xfrm>
            <a:off x="4415718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6480" y="6479"/>
                </a:moveTo>
                <a:lnTo>
                  <a:pt x="0" y="6479"/>
                </a:lnTo>
                <a:lnTo>
                  <a:pt x="0" y="0"/>
                </a:lnTo>
                <a:lnTo>
                  <a:pt x="6480" y="0"/>
                </a:lnTo>
                <a:lnTo>
                  <a:pt x="648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48" name="object 1048"/>
          <p:cNvSpPr/>
          <p:nvPr/>
        </p:nvSpPr>
        <p:spPr>
          <a:xfrm>
            <a:off x="4407182" y="1798833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759" y="6479"/>
                </a:moveTo>
                <a:lnTo>
                  <a:pt x="0" y="6479"/>
                </a:lnTo>
                <a:lnTo>
                  <a:pt x="0" y="0"/>
                </a:lnTo>
                <a:lnTo>
                  <a:pt x="5759" y="0"/>
                </a:lnTo>
                <a:lnTo>
                  <a:pt x="5759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49" name="object 1049"/>
          <p:cNvSpPr/>
          <p:nvPr/>
        </p:nvSpPr>
        <p:spPr>
          <a:xfrm>
            <a:off x="4398139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6479" y="6479"/>
                </a:moveTo>
                <a:lnTo>
                  <a:pt x="0" y="6479"/>
                </a:lnTo>
                <a:lnTo>
                  <a:pt x="0" y="0"/>
                </a:lnTo>
                <a:lnTo>
                  <a:pt x="6479" y="0"/>
                </a:lnTo>
                <a:lnTo>
                  <a:pt x="6479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50" name="object 1050"/>
          <p:cNvSpPr/>
          <p:nvPr/>
        </p:nvSpPr>
        <p:spPr>
          <a:xfrm>
            <a:off x="4389101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6480" y="6479"/>
                </a:moveTo>
                <a:lnTo>
                  <a:pt x="0" y="6479"/>
                </a:lnTo>
                <a:lnTo>
                  <a:pt x="0" y="0"/>
                </a:lnTo>
                <a:lnTo>
                  <a:pt x="6480" y="0"/>
                </a:lnTo>
                <a:lnTo>
                  <a:pt x="648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51" name="object 1051"/>
          <p:cNvSpPr/>
          <p:nvPr/>
        </p:nvSpPr>
        <p:spPr>
          <a:xfrm>
            <a:off x="4380560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6480" y="6479"/>
                </a:moveTo>
                <a:lnTo>
                  <a:pt x="0" y="6479"/>
                </a:lnTo>
                <a:lnTo>
                  <a:pt x="0" y="0"/>
                </a:lnTo>
                <a:lnTo>
                  <a:pt x="6480" y="0"/>
                </a:lnTo>
                <a:lnTo>
                  <a:pt x="648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52" name="object 1052"/>
          <p:cNvSpPr/>
          <p:nvPr/>
        </p:nvSpPr>
        <p:spPr>
          <a:xfrm>
            <a:off x="4371514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6480" y="6479"/>
                </a:moveTo>
                <a:lnTo>
                  <a:pt x="0" y="6479"/>
                </a:lnTo>
                <a:lnTo>
                  <a:pt x="0" y="0"/>
                </a:lnTo>
                <a:lnTo>
                  <a:pt x="6480" y="0"/>
                </a:lnTo>
                <a:lnTo>
                  <a:pt x="648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53" name="object 1053"/>
          <p:cNvSpPr/>
          <p:nvPr/>
        </p:nvSpPr>
        <p:spPr>
          <a:xfrm>
            <a:off x="4362476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6480" y="6479"/>
                </a:moveTo>
                <a:lnTo>
                  <a:pt x="0" y="6479"/>
                </a:lnTo>
                <a:lnTo>
                  <a:pt x="0" y="0"/>
                </a:lnTo>
                <a:lnTo>
                  <a:pt x="6480" y="0"/>
                </a:lnTo>
                <a:lnTo>
                  <a:pt x="648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54" name="object 1054"/>
          <p:cNvSpPr/>
          <p:nvPr/>
        </p:nvSpPr>
        <p:spPr>
          <a:xfrm>
            <a:off x="4353934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6479" y="6479"/>
                </a:moveTo>
                <a:lnTo>
                  <a:pt x="0" y="6479"/>
                </a:lnTo>
                <a:lnTo>
                  <a:pt x="0" y="0"/>
                </a:lnTo>
                <a:lnTo>
                  <a:pt x="6479" y="0"/>
                </a:lnTo>
                <a:lnTo>
                  <a:pt x="6479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55" name="object 1055"/>
          <p:cNvSpPr/>
          <p:nvPr/>
        </p:nvSpPr>
        <p:spPr>
          <a:xfrm>
            <a:off x="4344897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6480" y="6479"/>
                </a:moveTo>
                <a:lnTo>
                  <a:pt x="0" y="6479"/>
                </a:lnTo>
                <a:lnTo>
                  <a:pt x="0" y="0"/>
                </a:lnTo>
                <a:lnTo>
                  <a:pt x="6480" y="0"/>
                </a:lnTo>
                <a:lnTo>
                  <a:pt x="648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56" name="object 1056"/>
          <p:cNvSpPr/>
          <p:nvPr/>
        </p:nvSpPr>
        <p:spPr>
          <a:xfrm>
            <a:off x="4335850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6480" y="6479"/>
                </a:moveTo>
                <a:lnTo>
                  <a:pt x="0" y="6479"/>
                </a:lnTo>
                <a:lnTo>
                  <a:pt x="0" y="0"/>
                </a:lnTo>
                <a:lnTo>
                  <a:pt x="6480" y="0"/>
                </a:lnTo>
                <a:lnTo>
                  <a:pt x="648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57" name="object 1057"/>
          <p:cNvSpPr/>
          <p:nvPr/>
        </p:nvSpPr>
        <p:spPr>
          <a:xfrm>
            <a:off x="4327309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6479" y="6479"/>
                </a:moveTo>
                <a:lnTo>
                  <a:pt x="0" y="6479"/>
                </a:lnTo>
                <a:lnTo>
                  <a:pt x="0" y="0"/>
                </a:lnTo>
                <a:lnTo>
                  <a:pt x="6479" y="0"/>
                </a:lnTo>
                <a:lnTo>
                  <a:pt x="6479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58" name="object 1058"/>
          <p:cNvSpPr/>
          <p:nvPr/>
        </p:nvSpPr>
        <p:spPr>
          <a:xfrm>
            <a:off x="4318271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6480" y="6479"/>
                </a:moveTo>
                <a:lnTo>
                  <a:pt x="0" y="6479"/>
                </a:lnTo>
                <a:lnTo>
                  <a:pt x="0" y="0"/>
                </a:lnTo>
                <a:lnTo>
                  <a:pt x="6480" y="0"/>
                </a:lnTo>
                <a:lnTo>
                  <a:pt x="648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59" name="object 1059"/>
          <p:cNvSpPr/>
          <p:nvPr/>
        </p:nvSpPr>
        <p:spPr>
          <a:xfrm>
            <a:off x="4309734" y="1798833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759" y="6479"/>
                </a:moveTo>
                <a:lnTo>
                  <a:pt x="0" y="6479"/>
                </a:lnTo>
                <a:lnTo>
                  <a:pt x="0" y="0"/>
                </a:lnTo>
                <a:lnTo>
                  <a:pt x="5759" y="0"/>
                </a:lnTo>
                <a:lnTo>
                  <a:pt x="5759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60" name="object 1060"/>
          <p:cNvSpPr/>
          <p:nvPr/>
        </p:nvSpPr>
        <p:spPr>
          <a:xfrm>
            <a:off x="4300692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6479" y="6479"/>
                </a:moveTo>
                <a:lnTo>
                  <a:pt x="0" y="6479"/>
                </a:lnTo>
                <a:lnTo>
                  <a:pt x="0" y="0"/>
                </a:lnTo>
                <a:lnTo>
                  <a:pt x="6479" y="0"/>
                </a:lnTo>
                <a:lnTo>
                  <a:pt x="6479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61" name="object 1061"/>
          <p:cNvSpPr/>
          <p:nvPr/>
        </p:nvSpPr>
        <p:spPr>
          <a:xfrm>
            <a:off x="4291645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6480" y="6479"/>
                </a:moveTo>
                <a:lnTo>
                  <a:pt x="0" y="6479"/>
                </a:lnTo>
                <a:lnTo>
                  <a:pt x="0" y="0"/>
                </a:lnTo>
                <a:lnTo>
                  <a:pt x="6480" y="0"/>
                </a:lnTo>
                <a:lnTo>
                  <a:pt x="648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62" name="object 1062"/>
          <p:cNvSpPr/>
          <p:nvPr/>
        </p:nvSpPr>
        <p:spPr>
          <a:xfrm>
            <a:off x="4283108" y="1798833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759" y="6479"/>
                </a:moveTo>
                <a:lnTo>
                  <a:pt x="0" y="6479"/>
                </a:lnTo>
                <a:lnTo>
                  <a:pt x="0" y="0"/>
                </a:lnTo>
                <a:lnTo>
                  <a:pt x="5759" y="0"/>
                </a:lnTo>
                <a:lnTo>
                  <a:pt x="5759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63" name="object 1063"/>
          <p:cNvSpPr/>
          <p:nvPr/>
        </p:nvSpPr>
        <p:spPr>
          <a:xfrm>
            <a:off x="4274066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6480" y="6479"/>
                </a:moveTo>
                <a:lnTo>
                  <a:pt x="0" y="6479"/>
                </a:lnTo>
                <a:lnTo>
                  <a:pt x="0" y="0"/>
                </a:lnTo>
                <a:lnTo>
                  <a:pt x="6480" y="0"/>
                </a:lnTo>
                <a:lnTo>
                  <a:pt x="648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64" name="object 1064"/>
          <p:cNvSpPr/>
          <p:nvPr/>
        </p:nvSpPr>
        <p:spPr>
          <a:xfrm>
            <a:off x="4265028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6480" y="6479"/>
                </a:moveTo>
                <a:lnTo>
                  <a:pt x="0" y="6479"/>
                </a:lnTo>
                <a:lnTo>
                  <a:pt x="0" y="0"/>
                </a:lnTo>
                <a:lnTo>
                  <a:pt x="6480" y="0"/>
                </a:lnTo>
                <a:lnTo>
                  <a:pt x="648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65" name="object 1065"/>
          <p:cNvSpPr/>
          <p:nvPr/>
        </p:nvSpPr>
        <p:spPr>
          <a:xfrm>
            <a:off x="4256482" y="1798833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759" y="6479"/>
                </a:moveTo>
                <a:lnTo>
                  <a:pt x="0" y="6479"/>
                </a:lnTo>
                <a:lnTo>
                  <a:pt x="0" y="0"/>
                </a:lnTo>
                <a:lnTo>
                  <a:pt x="5759" y="0"/>
                </a:lnTo>
                <a:lnTo>
                  <a:pt x="5759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66" name="object 1066"/>
          <p:cNvSpPr/>
          <p:nvPr/>
        </p:nvSpPr>
        <p:spPr>
          <a:xfrm>
            <a:off x="4247440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6480" y="6479"/>
                </a:moveTo>
                <a:lnTo>
                  <a:pt x="0" y="6479"/>
                </a:lnTo>
                <a:lnTo>
                  <a:pt x="0" y="0"/>
                </a:lnTo>
                <a:lnTo>
                  <a:pt x="6480" y="0"/>
                </a:lnTo>
                <a:lnTo>
                  <a:pt x="648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67" name="object 1067"/>
          <p:cNvSpPr/>
          <p:nvPr/>
        </p:nvSpPr>
        <p:spPr>
          <a:xfrm>
            <a:off x="4238402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6480" y="6479"/>
                </a:moveTo>
                <a:lnTo>
                  <a:pt x="0" y="6479"/>
                </a:lnTo>
                <a:lnTo>
                  <a:pt x="0" y="0"/>
                </a:lnTo>
                <a:lnTo>
                  <a:pt x="6480" y="0"/>
                </a:lnTo>
                <a:lnTo>
                  <a:pt x="648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68" name="object 1068"/>
          <p:cNvSpPr/>
          <p:nvPr/>
        </p:nvSpPr>
        <p:spPr>
          <a:xfrm>
            <a:off x="4229857" y="1798833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759" y="6479"/>
                </a:moveTo>
                <a:lnTo>
                  <a:pt x="0" y="6479"/>
                </a:lnTo>
                <a:lnTo>
                  <a:pt x="0" y="0"/>
                </a:lnTo>
                <a:lnTo>
                  <a:pt x="5759" y="0"/>
                </a:lnTo>
                <a:lnTo>
                  <a:pt x="5759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69" name="object 1069"/>
          <p:cNvSpPr/>
          <p:nvPr/>
        </p:nvSpPr>
        <p:spPr>
          <a:xfrm>
            <a:off x="4220824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6480" y="6479"/>
                </a:moveTo>
                <a:lnTo>
                  <a:pt x="0" y="6479"/>
                </a:lnTo>
                <a:lnTo>
                  <a:pt x="0" y="0"/>
                </a:lnTo>
                <a:lnTo>
                  <a:pt x="6480" y="0"/>
                </a:lnTo>
                <a:lnTo>
                  <a:pt x="648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70" name="object 1070"/>
          <p:cNvSpPr/>
          <p:nvPr/>
        </p:nvSpPr>
        <p:spPr>
          <a:xfrm>
            <a:off x="4211777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6479" y="6479"/>
                </a:moveTo>
                <a:lnTo>
                  <a:pt x="0" y="6479"/>
                </a:lnTo>
                <a:lnTo>
                  <a:pt x="0" y="0"/>
                </a:lnTo>
                <a:lnTo>
                  <a:pt x="6479" y="0"/>
                </a:lnTo>
                <a:lnTo>
                  <a:pt x="6479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71" name="object 1071"/>
          <p:cNvSpPr/>
          <p:nvPr/>
        </p:nvSpPr>
        <p:spPr>
          <a:xfrm>
            <a:off x="4203235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6479" y="6479"/>
                </a:moveTo>
                <a:lnTo>
                  <a:pt x="0" y="6479"/>
                </a:lnTo>
                <a:lnTo>
                  <a:pt x="0" y="0"/>
                </a:lnTo>
                <a:lnTo>
                  <a:pt x="6479" y="0"/>
                </a:lnTo>
                <a:lnTo>
                  <a:pt x="6479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72" name="object 1072"/>
          <p:cNvSpPr/>
          <p:nvPr/>
        </p:nvSpPr>
        <p:spPr>
          <a:xfrm>
            <a:off x="4194198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6480" y="6479"/>
                </a:moveTo>
                <a:lnTo>
                  <a:pt x="0" y="6479"/>
                </a:lnTo>
                <a:lnTo>
                  <a:pt x="0" y="0"/>
                </a:lnTo>
                <a:lnTo>
                  <a:pt x="6480" y="0"/>
                </a:lnTo>
                <a:lnTo>
                  <a:pt x="648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73" name="object 1073"/>
          <p:cNvSpPr/>
          <p:nvPr/>
        </p:nvSpPr>
        <p:spPr>
          <a:xfrm>
            <a:off x="4185151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6479" y="6479"/>
                </a:moveTo>
                <a:lnTo>
                  <a:pt x="0" y="6479"/>
                </a:lnTo>
                <a:lnTo>
                  <a:pt x="0" y="0"/>
                </a:lnTo>
                <a:lnTo>
                  <a:pt x="6479" y="0"/>
                </a:lnTo>
                <a:lnTo>
                  <a:pt x="6479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74" name="object 1074"/>
          <p:cNvSpPr/>
          <p:nvPr/>
        </p:nvSpPr>
        <p:spPr>
          <a:xfrm>
            <a:off x="4176618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6480" y="6479"/>
                </a:moveTo>
                <a:lnTo>
                  <a:pt x="0" y="6479"/>
                </a:lnTo>
                <a:lnTo>
                  <a:pt x="0" y="0"/>
                </a:lnTo>
                <a:lnTo>
                  <a:pt x="6480" y="0"/>
                </a:lnTo>
                <a:lnTo>
                  <a:pt x="648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75" name="object 1075"/>
          <p:cNvSpPr/>
          <p:nvPr/>
        </p:nvSpPr>
        <p:spPr>
          <a:xfrm>
            <a:off x="4167572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6480" y="6479"/>
                </a:moveTo>
                <a:lnTo>
                  <a:pt x="0" y="6479"/>
                </a:lnTo>
                <a:lnTo>
                  <a:pt x="0" y="0"/>
                </a:lnTo>
                <a:lnTo>
                  <a:pt x="6480" y="0"/>
                </a:lnTo>
                <a:lnTo>
                  <a:pt x="648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76" name="object 1076"/>
          <p:cNvSpPr/>
          <p:nvPr/>
        </p:nvSpPr>
        <p:spPr>
          <a:xfrm>
            <a:off x="4158535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6479" y="6479"/>
                </a:moveTo>
                <a:lnTo>
                  <a:pt x="0" y="6479"/>
                </a:lnTo>
                <a:lnTo>
                  <a:pt x="0" y="0"/>
                </a:lnTo>
                <a:lnTo>
                  <a:pt x="6479" y="0"/>
                </a:lnTo>
                <a:lnTo>
                  <a:pt x="6479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77" name="object 1077"/>
          <p:cNvSpPr/>
          <p:nvPr/>
        </p:nvSpPr>
        <p:spPr>
          <a:xfrm>
            <a:off x="4149993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6480" y="6479"/>
                </a:moveTo>
                <a:lnTo>
                  <a:pt x="0" y="6479"/>
                </a:lnTo>
                <a:lnTo>
                  <a:pt x="0" y="0"/>
                </a:lnTo>
                <a:lnTo>
                  <a:pt x="6480" y="0"/>
                </a:lnTo>
                <a:lnTo>
                  <a:pt x="648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78" name="object 1078"/>
          <p:cNvSpPr/>
          <p:nvPr/>
        </p:nvSpPr>
        <p:spPr>
          <a:xfrm>
            <a:off x="4140946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6480" y="6479"/>
                </a:moveTo>
                <a:lnTo>
                  <a:pt x="0" y="6479"/>
                </a:lnTo>
                <a:lnTo>
                  <a:pt x="0" y="0"/>
                </a:lnTo>
                <a:lnTo>
                  <a:pt x="6480" y="0"/>
                </a:lnTo>
                <a:lnTo>
                  <a:pt x="648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79" name="object 1079"/>
          <p:cNvSpPr/>
          <p:nvPr/>
        </p:nvSpPr>
        <p:spPr>
          <a:xfrm>
            <a:off x="4132409" y="1798833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759" y="6479"/>
                </a:moveTo>
                <a:lnTo>
                  <a:pt x="0" y="6479"/>
                </a:lnTo>
                <a:lnTo>
                  <a:pt x="0" y="0"/>
                </a:lnTo>
                <a:lnTo>
                  <a:pt x="5759" y="0"/>
                </a:lnTo>
                <a:lnTo>
                  <a:pt x="5759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80" name="object 1080"/>
          <p:cNvSpPr/>
          <p:nvPr/>
        </p:nvSpPr>
        <p:spPr>
          <a:xfrm>
            <a:off x="4123367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6480" y="6479"/>
                </a:moveTo>
                <a:lnTo>
                  <a:pt x="0" y="6479"/>
                </a:lnTo>
                <a:lnTo>
                  <a:pt x="0" y="0"/>
                </a:lnTo>
                <a:lnTo>
                  <a:pt x="6480" y="0"/>
                </a:lnTo>
                <a:lnTo>
                  <a:pt x="648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81" name="object 1081"/>
          <p:cNvSpPr/>
          <p:nvPr/>
        </p:nvSpPr>
        <p:spPr>
          <a:xfrm>
            <a:off x="4114330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6479" y="6479"/>
                </a:moveTo>
                <a:lnTo>
                  <a:pt x="0" y="6479"/>
                </a:lnTo>
                <a:lnTo>
                  <a:pt x="0" y="0"/>
                </a:lnTo>
                <a:lnTo>
                  <a:pt x="6479" y="0"/>
                </a:lnTo>
                <a:lnTo>
                  <a:pt x="6479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82" name="object 1082"/>
          <p:cNvSpPr/>
          <p:nvPr/>
        </p:nvSpPr>
        <p:spPr>
          <a:xfrm>
            <a:off x="4105784" y="1798833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759" y="6479"/>
                </a:moveTo>
                <a:lnTo>
                  <a:pt x="0" y="6479"/>
                </a:lnTo>
                <a:lnTo>
                  <a:pt x="0" y="0"/>
                </a:lnTo>
                <a:lnTo>
                  <a:pt x="5759" y="0"/>
                </a:lnTo>
                <a:lnTo>
                  <a:pt x="5759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83" name="object 1083"/>
          <p:cNvSpPr/>
          <p:nvPr/>
        </p:nvSpPr>
        <p:spPr>
          <a:xfrm>
            <a:off x="4096741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6480" y="6479"/>
                </a:moveTo>
                <a:lnTo>
                  <a:pt x="0" y="6479"/>
                </a:lnTo>
                <a:lnTo>
                  <a:pt x="0" y="0"/>
                </a:lnTo>
                <a:lnTo>
                  <a:pt x="6480" y="0"/>
                </a:lnTo>
                <a:lnTo>
                  <a:pt x="648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84" name="object 1084"/>
          <p:cNvSpPr/>
          <p:nvPr/>
        </p:nvSpPr>
        <p:spPr>
          <a:xfrm>
            <a:off x="4087704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6479" y="6479"/>
                </a:moveTo>
                <a:lnTo>
                  <a:pt x="0" y="6479"/>
                </a:lnTo>
                <a:lnTo>
                  <a:pt x="0" y="0"/>
                </a:lnTo>
                <a:lnTo>
                  <a:pt x="6479" y="0"/>
                </a:lnTo>
                <a:lnTo>
                  <a:pt x="6479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85" name="object 1085"/>
          <p:cNvSpPr/>
          <p:nvPr/>
        </p:nvSpPr>
        <p:spPr>
          <a:xfrm>
            <a:off x="4079158" y="1798833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760" y="6479"/>
                </a:moveTo>
                <a:lnTo>
                  <a:pt x="0" y="6479"/>
                </a:lnTo>
                <a:lnTo>
                  <a:pt x="0" y="0"/>
                </a:lnTo>
                <a:lnTo>
                  <a:pt x="5760" y="0"/>
                </a:lnTo>
                <a:lnTo>
                  <a:pt x="576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86" name="object 1086"/>
          <p:cNvSpPr/>
          <p:nvPr/>
        </p:nvSpPr>
        <p:spPr>
          <a:xfrm>
            <a:off x="4070125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6480" y="6479"/>
                </a:moveTo>
                <a:lnTo>
                  <a:pt x="0" y="6479"/>
                </a:lnTo>
                <a:lnTo>
                  <a:pt x="0" y="0"/>
                </a:lnTo>
                <a:lnTo>
                  <a:pt x="6480" y="0"/>
                </a:lnTo>
                <a:lnTo>
                  <a:pt x="648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87" name="object 1087"/>
          <p:cNvSpPr/>
          <p:nvPr/>
        </p:nvSpPr>
        <p:spPr>
          <a:xfrm>
            <a:off x="4061078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6479" y="6479"/>
                </a:moveTo>
                <a:lnTo>
                  <a:pt x="0" y="6479"/>
                </a:lnTo>
                <a:lnTo>
                  <a:pt x="0" y="0"/>
                </a:lnTo>
                <a:lnTo>
                  <a:pt x="6479" y="0"/>
                </a:lnTo>
                <a:lnTo>
                  <a:pt x="6479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88" name="object 1088"/>
          <p:cNvSpPr/>
          <p:nvPr/>
        </p:nvSpPr>
        <p:spPr>
          <a:xfrm>
            <a:off x="4052541" y="1798833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760" y="6479"/>
                </a:moveTo>
                <a:lnTo>
                  <a:pt x="0" y="6479"/>
                </a:lnTo>
                <a:lnTo>
                  <a:pt x="0" y="0"/>
                </a:lnTo>
                <a:lnTo>
                  <a:pt x="5760" y="0"/>
                </a:lnTo>
                <a:lnTo>
                  <a:pt x="576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89" name="object 1089"/>
          <p:cNvSpPr/>
          <p:nvPr/>
        </p:nvSpPr>
        <p:spPr>
          <a:xfrm>
            <a:off x="4043499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6480" y="6479"/>
                </a:moveTo>
                <a:lnTo>
                  <a:pt x="0" y="6479"/>
                </a:lnTo>
                <a:lnTo>
                  <a:pt x="0" y="0"/>
                </a:lnTo>
                <a:lnTo>
                  <a:pt x="6480" y="0"/>
                </a:lnTo>
                <a:lnTo>
                  <a:pt x="648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90" name="object 1090"/>
          <p:cNvSpPr/>
          <p:nvPr/>
        </p:nvSpPr>
        <p:spPr>
          <a:xfrm>
            <a:off x="4034452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6480" y="6479"/>
                </a:moveTo>
                <a:lnTo>
                  <a:pt x="0" y="6479"/>
                </a:lnTo>
                <a:lnTo>
                  <a:pt x="0" y="0"/>
                </a:lnTo>
                <a:lnTo>
                  <a:pt x="6480" y="0"/>
                </a:lnTo>
                <a:lnTo>
                  <a:pt x="648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91" name="object 1091"/>
          <p:cNvSpPr/>
          <p:nvPr/>
        </p:nvSpPr>
        <p:spPr>
          <a:xfrm>
            <a:off x="4025920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6480" y="6479"/>
                </a:moveTo>
                <a:lnTo>
                  <a:pt x="0" y="6479"/>
                </a:lnTo>
                <a:lnTo>
                  <a:pt x="0" y="0"/>
                </a:lnTo>
                <a:lnTo>
                  <a:pt x="6480" y="0"/>
                </a:lnTo>
                <a:lnTo>
                  <a:pt x="648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92" name="object 1092"/>
          <p:cNvSpPr/>
          <p:nvPr/>
        </p:nvSpPr>
        <p:spPr>
          <a:xfrm>
            <a:off x="4016873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6479" y="6479"/>
                </a:moveTo>
                <a:lnTo>
                  <a:pt x="0" y="6479"/>
                </a:lnTo>
                <a:lnTo>
                  <a:pt x="0" y="0"/>
                </a:lnTo>
                <a:lnTo>
                  <a:pt x="6479" y="0"/>
                </a:lnTo>
                <a:lnTo>
                  <a:pt x="6479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93" name="object 1093"/>
          <p:cNvSpPr/>
          <p:nvPr/>
        </p:nvSpPr>
        <p:spPr>
          <a:xfrm>
            <a:off x="4007835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6480" y="6479"/>
                </a:moveTo>
                <a:lnTo>
                  <a:pt x="0" y="6479"/>
                </a:lnTo>
                <a:lnTo>
                  <a:pt x="0" y="0"/>
                </a:lnTo>
                <a:lnTo>
                  <a:pt x="6480" y="0"/>
                </a:lnTo>
                <a:lnTo>
                  <a:pt x="648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94" name="object 1094"/>
          <p:cNvSpPr/>
          <p:nvPr/>
        </p:nvSpPr>
        <p:spPr>
          <a:xfrm>
            <a:off x="3999294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6480" y="6479"/>
                </a:moveTo>
                <a:lnTo>
                  <a:pt x="0" y="6479"/>
                </a:lnTo>
                <a:lnTo>
                  <a:pt x="0" y="0"/>
                </a:lnTo>
                <a:lnTo>
                  <a:pt x="6480" y="0"/>
                </a:lnTo>
                <a:lnTo>
                  <a:pt x="648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95" name="object 1095"/>
          <p:cNvSpPr/>
          <p:nvPr/>
        </p:nvSpPr>
        <p:spPr>
          <a:xfrm>
            <a:off x="3990257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6479" y="6479"/>
                </a:moveTo>
                <a:lnTo>
                  <a:pt x="0" y="6479"/>
                </a:lnTo>
                <a:lnTo>
                  <a:pt x="0" y="0"/>
                </a:lnTo>
                <a:lnTo>
                  <a:pt x="6479" y="0"/>
                </a:lnTo>
                <a:lnTo>
                  <a:pt x="6479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96" name="object 1096"/>
          <p:cNvSpPr/>
          <p:nvPr/>
        </p:nvSpPr>
        <p:spPr>
          <a:xfrm>
            <a:off x="3981210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6480" y="6479"/>
                </a:moveTo>
                <a:lnTo>
                  <a:pt x="0" y="6479"/>
                </a:lnTo>
                <a:lnTo>
                  <a:pt x="0" y="0"/>
                </a:lnTo>
                <a:lnTo>
                  <a:pt x="6480" y="0"/>
                </a:lnTo>
                <a:lnTo>
                  <a:pt x="648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97" name="object 1097"/>
          <p:cNvSpPr/>
          <p:nvPr/>
        </p:nvSpPr>
        <p:spPr>
          <a:xfrm>
            <a:off x="3972668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6480" y="6479"/>
                </a:moveTo>
                <a:lnTo>
                  <a:pt x="0" y="6479"/>
                </a:lnTo>
                <a:lnTo>
                  <a:pt x="0" y="0"/>
                </a:lnTo>
                <a:lnTo>
                  <a:pt x="6480" y="0"/>
                </a:lnTo>
                <a:lnTo>
                  <a:pt x="648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98" name="object 1098"/>
          <p:cNvSpPr/>
          <p:nvPr/>
        </p:nvSpPr>
        <p:spPr>
          <a:xfrm>
            <a:off x="3963631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6479" y="6479"/>
                </a:moveTo>
                <a:lnTo>
                  <a:pt x="0" y="6479"/>
                </a:lnTo>
                <a:lnTo>
                  <a:pt x="0" y="0"/>
                </a:lnTo>
                <a:lnTo>
                  <a:pt x="6479" y="0"/>
                </a:lnTo>
                <a:lnTo>
                  <a:pt x="6479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99" name="object 1099"/>
          <p:cNvSpPr/>
          <p:nvPr/>
        </p:nvSpPr>
        <p:spPr>
          <a:xfrm>
            <a:off x="4047515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00" name="object 1100"/>
          <p:cNvSpPr/>
          <p:nvPr/>
        </p:nvSpPr>
        <p:spPr>
          <a:xfrm>
            <a:off x="4056057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01" name="object 1101"/>
          <p:cNvSpPr/>
          <p:nvPr/>
        </p:nvSpPr>
        <p:spPr>
          <a:xfrm>
            <a:off x="4065103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02" name="object 1102"/>
          <p:cNvSpPr/>
          <p:nvPr/>
        </p:nvSpPr>
        <p:spPr>
          <a:xfrm>
            <a:off x="4074139" y="164964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03" name="object 1103"/>
          <p:cNvSpPr/>
          <p:nvPr/>
        </p:nvSpPr>
        <p:spPr>
          <a:xfrm>
            <a:off x="4082682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04" name="object 1104"/>
          <p:cNvSpPr/>
          <p:nvPr/>
        </p:nvSpPr>
        <p:spPr>
          <a:xfrm>
            <a:off x="4091720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05" name="object 1105"/>
          <p:cNvSpPr/>
          <p:nvPr/>
        </p:nvSpPr>
        <p:spPr>
          <a:xfrm>
            <a:off x="4100765" y="164964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06" name="object 1106"/>
          <p:cNvSpPr/>
          <p:nvPr/>
        </p:nvSpPr>
        <p:spPr>
          <a:xfrm>
            <a:off x="4109299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07" name="object 1107"/>
          <p:cNvSpPr/>
          <p:nvPr/>
        </p:nvSpPr>
        <p:spPr>
          <a:xfrm>
            <a:off x="4118346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08" name="object 1108"/>
          <p:cNvSpPr/>
          <p:nvPr/>
        </p:nvSpPr>
        <p:spPr>
          <a:xfrm>
            <a:off x="4127381" y="164964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09" name="object 1109"/>
          <p:cNvSpPr/>
          <p:nvPr/>
        </p:nvSpPr>
        <p:spPr>
          <a:xfrm>
            <a:off x="4135924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10" name="object 1110"/>
          <p:cNvSpPr/>
          <p:nvPr/>
        </p:nvSpPr>
        <p:spPr>
          <a:xfrm>
            <a:off x="4144971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11" name="object 1111"/>
          <p:cNvSpPr/>
          <p:nvPr/>
        </p:nvSpPr>
        <p:spPr>
          <a:xfrm>
            <a:off x="4154007" y="164964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12" name="object 1112"/>
          <p:cNvSpPr/>
          <p:nvPr/>
        </p:nvSpPr>
        <p:spPr>
          <a:xfrm>
            <a:off x="4162550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13" name="object 1113"/>
          <p:cNvSpPr/>
          <p:nvPr/>
        </p:nvSpPr>
        <p:spPr>
          <a:xfrm>
            <a:off x="4171588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14" name="object 1114"/>
          <p:cNvSpPr/>
          <p:nvPr/>
        </p:nvSpPr>
        <p:spPr>
          <a:xfrm>
            <a:off x="4180633" y="164964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15" name="object 1115"/>
          <p:cNvSpPr/>
          <p:nvPr/>
        </p:nvSpPr>
        <p:spPr>
          <a:xfrm>
            <a:off x="4189176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16" name="object 1116"/>
          <p:cNvSpPr/>
          <p:nvPr/>
        </p:nvSpPr>
        <p:spPr>
          <a:xfrm>
            <a:off x="4198213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17" name="object 1117"/>
          <p:cNvSpPr/>
          <p:nvPr/>
        </p:nvSpPr>
        <p:spPr>
          <a:xfrm>
            <a:off x="4207259" y="164964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18" name="object 1118"/>
          <p:cNvSpPr/>
          <p:nvPr/>
        </p:nvSpPr>
        <p:spPr>
          <a:xfrm>
            <a:off x="4215793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19" name="object 1119"/>
          <p:cNvSpPr/>
          <p:nvPr/>
        </p:nvSpPr>
        <p:spPr>
          <a:xfrm>
            <a:off x="4224839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20" name="object 1120"/>
          <p:cNvSpPr/>
          <p:nvPr/>
        </p:nvSpPr>
        <p:spPr>
          <a:xfrm>
            <a:off x="4233876" y="164964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21" name="object 1121"/>
          <p:cNvSpPr/>
          <p:nvPr/>
        </p:nvSpPr>
        <p:spPr>
          <a:xfrm>
            <a:off x="4242419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22" name="object 1122"/>
          <p:cNvSpPr/>
          <p:nvPr/>
        </p:nvSpPr>
        <p:spPr>
          <a:xfrm>
            <a:off x="4251465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23" name="object 1123"/>
          <p:cNvSpPr/>
          <p:nvPr/>
        </p:nvSpPr>
        <p:spPr>
          <a:xfrm>
            <a:off x="4259997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24" name="object 1124"/>
          <p:cNvSpPr/>
          <p:nvPr/>
        </p:nvSpPr>
        <p:spPr>
          <a:xfrm>
            <a:off x="4269044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25" name="object 1125"/>
          <p:cNvSpPr/>
          <p:nvPr/>
        </p:nvSpPr>
        <p:spPr>
          <a:xfrm>
            <a:off x="4278082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26" name="object 1126"/>
          <p:cNvSpPr/>
          <p:nvPr/>
        </p:nvSpPr>
        <p:spPr>
          <a:xfrm>
            <a:off x="4286623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27" name="object 1127"/>
          <p:cNvSpPr/>
          <p:nvPr/>
        </p:nvSpPr>
        <p:spPr>
          <a:xfrm>
            <a:off x="4295670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28" name="object 1128"/>
          <p:cNvSpPr/>
          <p:nvPr/>
        </p:nvSpPr>
        <p:spPr>
          <a:xfrm>
            <a:off x="4304708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29" name="object 1129"/>
          <p:cNvSpPr/>
          <p:nvPr/>
        </p:nvSpPr>
        <p:spPr>
          <a:xfrm>
            <a:off x="4313249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30" name="object 1130"/>
          <p:cNvSpPr/>
          <p:nvPr/>
        </p:nvSpPr>
        <p:spPr>
          <a:xfrm>
            <a:off x="4322286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31" name="object 1131"/>
          <p:cNvSpPr/>
          <p:nvPr/>
        </p:nvSpPr>
        <p:spPr>
          <a:xfrm>
            <a:off x="4331332" y="164964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32" name="object 1132"/>
          <p:cNvSpPr/>
          <p:nvPr/>
        </p:nvSpPr>
        <p:spPr>
          <a:xfrm>
            <a:off x="4339875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33" name="object 1133"/>
          <p:cNvSpPr/>
          <p:nvPr/>
        </p:nvSpPr>
        <p:spPr>
          <a:xfrm>
            <a:off x="4348912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34" name="object 1134"/>
          <p:cNvSpPr/>
          <p:nvPr/>
        </p:nvSpPr>
        <p:spPr>
          <a:xfrm>
            <a:off x="4357949" y="164964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35" name="object 1135"/>
          <p:cNvSpPr/>
          <p:nvPr/>
        </p:nvSpPr>
        <p:spPr>
          <a:xfrm>
            <a:off x="4366492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36" name="object 1136"/>
          <p:cNvSpPr/>
          <p:nvPr/>
        </p:nvSpPr>
        <p:spPr>
          <a:xfrm>
            <a:off x="4375538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37" name="object 1137"/>
          <p:cNvSpPr/>
          <p:nvPr/>
        </p:nvSpPr>
        <p:spPr>
          <a:xfrm>
            <a:off x="4384574" y="164964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38" name="object 1138"/>
          <p:cNvSpPr/>
          <p:nvPr/>
        </p:nvSpPr>
        <p:spPr>
          <a:xfrm>
            <a:off x="4393117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39" name="object 1139"/>
          <p:cNvSpPr/>
          <p:nvPr/>
        </p:nvSpPr>
        <p:spPr>
          <a:xfrm>
            <a:off x="4402155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40" name="object 1140"/>
          <p:cNvSpPr/>
          <p:nvPr/>
        </p:nvSpPr>
        <p:spPr>
          <a:xfrm>
            <a:off x="4411200" y="164964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41" name="object 1141"/>
          <p:cNvSpPr/>
          <p:nvPr/>
        </p:nvSpPr>
        <p:spPr>
          <a:xfrm>
            <a:off x="4419743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42" name="object 1142"/>
          <p:cNvSpPr/>
          <p:nvPr/>
        </p:nvSpPr>
        <p:spPr>
          <a:xfrm>
            <a:off x="4428781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43" name="object 1143"/>
          <p:cNvSpPr/>
          <p:nvPr/>
        </p:nvSpPr>
        <p:spPr>
          <a:xfrm>
            <a:off x="4437825" y="164964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44" name="object 1144"/>
          <p:cNvSpPr/>
          <p:nvPr/>
        </p:nvSpPr>
        <p:spPr>
          <a:xfrm>
            <a:off x="4446359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45" name="object 1145"/>
          <p:cNvSpPr/>
          <p:nvPr/>
        </p:nvSpPr>
        <p:spPr>
          <a:xfrm>
            <a:off x="4455406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46" name="object 1146"/>
          <p:cNvSpPr/>
          <p:nvPr/>
        </p:nvSpPr>
        <p:spPr>
          <a:xfrm>
            <a:off x="4464442" y="164964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47" name="object 1147"/>
          <p:cNvSpPr/>
          <p:nvPr/>
        </p:nvSpPr>
        <p:spPr>
          <a:xfrm>
            <a:off x="4472985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48" name="object 1148"/>
          <p:cNvSpPr/>
          <p:nvPr/>
        </p:nvSpPr>
        <p:spPr>
          <a:xfrm>
            <a:off x="4482032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49" name="object 1149"/>
          <p:cNvSpPr/>
          <p:nvPr/>
        </p:nvSpPr>
        <p:spPr>
          <a:xfrm>
            <a:off x="4490565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50" name="object 1150"/>
          <p:cNvSpPr/>
          <p:nvPr/>
        </p:nvSpPr>
        <p:spPr>
          <a:xfrm>
            <a:off x="4499611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51" name="object 1151"/>
          <p:cNvSpPr/>
          <p:nvPr/>
        </p:nvSpPr>
        <p:spPr>
          <a:xfrm>
            <a:off x="4508648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52" name="object 1152"/>
          <p:cNvSpPr/>
          <p:nvPr/>
        </p:nvSpPr>
        <p:spPr>
          <a:xfrm>
            <a:off x="4517190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53" name="object 1153"/>
          <p:cNvSpPr/>
          <p:nvPr/>
        </p:nvSpPr>
        <p:spPr>
          <a:xfrm>
            <a:off x="4526237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54" name="object 1154"/>
          <p:cNvSpPr/>
          <p:nvPr/>
        </p:nvSpPr>
        <p:spPr>
          <a:xfrm>
            <a:off x="4535275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55" name="object 1155"/>
          <p:cNvSpPr/>
          <p:nvPr/>
        </p:nvSpPr>
        <p:spPr>
          <a:xfrm>
            <a:off x="4543816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56" name="object 1156"/>
          <p:cNvSpPr/>
          <p:nvPr/>
        </p:nvSpPr>
        <p:spPr>
          <a:xfrm>
            <a:off x="4552854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57" name="object 1157"/>
          <p:cNvSpPr/>
          <p:nvPr/>
        </p:nvSpPr>
        <p:spPr>
          <a:xfrm>
            <a:off x="4561901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58" name="object 1158"/>
          <p:cNvSpPr/>
          <p:nvPr/>
        </p:nvSpPr>
        <p:spPr>
          <a:xfrm>
            <a:off x="4570441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59" name="object 1159"/>
          <p:cNvSpPr/>
          <p:nvPr/>
        </p:nvSpPr>
        <p:spPr>
          <a:xfrm>
            <a:off x="4579479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60" name="object 1160"/>
          <p:cNvSpPr/>
          <p:nvPr/>
        </p:nvSpPr>
        <p:spPr>
          <a:xfrm>
            <a:off x="4588525" y="164964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61" name="object 1161"/>
          <p:cNvSpPr/>
          <p:nvPr/>
        </p:nvSpPr>
        <p:spPr>
          <a:xfrm>
            <a:off x="4597058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62" name="object 1162"/>
          <p:cNvSpPr/>
          <p:nvPr/>
        </p:nvSpPr>
        <p:spPr>
          <a:xfrm>
            <a:off x="4606105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63" name="object 1163"/>
          <p:cNvSpPr/>
          <p:nvPr/>
        </p:nvSpPr>
        <p:spPr>
          <a:xfrm>
            <a:off x="4615142" y="164964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64" name="object 1164"/>
          <p:cNvSpPr/>
          <p:nvPr/>
        </p:nvSpPr>
        <p:spPr>
          <a:xfrm>
            <a:off x="4623685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65" name="object 1165"/>
          <p:cNvSpPr/>
          <p:nvPr/>
        </p:nvSpPr>
        <p:spPr>
          <a:xfrm>
            <a:off x="4632731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66" name="object 1166"/>
          <p:cNvSpPr/>
          <p:nvPr/>
        </p:nvSpPr>
        <p:spPr>
          <a:xfrm>
            <a:off x="4641767" y="164964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67" name="object 1167"/>
          <p:cNvSpPr/>
          <p:nvPr/>
        </p:nvSpPr>
        <p:spPr>
          <a:xfrm>
            <a:off x="4650310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68" name="object 1168"/>
          <p:cNvSpPr/>
          <p:nvPr/>
        </p:nvSpPr>
        <p:spPr>
          <a:xfrm>
            <a:off x="4659348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69" name="object 1169"/>
          <p:cNvSpPr/>
          <p:nvPr/>
        </p:nvSpPr>
        <p:spPr>
          <a:xfrm>
            <a:off x="4668393" y="164964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70" name="object 1170"/>
          <p:cNvSpPr/>
          <p:nvPr/>
        </p:nvSpPr>
        <p:spPr>
          <a:xfrm>
            <a:off x="4676927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71" name="object 1171"/>
          <p:cNvSpPr/>
          <p:nvPr/>
        </p:nvSpPr>
        <p:spPr>
          <a:xfrm>
            <a:off x="4685974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72" name="object 1172"/>
          <p:cNvSpPr/>
          <p:nvPr/>
        </p:nvSpPr>
        <p:spPr>
          <a:xfrm>
            <a:off x="4695010" y="164964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73" name="object 1173"/>
          <p:cNvSpPr/>
          <p:nvPr/>
        </p:nvSpPr>
        <p:spPr>
          <a:xfrm>
            <a:off x="4703552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74" name="object 1174"/>
          <p:cNvSpPr/>
          <p:nvPr/>
        </p:nvSpPr>
        <p:spPr>
          <a:xfrm>
            <a:off x="4712599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75" name="object 1175"/>
          <p:cNvSpPr/>
          <p:nvPr/>
        </p:nvSpPr>
        <p:spPr>
          <a:xfrm>
            <a:off x="4721635" y="164964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76" name="object 1176"/>
          <p:cNvSpPr/>
          <p:nvPr/>
        </p:nvSpPr>
        <p:spPr>
          <a:xfrm>
            <a:off x="4730178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77" name="object 1177"/>
          <p:cNvSpPr/>
          <p:nvPr/>
        </p:nvSpPr>
        <p:spPr>
          <a:xfrm>
            <a:off x="4739216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78" name="object 1178"/>
          <p:cNvSpPr/>
          <p:nvPr/>
        </p:nvSpPr>
        <p:spPr>
          <a:xfrm>
            <a:off x="4747758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79" name="object 1179"/>
          <p:cNvSpPr/>
          <p:nvPr/>
        </p:nvSpPr>
        <p:spPr>
          <a:xfrm>
            <a:off x="4756804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80" name="object 1180"/>
          <p:cNvSpPr/>
          <p:nvPr/>
        </p:nvSpPr>
        <p:spPr>
          <a:xfrm>
            <a:off x="4765841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81" name="object 1181"/>
          <p:cNvSpPr/>
          <p:nvPr/>
        </p:nvSpPr>
        <p:spPr>
          <a:xfrm>
            <a:off x="4774383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82" name="object 1182"/>
          <p:cNvSpPr/>
          <p:nvPr/>
        </p:nvSpPr>
        <p:spPr>
          <a:xfrm>
            <a:off x="4783421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83" name="object 1183"/>
          <p:cNvSpPr/>
          <p:nvPr/>
        </p:nvSpPr>
        <p:spPr>
          <a:xfrm>
            <a:off x="4792467" y="16496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6480"/>
                </a:moveTo>
                <a:lnTo>
                  <a:pt x="6480" y="6480"/>
                </a:lnTo>
                <a:lnTo>
                  <a:pt x="6480" y="0"/>
                </a:lnTo>
                <a:lnTo>
                  <a:pt x="0" y="0"/>
                </a:lnTo>
                <a:lnTo>
                  <a:pt x="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84" name="object 1184"/>
          <p:cNvSpPr/>
          <p:nvPr/>
        </p:nvSpPr>
        <p:spPr>
          <a:xfrm>
            <a:off x="4792467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85" name="object 1185"/>
          <p:cNvSpPr/>
          <p:nvPr/>
        </p:nvSpPr>
        <p:spPr>
          <a:xfrm>
            <a:off x="4801009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86" name="object 1186"/>
          <p:cNvSpPr/>
          <p:nvPr/>
        </p:nvSpPr>
        <p:spPr>
          <a:xfrm>
            <a:off x="4810047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87" name="object 1187"/>
          <p:cNvSpPr/>
          <p:nvPr/>
        </p:nvSpPr>
        <p:spPr>
          <a:xfrm>
            <a:off x="4819093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88" name="object 1188"/>
          <p:cNvSpPr/>
          <p:nvPr/>
        </p:nvSpPr>
        <p:spPr>
          <a:xfrm>
            <a:off x="4827626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89" name="object 1189"/>
          <p:cNvSpPr/>
          <p:nvPr/>
        </p:nvSpPr>
        <p:spPr>
          <a:xfrm>
            <a:off x="4836672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90" name="object 1190"/>
          <p:cNvSpPr/>
          <p:nvPr/>
        </p:nvSpPr>
        <p:spPr>
          <a:xfrm>
            <a:off x="4845708" y="164964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91" name="object 1191"/>
          <p:cNvSpPr/>
          <p:nvPr/>
        </p:nvSpPr>
        <p:spPr>
          <a:xfrm>
            <a:off x="4854251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92" name="object 1192"/>
          <p:cNvSpPr/>
          <p:nvPr/>
        </p:nvSpPr>
        <p:spPr>
          <a:xfrm>
            <a:off x="4863298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93" name="object 1193"/>
          <p:cNvSpPr/>
          <p:nvPr/>
        </p:nvSpPr>
        <p:spPr>
          <a:xfrm>
            <a:off x="4872334" y="164964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94" name="object 1194"/>
          <p:cNvSpPr/>
          <p:nvPr/>
        </p:nvSpPr>
        <p:spPr>
          <a:xfrm>
            <a:off x="4880877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95" name="object 1195"/>
          <p:cNvSpPr/>
          <p:nvPr/>
        </p:nvSpPr>
        <p:spPr>
          <a:xfrm>
            <a:off x="4889915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96" name="object 1196"/>
          <p:cNvSpPr/>
          <p:nvPr/>
        </p:nvSpPr>
        <p:spPr>
          <a:xfrm>
            <a:off x="4898960" y="164964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97" name="object 1197"/>
          <p:cNvSpPr/>
          <p:nvPr/>
        </p:nvSpPr>
        <p:spPr>
          <a:xfrm>
            <a:off x="4907503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98" name="object 1198"/>
          <p:cNvSpPr/>
          <p:nvPr/>
        </p:nvSpPr>
        <p:spPr>
          <a:xfrm>
            <a:off x="4916540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99" name="object 1199"/>
          <p:cNvSpPr/>
          <p:nvPr/>
        </p:nvSpPr>
        <p:spPr>
          <a:xfrm>
            <a:off x="4925577" y="164964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00" name="object 1200"/>
          <p:cNvSpPr/>
          <p:nvPr/>
        </p:nvSpPr>
        <p:spPr>
          <a:xfrm>
            <a:off x="4934120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01" name="object 1201"/>
          <p:cNvSpPr/>
          <p:nvPr/>
        </p:nvSpPr>
        <p:spPr>
          <a:xfrm>
            <a:off x="4943166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02" name="object 1202"/>
          <p:cNvSpPr/>
          <p:nvPr/>
        </p:nvSpPr>
        <p:spPr>
          <a:xfrm>
            <a:off x="4952203" y="164964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03" name="object 1203"/>
          <p:cNvSpPr/>
          <p:nvPr/>
        </p:nvSpPr>
        <p:spPr>
          <a:xfrm>
            <a:off x="4960745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04" name="object 1204"/>
          <p:cNvSpPr/>
          <p:nvPr/>
        </p:nvSpPr>
        <p:spPr>
          <a:xfrm>
            <a:off x="4969783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05" name="object 1205"/>
          <p:cNvSpPr/>
          <p:nvPr/>
        </p:nvSpPr>
        <p:spPr>
          <a:xfrm>
            <a:off x="4978828" y="164964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06" name="object 1206"/>
          <p:cNvSpPr/>
          <p:nvPr/>
        </p:nvSpPr>
        <p:spPr>
          <a:xfrm>
            <a:off x="4987371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07" name="object 1207"/>
          <p:cNvSpPr/>
          <p:nvPr/>
        </p:nvSpPr>
        <p:spPr>
          <a:xfrm>
            <a:off x="4996409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08" name="object 1208"/>
          <p:cNvSpPr/>
          <p:nvPr/>
        </p:nvSpPr>
        <p:spPr>
          <a:xfrm>
            <a:off x="5004950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09" name="object 1209"/>
          <p:cNvSpPr/>
          <p:nvPr/>
        </p:nvSpPr>
        <p:spPr>
          <a:xfrm>
            <a:off x="5013988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10" name="object 1210"/>
          <p:cNvSpPr/>
          <p:nvPr/>
        </p:nvSpPr>
        <p:spPr>
          <a:xfrm>
            <a:off x="5023034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11" name="object 1211"/>
          <p:cNvSpPr/>
          <p:nvPr/>
        </p:nvSpPr>
        <p:spPr>
          <a:xfrm>
            <a:off x="5031576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12" name="object 1212"/>
          <p:cNvSpPr/>
          <p:nvPr/>
        </p:nvSpPr>
        <p:spPr>
          <a:xfrm>
            <a:off x="5040613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13" name="object 1213"/>
          <p:cNvSpPr/>
          <p:nvPr/>
        </p:nvSpPr>
        <p:spPr>
          <a:xfrm>
            <a:off x="5049660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14" name="object 1214"/>
          <p:cNvSpPr/>
          <p:nvPr/>
        </p:nvSpPr>
        <p:spPr>
          <a:xfrm>
            <a:off x="5058193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15" name="object 1215"/>
          <p:cNvSpPr/>
          <p:nvPr/>
        </p:nvSpPr>
        <p:spPr>
          <a:xfrm>
            <a:off x="5067239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16" name="object 1216"/>
          <p:cNvSpPr/>
          <p:nvPr/>
        </p:nvSpPr>
        <p:spPr>
          <a:xfrm>
            <a:off x="5076277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17" name="object 1217"/>
          <p:cNvSpPr/>
          <p:nvPr/>
        </p:nvSpPr>
        <p:spPr>
          <a:xfrm>
            <a:off x="5084818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18" name="object 1218"/>
          <p:cNvSpPr/>
          <p:nvPr/>
        </p:nvSpPr>
        <p:spPr>
          <a:xfrm>
            <a:off x="5093865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19" name="object 1219"/>
          <p:cNvSpPr/>
          <p:nvPr/>
        </p:nvSpPr>
        <p:spPr>
          <a:xfrm>
            <a:off x="5102901" y="164964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20" name="object 1220"/>
          <p:cNvSpPr/>
          <p:nvPr/>
        </p:nvSpPr>
        <p:spPr>
          <a:xfrm>
            <a:off x="5111444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21" name="object 1221"/>
          <p:cNvSpPr/>
          <p:nvPr/>
        </p:nvSpPr>
        <p:spPr>
          <a:xfrm>
            <a:off x="5120482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22" name="object 1222"/>
          <p:cNvSpPr/>
          <p:nvPr/>
        </p:nvSpPr>
        <p:spPr>
          <a:xfrm>
            <a:off x="5129527" y="164964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23" name="object 1223"/>
          <p:cNvSpPr/>
          <p:nvPr/>
        </p:nvSpPr>
        <p:spPr>
          <a:xfrm>
            <a:off x="5138566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24" name="object 1224"/>
          <p:cNvSpPr/>
          <p:nvPr/>
        </p:nvSpPr>
        <p:spPr>
          <a:xfrm>
            <a:off x="5147612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25" name="object 1225"/>
          <p:cNvSpPr/>
          <p:nvPr/>
        </p:nvSpPr>
        <p:spPr>
          <a:xfrm>
            <a:off x="5156648" y="164964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26" name="object 1226"/>
          <p:cNvSpPr/>
          <p:nvPr/>
        </p:nvSpPr>
        <p:spPr>
          <a:xfrm>
            <a:off x="5165191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27" name="object 1227"/>
          <p:cNvSpPr/>
          <p:nvPr/>
        </p:nvSpPr>
        <p:spPr>
          <a:xfrm>
            <a:off x="5174229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28" name="object 1228"/>
          <p:cNvSpPr/>
          <p:nvPr/>
        </p:nvSpPr>
        <p:spPr>
          <a:xfrm>
            <a:off x="5183276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29" name="object 1229"/>
          <p:cNvSpPr/>
          <p:nvPr/>
        </p:nvSpPr>
        <p:spPr>
          <a:xfrm>
            <a:off x="5192314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30" name="object 1230"/>
          <p:cNvSpPr/>
          <p:nvPr/>
        </p:nvSpPr>
        <p:spPr>
          <a:xfrm>
            <a:off x="5201358" y="164964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31" name="object 1231"/>
          <p:cNvSpPr/>
          <p:nvPr/>
        </p:nvSpPr>
        <p:spPr>
          <a:xfrm>
            <a:off x="5209901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32" name="object 1232"/>
          <p:cNvSpPr/>
          <p:nvPr/>
        </p:nvSpPr>
        <p:spPr>
          <a:xfrm>
            <a:off x="5218939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33" name="object 1233"/>
          <p:cNvSpPr/>
          <p:nvPr/>
        </p:nvSpPr>
        <p:spPr>
          <a:xfrm>
            <a:off x="5227986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34" name="object 1234"/>
          <p:cNvSpPr/>
          <p:nvPr/>
        </p:nvSpPr>
        <p:spPr>
          <a:xfrm>
            <a:off x="5237022" y="164964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35" name="object 1235"/>
          <p:cNvSpPr/>
          <p:nvPr/>
        </p:nvSpPr>
        <p:spPr>
          <a:xfrm>
            <a:off x="5245565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36" name="object 1236"/>
          <p:cNvSpPr/>
          <p:nvPr/>
        </p:nvSpPr>
        <p:spPr>
          <a:xfrm>
            <a:off x="5254603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37" name="object 1237"/>
          <p:cNvSpPr/>
          <p:nvPr/>
        </p:nvSpPr>
        <p:spPr>
          <a:xfrm>
            <a:off x="5263649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38" name="object 1238"/>
          <p:cNvSpPr/>
          <p:nvPr/>
        </p:nvSpPr>
        <p:spPr>
          <a:xfrm>
            <a:off x="5272687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39" name="object 1239"/>
          <p:cNvSpPr/>
          <p:nvPr/>
        </p:nvSpPr>
        <p:spPr>
          <a:xfrm>
            <a:off x="5281732" y="164964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40" name="object 1240"/>
          <p:cNvSpPr/>
          <p:nvPr/>
        </p:nvSpPr>
        <p:spPr>
          <a:xfrm>
            <a:off x="5290275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41" name="object 1241"/>
          <p:cNvSpPr/>
          <p:nvPr/>
        </p:nvSpPr>
        <p:spPr>
          <a:xfrm>
            <a:off x="5299312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42" name="object 1242"/>
          <p:cNvSpPr/>
          <p:nvPr/>
        </p:nvSpPr>
        <p:spPr>
          <a:xfrm>
            <a:off x="5308350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43" name="object 1243"/>
          <p:cNvSpPr/>
          <p:nvPr/>
        </p:nvSpPr>
        <p:spPr>
          <a:xfrm>
            <a:off x="5317397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44" name="object 1244"/>
          <p:cNvSpPr/>
          <p:nvPr/>
        </p:nvSpPr>
        <p:spPr>
          <a:xfrm>
            <a:off x="5326433" y="164964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45" name="object 1245"/>
          <p:cNvSpPr/>
          <p:nvPr/>
        </p:nvSpPr>
        <p:spPr>
          <a:xfrm>
            <a:off x="5334976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46" name="object 1246"/>
          <p:cNvSpPr/>
          <p:nvPr/>
        </p:nvSpPr>
        <p:spPr>
          <a:xfrm>
            <a:off x="5344022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47" name="object 1247"/>
          <p:cNvSpPr/>
          <p:nvPr/>
        </p:nvSpPr>
        <p:spPr>
          <a:xfrm>
            <a:off x="5353060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48" name="object 1248"/>
          <p:cNvSpPr/>
          <p:nvPr/>
        </p:nvSpPr>
        <p:spPr>
          <a:xfrm>
            <a:off x="5362107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49" name="object 1249"/>
          <p:cNvSpPr/>
          <p:nvPr/>
        </p:nvSpPr>
        <p:spPr>
          <a:xfrm>
            <a:off x="5371143" y="164964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50" name="object 1250"/>
          <p:cNvSpPr/>
          <p:nvPr/>
        </p:nvSpPr>
        <p:spPr>
          <a:xfrm>
            <a:off x="5379686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51" name="object 1251"/>
          <p:cNvSpPr/>
          <p:nvPr/>
        </p:nvSpPr>
        <p:spPr>
          <a:xfrm>
            <a:off x="5388724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52" name="object 1252"/>
          <p:cNvSpPr/>
          <p:nvPr/>
        </p:nvSpPr>
        <p:spPr>
          <a:xfrm>
            <a:off x="5397770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53" name="object 1253"/>
          <p:cNvSpPr/>
          <p:nvPr/>
        </p:nvSpPr>
        <p:spPr>
          <a:xfrm>
            <a:off x="5406806" y="164964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54" name="object 1254"/>
          <p:cNvSpPr/>
          <p:nvPr/>
        </p:nvSpPr>
        <p:spPr>
          <a:xfrm>
            <a:off x="5415349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55" name="object 1255"/>
          <p:cNvSpPr/>
          <p:nvPr/>
        </p:nvSpPr>
        <p:spPr>
          <a:xfrm>
            <a:off x="5424396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56" name="object 1256"/>
          <p:cNvSpPr/>
          <p:nvPr/>
        </p:nvSpPr>
        <p:spPr>
          <a:xfrm>
            <a:off x="5433433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57" name="object 1257"/>
          <p:cNvSpPr/>
          <p:nvPr/>
        </p:nvSpPr>
        <p:spPr>
          <a:xfrm>
            <a:off x="5442471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58" name="object 1258"/>
          <p:cNvSpPr/>
          <p:nvPr/>
        </p:nvSpPr>
        <p:spPr>
          <a:xfrm>
            <a:off x="5451516" y="164964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59" name="object 1259"/>
          <p:cNvSpPr/>
          <p:nvPr/>
        </p:nvSpPr>
        <p:spPr>
          <a:xfrm>
            <a:off x="5460059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60" name="object 1260"/>
          <p:cNvSpPr/>
          <p:nvPr/>
        </p:nvSpPr>
        <p:spPr>
          <a:xfrm>
            <a:off x="5469096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61" name="object 1261"/>
          <p:cNvSpPr/>
          <p:nvPr/>
        </p:nvSpPr>
        <p:spPr>
          <a:xfrm>
            <a:off x="5478143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62" name="object 1262"/>
          <p:cNvSpPr/>
          <p:nvPr/>
        </p:nvSpPr>
        <p:spPr>
          <a:xfrm>
            <a:off x="5487181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63" name="object 1263"/>
          <p:cNvSpPr/>
          <p:nvPr/>
        </p:nvSpPr>
        <p:spPr>
          <a:xfrm>
            <a:off x="5496226" y="164964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64" name="object 1264"/>
          <p:cNvSpPr/>
          <p:nvPr/>
        </p:nvSpPr>
        <p:spPr>
          <a:xfrm>
            <a:off x="5504760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65" name="object 1265"/>
          <p:cNvSpPr/>
          <p:nvPr/>
        </p:nvSpPr>
        <p:spPr>
          <a:xfrm>
            <a:off x="5513807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66" name="object 1266"/>
          <p:cNvSpPr/>
          <p:nvPr/>
        </p:nvSpPr>
        <p:spPr>
          <a:xfrm>
            <a:off x="5522845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67" name="object 1267"/>
          <p:cNvSpPr/>
          <p:nvPr/>
        </p:nvSpPr>
        <p:spPr>
          <a:xfrm>
            <a:off x="5531891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68" name="object 1268"/>
          <p:cNvSpPr/>
          <p:nvPr/>
        </p:nvSpPr>
        <p:spPr>
          <a:xfrm>
            <a:off x="5540927" y="164964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69" name="object 1269"/>
          <p:cNvSpPr/>
          <p:nvPr/>
        </p:nvSpPr>
        <p:spPr>
          <a:xfrm>
            <a:off x="5549470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70" name="object 1270"/>
          <p:cNvSpPr/>
          <p:nvPr/>
        </p:nvSpPr>
        <p:spPr>
          <a:xfrm>
            <a:off x="5558517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71" name="object 1271"/>
          <p:cNvSpPr/>
          <p:nvPr/>
        </p:nvSpPr>
        <p:spPr>
          <a:xfrm>
            <a:off x="5567554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72" name="object 1272"/>
          <p:cNvSpPr/>
          <p:nvPr/>
        </p:nvSpPr>
        <p:spPr>
          <a:xfrm>
            <a:off x="5576591" y="164964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73" name="object 1273"/>
          <p:cNvSpPr/>
          <p:nvPr/>
        </p:nvSpPr>
        <p:spPr>
          <a:xfrm>
            <a:off x="5585134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74" name="object 1274"/>
          <p:cNvSpPr/>
          <p:nvPr/>
        </p:nvSpPr>
        <p:spPr>
          <a:xfrm>
            <a:off x="5594180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75" name="object 1275"/>
          <p:cNvSpPr/>
          <p:nvPr/>
        </p:nvSpPr>
        <p:spPr>
          <a:xfrm>
            <a:off x="5603217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76" name="object 1276"/>
          <p:cNvSpPr/>
          <p:nvPr/>
        </p:nvSpPr>
        <p:spPr>
          <a:xfrm>
            <a:off x="5612264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77" name="object 1277"/>
          <p:cNvSpPr/>
          <p:nvPr/>
        </p:nvSpPr>
        <p:spPr>
          <a:xfrm>
            <a:off x="5621300" y="164964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78" name="object 1278"/>
          <p:cNvSpPr/>
          <p:nvPr/>
        </p:nvSpPr>
        <p:spPr>
          <a:xfrm>
            <a:off x="5629843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79" name="object 1279"/>
          <p:cNvSpPr/>
          <p:nvPr/>
        </p:nvSpPr>
        <p:spPr>
          <a:xfrm>
            <a:off x="5638881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80" name="object 1280"/>
          <p:cNvSpPr/>
          <p:nvPr/>
        </p:nvSpPr>
        <p:spPr>
          <a:xfrm>
            <a:off x="5647927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81" name="object 1281"/>
          <p:cNvSpPr/>
          <p:nvPr/>
        </p:nvSpPr>
        <p:spPr>
          <a:xfrm>
            <a:off x="5656965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82" name="object 1282"/>
          <p:cNvSpPr/>
          <p:nvPr/>
        </p:nvSpPr>
        <p:spPr>
          <a:xfrm>
            <a:off x="5666010" y="164964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83" name="object 1283"/>
          <p:cNvSpPr/>
          <p:nvPr/>
        </p:nvSpPr>
        <p:spPr>
          <a:xfrm>
            <a:off x="5674553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84" name="object 1284"/>
          <p:cNvSpPr/>
          <p:nvPr/>
        </p:nvSpPr>
        <p:spPr>
          <a:xfrm>
            <a:off x="5670533" y="1798833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759" y="6479"/>
                </a:moveTo>
                <a:lnTo>
                  <a:pt x="0" y="6479"/>
                </a:lnTo>
                <a:lnTo>
                  <a:pt x="0" y="0"/>
                </a:lnTo>
                <a:lnTo>
                  <a:pt x="5759" y="0"/>
                </a:lnTo>
                <a:lnTo>
                  <a:pt x="5759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85" name="object 1285"/>
          <p:cNvSpPr/>
          <p:nvPr/>
        </p:nvSpPr>
        <p:spPr>
          <a:xfrm>
            <a:off x="5661491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79"/>
                </a:moveTo>
                <a:lnTo>
                  <a:pt x="0" y="6479"/>
                </a:lnTo>
                <a:lnTo>
                  <a:pt x="0" y="0"/>
                </a:lnTo>
                <a:lnTo>
                  <a:pt x="6480" y="0"/>
                </a:lnTo>
                <a:lnTo>
                  <a:pt x="648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86" name="object 1286"/>
          <p:cNvSpPr/>
          <p:nvPr/>
        </p:nvSpPr>
        <p:spPr>
          <a:xfrm>
            <a:off x="5652445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79"/>
                </a:moveTo>
                <a:lnTo>
                  <a:pt x="0" y="6479"/>
                </a:lnTo>
                <a:lnTo>
                  <a:pt x="0" y="0"/>
                </a:lnTo>
                <a:lnTo>
                  <a:pt x="6479" y="0"/>
                </a:lnTo>
                <a:lnTo>
                  <a:pt x="6479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87" name="object 1287"/>
          <p:cNvSpPr/>
          <p:nvPr/>
        </p:nvSpPr>
        <p:spPr>
          <a:xfrm>
            <a:off x="5643406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79"/>
                </a:moveTo>
                <a:lnTo>
                  <a:pt x="0" y="6479"/>
                </a:lnTo>
                <a:lnTo>
                  <a:pt x="0" y="0"/>
                </a:lnTo>
                <a:lnTo>
                  <a:pt x="6480" y="0"/>
                </a:lnTo>
                <a:lnTo>
                  <a:pt x="648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88" name="object 1288"/>
          <p:cNvSpPr/>
          <p:nvPr/>
        </p:nvSpPr>
        <p:spPr>
          <a:xfrm>
            <a:off x="5634360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79"/>
                </a:moveTo>
                <a:lnTo>
                  <a:pt x="0" y="6479"/>
                </a:lnTo>
                <a:lnTo>
                  <a:pt x="0" y="0"/>
                </a:lnTo>
                <a:lnTo>
                  <a:pt x="6480" y="0"/>
                </a:lnTo>
                <a:lnTo>
                  <a:pt x="648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89" name="object 1289"/>
          <p:cNvSpPr/>
          <p:nvPr/>
        </p:nvSpPr>
        <p:spPr>
          <a:xfrm>
            <a:off x="5625823" y="1798833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759" y="6479"/>
                </a:moveTo>
                <a:lnTo>
                  <a:pt x="0" y="6479"/>
                </a:lnTo>
                <a:lnTo>
                  <a:pt x="0" y="0"/>
                </a:lnTo>
                <a:lnTo>
                  <a:pt x="5759" y="0"/>
                </a:lnTo>
                <a:lnTo>
                  <a:pt x="5759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90" name="object 1290"/>
          <p:cNvSpPr/>
          <p:nvPr/>
        </p:nvSpPr>
        <p:spPr>
          <a:xfrm>
            <a:off x="5616781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79"/>
                </a:moveTo>
                <a:lnTo>
                  <a:pt x="0" y="6479"/>
                </a:lnTo>
                <a:lnTo>
                  <a:pt x="0" y="0"/>
                </a:lnTo>
                <a:lnTo>
                  <a:pt x="6480" y="0"/>
                </a:lnTo>
                <a:lnTo>
                  <a:pt x="648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91" name="object 1291"/>
          <p:cNvSpPr/>
          <p:nvPr/>
        </p:nvSpPr>
        <p:spPr>
          <a:xfrm>
            <a:off x="5607743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79"/>
                </a:moveTo>
                <a:lnTo>
                  <a:pt x="0" y="6479"/>
                </a:lnTo>
                <a:lnTo>
                  <a:pt x="0" y="0"/>
                </a:lnTo>
                <a:lnTo>
                  <a:pt x="6480" y="0"/>
                </a:lnTo>
                <a:lnTo>
                  <a:pt x="648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92" name="object 1292"/>
          <p:cNvSpPr/>
          <p:nvPr/>
        </p:nvSpPr>
        <p:spPr>
          <a:xfrm>
            <a:off x="5598696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79"/>
                </a:moveTo>
                <a:lnTo>
                  <a:pt x="0" y="6479"/>
                </a:lnTo>
                <a:lnTo>
                  <a:pt x="0" y="0"/>
                </a:lnTo>
                <a:lnTo>
                  <a:pt x="6480" y="0"/>
                </a:lnTo>
                <a:lnTo>
                  <a:pt x="648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93" name="object 1293"/>
          <p:cNvSpPr/>
          <p:nvPr/>
        </p:nvSpPr>
        <p:spPr>
          <a:xfrm>
            <a:off x="5589659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79"/>
                </a:moveTo>
                <a:lnTo>
                  <a:pt x="0" y="6479"/>
                </a:lnTo>
                <a:lnTo>
                  <a:pt x="0" y="0"/>
                </a:lnTo>
                <a:lnTo>
                  <a:pt x="6480" y="0"/>
                </a:lnTo>
                <a:lnTo>
                  <a:pt x="648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94" name="object 1294"/>
          <p:cNvSpPr/>
          <p:nvPr/>
        </p:nvSpPr>
        <p:spPr>
          <a:xfrm>
            <a:off x="5581114" y="1798833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759" y="6479"/>
                </a:moveTo>
                <a:lnTo>
                  <a:pt x="0" y="6479"/>
                </a:lnTo>
                <a:lnTo>
                  <a:pt x="0" y="0"/>
                </a:lnTo>
                <a:lnTo>
                  <a:pt x="5759" y="0"/>
                </a:lnTo>
                <a:lnTo>
                  <a:pt x="5759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95" name="object 1295"/>
          <p:cNvSpPr/>
          <p:nvPr/>
        </p:nvSpPr>
        <p:spPr>
          <a:xfrm>
            <a:off x="5572071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79"/>
                </a:moveTo>
                <a:lnTo>
                  <a:pt x="0" y="6479"/>
                </a:lnTo>
                <a:lnTo>
                  <a:pt x="0" y="0"/>
                </a:lnTo>
                <a:lnTo>
                  <a:pt x="6480" y="0"/>
                </a:lnTo>
                <a:lnTo>
                  <a:pt x="648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96" name="object 1296"/>
          <p:cNvSpPr/>
          <p:nvPr/>
        </p:nvSpPr>
        <p:spPr>
          <a:xfrm>
            <a:off x="5563033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79"/>
                </a:moveTo>
                <a:lnTo>
                  <a:pt x="0" y="6479"/>
                </a:lnTo>
                <a:lnTo>
                  <a:pt x="0" y="0"/>
                </a:lnTo>
                <a:lnTo>
                  <a:pt x="6479" y="0"/>
                </a:lnTo>
                <a:lnTo>
                  <a:pt x="6479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97" name="object 1297"/>
          <p:cNvSpPr/>
          <p:nvPr/>
        </p:nvSpPr>
        <p:spPr>
          <a:xfrm>
            <a:off x="5553996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79"/>
                </a:moveTo>
                <a:lnTo>
                  <a:pt x="0" y="6479"/>
                </a:lnTo>
                <a:lnTo>
                  <a:pt x="0" y="0"/>
                </a:lnTo>
                <a:lnTo>
                  <a:pt x="6480" y="0"/>
                </a:lnTo>
                <a:lnTo>
                  <a:pt x="648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98" name="object 1298"/>
          <p:cNvSpPr/>
          <p:nvPr/>
        </p:nvSpPr>
        <p:spPr>
          <a:xfrm>
            <a:off x="5544949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79"/>
                </a:moveTo>
                <a:lnTo>
                  <a:pt x="0" y="6479"/>
                </a:lnTo>
                <a:lnTo>
                  <a:pt x="0" y="0"/>
                </a:lnTo>
                <a:lnTo>
                  <a:pt x="6480" y="0"/>
                </a:lnTo>
                <a:lnTo>
                  <a:pt x="648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99" name="object 1299"/>
          <p:cNvSpPr/>
          <p:nvPr/>
        </p:nvSpPr>
        <p:spPr>
          <a:xfrm>
            <a:off x="5536412" y="1798833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759" y="6479"/>
                </a:moveTo>
                <a:lnTo>
                  <a:pt x="0" y="6479"/>
                </a:lnTo>
                <a:lnTo>
                  <a:pt x="0" y="0"/>
                </a:lnTo>
                <a:lnTo>
                  <a:pt x="5759" y="0"/>
                </a:lnTo>
                <a:lnTo>
                  <a:pt x="5759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00" name="object 1300"/>
          <p:cNvSpPr/>
          <p:nvPr/>
        </p:nvSpPr>
        <p:spPr>
          <a:xfrm>
            <a:off x="5527370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79"/>
                </a:moveTo>
                <a:lnTo>
                  <a:pt x="0" y="6479"/>
                </a:lnTo>
                <a:lnTo>
                  <a:pt x="0" y="0"/>
                </a:lnTo>
                <a:lnTo>
                  <a:pt x="6480" y="0"/>
                </a:lnTo>
                <a:lnTo>
                  <a:pt x="648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01" name="object 1301"/>
          <p:cNvSpPr/>
          <p:nvPr/>
        </p:nvSpPr>
        <p:spPr>
          <a:xfrm>
            <a:off x="5518324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79"/>
                </a:moveTo>
                <a:lnTo>
                  <a:pt x="0" y="6479"/>
                </a:lnTo>
                <a:lnTo>
                  <a:pt x="0" y="0"/>
                </a:lnTo>
                <a:lnTo>
                  <a:pt x="6480" y="0"/>
                </a:lnTo>
                <a:lnTo>
                  <a:pt x="648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02" name="object 1302"/>
          <p:cNvSpPr/>
          <p:nvPr/>
        </p:nvSpPr>
        <p:spPr>
          <a:xfrm>
            <a:off x="5509286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79"/>
                </a:moveTo>
                <a:lnTo>
                  <a:pt x="0" y="6479"/>
                </a:lnTo>
                <a:lnTo>
                  <a:pt x="0" y="0"/>
                </a:lnTo>
                <a:lnTo>
                  <a:pt x="6479" y="0"/>
                </a:lnTo>
                <a:lnTo>
                  <a:pt x="6479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03" name="object 1303"/>
          <p:cNvSpPr/>
          <p:nvPr/>
        </p:nvSpPr>
        <p:spPr>
          <a:xfrm>
            <a:off x="5500740" y="1798833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759" y="6479"/>
                </a:moveTo>
                <a:lnTo>
                  <a:pt x="0" y="6479"/>
                </a:lnTo>
                <a:lnTo>
                  <a:pt x="0" y="0"/>
                </a:lnTo>
                <a:lnTo>
                  <a:pt x="5759" y="0"/>
                </a:lnTo>
                <a:lnTo>
                  <a:pt x="5759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04" name="object 1304"/>
          <p:cNvSpPr/>
          <p:nvPr/>
        </p:nvSpPr>
        <p:spPr>
          <a:xfrm>
            <a:off x="5491707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79"/>
                </a:moveTo>
                <a:lnTo>
                  <a:pt x="0" y="6479"/>
                </a:lnTo>
                <a:lnTo>
                  <a:pt x="0" y="0"/>
                </a:lnTo>
                <a:lnTo>
                  <a:pt x="6479" y="0"/>
                </a:lnTo>
                <a:lnTo>
                  <a:pt x="6479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05" name="object 1305"/>
          <p:cNvSpPr/>
          <p:nvPr/>
        </p:nvSpPr>
        <p:spPr>
          <a:xfrm>
            <a:off x="5482660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79"/>
                </a:moveTo>
                <a:lnTo>
                  <a:pt x="0" y="6479"/>
                </a:lnTo>
                <a:lnTo>
                  <a:pt x="0" y="0"/>
                </a:lnTo>
                <a:lnTo>
                  <a:pt x="6479" y="0"/>
                </a:lnTo>
                <a:lnTo>
                  <a:pt x="6479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06" name="object 1306"/>
          <p:cNvSpPr/>
          <p:nvPr/>
        </p:nvSpPr>
        <p:spPr>
          <a:xfrm>
            <a:off x="5473622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79"/>
                </a:moveTo>
                <a:lnTo>
                  <a:pt x="0" y="6479"/>
                </a:lnTo>
                <a:lnTo>
                  <a:pt x="0" y="0"/>
                </a:lnTo>
                <a:lnTo>
                  <a:pt x="6479" y="0"/>
                </a:lnTo>
                <a:lnTo>
                  <a:pt x="6479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07" name="object 1307"/>
          <p:cNvSpPr/>
          <p:nvPr/>
        </p:nvSpPr>
        <p:spPr>
          <a:xfrm>
            <a:off x="5464575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79"/>
                </a:moveTo>
                <a:lnTo>
                  <a:pt x="0" y="6479"/>
                </a:lnTo>
                <a:lnTo>
                  <a:pt x="0" y="0"/>
                </a:lnTo>
                <a:lnTo>
                  <a:pt x="6480" y="0"/>
                </a:lnTo>
                <a:lnTo>
                  <a:pt x="648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08" name="object 1308"/>
          <p:cNvSpPr/>
          <p:nvPr/>
        </p:nvSpPr>
        <p:spPr>
          <a:xfrm>
            <a:off x="5456039" y="1798833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760" y="6479"/>
                </a:moveTo>
                <a:lnTo>
                  <a:pt x="0" y="6479"/>
                </a:lnTo>
                <a:lnTo>
                  <a:pt x="0" y="0"/>
                </a:lnTo>
                <a:lnTo>
                  <a:pt x="5760" y="0"/>
                </a:lnTo>
                <a:lnTo>
                  <a:pt x="576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09" name="object 1309"/>
          <p:cNvSpPr/>
          <p:nvPr/>
        </p:nvSpPr>
        <p:spPr>
          <a:xfrm>
            <a:off x="5446997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79"/>
                </a:moveTo>
                <a:lnTo>
                  <a:pt x="0" y="6479"/>
                </a:lnTo>
                <a:lnTo>
                  <a:pt x="0" y="0"/>
                </a:lnTo>
                <a:lnTo>
                  <a:pt x="6480" y="0"/>
                </a:lnTo>
                <a:lnTo>
                  <a:pt x="648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10" name="object 1310"/>
          <p:cNvSpPr/>
          <p:nvPr/>
        </p:nvSpPr>
        <p:spPr>
          <a:xfrm>
            <a:off x="5437950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79"/>
                </a:moveTo>
                <a:lnTo>
                  <a:pt x="0" y="6479"/>
                </a:lnTo>
                <a:lnTo>
                  <a:pt x="0" y="0"/>
                </a:lnTo>
                <a:lnTo>
                  <a:pt x="6480" y="0"/>
                </a:lnTo>
                <a:lnTo>
                  <a:pt x="648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11" name="object 1311"/>
          <p:cNvSpPr/>
          <p:nvPr/>
        </p:nvSpPr>
        <p:spPr>
          <a:xfrm>
            <a:off x="5428912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79"/>
                </a:moveTo>
                <a:lnTo>
                  <a:pt x="0" y="6479"/>
                </a:lnTo>
                <a:lnTo>
                  <a:pt x="0" y="0"/>
                </a:lnTo>
                <a:lnTo>
                  <a:pt x="6480" y="0"/>
                </a:lnTo>
                <a:lnTo>
                  <a:pt x="648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12" name="object 1312"/>
          <p:cNvSpPr/>
          <p:nvPr/>
        </p:nvSpPr>
        <p:spPr>
          <a:xfrm>
            <a:off x="5419875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79"/>
                </a:moveTo>
                <a:lnTo>
                  <a:pt x="0" y="6479"/>
                </a:lnTo>
                <a:lnTo>
                  <a:pt x="0" y="0"/>
                </a:lnTo>
                <a:lnTo>
                  <a:pt x="6479" y="0"/>
                </a:lnTo>
                <a:lnTo>
                  <a:pt x="6479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13" name="object 1313"/>
          <p:cNvSpPr/>
          <p:nvPr/>
        </p:nvSpPr>
        <p:spPr>
          <a:xfrm>
            <a:off x="5411329" y="1798833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760" y="6479"/>
                </a:moveTo>
                <a:lnTo>
                  <a:pt x="0" y="6479"/>
                </a:lnTo>
                <a:lnTo>
                  <a:pt x="0" y="0"/>
                </a:lnTo>
                <a:lnTo>
                  <a:pt x="5760" y="0"/>
                </a:lnTo>
                <a:lnTo>
                  <a:pt x="576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14" name="object 1314"/>
          <p:cNvSpPr/>
          <p:nvPr/>
        </p:nvSpPr>
        <p:spPr>
          <a:xfrm>
            <a:off x="5402287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79"/>
                </a:moveTo>
                <a:lnTo>
                  <a:pt x="0" y="6479"/>
                </a:lnTo>
                <a:lnTo>
                  <a:pt x="0" y="0"/>
                </a:lnTo>
                <a:lnTo>
                  <a:pt x="6479" y="0"/>
                </a:lnTo>
                <a:lnTo>
                  <a:pt x="6479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15" name="object 1315"/>
          <p:cNvSpPr/>
          <p:nvPr/>
        </p:nvSpPr>
        <p:spPr>
          <a:xfrm>
            <a:off x="5393249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79"/>
                </a:moveTo>
                <a:lnTo>
                  <a:pt x="0" y="6479"/>
                </a:lnTo>
                <a:lnTo>
                  <a:pt x="0" y="0"/>
                </a:lnTo>
                <a:lnTo>
                  <a:pt x="6480" y="0"/>
                </a:lnTo>
                <a:lnTo>
                  <a:pt x="648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16" name="object 1316"/>
          <p:cNvSpPr/>
          <p:nvPr/>
        </p:nvSpPr>
        <p:spPr>
          <a:xfrm>
            <a:off x="5384203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79"/>
                </a:moveTo>
                <a:lnTo>
                  <a:pt x="0" y="6479"/>
                </a:lnTo>
                <a:lnTo>
                  <a:pt x="0" y="0"/>
                </a:lnTo>
                <a:lnTo>
                  <a:pt x="6479" y="0"/>
                </a:lnTo>
                <a:lnTo>
                  <a:pt x="6479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17" name="object 1317"/>
          <p:cNvSpPr/>
          <p:nvPr/>
        </p:nvSpPr>
        <p:spPr>
          <a:xfrm>
            <a:off x="5375165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79"/>
                </a:moveTo>
                <a:lnTo>
                  <a:pt x="0" y="6479"/>
                </a:lnTo>
                <a:lnTo>
                  <a:pt x="0" y="0"/>
                </a:lnTo>
                <a:lnTo>
                  <a:pt x="6480" y="0"/>
                </a:lnTo>
                <a:lnTo>
                  <a:pt x="648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18" name="object 1318"/>
          <p:cNvSpPr/>
          <p:nvPr/>
        </p:nvSpPr>
        <p:spPr>
          <a:xfrm>
            <a:off x="5366619" y="1798833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760" y="6479"/>
                </a:moveTo>
                <a:lnTo>
                  <a:pt x="0" y="6479"/>
                </a:lnTo>
                <a:lnTo>
                  <a:pt x="0" y="0"/>
                </a:lnTo>
                <a:lnTo>
                  <a:pt x="5760" y="0"/>
                </a:lnTo>
                <a:lnTo>
                  <a:pt x="576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19" name="object 1319"/>
          <p:cNvSpPr/>
          <p:nvPr/>
        </p:nvSpPr>
        <p:spPr>
          <a:xfrm>
            <a:off x="5357586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79"/>
                </a:moveTo>
                <a:lnTo>
                  <a:pt x="0" y="6479"/>
                </a:lnTo>
                <a:lnTo>
                  <a:pt x="0" y="0"/>
                </a:lnTo>
                <a:lnTo>
                  <a:pt x="6480" y="0"/>
                </a:lnTo>
                <a:lnTo>
                  <a:pt x="648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20" name="object 1320"/>
          <p:cNvSpPr/>
          <p:nvPr/>
        </p:nvSpPr>
        <p:spPr>
          <a:xfrm>
            <a:off x="5348539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79"/>
                </a:moveTo>
                <a:lnTo>
                  <a:pt x="0" y="6479"/>
                </a:lnTo>
                <a:lnTo>
                  <a:pt x="0" y="0"/>
                </a:lnTo>
                <a:lnTo>
                  <a:pt x="6479" y="0"/>
                </a:lnTo>
                <a:lnTo>
                  <a:pt x="6479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21" name="object 1321"/>
          <p:cNvSpPr/>
          <p:nvPr/>
        </p:nvSpPr>
        <p:spPr>
          <a:xfrm>
            <a:off x="5339501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79"/>
                </a:moveTo>
                <a:lnTo>
                  <a:pt x="0" y="6479"/>
                </a:lnTo>
                <a:lnTo>
                  <a:pt x="0" y="0"/>
                </a:lnTo>
                <a:lnTo>
                  <a:pt x="6480" y="0"/>
                </a:lnTo>
                <a:lnTo>
                  <a:pt x="648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22" name="object 1322"/>
          <p:cNvSpPr/>
          <p:nvPr/>
        </p:nvSpPr>
        <p:spPr>
          <a:xfrm>
            <a:off x="5330955" y="1798833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760" y="6479"/>
                </a:moveTo>
                <a:lnTo>
                  <a:pt x="0" y="6479"/>
                </a:lnTo>
                <a:lnTo>
                  <a:pt x="0" y="0"/>
                </a:lnTo>
                <a:lnTo>
                  <a:pt x="5760" y="0"/>
                </a:lnTo>
                <a:lnTo>
                  <a:pt x="576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23" name="object 1323"/>
          <p:cNvSpPr/>
          <p:nvPr/>
        </p:nvSpPr>
        <p:spPr>
          <a:xfrm>
            <a:off x="5321914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79"/>
                </a:moveTo>
                <a:lnTo>
                  <a:pt x="0" y="6479"/>
                </a:lnTo>
                <a:lnTo>
                  <a:pt x="0" y="0"/>
                </a:lnTo>
                <a:lnTo>
                  <a:pt x="6479" y="0"/>
                </a:lnTo>
                <a:lnTo>
                  <a:pt x="6479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24" name="object 1324"/>
          <p:cNvSpPr/>
          <p:nvPr/>
        </p:nvSpPr>
        <p:spPr>
          <a:xfrm>
            <a:off x="5312876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79"/>
                </a:moveTo>
                <a:lnTo>
                  <a:pt x="0" y="6479"/>
                </a:lnTo>
                <a:lnTo>
                  <a:pt x="0" y="0"/>
                </a:lnTo>
                <a:lnTo>
                  <a:pt x="6479" y="0"/>
                </a:lnTo>
                <a:lnTo>
                  <a:pt x="6479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25" name="object 1325"/>
          <p:cNvSpPr/>
          <p:nvPr/>
        </p:nvSpPr>
        <p:spPr>
          <a:xfrm>
            <a:off x="5303829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79"/>
                </a:moveTo>
                <a:lnTo>
                  <a:pt x="0" y="6479"/>
                </a:lnTo>
                <a:lnTo>
                  <a:pt x="0" y="0"/>
                </a:lnTo>
                <a:lnTo>
                  <a:pt x="6480" y="0"/>
                </a:lnTo>
                <a:lnTo>
                  <a:pt x="648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26" name="object 1326"/>
          <p:cNvSpPr/>
          <p:nvPr/>
        </p:nvSpPr>
        <p:spPr>
          <a:xfrm>
            <a:off x="5294791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79"/>
                </a:moveTo>
                <a:lnTo>
                  <a:pt x="0" y="6479"/>
                </a:lnTo>
                <a:lnTo>
                  <a:pt x="0" y="0"/>
                </a:lnTo>
                <a:lnTo>
                  <a:pt x="6479" y="0"/>
                </a:lnTo>
                <a:lnTo>
                  <a:pt x="6479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27" name="object 1327"/>
          <p:cNvSpPr/>
          <p:nvPr/>
        </p:nvSpPr>
        <p:spPr>
          <a:xfrm>
            <a:off x="5286255" y="1798833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760" y="6479"/>
                </a:moveTo>
                <a:lnTo>
                  <a:pt x="0" y="6479"/>
                </a:lnTo>
                <a:lnTo>
                  <a:pt x="0" y="0"/>
                </a:lnTo>
                <a:lnTo>
                  <a:pt x="5760" y="0"/>
                </a:lnTo>
                <a:lnTo>
                  <a:pt x="576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28" name="object 1328"/>
          <p:cNvSpPr/>
          <p:nvPr/>
        </p:nvSpPr>
        <p:spPr>
          <a:xfrm>
            <a:off x="5277212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79"/>
                </a:moveTo>
                <a:lnTo>
                  <a:pt x="0" y="6479"/>
                </a:lnTo>
                <a:lnTo>
                  <a:pt x="0" y="0"/>
                </a:lnTo>
                <a:lnTo>
                  <a:pt x="6480" y="0"/>
                </a:lnTo>
                <a:lnTo>
                  <a:pt x="648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29" name="object 1329"/>
          <p:cNvSpPr/>
          <p:nvPr/>
        </p:nvSpPr>
        <p:spPr>
          <a:xfrm>
            <a:off x="5268165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79"/>
                </a:moveTo>
                <a:lnTo>
                  <a:pt x="0" y="6479"/>
                </a:lnTo>
                <a:lnTo>
                  <a:pt x="0" y="0"/>
                </a:lnTo>
                <a:lnTo>
                  <a:pt x="6480" y="0"/>
                </a:lnTo>
                <a:lnTo>
                  <a:pt x="648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30" name="object 1330"/>
          <p:cNvSpPr/>
          <p:nvPr/>
        </p:nvSpPr>
        <p:spPr>
          <a:xfrm>
            <a:off x="5259128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79"/>
                </a:moveTo>
                <a:lnTo>
                  <a:pt x="0" y="6479"/>
                </a:lnTo>
                <a:lnTo>
                  <a:pt x="0" y="0"/>
                </a:lnTo>
                <a:lnTo>
                  <a:pt x="6479" y="0"/>
                </a:lnTo>
                <a:lnTo>
                  <a:pt x="6479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31" name="object 1331"/>
          <p:cNvSpPr/>
          <p:nvPr/>
        </p:nvSpPr>
        <p:spPr>
          <a:xfrm>
            <a:off x="5250082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79"/>
                </a:moveTo>
                <a:lnTo>
                  <a:pt x="0" y="6479"/>
                </a:lnTo>
                <a:lnTo>
                  <a:pt x="0" y="0"/>
                </a:lnTo>
                <a:lnTo>
                  <a:pt x="6479" y="0"/>
                </a:lnTo>
                <a:lnTo>
                  <a:pt x="6479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32" name="object 1332"/>
          <p:cNvSpPr/>
          <p:nvPr/>
        </p:nvSpPr>
        <p:spPr>
          <a:xfrm>
            <a:off x="5241545" y="1798833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759" y="6479"/>
                </a:moveTo>
                <a:lnTo>
                  <a:pt x="0" y="6479"/>
                </a:lnTo>
                <a:lnTo>
                  <a:pt x="0" y="0"/>
                </a:lnTo>
                <a:lnTo>
                  <a:pt x="5759" y="0"/>
                </a:lnTo>
                <a:lnTo>
                  <a:pt x="5759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33" name="object 1333"/>
          <p:cNvSpPr/>
          <p:nvPr/>
        </p:nvSpPr>
        <p:spPr>
          <a:xfrm>
            <a:off x="5232505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6479"/>
                </a:moveTo>
                <a:lnTo>
                  <a:pt x="6479" y="6479"/>
                </a:lnTo>
                <a:lnTo>
                  <a:pt x="6479" y="0"/>
                </a:lnTo>
                <a:lnTo>
                  <a:pt x="0" y="0"/>
                </a:lnTo>
                <a:lnTo>
                  <a:pt x="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34" name="object 1334"/>
          <p:cNvSpPr/>
          <p:nvPr/>
        </p:nvSpPr>
        <p:spPr>
          <a:xfrm>
            <a:off x="5232502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79"/>
                </a:moveTo>
                <a:lnTo>
                  <a:pt x="0" y="6479"/>
                </a:lnTo>
                <a:lnTo>
                  <a:pt x="0" y="0"/>
                </a:lnTo>
                <a:lnTo>
                  <a:pt x="6479" y="0"/>
                </a:lnTo>
                <a:lnTo>
                  <a:pt x="6479" y="6479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35" name="object 1335"/>
          <p:cNvSpPr/>
          <p:nvPr/>
        </p:nvSpPr>
        <p:spPr>
          <a:xfrm>
            <a:off x="5223465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79"/>
                </a:moveTo>
                <a:lnTo>
                  <a:pt x="0" y="6479"/>
                </a:lnTo>
                <a:lnTo>
                  <a:pt x="0" y="0"/>
                </a:lnTo>
                <a:lnTo>
                  <a:pt x="6479" y="0"/>
                </a:lnTo>
                <a:lnTo>
                  <a:pt x="6479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36" name="object 1336"/>
          <p:cNvSpPr/>
          <p:nvPr/>
        </p:nvSpPr>
        <p:spPr>
          <a:xfrm>
            <a:off x="5214418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79"/>
                </a:moveTo>
                <a:lnTo>
                  <a:pt x="0" y="6479"/>
                </a:lnTo>
                <a:lnTo>
                  <a:pt x="0" y="0"/>
                </a:lnTo>
                <a:lnTo>
                  <a:pt x="6480" y="0"/>
                </a:lnTo>
                <a:lnTo>
                  <a:pt x="648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37" name="object 1337"/>
          <p:cNvSpPr/>
          <p:nvPr/>
        </p:nvSpPr>
        <p:spPr>
          <a:xfrm>
            <a:off x="5205380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79"/>
                </a:moveTo>
                <a:lnTo>
                  <a:pt x="0" y="6479"/>
                </a:lnTo>
                <a:lnTo>
                  <a:pt x="0" y="0"/>
                </a:lnTo>
                <a:lnTo>
                  <a:pt x="6480" y="0"/>
                </a:lnTo>
                <a:lnTo>
                  <a:pt x="648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38" name="object 1338"/>
          <p:cNvSpPr/>
          <p:nvPr/>
        </p:nvSpPr>
        <p:spPr>
          <a:xfrm>
            <a:off x="5196835" y="1798833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760" y="6479"/>
                </a:moveTo>
                <a:lnTo>
                  <a:pt x="0" y="6479"/>
                </a:lnTo>
                <a:lnTo>
                  <a:pt x="0" y="0"/>
                </a:lnTo>
                <a:lnTo>
                  <a:pt x="5760" y="0"/>
                </a:lnTo>
                <a:lnTo>
                  <a:pt x="576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39" name="object 1339"/>
          <p:cNvSpPr/>
          <p:nvPr/>
        </p:nvSpPr>
        <p:spPr>
          <a:xfrm>
            <a:off x="5187793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79"/>
                </a:moveTo>
                <a:lnTo>
                  <a:pt x="0" y="6479"/>
                </a:lnTo>
                <a:lnTo>
                  <a:pt x="0" y="0"/>
                </a:lnTo>
                <a:lnTo>
                  <a:pt x="6480" y="0"/>
                </a:lnTo>
                <a:lnTo>
                  <a:pt x="648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40" name="object 1340"/>
          <p:cNvSpPr/>
          <p:nvPr/>
        </p:nvSpPr>
        <p:spPr>
          <a:xfrm>
            <a:off x="5178755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79"/>
                </a:moveTo>
                <a:lnTo>
                  <a:pt x="0" y="6479"/>
                </a:lnTo>
                <a:lnTo>
                  <a:pt x="0" y="0"/>
                </a:lnTo>
                <a:lnTo>
                  <a:pt x="6480" y="0"/>
                </a:lnTo>
                <a:lnTo>
                  <a:pt x="648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41" name="object 1341"/>
          <p:cNvSpPr/>
          <p:nvPr/>
        </p:nvSpPr>
        <p:spPr>
          <a:xfrm>
            <a:off x="5169708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79"/>
                </a:moveTo>
                <a:lnTo>
                  <a:pt x="0" y="6479"/>
                </a:lnTo>
                <a:lnTo>
                  <a:pt x="0" y="0"/>
                </a:lnTo>
                <a:lnTo>
                  <a:pt x="6479" y="0"/>
                </a:lnTo>
                <a:lnTo>
                  <a:pt x="6479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42" name="object 1342"/>
          <p:cNvSpPr/>
          <p:nvPr/>
        </p:nvSpPr>
        <p:spPr>
          <a:xfrm>
            <a:off x="5161172" y="1798833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760" y="6479"/>
                </a:moveTo>
                <a:lnTo>
                  <a:pt x="0" y="6479"/>
                </a:lnTo>
                <a:lnTo>
                  <a:pt x="0" y="0"/>
                </a:lnTo>
                <a:lnTo>
                  <a:pt x="5760" y="0"/>
                </a:lnTo>
                <a:lnTo>
                  <a:pt x="576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43" name="object 1343"/>
          <p:cNvSpPr/>
          <p:nvPr/>
        </p:nvSpPr>
        <p:spPr>
          <a:xfrm>
            <a:off x="5152130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79"/>
                </a:moveTo>
                <a:lnTo>
                  <a:pt x="0" y="6479"/>
                </a:lnTo>
                <a:lnTo>
                  <a:pt x="0" y="0"/>
                </a:lnTo>
                <a:lnTo>
                  <a:pt x="6479" y="0"/>
                </a:lnTo>
                <a:lnTo>
                  <a:pt x="6479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44" name="object 1344"/>
          <p:cNvSpPr/>
          <p:nvPr/>
        </p:nvSpPr>
        <p:spPr>
          <a:xfrm>
            <a:off x="5143092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79"/>
                </a:moveTo>
                <a:lnTo>
                  <a:pt x="0" y="6479"/>
                </a:lnTo>
                <a:lnTo>
                  <a:pt x="0" y="0"/>
                </a:lnTo>
                <a:lnTo>
                  <a:pt x="6479" y="0"/>
                </a:lnTo>
                <a:lnTo>
                  <a:pt x="6479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45" name="object 1345"/>
          <p:cNvSpPr/>
          <p:nvPr/>
        </p:nvSpPr>
        <p:spPr>
          <a:xfrm>
            <a:off x="5134045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79"/>
                </a:moveTo>
                <a:lnTo>
                  <a:pt x="0" y="6479"/>
                </a:lnTo>
                <a:lnTo>
                  <a:pt x="0" y="0"/>
                </a:lnTo>
                <a:lnTo>
                  <a:pt x="6479" y="0"/>
                </a:lnTo>
                <a:lnTo>
                  <a:pt x="6479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46" name="object 1346"/>
          <p:cNvSpPr/>
          <p:nvPr/>
        </p:nvSpPr>
        <p:spPr>
          <a:xfrm>
            <a:off x="5683591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47" name="object 1347"/>
          <p:cNvSpPr/>
          <p:nvPr/>
        </p:nvSpPr>
        <p:spPr>
          <a:xfrm>
            <a:off x="5692638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48" name="object 1348"/>
          <p:cNvSpPr/>
          <p:nvPr/>
        </p:nvSpPr>
        <p:spPr>
          <a:xfrm>
            <a:off x="5701674" y="164964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49" name="object 1349"/>
          <p:cNvSpPr/>
          <p:nvPr/>
        </p:nvSpPr>
        <p:spPr>
          <a:xfrm>
            <a:off x="5710217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50" name="object 1350"/>
          <p:cNvSpPr/>
          <p:nvPr/>
        </p:nvSpPr>
        <p:spPr>
          <a:xfrm>
            <a:off x="5719254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51" name="object 1351"/>
          <p:cNvSpPr/>
          <p:nvPr/>
        </p:nvSpPr>
        <p:spPr>
          <a:xfrm>
            <a:off x="5728299" y="164964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52" name="object 1352"/>
          <p:cNvSpPr/>
          <p:nvPr/>
        </p:nvSpPr>
        <p:spPr>
          <a:xfrm>
            <a:off x="5736833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53" name="object 1353"/>
          <p:cNvSpPr/>
          <p:nvPr/>
        </p:nvSpPr>
        <p:spPr>
          <a:xfrm>
            <a:off x="5745880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54" name="object 1354"/>
          <p:cNvSpPr/>
          <p:nvPr/>
        </p:nvSpPr>
        <p:spPr>
          <a:xfrm>
            <a:off x="5754918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55" name="object 1355"/>
          <p:cNvSpPr/>
          <p:nvPr/>
        </p:nvSpPr>
        <p:spPr>
          <a:xfrm>
            <a:off x="5763459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56" name="object 1356"/>
          <p:cNvSpPr/>
          <p:nvPr/>
        </p:nvSpPr>
        <p:spPr>
          <a:xfrm>
            <a:off x="5772506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57" name="object 1357"/>
          <p:cNvSpPr/>
          <p:nvPr/>
        </p:nvSpPr>
        <p:spPr>
          <a:xfrm>
            <a:off x="5781543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58" name="object 1358"/>
          <p:cNvSpPr/>
          <p:nvPr/>
        </p:nvSpPr>
        <p:spPr>
          <a:xfrm>
            <a:off x="5790588" y="164964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59" name="object 1359"/>
          <p:cNvSpPr/>
          <p:nvPr/>
        </p:nvSpPr>
        <p:spPr>
          <a:xfrm>
            <a:off x="5799122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60" name="object 1360"/>
          <p:cNvSpPr/>
          <p:nvPr/>
        </p:nvSpPr>
        <p:spPr>
          <a:xfrm>
            <a:off x="5808169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61" name="object 1361"/>
          <p:cNvSpPr/>
          <p:nvPr/>
        </p:nvSpPr>
        <p:spPr>
          <a:xfrm>
            <a:off x="5817205" y="164964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62" name="object 1362"/>
          <p:cNvSpPr/>
          <p:nvPr/>
        </p:nvSpPr>
        <p:spPr>
          <a:xfrm>
            <a:off x="5825748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63" name="object 1363"/>
          <p:cNvSpPr/>
          <p:nvPr/>
        </p:nvSpPr>
        <p:spPr>
          <a:xfrm>
            <a:off x="5834794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64" name="object 1364"/>
          <p:cNvSpPr/>
          <p:nvPr/>
        </p:nvSpPr>
        <p:spPr>
          <a:xfrm>
            <a:off x="5843831" y="164964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65" name="object 1365"/>
          <p:cNvSpPr/>
          <p:nvPr/>
        </p:nvSpPr>
        <p:spPr>
          <a:xfrm>
            <a:off x="5852374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66" name="object 1366"/>
          <p:cNvSpPr/>
          <p:nvPr/>
        </p:nvSpPr>
        <p:spPr>
          <a:xfrm>
            <a:off x="5861411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67" name="object 1367"/>
          <p:cNvSpPr/>
          <p:nvPr/>
        </p:nvSpPr>
        <p:spPr>
          <a:xfrm>
            <a:off x="5870458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68" name="object 1368"/>
          <p:cNvSpPr/>
          <p:nvPr/>
        </p:nvSpPr>
        <p:spPr>
          <a:xfrm>
            <a:off x="5879000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69" name="object 1369"/>
          <p:cNvSpPr/>
          <p:nvPr/>
        </p:nvSpPr>
        <p:spPr>
          <a:xfrm>
            <a:off x="5888037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70" name="object 1370"/>
          <p:cNvSpPr/>
          <p:nvPr/>
        </p:nvSpPr>
        <p:spPr>
          <a:xfrm>
            <a:off x="5897083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71" name="object 1371"/>
          <p:cNvSpPr/>
          <p:nvPr/>
        </p:nvSpPr>
        <p:spPr>
          <a:xfrm>
            <a:off x="5906120" y="164964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72" name="object 1372"/>
          <p:cNvSpPr/>
          <p:nvPr/>
        </p:nvSpPr>
        <p:spPr>
          <a:xfrm>
            <a:off x="5914663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73" name="object 1373"/>
          <p:cNvSpPr/>
          <p:nvPr/>
        </p:nvSpPr>
        <p:spPr>
          <a:xfrm>
            <a:off x="5923700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74" name="object 1374"/>
          <p:cNvSpPr/>
          <p:nvPr/>
        </p:nvSpPr>
        <p:spPr>
          <a:xfrm>
            <a:off x="5932746" y="164964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75" name="object 1375"/>
          <p:cNvSpPr/>
          <p:nvPr/>
        </p:nvSpPr>
        <p:spPr>
          <a:xfrm>
            <a:off x="5941289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76" name="object 1376"/>
          <p:cNvSpPr/>
          <p:nvPr/>
        </p:nvSpPr>
        <p:spPr>
          <a:xfrm>
            <a:off x="5950326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77" name="object 1377"/>
          <p:cNvSpPr/>
          <p:nvPr/>
        </p:nvSpPr>
        <p:spPr>
          <a:xfrm>
            <a:off x="5959363" y="164964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78" name="object 1378"/>
          <p:cNvSpPr/>
          <p:nvPr/>
        </p:nvSpPr>
        <p:spPr>
          <a:xfrm>
            <a:off x="5967906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79" name="object 1379"/>
          <p:cNvSpPr/>
          <p:nvPr/>
        </p:nvSpPr>
        <p:spPr>
          <a:xfrm>
            <a:off x="5976952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80" name="object 1380"/>
          <p:cNvSpPr/>
          <p:nvPr/>
        </p:nvSpPr>
        <p:spPr>
          <a:xfrm>
            <a:off x="5985988" y="164964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81" name="object 1381"/>
          <p:cNvSpPr/>
          <p:nvPr/>
        </p:nvSpPr>
        <p:spPr>
          <a:xfrm>
            <a:off x="5994531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82" name="object 1382"/>
          <p:cNvSpPr/>
          <p:nvPr/>
        </p:nvSpPr>
        <p:spPr>
          <a:xfrm>
            <a:off x="6003569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83" name="object 1383"/>
          <p:cNvSpPr/>
          <p:nvPr/>
        </p:nvSpPr>
        <p:spPr>
          <a:xfrm>
            <a:off x="6012615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84" name="object 1384"/>
          <p:cNvSpPr/>
          <p:nvPr/>
        </p:nvSpPr>
        <p:spPr>
          <a:xfrm>
            <a:off x="6021157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85" name="object 1385"/>
          <p:cNvSpPr/>
          <p:nvPr/>
        </p:nvSpPr>
        <p:spPr>
          <a:xfrm>
            <a:off x="6030195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86" name="object 1386"/>
          <p:cNvSpPr/>
          <p:nvPr/>
        </p:nvSpPr>
        <p:spPr>
          <a:xfrm>
            <a:off x="6039241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87" name="object 1387"/>
          <p:cNvSpPr/>
          <p:nvPr/>
        </p:nvSpPr>
        <p:spPr>
          <a:xfrm>
            <a:off x="6048277" y="164964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88" name="object 1388"/>
          <p:cNvSpPr/>
          <p:nvPr/>
        </p:nvSpPr>
        <p:spPr>
          <a:xfrm>
            <a:off x="6056820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89" name="object 1389"/>
          <p:cNvSpPr/>
          <p:nvPr/>
        </p:nvSpPr>
        <p:spPr>
          <a:xfrm>
            <a:off x="6065858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90" name="object 1390"/>
          <p:cNvSpPr/>
          <p:nvPr/>
        </p:nvSpPr>
        <p:spPr>
          <a:xfrm>
            <a:off x="6074903" y="164964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91" name="object 1391"/>
          <p:cNvSpPr/>
          <p:nvPr/>
        </p:nvSpPr>
        <p:spPr>
          <a:xfrm>
            <a:off x="6083446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92" name="object 1392"/>
          <p:cNvSpPr/>
          <p:nvPr/>
        </p:nvSpPr>
        <p:spPr>
          <a:xfrm>
            <a:off x="6092484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93" name="object 1393"/>
          <p:cNvSpPr/>
          <p:nvPr/>
        </p:nvSpPr>
        <p:spPr>
          <a:xfrm>
            <a:off x="6101528" y="164964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94" name="object 1394"/>
          <p:cNvSpPr/>
          <p:nvPr/>
        </p:nvSpPr>
        <p:spPr>
          <a:xfrm>
            <a:off x="6110062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95" name="object 1395"/>
          <p:cNvSpPr/>
          <p:nvPr/>
        </p:nvSpPr>
        <p:spPr>
          <a:xfrm>
            <a:off x="6119109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96" name="object 1396"/>
          <p:cNvSpPr/>
          <p:nvPr/>
        </p:nvSpPr>
        <p:spPr>
          <a:xfrm>
            <a:off x="6128147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97" name="object 1397"/>
          <p:cNvSpPr/>
          <p:nvPr/>
        </p:nvSpPr>
        <p:spPr>
          <a:xfrm>
            <a:off x="6136688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98" name="object 1398"/>
          <p:cNvSpPr/>
          <p:nvPr/>
        </p:nvSpPr>
        <p:spPr>
          <a:xfrm>
            <a:off x="6145735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99" name="object 1399"/>
          <p:cNvSpPr/>
          <p:nvPr/>
        </p:nvSpPr>
        <p:spPr>
          <a:xfrm>
            <a:off x="6154773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00" name="object 1400"/>
          <p:cNvSpPr/>
          <p:nvPr/>
        </p:nvSpPr>
        <p:spPr>
          <a:xfrm>
            <a:off x="6163809" y="164964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01" name="object 1401"/>
          <p:cNvSpPr/>
          <p:nvPr/>
        </p:nvSpPr>
        <p:spPr>
          <a:xfrm>
            <a:off x="6172351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02" name="object 1402"/>
          <p:cNvSpPr/>
          <p:nvPr/>
        </p:nvSpPr>
        <p:spPr>
          <a:xfrm>
            <a:off x="6181398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03" name="object 1403"/>
          <p:cNvSpPr/>
          <p:nvPr/>
        </p:nvSpPr>
        <p:spPr>
          <a:xfrm>
            <a:off x="6190435" y="164964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04" name="object 1404"/>
          <p:cNvSpPr/>
          <p:nvPr/>
        </p:nvSpPr>
        <p:spPr>
          <a:xfrm>
            <a:off x="6198978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05" name="object 1405"/>
          <p:cNvSpPr/>
          <p:nvPr/>
        </p:nvSpPr>
        <p:spPr>
          <a:xfrm>
            <a:off x="6208015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06" name="object 1406"/>
          <p:cNvSpPr/>
          <p:nvPr/>
        </p:nvSpPr>
        <p:spPr>
          <a:xfrm>
            <a:off x="6217061" y="164964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07" name="object 1407"/>
          <p:cNvSpPr/>
          <p:nvPr/>
        </p:nvSpPr>
        <p:spPr>
          <a:xfrm>
            <a:off x="6225604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08" name="object 1408"/>
          <p:cNvSpPr/>
          <p:nvPr/>
        </p:nvSpPr>
        <p:spPr>
          <a:xfrm>
            <a:off x="6234641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09" name="object 1409"/>
          <p:cNvSpPr/>
          <p:nvPr/>
        </p:nvSpPr>
        <p:spPr>
          <a:xfrm>
            <a:off x="6243687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10" name="object 1410"/>
          <p:cNvSpPr/>
          <p:nvPr/>
        </p:nvSpPr>
        <p:spPr>
          <a:xfrm>
            <a:off x="6252220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11" name="object 1411"/>
          <p:cNvSpPr/>
          <p:nvPr/>
        </p:nvSpPr>
        <p:spPr>
          <a:xfrm>
            <a:off x="6261267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12" name="object 1412"/>
          <p:cNvSpPr/>
          <p:nvPr/>
        </p:nvSpPr>
        <p:spPr>
          <a:xfrm>
            <a:off x="6270304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13" name="object 1413"/>
          <p:cNvSpPr/>
          <p:nvPr/>
        </p:nvSpPr>
        <p:spPr>
          <a:xfrm>
            <a:off x="6278846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14" name="object 1414"/>
          <p:cNvSpPr/>
          <p:nvPr/>
        </p:nvSpPr>
        <p:spPr>
          <a:xfrm>
            <a:off x="6287893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15" name="object 1415"/>
          <p:cNvSpPr/>
          <p:nvPr/>
        </p:nvSpPr>
        <p:spPr>
          <a:xfrm>
            <a:off x="6296930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16" name="object 1416"/>
          <p:cNvSpPr/>
          <p:nvPr/>
        </p:nvSpPr>
        <p:spPr>
          <a:xfrm>
            <a:off x="6305975" y="164964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17" name="object 1417"/>
          <p:cNvSpPr/>
          <p:nvPr/>
        </p:nvSpPr>
        <p:spPr>
          <a:xfrm>
            <a:off x="6314509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18" name="object 1418"/>
          <p:cNvSpPr/>
          <p:nvPr/>
        </p:nvSpPr>
        <p:spPr>
          <a:xfrm>
            <a:off x="6323556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19" name="object 1419"/>
          <p:cNvSpPr/>
          <p:nvPr/>
        </p:nvSpPr>
        <p:spPr>
          <a:xfrm>
            <a:off x="6332592" y="164964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20" name="object 1420"/>
          <p:cNvSpPr/>
          <p:nvPr/>
        </p:nvSpPr>
        <p:spPr>
          <a:xfrm>
            <a:off x="6341135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21" name="object 1421"/>
          <p:cNvSpPr/>
          <p:nvPr/>
        </p:nvSpPr>
        <p:spPr>
          <a:xfrm>
            <a:off x="6350182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22" name="object 1422"/>
          <p:cNvSpPr/>
          <p:nvPr/>
        </p:nvSpPr>
        <p:spPr>
          <a:xfrm>
            <a:off x="6359217" y="164964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23" name="object 1423"/>
          <p:cNvSpPr/>
          <p:nvPr/>
        </p:nvSpPr>
        <p:spPr>
          <a:xfrm>
            <a:off x="6367760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24" name="object 1424"/>
          <p:cNvSpPr/>
          <p:nvPr/>
        </p:nvSpPr>
        <p:spPr>
          <a:xfrm>
            <a:off x="6376798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25" name="object 1425"/>
          <p:cNvSpPr/>
          <p:nvPr/>
        </p:nvSpPr>
        <p:spPr>
          <a:xfrm>
            <a:off x="6385845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26" name="object 1426"/>
          <p:cNvSpPr/>
          <p:nvPr/>
        </p:nvSpPr>
        <p:spPr>
          <a:xfrm>
            <a:off x="6394386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27" name="object 1427"/>
          <p:cNvSpPr/>
          <p:nvPr/>
        </p:nvSpPr>
        <p:spPr>
          <a:xfrm>
            <a:off x="6403424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28" name="object 1428"/>
          <p:cNvSpPr/>
          <p:nvPr/>
        </p:nvSpPr>
        <p:spPr>
          <a:xfrm>
            <a:off x="6412462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29" name="object 1429"/>
          <p:cNvSpPr/>
          <p:nvPr/>
        </p:nvSpPr>
        <p:spPr>
          <a:xfrm>
            <a:off x="6421506" y="164964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30" name="object 1430"/>
          <p:cNvSpPr/>
          <p:nvPr/>
        </p:nvSpPr>
        <p:spPr>
          <a:xfrm>
            <a:off x="6430049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31" name="object 1431"/>
          <p:cNvSpPr/>
          <p:nvPr/>
        </p:nvSpPr>
        <p:spPr>
          <a:xfrm>
            <a:off x="6439087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32" name="object 1432"/>
          <p:cNvSpPr/>
          <p:nvPr/>
        </p:nvSpPr>
        <p:spPr>
          <a:xfrm>
            <a:off x="6448132" y="164964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33" name="object 1433"/>
          <p:cNvSpPr/>
          <p:nvPr/>
        </p:nvSpPr>
        <p:spPr>
          <a:xfrm>
            <a:off x="6456666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34" name="object 1434"/>
          <p:cNvSpPr/>
          <p:nvPr/>
        </p:nvSpPr>
        <p:spPr>
          <a:xfrm>
            <a:off x="6465713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35" name="object 1435"/>
          <p:cNvSpPr/>
          <p:nvPr/>
        </p:nvSpPr>
        <p:spPr>
          <a:xfrm>
            <a:off x="6474749" y="164964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36" name="object 1436"/>
          <p:cNvSpPr/>
          <p:nvPr/>
        </p:nvSpPr>
        <p:spPr>
          <a:xfrm>
            <a:off x="6483292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37" name="object 1437"/>
          <p:cNvSpPr/>
          <p:nvPr/>
        </p:nvSpPr>
        <p:spPr>
          <a:xfrm>
            <a:off x="6492338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38" name="object 1438"/>
          <p:cNvSpPr/>
          <p:nvPr/>
        </p:nvSpPr>
        <p:spPr>
          <a:xfrm>
            <a:off x="6501376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39" name="object 1439"/>
          <p:cNvSpPr/>
          <p:nvPr/>
        </p:nvSpPr>
        <p:spPr>
          <a:xfrm>
            <a:off x="6509918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40" name="object 1440"/>
          <p:cNvSpPr/>
          <p:nvPr/>
        </p:nvSpPr>
        <p:spPr>
          <a:xfrm>
            <a:off x="6518955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41" name="object 1441"/>
          <p:cNvSpPr/>
          <p:nvPr/>
        </p:nvSpPr>
        <p:spPr>
          <a:xfrm>
            <a:off x="6528002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42" name="object 1442"/>
          <p:cNvSpPr/>
          <p:nvPr/>
        </p:nvSpPr>
        <p:spPr>
          <a:xfrm>
            <a:off x="6536544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43" name="object 1443"/>
          <p:cNvSpPr/>
          <p:nvPr/>
        </p:nvSpPr>
        <p:spPr>
          <a:xfrm>
            <a:off x="6545581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44" name="object 1444"/>
          <p:cNvSpPr/>
          <p:nvPr/>
        </p:nvSpPr>
        <p:spPr>
          <a:xfrm>
            <a:off x="6554628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45" name="object 1445"/>
          <p:cNvSpPr/>
          <p:nvPr/>
        </p:nvSpPr>
        <p:spPr>
          <a:xfrm>
            <a:off x="6563664" y="164964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46" name="object 1446"/>
          <p:cNvSpPr/>
          <p:nvPr/>
        </p:nvSpPr>
        <p:spPr>
          <a:xfrm>
            <a:off x="6572207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47" name="object 1447"/>
          <p:cNvSpPr/>
          <p:nvPr/>
        </p:nvSpPr>
        <p:spPr>
          <a:xfrm>
            <a:off x="6581245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48" name="object 1448"/>
          <p:cNvSpPr/>
          <p:nvPr/>
        </p:nvSpPr>
        <p:spPr>
          <a:xfrm>
            <a:off x="6590290" y="164964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49" name="object 1449"/>
          <p:cNvSpPr/>
          <p:nvPr/>
        </p:nvSpPr>
        <p:spPr>
          <a:xfrm>
            <a:off x="6598833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50" name="object 1450"/>
          <p:cNvSpPr/>
          <p:nvPr/>
        </p:nvSpPr>
        <p:spPr>
          <a:xfrm>
            <a:off x="6607870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51" name="object 1451"/>
          <p:cNvSpPr/>
          <p:nvPr/>
        </p:nvSpPr>
        <p:spPr>
          <a:xfrm>
            <a:off x="6616907" y="164964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52" name="object 1452"/>
          <p:cNvSpPr/>
          <p:nvPr/>
        </p:nvSpPr>
        <p:spPr>
          <a:xfrm>
            <a:off x="6625449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53" name="object 1453"/>
          <p:cNvSpPr/>
          <p:nvPr/>
        </p:nvSpPr>
        <p:spPr>
          <a:xfrm>
            <a:off x="6634496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54" name="object 1454"/>
          <p:cNvSpPr/>
          <p:nvPr/>
        </p:nvSpPr>
        <p:spPr>
          <a:xfrm>
            <a:off x="6643534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55" name="object 1455"/>
          <p:cNvSpPr/>
          <p:nvPr/>
        </p:nvSpPr>
        <p:spPr>
          <a:xfrm>
            <a:off x="6652075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56" name="object 1456"/>
          <p:cNvSpPr/>
          <p:nvPr/>
        </p:nvSpPr>
        <p:spPr>
          <a:xfrm>
            <a:off x="6661113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57" name="object 1457"/>
          <p:cNvSpPr/>
          <p:nvPr/>
        </p:nvSpPr>
        <p:spPr>
          <a:xfrm>
            <a:off x="6670159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58" name="object 1458"/>
          <p:cNvSpPr/>
          <p:nvPr/>
        </p:nvSpPr>
        <p:spPr>
          <a:xfrm>
            <a:off x="6679196" y="164964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59" name="object 1459"/>
          <p:cNvSpPr/>
          <p:nvPr/>
        </p:nvSpPr>
        <p:spPr>
          <a:xfrm>
            <a:off x="6687738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60" name="object 1460"/>
          <p:cNvSpPr/>
          <p:nvPr/>
        </p:nvSpPr>
        <p:spPr>
          <a:xfrm>
            <a:off x="6696785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61" name="object 1461"/>
          <p:cNvSpPr/>
          <p:nvPr/>
        </p:nvSpPr>
        <p:spPr>
          <a:xfrm>
            <a:off x="6705821" y="164964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62" name="object 1462"/>
          <p:cNvSpPr/>
          <p:nvPr/>
        </p:nvSpPr>
        <p:spPr>
          <a:xfrm>
            <a:off x="6714364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63" name="object 1463"/>
          <p:cNvSpPr/>
          <p:nvPr/>
        </p:nvSpPr>
        <p:spPr>
          <a:xfrm>
            <a:off x="6723402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64" name="object 1464"/>
          <p:cNvSpPr/>
          <p:nvPr/>
        </p:nvSpPr>
        <p:spPr>
          <a:xfrm>
            <a:off x="6732447" y="164964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65" name="object 1465"/>
          <p:cNvSpPr/>
          <p:nvPr/>
        </p:nvSpPr>
        <p:spPr>
          <a:xfrm>
            <a:off x="6740990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66" name="object 1466"/>
          <p:cNvSpPr/>
          <p:nvPr/>
        </p:nvSpPr>
        <p:spPr>
          <a:xfrm>
            <a:off x="6750027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67" name="object 1467"/>
          <p:cNvSpPr/>
          <p:nvPr/>
        </p:nvSpPr>
        <p:spPr>
          <a:xfrm>
            <a:off x="6759074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68" name="object 1468"/>
          <p:cNvSpPr/>
          <p:nvPr/>
        </p:nvSpPr>
        <p:spPr>
          <a:xfrm>
            <a:off x="6767607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69" name="object 1469"/>
          <p:cNvSpPr/>
          <p:nvPr/>
        </p:nvSpPr>
        <p:spPr>
          <a:xfrm>
            <a:off x="6776653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70" name="object 1470"/>
          <p:cNvSpPr/>
          <p:nvPr/>
        </p:nvSpPr>
        <p:spPr>
          <a:xfrm>
            <a:off x="6785691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71" name="object 1471"/>
          <p:cNvSpPr/>
          <p:nvPr/>
        </p:nvSpPr>
        <p:spPr>
          <a:xfrm>
            <a:off x="6794736" y="164964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72" name="object 1472"/>
          <p:cNvSpPr/>
          <p:nvPr/>
        </p:nvSpPr>
        <p:spPr>
          <a:xfrm>
            <a:off x="6803279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73" name="object 1473"/>
          <p:cNvSpPr/>
          <p:nvPr/>
        </p:nvSpPr>
        <p:spPr>
          <a:xfrm>
            <a:off x="6812316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74" name="object 1474"/>
          <p:cNvSpPr/>
          <p:nvPr/>
        </p:nvSpPr>
        <p:spPr>
          <a:xfrm>
            <a:off x="6821353" y="164964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75" name="object 1475"/>
          <p:cNvSpPr/>
          <p:nvPr/>
        </p:nvSpPr>
        <p:spPr>
          <a:xfrm>
            <a:off x="6829896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76" name="object 1476"/>
          <p:cNvSpPr/>
          <p:nvPr/>
        </p:nvSpPr>
        <p:spPr>
          <a:xfrm>
            <a:off x="6838942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77" name="object 1477"/>
          <p:cNvSpPr/>
          <p:nvPr/>
        </p:nvSpPr>
        <p:spPr>
          <a:xfrm>
            <a:off x="6847979" y="164964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78" name="object 1478"/>
          <p:cNvSpPr/>
          <p:nvPr/>
        </p:nvSpPr>
        <p:spPr>
          <a:xfrm>
            <a:off x="6856522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79" name="object 1479"/>
          <p:cNvSpPr/>
          <p:nvPr/>
        </p:nvSpPr>
        <p:spPr>
          <a:xfrm>
            <a:off x="6865559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80" name="object 1480"/>
          <p:cNvSpPr/>
          <p:nvPr/>
        </p:nvSpPr>
        <p:spPr>
          <a:xfrm>
            <a:off x="6874604" y="164964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81" name="object 1481"/>
          <p:cNvSpPr/>
          <p:nvPr/>
        </p:nvSpPr>
        <p:spPr>
          <a:xfrm>
            <a:off x="6883147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82" name="object 1482"/>
          <p:cNvSpPr/>
          <p:nvPr/>
        </p:nvSpPr>
        <p:spPr>
          <a:xfrm>
            <a:off x="6892185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83" name="object 1483"/>
          <p:cNvSpPr/>
          <p:nvPr/>
        </p:nvSpPr>
        <p:spPr>
          <a:xfrm>
            <a:off x="6901231" y="16496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6480"/>
                </a:moveTo>
                <a:lnTo>
                  <a:pt x="6479" y="6480"/>
                </a:lnTo>
                <a:lnTo>
                  <a:pt x="6479" y="0"/>
                </a:lnTo>
                <a:lnTo>
                  <a:pt x="0" y="0"/>
                </a:lnTo>
                <a:lnTo>
                  <a:pt x="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84" name="object 1484"/>
          <p:cNvSpPr/>
          <p:nvPr/>
        </p:nvSpPr>
        <p:spPr>
          <a:xfrm>
            <a:off x="6901231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85" name="object 1485"/>
          <p:cNvSpPr/>
          <p:nvPr/>
        </p:nvSpPr>
        <p:spPr>
          <a:xfrm>
            <a:off x="6909764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86" name="object 1486"/>
          <p:cNvSpPr/>
          <p:nvPr/>
        </p:nvSpPr>
        <p:spPr>
          <a:xfrm>
            <a:off x="6918811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87" name="object 1487"/>
          <p:cNvSpPr/>
          <p:nvPr/>
        </p:nvSpPr>
        <p:spPr>
          <a:xfrm>
            <a:off x="6927848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88" name="object 1488"/>
          <p:cNvSpPr/>
          <p:nvPr/>
        </p:nvSpPr>
        <p:spPr>
          <a:xfrm>
            <a:off x="6923328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79"/>
                </a:moveTo>
                <a:lnTo>
                  <a:pt x="0" y="6479"/>
                </a:lnTo>
                <a:lnTo>
                  <a:pt x="0" y="0"/>
                </a:lnTo>
                <a:lnTo>
                  <a:pt x="6479" y="0"/>
                </a:lnTo>
                <a:lnTo>
                  <a:pt x="6479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89" name="object 1489"/>
          <p:cNvSpPr/>
          <p:nvPr/>
        </p:nvSpPr>
        <p:spPr>
          <a:xfrm>
            <a:off x="6914795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79"/>
                </a:moveTo>
                <a:lnTo>
                  <a:pt x="0" y="6479"/>
                </a:lnTo>
                <a:lnTo>
                  <a:pt x="0" y="0"/>
                </a:lnTo>
                <a:lnTo>
                  <a:pt x="6479" y="0"/>
                </a:lnTo>
                <a:lnTo>
                  <a:pt x="6479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90" name="object 1490"/>
          <p:cNvSpPr/>
          <p:nvPr/>
        </p:nvSpPr>
        <p:spPr>
          <a:xfrm>
            <a:off x="6905748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79"/>
                </a:moveTo>
                <a:lnTo>
                  <a:pt x="0" y="6479"/>
                </a:lnTo>
                <a:lnTo>
                  <a:pt x="0" y="0"/>
                </a:lnTo>
                <a:lnTo>
                  <a:pt x="6479" y="0"/>
                </a:lnTo>
                <a:lnTo>
                  <a:pt x="6479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91" name="object 1491"/>
          <p:cNvSpPr/>
          <p:nvPr/>
        </p:nvSpPr>
        <p:spPr>
          <a:xfrm>
            <a:off x="6896711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79"/>
                </a:moveTo>
                <a:lnTo>
                  <a:pt x="0" y="6479"/>
                </a:lnTo>
                <a:lnTo>
                  <a:pt x="0" y="0"/>
                </a:lnTo>
                <a:lnTo>
                  <a:pt x="6480" y="0"/>
                </a:lnTo>
                <a:lnTo>
                  <a:pt x="648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92" name="object 1492"/>
          <p:cNvSpPr/>
          <p:nvPr/>
        </p:nvSpPr>
        <p:spPr>
          <a:xfrm>
            <a:off x="6888165" y="1798833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760" y="6479"/>
                </a:moveTo>
                <a:lnTo>
                  <a:pt x="0" y="6479"/>
                </a:lnTo>
                <a:lnTo>
                  <a:pt x="0" y="0"/>
                </a:lnTo>
                <a:lnTo>
                  <a:pt x="5760" y="0"/>
                </a:lnTo>
                <a:lnTo>
                  <a:pt x="576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93" name="object 1493"/>
          <p:cNvSpPr/>
          <p:nvPr/>
        </p:nvSpPr>
        <p:spPr>
          <a:xfrm>
            <a:off x="6879122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79"/>
                </a:moveTo>
                <a:lnTo>
                  <a:pt x="0" y="6479"/>
                </a:lnTo>
                <a:lnTo>
                  <a:pt x="0" y="0"/>
                </a:lnTo>
                <a:lnTo>
                  <a:pt x="6480" y="0"/>
                </a:lnTo>
                <a:lnTo>
                  <a:pt x="648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94" name="object 1494"/>
          <p:cNvSpPr/>
          <p:nvPr/>
        </p:nvSpPr>
        <p:spPr>
          <a:xfrm>
            <a:off x="6870085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79"/>
                </a:moveTo>
                <a:lnTo>
                  <a:pt x="0" y="6479"/>
                </a:lnTo>
                <a:lnTo>
                  <a:pt x="0" y="0"/>
                </a:lnTo>
                <a:lnTo>
                  <a:pt x="6480" y="0"/>
                </a:lnTo>
                <a:lnTo>
                  <a:pt x="648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95" name="object 1495"/>
          <p:cNvSpPr/>
          <p:nvPr/>
        </p:nvSpPr>
        <p:spPr>
          <a:xfrm>
            <a:off x="6861539" y="1798833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759" y="6479"/>
                </a:moveTo>
                <a:lnTo>
                  <a:pt x="0" y="6479"/>
                </a:lnTo>
                <a:lnTo>
                  <a:pt x="0" y="0"/>
                </a:lnTo>
                <a:lnTo>
                  <a:pt x="5759" y="0"/>
                </a:lnTo>
                <a:lnTo>
                  <a:pt x="5759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96" name="object 1496"/>
          <p:cNvSpPr/>
          <p:nvPr/>
        </p:nvSpPr>
        <p:spPr>
          <a:xfrm>
            <a:off x="6852506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79"/>
                </a:moveTo>
                <a:lnTo>
                  <a:pt x="0" y="6479"/>
                </a:lnTo>
                <a:lnTo>
                  <a:pt x="0" y="0"/>
                </a:lnTo>
                <a:lnTo>
                  <a:pt x="6479" y="0"/>
                </a:lnTo>
                <a:lnTo>
                  <a:pt x="6479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97" name="object 1497"/>
          <p:cNvSpPr/>
          <p:nvPr/>
        </p:nvSpPr>
        <p:spPr>
          <a:xfrm>
            <a:off x="6843459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79"/>
                </a:moveTo>
                <a:lnTo>
                  <a:pt x="0" y="6479"/>
                </a:lnTo>
                <a:lnTo>
                  <a:pt x="0" y="0"/>
                </a:lnTo>
                <a:lnTo>
                  <a:pt x="6480" y="0"/>
                </a:lnTo>
                <a:lnTo>
                  <a:pt x="648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98" name="object 1498"/>
          <p:cNvSpPr/>
          <p:nvPr/>
        </p:nvSpPr>
        <p:spPr>
          <a:xfrm>
            <a:off x="6834922" y="1798833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760" y="6479"/>
                </a:moveTo>
                <a:lnTo>
                  <a:pt x="0" y="6479"/>
                </a:lnTo>
                <a:lnTo>
                  <a:pt x="0" y="0"/>
                </a:lnTo>
                <a:lnTo>
                  <a:pt x="5760" y="0"/>
                </a:lnTo>
                <a:lnTo>
                  <a:pt x="576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99" name="object 1499"/>
          <p:cNvSpPr/>
          <p:nvPr/>
        </p:nvSpPr>
        <p:spPr>
          <a:xfrm>
            <a:off x="6825880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79"/>
                </a:moveTo>
                <a:lnTo>
                  <a:pt x="0" y="6479"/>
                </a:lnTo>
                <a:lnTo>
                  <a:pt x="0" y="0"/>
                </a:lnTo>
                <a:lnTo>
                  <a:pt x="6480" y="0"/>
                </a:lnTo>
                <a:lnTo>
                  <a:pt x="648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00" name="object 1500"/>
          <p:cNvSpPr/>
          <p:nvPr/>
        </p:nvSpPr>
        <p:spPr>
          <a:xfrm>
            <a:off x="6816834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79"/>
                </a:moveTo>
                <a:lnTo>
                  <a:pt x="0" y="6479"/>
                </a:lnTo>
                <a:lnTo>
                  <a:pt x="0" y="0"/>
                </a:lnTo>
                <a:lnTo>
                  <a:pt x="6479" y="0"/>
                </a:lnTo>
                <a:lnTo>
                  <a:pt x="6479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01" name="object 1501"/>
          <p:cNvSpPr/>
          <p:nvPr/>
        </p:nvSpPr>
        <p:spPr>
          <a:xfrm>
            <a:off x="6807795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79"/>
                </a:moveTo>
                <a:lnTo>
                  <a:pt x="0" y="6479"/>
                </a:lnTo>
                <a:lnTo>
                  <a:pt x="0" y="0"/>
                </a:lnTo>
                <a:lnTo>
                  <a:pt x="6479" y="0"/>
                </a:lnTo>
                <a:lnTo>
                  <a:pt x="6479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02" name="object 1502"/>
          <p:cNvSpPr/>
          <p:nvPr/>
        </p:nvSpPr>
        <p:spPr>
          <a:xfrm>
            <a:off x="6799255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79"/>
                </a:moveTo>
                <a:lnTo>
                  <a:pt x="0" y="6479"/>
                </a:lnTo>
                <a:lnTo>
                  <a:pt x="0" y="0"/>
                </a:lnTo>
                <a:lnTo>
                  <a:pt x="6479" y="0"/>
                </a:lnTo>
                <a:lnTo>
                  <a:pt x="6479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03" name="object 1503"/>
          <p:cNvSpPr/>
          <p:nvPr/>
        </p:nvSpPr>
        <p:spPr>
          <a:xfrm>
            <a:off x="6790217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79"/>
                </a:moveTo>
                <a:lnTo>
                  <a:pt x="0" y="6479"/>
                </a:lnTo>
                <a:lnTo>
                  <a:pt x="0" y="0"/>
                </a:lnTo>
                <a:lnTo>
                  <a:pt x="6479" y="0"/>
                </a:lnTo>
                <a:lnTo>
                  <a:pt x="6479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04" name="object 1504"/>
          <p:cNvSpPr/>
          <p:nvPr/>
        </p:nvSpPr>
        <p:spPr>
          <a:xfrm>
            <a:off x="6781169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79"/>
                </a:moveTo>
                <a:lnTo>
                  <a:pt x="0" y="6479"/>
                </a:lnTo>
                <a:lnTo>
                  <a:pt x="0" y="0"/>
                </a:lnTo>
                <a:lnTo>
                  <a:pt x="6480" y="0"/>
                </a:lnTo>
                <a:lnTo>
                  <a:pt x="648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05" name="object 1505"/>
          <p:cNvSpPr/>
          <p:nvPr/>
        </p:nvSpPr>
        <p:spPr>
          <a:xfrm>
            <a:off x="6772628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79"/>
                </a:moveTo>
                <a:lnTo>
                  <a:pt x="0" y="6479"/>
                </a:lnTo>
                <a:lnTo>
                  <a:pt x="0" y="0"/>
                </a:lnTo>
                <a:lnTo>
                  <a:pt x="6479" y="0"/>
                </a:lnTo>
                <a:lnTo>
                  <a:pt x="6479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06" name="object 1506"/>
          <p:cNvSpPr/>
          <p:nvPr/>
        </p:nvSpPr>
        <p:spPr>
          <a:xfrm>
            <a:off x="6763591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79"/>
                </a:moveTo>
                <a:lnTo>
                  <a:pt x="0" y="6479"/>
                </a:lnTo>
                <a:lnTo>
                  <a:pt x="0" y="0"/>
                </a:lnTo>
                <a:lnTo>
                  <a:pt x="6479" y="0"/>
                </a:lnTo>
                <a:lnTo>
                  <a:pt x="6479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07" name="object 1507"/>
          <p:cNvSpPr/>
          <p:nvPr/>
        </p:nvSpPr>
        <p:spPr>
          <a:xfrm>
            <a:off x="6754553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79"/>
                </a:moveTo>
                <a:lnTo>
                  <a:pt x="0" y="6479"/>
                </a:lnTo>
                <a:lnTo>
                  <a:pt x="0" y="0"/>
                </a:lnTo>
                <a:lnTo>
                  <a:pt x="6479" y="0"/>
                </a:lnTo>
                <a:lnTo>
                  <a:pt x="6479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08" name="object 1508"/>
          <p:cNvSpPr/>
          <p:nvPr/>
        </p:nvSpPr>
        <p:spPr>
          <a:xfrm>
            <a:off x="6746008" y="1798833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759" y="6479"/>
                </a:moveTo>
                <a:lnTo>
                  <a:pt x="0" y="6479"/>
                </a:lnTo>
                <a:lnTo>
                  <a:pt x="0" y="0"/>
                </a:lnTo>
                <a:lnTo>
                  <a:pt x="5759" y="0"/>
                </a:lnTo>
                <a:lnTo>
                  <a:pt x="5759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09" name="object 1509"/>
          <p:cNvSpPr/>
          <p:nvPr/>
        </p:nvSpPr>
        <p:spPr>
          <a:xfrm>
            <a:off x="6736965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79"/>
                </a:moveTo>
                <a:lnTo>
                  <a:pt x="0" y="6479"/>
                </a:lnTo>
                <a:lnTo>
                  <a:pt x="0" y="0"/>
                </a:lnTo>
                <a:lnTo>
                  <a:pt x="6479" y="0"/>
                </a:lnTo>
                <a:lnTo>
                  <a:pt x="6479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10" name="object 1510"/>
          <p:cNvSpPr/>
          <p:nvPr/>
        </p:nvSpPr>
        <p:spPr>
          <a:xfrm>
            <a:off x="6727927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79"/>
                </a:moveTo>
                <a:lnTo>
                  <a:pt x="0" y="6479"/>
                </a:lnTo>
                <a:lnTo>
                  <a:pt x="0" y="0"/>
                </a:lnTo>
                <a:lnTo>
                  <a:pt x="6480" y="0"/>
                </a:lnTo>
                <a:lnTo>
                  <a:pt x="648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11" name="object 1511"/>
          <p:cNvSpPr/>
          <p:nvPr/>
        </p:nvSpPr>
        <p:spPr>
          <a:xfrm>
            <a:off x="6719382" y="1798833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760" y="6479"/>
                </a:moveTo>
                <a:lnTo>
                  <a:pt x="0" y="6479"/>
                </a:lnTo>
                <a:lnTo>
                  <a:pt x="0" y="0"/>
                </a:lnTo>
                <a:lnTo>
                  <a:pt x="5760" y="0"/>
                </a:lnTo>
                <a:lnTo>
                  <a:pt x="576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12" name="object 1512"/>
          <p:cNvSpPr/>
          <p:nvPr/>
        </p:nvSpPr>
        <p:spPr>
          <a:xfrm>
            <a:off x="6710348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79"/>
                </a:moveTo>
                <a:lnTo>
                  <a:pt x="0" y="6479"/>
                </a:lnTo>
                <a:lnTo>
                  <a:pt x="0" y="0"/>
                </a:lnTo>
                <a:lnTo>
                  <a:pt x="6480" y="0"/>
                </a:lnTo>
                <a:lnTo>
                  <a:pt x="648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13" name="object 1513"/>
          <p:cNvSpPr/>
          <p:nvPr/>
        </p:nvSpPr>
        <p:spPr>
          <a:xfrm>
            <a:off x="6701302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79"/>
                </a:moveTo>
                <a:lnTo>
                  <a:pt x="0" y="6479"/>
                </a:lnTo>
                <a:lnTo>
                  <a:pt x="0" y="0"/>
                </a:lnTo>
                <a:lnTo>
                  <a:pt x="6479" y="0"/>
                </a:lnTo>
                <a:lnTo>
                  <a:pt x="6479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14" name="object 1514"/>
          <p:cNvSpPr/>
          <p:nvPr/>
        </p:nvSpPr>
        <p:spPr>
          <a:xfrm>
            <a:off x="6692765" y="1798833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760" y="6479"/>
                </a:moveTo>
                <a:lnTo>
                  <a:pt x="0" y="6479"/>
                </a:lnTo>
                <a:lnTo>
                  <a:pt x="0" y="0"/>
                </a:lnTo>
                <a:lnTo>
                  <a:pt x="5760" y="0"/>
                </a:lnTo>
                <a:lnTo>
                  <a:pt x="576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15" name="object 1515"/>
          <p:cNvSpPr/>
          <p:nvPr/>
        </p:nvSpPr>
        <p:spPr>
          <a:xfrm>
            <a:off x="6683722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79"/>
                </a:moveTo>
                <a:lnTo>
                  <a:pt x="0" y="6479"/>
                </a:lnTo>
                <a:lnTo>
                  <a:pt x="0" y="0"/>
                </a:lnTo>
                <a:lnTo>
                  <a:pt x="6479" y="0"/>
                </a:lnTo>
                <a:lnTo>
                  <a:pt x="6479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16" name="object 1516"/>
          <p:cNvSpPr/>
          <p:nvPr/>
        </p:nvSpPr>
        <p:spPr>
          <a:xfrm>
            <a:off x="6674676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79"/>
                </a:moveTo>
                <a:lnTo>
                  <a:pt x="0" y="6479"/>
                </a:lnTo>
                <a:lnTo>
                  <a:pt x="0" y="0"/>
                </a:lnTo>
                <a:lnTo>
                  <a:pt x="6479" y="0"/>
                </a:lnTo>
                <a:lnTo>
                  <a:pt x="6479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17" name="object 1517"/>
          <p:cNvSpPr/>
          <p:nvPr/>
        </p:nvSpPr>
        <p:spPr>
          <a:xfrm>
            <a:off x="6665639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79"/>
                </a:moveTo>
                <a:lnTo>
                  <a:pt x="0" y="6479"/>
                </a:lnTo>
                <a:lnTo>
                  <a:pt x="0" y="0"/>
                </a:lnTo>
                <a:lnTo>
                  <a:pt x="6480" y="0"/>
                </a:lnTo>
                <a:lnTo>
                  <a:pt x="648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18" name="object 1518"/>
          <p:cNvSpPr/>
          <p:nvPr/>
        </p:nvSpPr>
        <p:spPr>
          <a:xfrm>
            <a:off x="6657097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79"/>
                </a:moveTo>
                <a:lnTo>
                  <a:pt x="0" y="6479"/>
                </a:lnTo>
                <a:lnTo>
                  <a:pt x="0" y="0"/>
                </a:lnTo>
                <a:lnTo>
                  <a:pt x="6479" y="0"/>
                </a:lnTo>
                <a:lnTo>
                  <a:pt x="6479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19" name="object 1519"/>
          <p:cNvSpPr/>
          <p:nvPr/>
        </p:nvSpPr>
        <p:spPr>
          <a:xfrm>
            <a:off x="6648059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79"/>
                </a:moveTo>
                <a:lnTo>
                  <a:pt x="0" y="6479"/>
                </a:lnTo>
                <a:lnTo>
                  <a:pt x="0" y="0"/>
                </a:lnTo>
                <a:lnTo>
                  <a:pt x="6479" y="0"/>
                </a:lnTo>
                <a:lnTo>
                  <a:pt x="6479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20" name="object 1520"/>
          <p:cNvSpPr/>
          <p:nvPr/>
        </p:nvSpPr>
        <p:spPr>
          <a:xfrm>
            <a:off x="6639013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79"/>
                </a:moveTo>
                <a:lnTo>
                  <a:pt x="0" y="6479"/>
                </a:lnTo>
                <a:lnTo>
                  <a:pt x="0" y="0"/>
                </a:lnTo>
                <a:lnTo>
                  <a:pt x="6479" y="0"/>
                </a:lnTo>
                <a:lnTo>
                  <a:pt x="6479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21" name="object 1521"/>
          <p:cNvSpPr/>
          <p:nvPr/>
        </p:nvSpPr>
        <p:spPr>
          <a:xfrm>
            <a:off x="6630476" y="1798833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759" y="6479"/>
                </a:moveTo>
                <a:lnTo>
                  <a:pt x="0" y="6479"/>
                </a:lnTo>
                <a:lnTo>
                  <a:pt x="0" y="0"/>
                </a:lnTo>
                <a:lnTo>
                  <a:pt x="5759" y="0"/>
                </a:lnTo>
                <a:lnTo>
                  <a:pt x="5759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22" name="object 1522"/>
          <p:cNvSpPr/>
          <p:nvPr/>
        </p:nvSpPr>
        <p:spPr>
          <a:xfrm>
            <a:off x="6621433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79"/>
                </a:moveTo>
                <a:lnTo>
                  <a:pt x="0" y="6479"/>
                </a:lnTo>
                <a:lnTo>
                  <a:pt x="0" y="0"/>
                </a:lnTo>
                <a:lnTo>
                  <a:pt x="6479" y="0"/>
                </a:lnTo>
                <a:lnTo>
                  <a:pt x="6479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23" name="object 1523"/>
          <p:cNvSpPr/>
          <p:nvPr/>
        </p:nvSpPr>
        <p:spPr>
          <a:xfrm>
            <a:off x="6612387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79"/>
                </a:moveTo>
                <a:lnTo>
                  <a:pt x="0" y="6479"/>
                </a:lnTo>
                <a:lnTo>
                  <a:pt x="0" y="0"/>
                </a:lnTo>
                <a:lnTo>
                  <a:pt x="6480" y="0"/>
                </a:lnTo>
                <a:lnTo>
                  <a:pt x="648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24" name="object 1524"/>
          <p:cNvSpPr/>
          <p:nvPr/>
        </p:nvSpPr>
        <p:spPr>
          <a:xfrm>
            <a:off x="6603850" y="1798833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760" y="6479"/>
                </a:moveTo>
                <a:lnTo>
                  <a:pt x="0" y="6479"/>
                </a:lnTo>
                <a:lnTo>
                  <a:pt x="0" y="0"/>
                </a:lnTo>
                <a:lnTo>
                  <a:pt x="5760" y="0"/>
                </a:lnTo>
                <a:lnTo>
                  <a:pt x="576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25" name="object 1525"/>
          <p:cNvSpPr/>
          <p:nvPr/>
        </p:nvSpPr>
        <p:spPr>
          <a:xfrm>
            <a:off x="6594807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79"/>
                </a:moveTo>
                <a:lnTo>
                  <a:pt x="0" y="6479"/>
                </a:lnTo>
                <a:lnTo>
                  <a:pt x="0" y="0"/>
                </a:lnTo>
                <a:lnTo>
                  <a:pt x="6480" y="0"/>
                </a:lnTo>
                <a:lnTo>
                  <a:pt x="648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26" name="object 1526"/>
          <p:cNvSpPr/>
          <p:nvPr/>
        </p:nvSpPr>
        <p:spPr>
          <a:xfrm>
            <a:off x="6585770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79"/>
                </a:moveTo>
                <a:lnTo>
                  <a:pt x="0" y="6479"/>
                </a:lnTo>
                <a:lnTo>
                  <a:pt x="0" y="0"/>
                </a:lnTo>
                <a:lnTo>
                  <a:pt x="6479" y="0"/>
                </a:lnTo>
                <a:lnTo>
                  <a:pt x="6479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27" name="object 1527"/>
          <p:cNvSpPr/>
          <p:nvPr/>
        </p:nvSpPr>
        <p:spPr>
          <a:xfrm>
            <a:off x="6577225" y="1798833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760" y="6479"/>
                </a:moveTo>
                <a:lnTo>
                  <a:pt x="0" y="6479"/>
                </a:lnTo>
                <a:lnTo>
                  <a:pt x="0" y="0"/>
                </a:lnTo>
                <a:lnTo>
                  <a:pt x="5760" y="0"/>
                </a:lnTo>
                <a:lnTo>
                  <a:pt x="576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28" name="object 1528"/>
          <p:cNvSpPr/>
          <p:nvPr/>
        </p:nvSpPr>
        <p:spPr>
          <a:xfrm>
            <a:off x="6568182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79"/>
                </a:moveTo>
                <a:lnTo>
                  <a:pt x="0" y="6479"/>
                </a:lnTo>
                <a:lnTo>
                  <a:pt x="0" y="0"/>
                </a:lnTo>
                <a:lnTo>
                  <a:pt x="6479" y="0"/>
                </a:lnTo>
                <a:lnTo>
                  <a:pt x="6479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29" name="object 1529"/>
          <p:cNvSpPr/>
          <p:nvPr/>
        </p:nvSpPr>
        <p:spPr>
          <a:xfrm>
            <a:off x="6559144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79"/>
                </a:moveTo>
                <a:lnTo>
                  <a:pt x="0" y="6479"/>
                </a:lnTo>
                <a:lnTo>
                  <a:pt x="0" y="0"/>
                </a:lnTo>
                <a:lnTo>
                  <a:pt x="6479" y="0"/>
                </a:lnTo>
                <a:lnTo>
                  <a:pt x="6479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30" name="object 1530"/>
          <p:cNvSpPr/>
          <p:nvPr/>
        </p:nvSpPr>
        <p:spPr>
          <a:xfrm>
            <a:off x="6550107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79"/>
                </a:moveTo>
                <a:lnTo>
                  <a:pt x="0" y="6479"/>
                </a:lnTo>
                <a:lnTo>
                  <a:pt x="0" y="0"/>
                </a:lnTo>
                <a:lnTo>
                  <a:pt x="6480" y="0"/>
                </a:lnTo>
                <a:lnTo>
                  <a:pt x="648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31" name="object 1531"/>
          <p:cNvSpPr/>
          <p:nvPr/>
        </p:nvSpPr>
        <p:spPr>
          <a:xfrm>
            <a:off x="6541566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79"/>
                </a:moveTo>
                <a:lnTo>
                  <a:pt x="0" y="6479"/>
                </a:lnTo>
                <a:lnTo>
                  <a:pt x="0" y="0"/>
                </a:lnTo>
                <a:lnTo>
                  <a:pt x="6479" y="0"/>
                </a:lnTo>
                <a:lnTo>
                  <a:pt x="6479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32" name="object 1532"/>
          <p:cNvSpPr/>
          <p:nvPr/>
        </p:nvSpPr>
        <p:spPr>
          <a:xfrm>
            <a:off x="6532519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79"/>
                </a:moveTo>
                <a:lnTo>
                  <a:pt x="0" y="6479"/>
                </a:lnTo>
                <a:lnTo>
                  <a:pt x="0" y="0"/>
                </a:lnTo>
                <a:lnTo>
                  <a:pt x="6479" y="0"/>
                </a:lnTo>
                <a:lnTo>
                  <a:pt x="6479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33" name="object 1533"/>
          <p:cNvSpPr/>
          <p:nvPr/>
        </p:nvSpPr>
        <p:spPr>
          <a:xfrm>
            <a:off x="6523481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79"/>
                </a:moveTo>
                <a:lnTo>
                  <a:pt x="0" y="6479"/>
                </a:lnTo>
                <a:lnTo>
                  <a:pt x="0" y="0"/>
                </a:lnTo>
                <a:lnTo>
                  <a:pt x="6479" y="0"/>
                </a:lnTo>
                <a:lnTo>
                  <a:pt x="6479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34" name="object 1534"/>
          <p:cNvSpPr/>
          <p:nvPr/>
        </p:nvSpPr>
        <p:spPr>
          <a:xfrm>
            <a:off x="6514940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79"/>
                </a:moveTo>
                <a:lnTo>
                  <a:pt x="0" y="6479"/>
                </a:lnTo>
                <a:lnTo>
                  <a:pt x="0" y="0"/>
                </a:lnTo>
                <a:lnTo>
                  <a:pt x="6479" y="0"/>
                </a:lnTo>
                <a:lnTo>
                  <a:pt x="6479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35" name="object 1535"/>
          <p:cNvSpPr/>
          <p:nvPr/>
        </p:nvSpPr>
        <p:spPr>
          <a:xfrm>
            <a:off x="6505902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79"/>
                </a:moveTo>
                <a:lnTo>
                  <a:pt x="0" y="6479"/>
                </a:lnTo>
                <a:lnTo>
                  <a:pt x="0" y="0"/>
                </a:lnTo>
                <a:lnTo>
                  <a:pt x="6479" y="0"/>
                </a:lnTo>
                <a:lnTo>
                  <a:pt x="6479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36" name="object 1536"/>
          <p:cNvSpPr/>
          <p:nvPr/>
        </p:nvSpPr>
        <p:spPr>
          <a:xfrm>
            <a:off x="6496855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79"/>
                </a:moveTo>
                <a:lnTo>
                  <a:pt x="0" y="6479"/>
                </a:lnTo>
                <a:lnTo>
                  <a:pt x="0" y="0"/>
                </a:lnTo>
                <a:lnTo>
                  <a:pt x="6480" y="0"/>
                </a:lnTo>
                <a:lnTo>
                  <a:pt x="648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37" name="object 1537"/>
          <p:cNvSpPr/>
          <p:nvPr/>
        </p:nvSpPr>
        <p:spPr>
          <a:xfrm>
            <a:off x="6488318" y="1798833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760" y="6479"/>
                </a:moveTo>
                <a:lnTo>
                  <a:pt x="0" y="6479"/>
                </a:lnTo>
                <a:lnTo>
                  <a:pt x="0" y="0"/>
                </a:lnTo>
                <a:lnTo>
                  <a:pt x="5760" y="0"/>
                </a:lnTo>
                <a:lnTo>
                  <a:pt x="576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38" name="object 1538"/>
          <p:cNvSpPr/>
          <p:nvPr/>
        </p:nvSpPr>
        <p:spPr>
          <a:xfrm>
            <a:off x="6479276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79"/>
                </a:moveTo>
                <a:lnTo>
                  <a:pt x="0" y="6479"/>
                </a:lnTo>
                <a:lnTo>
                  <a:pt x="0" y="0"/>
                </a:lnTo>
                <a:lnTo>
                  <a:pt x="6480" y="0"/>
                </a:lnTo>
                <a:lnTo>
                  <a:pt x="648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39" name="object 1539"/>
          <p:cNvSpPr/>
          <p:nvPr/>
        </p:nvSpPr>
        <p:spPr>
          <a:xfrm>
            <a:off x="6470230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79"/>
                </a:moveTo>
                <a:lnTo>
                  <a:pt x="0" y="6479"/>
                </a:lnTo>
                <a:lnTo>
                  <a:pt x="0" y="0"/>
                </a:lnTo>
                <a:lnTo>
                  <a:pt x="6479" y="0"/>
                </a:lnTo>
                <a:lnTo>
                  <a:pt x="6479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40" name="object 1540"/>
          <p:cNvSpPr/>
          <p:nvPr/>
        </p:nvSpPr>
        <p:spPr>
          <a:xfrm>
            <a:off x="6461693" y="1798833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760" y="6479"/>
                </a:moveTo>
                <a:lnTo>
                  <a:pt x="0" y="6479"/>
                </a:lnTo>
                <a:lnTo>
                  <a:pt x="0" y="0"/>
                </a:lnTo>
                <a:lnTo>
                  <a:pt x="5760" y="0"/>
                </a:lnTo>
                <a:lnTo>
                  <a:pt x="576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41" name="object 1541"/>
          <p:cNvSpPr/>
          <p:nvPr/>
        </p:nvSpPr>
        <p:spPr>
          <a:xfrm>
            <a:off x="6452651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79"/>
                </a:moveTo>
                <a:lnTo>
                  <a:pt x="0" y="6479"/>
                </a:lnTo>
                <a:lnTo>
                  <a:pt x="0" y="0"/>
                </a:lnTo>
                <a:lnTo>
                  <a:pt x="6479" y="0"/>
                </a:lnTo>
                <a:lnTo>
                  <a:pt x="6479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42" name="object 1542"/>
          <p:cNvSpPr/>
          <p:nvPr/>
        </p:nvSpPr>
        <p:spPr>
          <a:xfrm>
            <a:off x="6443613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79"/>
                </a:moveTo>
                <a:lnTo>
                  <a:pt x="0" y="6479"/>
                </a:lnTo>
                <a:lnTo>
                  <a:pt x="0" y="0"/>
                </a:lnTo>
                <a:lnTo>
                  <a:pt x="6479" y="0"/>
                </a:lnTo>
                <a:lnTo>
                  <a:pt x="6479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43" name="object 1543"/>
          <p:cNvSpPr/>
          <p:nvPr/>
        </p:nvSpPr>
        <p:spPr>
          <a:xfrm>
            <a:off x="6435067" y="1798833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760" y="6479"/>
                </a:moveTo>
                <a:lnTo>
                  <a:pt x="0" y="6479"/>
                </a:lnTo>
                <a:lnTo>
                  <a:pt x="0" y="0"/>
                </a:lnTo>
                <a:lnTo>
                  <a:pt x="5760" y="0"/>
                </a:lnTo>
                <a:lnTo>
                  <a:pt x="576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44" name="object 1544"/>
          <p:cNvSpPr/>
          <p:nvPr/>
        </p:nvSpPr>
        <p:spPr>
          <a:xfrm>
            <a:off x="6426025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79"/>
                </a:moveTo>
                <a:lnTo>
                  <a:pt x="0" y="6479"/>
                </a:lnTo>
                <a:lnTo>
                  <a:pt x="0" y="0"/>
                </a:lnTo>
                <a:lnTo>
                  <a:pt x="6480" y="0"/>
                </a:lnTo>
                <a:lnTo>
                  <a:pt x="648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45" name="object 1545"/>
          <p:cNvSpPr/>
          <p:nvPr/>
        </p:nvSpPr>
        <p:spPr>
          <a:xfrm>
            <a:off x="6416988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79"/>
                </a:moveTo>
                <a:lnTo>
                  <a:pt x="0" y="6479"/>
                </a:lnTo>
                <a:lnTo>
                  <a:pt x="0" y="0"/>
                </a:lnTo>
                <a:lnTo>
                  <a:pt x="6479" y="0"/>
                </a:lnTo>
                <a:lnTo>
                  <a:pt x="6479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46" name="object 1546"/>
          <p:cNvSpPr/>
          <p:nvPr/>
        </p:nvSpPr>
        <p:spPr>
          <a:xfrm>
            <a:off x="6407941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79"/>
                </a:moveTo>
                <a:lnTo>
                  <a:pt x="0" y="6479"/>
                </a:lnTo>
                <a:lnTo>
                  <a:pt x="0" y="0"/>
                </a:lnTo>
                <a:lnTo>
                  <a:pt x="6479" y="0"/>
                </a:lnTo>
                <a:lnTo>
                  <a:pt x="6479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47" name="object 1547"/>
          <p:cNvSpPr/>
          <p:nvPr/>
        </p:nvSpPr>
        <p:spPr>
          <a:xfrm>
            <a:off x="6399408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79"/>
                </a:moveTo>
                <a:lnTo>
                  <a:pt x="0" y="6479"/>
                </a:lnTo>
                <a:lnTo>
                  <a:pt x="0" y="0"/>
                </a:lnTo>
                <a:lnTo>
                  <a:pt x="6479" y="0"/>
                </a:lnTo>
                <a:lnTo>
                  <a:pt x="6479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48" name="object 1548"/>
          <p:cNvSpPr/>
          <p:nvPr/>
        </p:nvSpPr>
        <p:spPr>
          <a:xfrm>
            <a:off x="6390361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79"/>
                </a:moveTo>
                <a:lnTo>
                  <a:pt x="0" y="6479"/>
                </a:lnTo>
                <a:lnTo>
                  <a:pt x="0" y="0"/>
                </a:lnTo>
                <a:lnTo>
                  <a:pt x="6479" y="0"/>
                </a:lnTo>
                <a:lnTo>
                  <a:pt x="6479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49" name="object 1549"/>
          <p:cNvSpPr/>
          <p:nvPr/>
        </p:nvSpPr>
        <p:spPr>
          <a:xfrm>
            <a:off x="6381324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79"/>
                </a:moveTo>
                <a:lnTo>
                  <a:pt x="0" y="6479"/>
                </a:lnTo>
                <a:lnTo>
                  <a:pt x="0" y="0"/>
                </a:lnTo>
                <a:lnTo>
                  <a:pt x="6480" y="0"/>
                </a:lnTo>
                <a:lnTo>
                  <a:pt x="648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50" name="object 1550"/>
          <p:cNvSpPr/>
          <p:nvPr/>
        </p:nvSpPr>
        <p:spPr>
          <a:xfrm>
            <a:off x="6372778" y="1798833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760" y="6479"/>
                </a:moveTo>
                <a:lnTo>
                  <a:pt x="0" y="6479"/>
                </a:lnTo>
                <a:lnTo>
                  <a:pt x="0" y="0"/>
                </a:lnTo>
                <a:lnTo>
                  <a:pt x="5760" y="0"/>
                </a:lnTo>
                <a:lnTo>
                  <a:pt x="576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51" name="object 1551"/>
          <p:cNvSpPr/>
          <p:nvPr/>
        </p:nvSpPr>
        <p:spPr>
          <a:xfrm>
            <a:off x="6363735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79"/>
                </a:moveTo>
                <a:lnTo>
                  <a:pt x="0" y="6479"/>
                </a:lnTo>
                <a:lnTo>
                  <a:pt x="0" y="0"/>
                </a:lnTo>
                <a:lnTo>
                  <a:pt x="6480" y="0"/>
                </a:lnTo>
                <a:lnTo>
                  <a:pt x="648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52" name="object 1552"/>
          <p:cNvSpPr/>
          <p:nvPr/>
        </p:nvSpPr>
        <p:spPr>
          <a:xfrm>
            <a:off x="6354698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79"/>
                </a:moveTo>
                <a:lnTo>
                  <a:pt x="0" y="6479"/>
                </a:lnTo>
                <a:lnTo>
                  <a:pt x="0" y="0"/>
                </a:lnTo>
                <a:lnTo>
                  <a:pt x="6479" y="0"/>
                </a:lnTo>
                <a:lnTo>
                  <a:pt x="6479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53" name="object 1553"/>
          <p:cNvSpPr/>
          <p:nvPr/>
        </p:nvSpPr>
        <p:spPr>
          <a:xfrm>
            <a:off x="6346162" y="1798833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759" y="6479"/>
                </a:moveTo>
                <a:lnTo>
                  <a:pt x="0" y="6479"/>
                </a:lnTo>
                <a:lnTo>
                  <a:pt x="0" y="0"/>
                </a:lnTo>
                <a:lnTo>
                  <a:pt x="5759" y="0"/>
                </a:lnTo>
                <a:lnTo>
                  <a:pt x="5759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54" name="object 1554"/>
          <p:cNvSpPr/>
          <p:nvPr/>
        </p:nvSpPr>
        <p:spPr>
          <a:xfrm>
            <a:off x="6337119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79"/>
                </a:moveTo>
                <a:lnTo>
                  <a:pt x="0" y="6479"/>
                </a:lnTo>
                <a:lnTo>
                  <a:pt x="0" y="0"/>
                </a:lnTo>
                <a:lnTo>
                  <a:pt x="6479" y="0"/>
                </a:lnTo>
                <a:lnTo>
                  <a:pt x="6479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55" name="object 1555"/>
          <p:cNvSpPr/>
          <p:nvPr/>
        </p:nvSpPr>
        <p:spPr>
          <a:xfrm>
            <a:off x="6328072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79"/>
                </a:moveTo>
                <a:lnTo>
                  <a:pt x="0" y="6479"/>
                </a:lnTo>
                <a:lnTo>
                  <a:pt x="0" y="0"/>
                </a:lnTo>
                <a:lnTo>
                  <a:pt x="6479" y="0"/>
                </a:lnTo>
                <a:lnTo>
                  <a:pt x="6479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56" name="object 1556"/>
          <p:cNvSpPr/>
          <p:nvPr/>
        </p:nvSpPr>
        <p:spPr>
          <a:xfrm>
            <a:off x="6319536" y="1798833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760" y="6479"/>
                </a:moveTo>
                <a:lnTo>
                  <a:pt x="0" y="6479"/>
                </a:lnTo>
                <a:lnTo>
                  <a:pt x="0" y="0"/>
                </a:lnTo>
                <a:lnTo>
                  <a:pt x="5760" y="0"/>
                </a:lnTo>
                <a:lnTo>
                  <a:pt x="576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57" name="object 1557"/>
          <p:cNvSpPr/>
          <p:nvPr/>
        </p:nvSpPr>
        <p:spPr>
          <a:xfrm>
            <a:off x="6310493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79"/>
                </a:moveTo>
                <a:lnTo>
                  <a:pt x="0" y="6479"/>
                </a:lnTo>
                <a:lnTo>
                  <a:pt x="0" y="0"/>
                </a:lnTo>
                <a:lnTo>
                  <a:pt x="6480" y="0"/>
                </a:lnTo>
                <a:lnTo>
                  <a:pt x="648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58" name="object 1558"/>
          <p:cNvSpPr/>
          <p:nvPr/>
        </p:nvSpPr>
        <p:spPr>
          <a:xfrm>
            <a:off x="6301455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79"/>
                </a:moveTo>
                <a:lnTo>
                  <a:pt x="0" y="6479"/>
                </a:lnTo>
                <a:lnTo>
                  <a:pt x="0" y="0"/>
                </a:lnTo>
                <a:lnTo>
                  <a:pt x="6479" y="0"/>
                </a:lnTo>
                <a:lnTo>
                  <a:pt x="6479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59" name="object 1559"/>
          <p:cNvSpPr/>
          <p:nvPr/>
        </p:nvSpPr>
        <p:spPr>
          <a:xfrm>
            <a:off x="6292409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79"/>
                </a:moveTo>
                <a:lnTo>
                  <a:pt x="0" y="6479"/>
                </a:lnTo>
                <a:lnTo>
                  <a:pt x="0" y="0"/>
                </a:lnTo>
                <a:lnTo>
                  <a:pt x="6479" y="0"/>
                </a:lnTo>
                <a:lnTo>
                  <a:pt x="6479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60" name="object 1560"/>
          <p:cNvSpPr/>
          <p:nvPr/>
        </p:nvSpPr>
        <p:spPr>
          <a:xfrm>
            <a:off x="6283868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79"/>
                </a:moveTo>
                <a:lnTo>
                  <a:pt x="0" y="6479"/>
                </a:lnTo>
                <a:lnTo>
                  <a:pt x="0" y="0"/>
                </a:lnTo>
                <a:lnTo>
                  <a:pt x="6479" y="0"/>
                </a:lnTo>
                <a:lnTo>
                  <a:pt x="6479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61" name="object 1561"/>
          <p:cNvSpPr/>
          <p:nvPr/>
        </p:nvSpPr>
        <p:spPr>
          <a:xfrm>
            <a:off x="6274830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79"/>
                </a:moveTo>
                <a:lnTo>
                  <a:pt x="0" y="6479"/>
                </a:lnTo>
                <a:lnTo>
                  <a:pt x="0" y="0"/>
                </a:lnTo>
                <a:lnTo>
                  <a:pt x="6479" y="0"/>
                </a:lnTo>
                <a:lnTo>
                  <a:pt x="6479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62" name="object 1562"/>
          <p:cNvSpPr/>
          <p:nvPr/>
        </p:nvSpPr>
        <p:spPr>
          <a:xfrm>
            <a:off x="6265783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79"/>
                </a:moveTo>
                <a:lnTo>
                  <a:pt x="0" y="6479"/>
                </a:lnTo>
                <a:lnTo>
                  <a:pt x="0" y="0"/>
                </a:lnTo>
                <a:lnTo>
                  <a:pt x="6480" y="0"/>
                </a:lnTo>
                <a:lnTo>
                  <a:pt x="648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63" name="object 1563"/>
          <p:cNvSpPr/>
          <p:nvPr/>
        </p:nvSpPr>
        <p:spPr>
          <a:xfrm>
            <a:off x="6257251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79"/>
                </a:moveTo>
                <a:lnTo>
                  <a:pt x="0" y="6479"/>
                </a:lnTo>
                <a:lnTo>
                  <a:pt x="0" y="0"/>
                </a:lnTo>
                <a:lnTo>
                  <a:pt x="6480" y="0"/>
                </a:lnTo>
                <a:lnTo>
                  <a:pt x="648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64" name="object 1564"/>
          <p:cNvSpPr/>
          <p:nvPr/>
        </p:nvSpPr>
        <p:spPr>
          <a:xfrm>
            <a:off x="6248204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79"/>
                </a:moveTo>
                <a:lnTo>
                  <a:pt x="0" y="6479"/>
                </a:lnTo>
                <a:lnTo>
                  <a:pt x="0" y="0"/>
                </a:lnTo>
                <a:lnTo>
                  <a:pt x="6480" y="0"/>
                </a:lnTo>
                <a:lnTo>
                  <a:pt x="648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65" name="object 1565"/>
          <p:cNvSpPr/>
          <p:nvPr/>
        </p:nvSpPr>
        <p:spPr>
          <a:xfrm>
            <a:off x="6239166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79"/>
                </a:moveTo>
                <a:lnTo>
                  <a:pt x="0" y="6479"/>
                </a:lnTo>
                <a:lnTo>
                  <a:pt x="0" y="0"/>
                </a:lnTo>
                <a:lnTo>
                  <a:pt x="6479" y="0"/>
                </a:lnTo>
                <a:lnTo>
                  <a:pt x="6479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66" name="object 1566"/>
          <p:cNvSpPr/>
          <p:nvPr/>
        </p:nvSpPr>
        <p:spPr>
          <a:xfrm>
            <a:off x="6230621" y="1798833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759" y="6479"/>
                </a:moveTo>
                <a:lnTo>
                  <a:pt x="0" y="6479"/>
                </a:lnTo>
                <a:lnTo>
                  <a:pt x="0" y="0"/>
                </a:lnTo>
                <a:lnTo>
                  <a:pt x="5759" y="0"/>
                </a:lnTo>
                <a:lnTo>
                  <a:pt x="5759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67" name="object 1567"/>
          <p:cNvSpPr/>
          <p:nvPr/>
        </p:nvSpPr>
        <p:spPr>
          <a:xfrm>
            <a:off x="6221579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79"/>
                </a:moveTo>
                <a:lnTo>
                  <a:pt x="0" y="6479"/>
                </a:lnTo>
                <a:lnTo>
                  <a:pt x="0" y="0"/>
                </a:lnTo>
                <a:lnTo>
                  <a:pt x="6479" y="0"/>
                </a:lnTo>
                <a:lnTo>
                  <a:pt x="6479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68" name="object 1568"/>
          <p:cNvSpPr/>
          <p:nvPr/>
        </p:nvSpPr>
        <p:spPr>
          <a:xfrm>
            <a:off x="6212540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79"/>
                </a:moveTo>
                <a:lnTo>
                  <a:pt x="0" y="6479"/>
                </a:lnTo>
                <a:lnTo>
                  <a:pt x="0" y="0"/>
                </a:lnTo>
                <a:lnTo>
                  <a:pt x="6480" y="0"/>
                </a:lnTo>
                <a:lnTo>
                  <a:pt x="648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69" name="object 1569"/>
          <p:cNvSpPr/>
          <p:nvPr/>
        </p:nvSpPr>
        <p:spPr>
          <a:xfrm>
            <a:off x="6203995" y="1798833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760" y="6479"/>
                </a:moveTo>
                <a:lnTo>
                  <a:pt x="0" y="6479"/>
                </a:lnTo>
                <a:lnTo>
                  <a:pt x="0" y="0"/>
                </a:lnTo>
                <a:lnTo>
                  <a:pt x="5760" y="0"/>
                </a:lnTo>
                <a:lnTo>
                  <a:pt x="576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70" name="object 1570"/>
          <p:cNvSpPr/>
          <p:nvPr/>
        </p:nvSpPr>
        <p:spPr>
          <a:xfrm>
            <a:off x="6194962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79"/>
                </a:moveTo>
                <a:lnTo>
                  <a:pt x="0" y="6479"/>
                </a:lnTo>
                <a:lnTo>
                  <a:pt x="0" y="0"/>
                </a:lnTo>
                <a:lnTo>
                  <a:pt x="6480" y="0"/>
                </a:lnTo>
                <a:lnTo>
                  <a:pt x="648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71" name="object 1571"/>
          <p:cNvSpPr/>
          <p:nvPr/>
        </p:nvSpPr>
        <p:spPr>
          <a:xfrm>
            <a:off x="6185915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79"/>
                </a:moveTo>
                <a:lnTo>
                  <a:pt x="0" y="6479"/>
                </a:lnTo>
                <a:lnTo>
                  <a:pt x="0" y="0"/>
                </a:lnTo>
                <a:lnTo>
                  <a:pt x="6479" y="0"/>
                </a:lnTo>
                <a:lnTo>
                  <a:pt x="6479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72" name="object 1572"/>
          <p:cNvSpPr/>
          <p:nvPr/>
        </p:nvSpPr>
        <p:spPr>
          <a:xfrm>
            <a:off x="6177378" y="1798833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759" y="6479"/>
                </a:moveTo>
                <a:lnTo>
                  <a:pt x="0" y="6479"/>
                </a:lnTo>
                <a:lnTo>
                  <a:pt x="0" y="0"/>
                </a:lnTo>
                <a:lnTo>
                  <a:pt x="5759" y="0"/>
                </a:lnTo>
                <a:lnTo>
                  <a:pt x="5759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73" name="object 1573"/>
          <p:cNvSpPr/>
          <p:nvPr/>
        </p:nvSpPr>
        <p:spPr>
          <a:xfrm>
            <a:off x="6168336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79"/>
                </a:moveTo>
                <a:lnTo>
                  <a:pt x="0" y="6479"/>
                </a:lnTo>
                <a:lnTo>
                  <a:pt x="0" y="0"/>
                </a:lnTo>
                <a:lnTo>
                  <a:pt x="6479" y="0"/>
                </a:lnTo>
                <a:lnTo>
                  <a:pt x="6479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74" name="object 1574"/>
          <p:cNvSpPr/>
          <p:nvPr/>
        </p:nvSpPr>
        <p:spPr>
          <a:xfrm>
            <a:off x="6159290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79"/>
                </a:moveTo>
                <a:lnTo>
                  <a:pt x="0" y="6479"/>
                </a:lnTo>
                <a:lnTo>
                  <a:pt x="0" y="0"/>
                </a:lnTo>
                <a:lnTo>
                  <a:pt x="6479" y="0"/>
                </a:lnTo>
                <a:lnTo>
                  <a:pt x="6479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75" name="object 1575"/>
          <p:cNvSpPr/>
          <p:nvPr/>
        </p:nvSpPr>
        <p:spPr>
          <a:xfrm>
            <a:off x="6150251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79"/>
                </a:moveTo>
                <a:lnTo>
                  <a:pt x="0" y="6479"/>
                </a:lnTo>
                <a:lnTo>
                  <a:pt x="0" y="0"/>
                </a:lnTo>
                <a:lnTo>
                  <a:pt x="6480" y="0"/>
                </a:lnTo>
                <a:lnTo>
                  <a:pt x="648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76" name="object 1576"/>
          <p:cNvSpPr/>
          <p:nvPr/>
        </p:nvSpPr>
        <p:spPr>
          <a:xfrm>
            <a:off x="6141710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79"/>
                </a:moveTo>
                <a:lnTo>
                  <a:pt x="0" y="6479"/>
                </a:lnTo>
                <a:lnTo>
                  <a:pt x="0" y="0"/>
                </a:lnTo>
                <a:lnTo>
                  <a:pt x="6480" y="0"/>
                </a:lnTo>
                <a:lnTo>
                  <a:pt x="648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77" name="object 1577"/>
          <p:cNvSpPr/>
          <p:nvPr/>
        </p:nvSpPr>
        <p:spPr>
          <a:xfrm>
            <a:off x="6132673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79"/>
                </a:moveTo>
                <a:lnTo>
                  <a:pt x="0" y="6479"/>
                </a:lnTo>
                <a:lnTo>
                  <a:pt x="0" y="0"/>
                </a:lnTo>
                <a:lnTo>
                  <a:pt x="6480" y="0"/>
                </a:lnTo>
                <a:lnTo>
                  <a:pt x="648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78" name="object 1578"/>
          <p:cNvSpPr/>
          <p:nvPr/>
        </p:nvSpPr>
        <p:spPr>
          <a:xfrm>
            <a:off x="6123626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79"/>
                </a:moveTo>
                <a:lnTo>
                  <a:pt x="0" y="6479"/>
                </a:lnTo>
                <a:lnTo>
                  <a:pt x="0" y="0"/>
                </a:lnTo>
                <a:lnTo>
                  <a:pt x="6479" y="0"/>
                </a:lnTo>
                <a:lnTo>
                  <a:pt x="6479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79" name="object 1579"/>
          <p:cNvSpPr/>
          <p:nvPr/>
        </p:nvSpPr>
        <p:spPr>
          <a:xfrm>
            <a:off x="6115089" y="1798833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759" y="6479"/>
                </a:moveTo>
                <a:lnTo>
                  <a:pt x="0" y="6479"/>
                </a:lnTo>
                <a:lnTo>
                  <a:pt x="0" y="0"/>
                </a:lnTo>
                <a:lnTo>
                  <a:pt x="5759" y="0"/>
                </a:lnTo>
                <a:lnTo>
                  <a:pt x="5759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80" name="object 1580"/>
          <p:cNvSpPr/>
          <p:nvPr/>
        </p:nvSpPr>
        <p:spPr>
          <a:xfrm>
            <a:off x="6106047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79"/>
                </a:moveTo>
                <a:lnTo>
                  <a:pt x="0" y="6479"/>
                </a:lnTo>
                <a:lnTo>
                  <a:pt x="0" y="0"/>
                </a:lnTo>
                <a:lnTo>
                  <a:pt x="6479" y="0"/>
                </a:lnTo>
                <a:lnTo>
                  <a:pt x="6479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81" name="object 1581"/>
          <p:cNvSpPr/>
          <p:nvPr/>
        </p:nvSpPr>
        <p:spPr>
          <a:xfrm>
            <a:off x="6097009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79"/>
                </a:moveTo>
                <a:lnTo>
                  <a:pt x="0" y="6479"/>
                </a:lnTo>
                <a:lnTo>
                  <a:pt x="0" y="0"/>
                </a:lnTo>
                <a:lnTo>
                  <a:pt x="6480" y="0"/>
                </a:lnTo>
                <a:lnTo>
                  <a:pt x="648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82" name="object 1582"/>
          <p:cNvSpPr/>
          <p:nvPr/>
        </p:nvSpPr>
        <p:spPr>
          <a:xfrm>
            <a:off x="6088463" y="1798833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760" y="6479"/>
                </a:moveTo>
                <a:lnTo>
                  <a:pt x="0" y="6479"/>
                </a:lnTo>
                <a:lnTo>
                  <a:pt x="0" y="0"/>
                </a:lnTo>
                <a:lnTo>
                  <a:pt x="5760" y="0"/>
                </a:lnTo>
                <a:lnTo>
                  <a:pt x="576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83" name="object 1583"/>
          <p:cNvSpPr/>
          <p:nvPr/>
        </p:nvSpPr>
        <p:spPr>
          <a:xfrm>
            <a:off x="6079421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79"/>
                </a:moveTo>
                <a:lnTo>
                  <a:pt x="0" y="6479"/>
                </a:lnTo>
                <a:lnTo>
                  <a:pt x="0" y="0"/>
                </a:lnTo>
                <a:lnTo>
                  <a:pt x="6480" y="0"/>
                </a:lnTo>
                <a:lnTo>
                  <a:pt x="648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84" name="object 1584"/>
          <p:cNvSpPr/>
          <p:nvPr/>
        </p:nvSpPr>
        <p:spPr>
          <a:xfrm>
            <a:off x="6070384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79"/>
                </a:moveTo>
                <a:lnTo>
                  <a:pt x="0" y="6479"/>
                </a:lnTo>
                <a:lnTo>
                  <a:pt x="0" y="0"/>
                </a:lnTo>
                <a:lnTo>
                  <a:pt x="6479" y="0"/>
                </a:lnTo>
                <a:lnTo>
                  <a:pt x="6479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85" name="object 1585"/>
          <p:cNvSpPr/>
          <p:nvPr/>
        </p:nvSpPr>
        <p:spPr>
          <a:xfrm>
            <a:off x="6061838" y="1798833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759" y="6479"/>
                </a:moveTo>
                <a:lnTo>
                  <a:pt x="0" y="6479"/>
                </a:lnTo>
                <a:lnTo>
                  <a:pt x="0" y="0"/>
                </a:lnTo>
                <a:lnTo>
                  <a:pt x="5759" y="0"/>
                </a:lnTo>
                <a:lnTo>
                  <a:pt x="5759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86" name="object 1586"/>
          <p:cNvSpPr/>
          <p:nvPr/>
        </p:nvSpPr>
        <p:spPr>
          <a:xfrm>
            <a:off x="6052804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79"/>
                </a:moveTo>
                <a:lnTo>
                  <a:pt x="0" y="6479"/>
                </a:lnTo>
                <a:lnTo>
                  <a:pt x="0" y="0"/>
                </a:lnTo>
                <a:lnTo>
                  <a:pt x="6479" y="0"/>
                </a:lnTo>
                <a:lnTo>
                  <a:pt x="6479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87" name="object 1587"/>
          <p:cNvSpPr/>
          <p:nvPr/>
        </p:nvSpPr>
        <p:spPr>
          <a:xfrm>
            <a:off x="6043758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79"/>
                </a:moveTo>
                <a:lnTo>
                  <a:pt x="0" y="6479"/>
                </a:lnTo>
                <a:lnTo>
                  <a:pt x="0" y="0"/>
                </a:lnTo>
                <a:lnTo>
                  <a:pt x="6480" y="0"/>
                </a:lnTo>
                <a:lnTo>
                  <a:pt x="648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88" name="object 1588"/>
          <p:cNvSpPr/>
          <p:nvPr/>
        </p:nvSpPr>
        <p:spPr>
          <a:xfrm>
            <a:off x="6034720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79"/>
                </a:moveTo>
                <a:lnTo>
                  <a:pt x="0" y="6479"/>
                </a:lnTo>
                <a:lnTo>
                  <a:pt x="0" y="0"/>
                </a:lnTo>
                <a:lnTo>
                  <a:pt x="6480" y="0"/>
                </a:lnTo>
                <a:lnTo>
                  <a:pt x="648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89" name="object 1589"/>
          <p:cNvSpPr/>
          <p:nvPr/>
        </p:nvSpPr>
        <p:spPr>
          <a:xfrm>
            <a:off x="6026178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79"/>
                </a:moveTo>
                <a:lnTo>
                  <a:pt x="0" y="6479"/>
                </a:lnTo>
                <a:lnTo>
                  <a:pt x="0" y="0"/>
                </a:lnTo>
                <a:lnTo>
                  <a:pt x="6480" y="0"/>
                </a:lnTo>
                <a:lnTo>
                  <a:pt x="648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90" name="object 1590"/>
          <p:cNvSpPr/>
          <p:nvPr/>
        </p:nvSpPr>
        <p:spPr>
          <a:xfrm>
            <a:off x="6017132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79"/>
                </a:moveTo>
                <a:lnTo>
                  <a:pt x="0" y="6479"/>
                </a:lnTo>
                <a:lnTo>
                  <a:pt x="0" y="0"/>
                </a:lnTo>
                <a:lnTo>
                  <a:pt x="6479" y="0"/>
                </a:lnTo>
                <a:lnTo>
                  <a:pt x="6479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91" name="object 1591"/>
          <p:cNvSpPr/>
          <p:nvPr/>
        </p:nvSpPr>
        <p:spPr>
          <a:xfrm>
            <a:off x="6008095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79"/>
                </a:moveTo>
                <a:lnTo>
                  <a:pt x="0" y="6479"/>
                </a:lnTo>
                <a:lnTo>
                  <a:pt x="0" y="0"/>
                </a:lnTo>
                <a:lnTo>
                  <a:pt x="6479" y="0"/>
                </a:lnTo>
                <a:lnTo>
                  <a:pt x="6479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92" name="object 1592"/>
          <p:cNvSpPr/>
          <p:nvPr/>
        </p:nvSpPr>
        <p:spPr>
          <a:xfrm>
            <a:off x="5999549" y="1798833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760" y="6479"/>
                </a:moveTo>
                <a:lnTo>
                  <a:pt x="0" y="6479"/>
                </a:lnTo>
                <a:lnTo>
                  <a:pt x="0" y="0"/>
                </a:lnTo>
                <a:lnTo>
                  <a:pt x="5760" y="0"/>
                </a:lnTo>
                <a:lnTo>
                  <a:pt x="576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93" name="object 1593"/>
          <p:cNvSpPr/>
          <p:nvPr/>
        </p:nvSpPr>
        <p:spPr>
          <a:xfrm>
            <a:off x="5990515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79"/>
                </a:moveTo>
                <a:lnTo>
                  <a:pt x="0" y="6479"/>
                </a:lnTo>
                <a:lnTo>
                  <a:pt x="0" y="0"/>
                </a:lnTo>
                <a:lnTo>
                  <a:pt x="6479" y="0"/>
                </a:lnTo>
                <a:lnTo>
                  <a:pt x="6479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94" name="object 1594"/>
          <p:cNvSpPr/>
          <p:nvPr/>
        </p:nvSpPr>
        <p:spPr>
          <a:xfrm>
            <a:off x="5981468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79"/>
                </a:moveTo>
                <a:lnTo>
                  <a:pt x="0" y="6479"/>
                </a:lnTo>
                <a:lnTo>
                  <a:pt x="0" y="0"/>
                </a:lnTo>
                <a:lnTo>
                  <a:pt x="6480" y="0"/>
                </a:lnTo>
                <a:lnTo>
                  <a:pt x="648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95" name="object 1595"/>
          <p:cNvSpPr/>
          <p:nvPr/>
        </p:nvSpPr>
        <p:spPr>
          <a:xfrm>
            <a:off x="5972932" y="1798833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760" y="6479"/>
                </a:moveTo>
                <a:lnTo>
                  <a:pt x="0" y="6479"/>
                </a:lnTo>
                <a:lnTo>
                  <a:pt x="0" y="0"/>
                </a:lnTo>
                <a:lnTo>
                  <a:pt x="5760" y="0"/>
                </a:lnTo>
                <a:lnTo>
                  <a:pt x="576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96" name="object 1596"/>
          <p:cNvSpPr/>
          <p:nvPr/>
        </p:nvSpPr>
        <p:spPr>
          <a:xfrm>
            <a:off x="5963889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79"/>
                </a:moveTo>
                <a:lnTo>
                  <a:pt x="0" y="6479"/>
                </a:lnTo>
                <a:lnTo>
                  <a:pt x="0" y="0"/>
                </a:lnTo>
                <a:lnTo>
                  <a:pt x="6480" y="0"/>
                </a:lnTo>
                <a:lnTo>
                  <a:pt x="648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97" name="object 1597"/>
          <p:cNvSpPr/>
          <p:nvPr/>
        </p:nvSpPr>
        <p:spPr>
          <a:xfrm>
            <a:off x="5954843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79"/>
                </a:moveTo>
                <a:lnTo>
                  <a:pt x="0" y="6479"/>
                </a:lnTo>
                <a:lnTo>
                  <a:pt x="0" y="0"/>
                </a:lnTo>
                <a:lnTo>
                  <a:pt x="6479" y="0"/>
                </a:lnTo>
                <a:lnTo>
                  <a:pt x="6479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98" name="object 1598"/>
          <p:cNvSpPr/>
          <p:nvPr/>
        </p:nvSpPr>
        <p:spPr>
          <a:xfrm>
            <a:off x="5946306" y="1798833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759" y="6479"/>
                </a:moveTo>
                <a:lnTo>
                  <a:pt x="0" y="6479"/>
                </a:lnTo>
                <a:lnTo>
                  <a:pt x="0" y="0"/>
                </a:lnTo>
                <a:lnTo>
                  <a:pt x="5759" y="0"/>
                </a:lnTo>
                <a:lnTo>
                  <a:pt x="5759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99" name="object 1599"/>
          <p:cNvSpPr/>
          <p:nvPr/>
        </p:nvSpPr>
        <p:spPr>
          <a:xfrm>
            <a:off x="5937264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79"/>
                </a:moveTo>
                <a:lnTo>
                  <a:pt x="0" y="6479"/>
                </a:lnTo>
                <a:lnTo>
                  <a:pt x="0" y="0"/>
                </a:lnTo>
                <a:lnTo>
                  <a:pt x="6479" y="0"/>
                </a:lnTo>
                <a:lnTo>
                  <a:pt x="6479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00" name="object 1600"/>
          <p:cNvSpPr/>
          <p:nvPr/>
        </p:nvSpPr>
        <p:spPr>
          <a:xfrm>
            <a:off x="5928226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79"/>
                </a:moveTo>
                <a:lnTo>
                  <a:pt x="0" y="6479"/>
                </a:lnTo>
                <a:lnTo>
                  <a:pt x="0" y="0"/>
                </a:lnTo>
                <a:lnTo>
                  <a:pt x="6480" y="0"/>
                </a:lnTo>
                <a:lnTo>
                  <a:pt x="648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01" name="object 1601"/>
          <p:cNvSpPr/>
          <p:nvPr/>
        </p:nvSpPr>
        <p:spPr>
          <a:xfrm>
            <a:off x="5919179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79"/>
                </a:moveTo>
                <a:lnTo>
                  <a:pt x="0" y="6479"/>
                </a:lnTo>
                <a:lnTo>
                  <a:pt x="0" y="0"/>
                </a:lnTo>
                <a:lnTo>
                  <a:pt x="6480" y="0"/>
                </a:lnTo>
                <a:lnTo>
                  <a:pt x="648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02" name="object 1602"/>
          <p:cNvSpPr/>
          <p:nvPr/>
        </p:nvSpPr>
        <p:spPr>
          <a:xfrm>
            <a:off x="5910638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79"/>
                </a:moveTo>
                <a:lnTo>
                  <a:pt x="0" y="6479"/>
                </a:lnTo>
                <a:lnTo>
                  <a:pt x="0" y="0"/>
                </a:lnTo>
                <a:lnTo>
                  <a:pt x="6480" y="0"/>
                </a:lnTo>
                <a:lnTo>
                  <a:pt x="648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03" name="object 1603"/>
          <p:cNvSpPr/>
          <p:nvPr/>
        </p:nvSpPr>
        <p:spPr>
          <a:xfrm>
            <a:off x="5901601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79"/>
                </a:moveTo>
                <a:lnTo>
                  <a:pt x="0" y="6479"/>
                </a:lnTo>
                <a:lnTo>
                  <a:pt x="0" y="0"/>
                </a:lnTo>
                <a:lnTo>
                  <a:pt x="6479" y="0"/>
                </a:lnTo>
                <a:lnTo>
                  <a:pt x="6479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04" name="object 1604"/>
          <p:cNvSpPr/>
          <p:nvPr/>
        </p:nvSpPr>
        <p:spPr>
          <a:xfrm>
            <a:off x="5892563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79"/>
                </a:moveTo>
                <a:lnTo>
                  <a:pt x="0" y="6479"/>
                </a:lnTo>
                <a:lnTo>
                  <a:pt x="0" y="0"/>
                </a:lnTo>
                <a:lnTo>
                  <a:pt x="6479" y="0"/>
                </a:lnTo>
                <a:lnTo>
                  <a:pt x="6479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05" name="object 1605"/>
          <p:cNvSpPr/>
          <p:nvPr/>
        </p:nvSpPr>
        <p:spPr>
          <a:xfrm>
            <a:off x="5884021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79"/>
                </a:moveTo>
                <a:lnTo>
                  <a:pt x="0" y="6479"/>
                </a:lnTo>
                <a:lnTo>
                  <a:pt x="0" y="0"/>
                </a:lnTo>
                <a:lnTo>
                  <a:pt x="6479" y="0"/>
                </a:lnTo>
                <a:lnTo>
                  <a:pt x="6479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06" name="object 1606"/>
          <p:cNvSpPr/>
          <p:nvPr/>
        </p:nvSpPr>
        <p:spPr>
          <a:xfrm>
            <a:off x="5874975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79"/>
                </a:moveTo>
                <a:lnTo>
                  <a:pt x="0" y="6479"/>
                </a:lnTo>
                <a:lnTo>
                  <a:pt x="0" y="0"/>
                </a:lnTo>
                <a:lnTo>
                  <a:pt x="6480" y="0"/>
                </a:lnTo>
                <a:lnTo>
                  <a:pt x="648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07" name="object 1607"/>
          <p:cNvSpPr/>
          <p:nvPr/>
        </p:nvSpPr>
        <p:spPr>
          <a:xfrm>
            <a:off x="5865937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79"/>
                </a:moveTo>
                <a:lnTo>
                  <a:pt x="0" y="6479"/>
                </a:lnTo>
                <a:lnTo>
                  <a:pt x="0" y="0"/>
                </a:lnTo>
                <a:lnTo>
                  <a:pt x="6480" y="0"/>
                </a:lnTo>
                <a:lnTo>
                  <a:pt x="648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08" name="object 1608"/>
          <p:cNvSpPr/>
          <p:nvPr/>
        </p:nvSpPr>
        <p:spPr>
          <a:xfrm>
            <a:off x="5857391" y="1798833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760" y="6479"/>
                </a:moveTo>
                <a:lnTo>
                  <a:pt x="0" y="6479"/>
                </a:lnTo>
                <a:lnTo>
                  <a:pt x="0" y="0"/>
                </a:lnTo>
                <a:lnTo>
                  <a:pt x="5760" y="0"/>
                </a:lnTo>
                <a:lnTo>
                  <a:pt x="576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09" name="object 1609"/>
          <p:cNvSpPr/>
          <p:nvPr/>
        </p:nvSpPr>
        <p:spPr>
          <a:xfrm>
            <a:off x="5848358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79"/>
                </a:moveTo>
                <a:lnTo>
                  <a:pt x="0" y="6479"/>
                </a:lnTo>
                <a:lnTo>
                  <a:pt x="0" y="0"/>
                </a:lnTo>
                <a:lnTo>
                  <a:pt x="6479" y="0"/>
                </a:lnTo>
                <a:lnTo>
                  <a:pt x="6479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10" name="object 1610"/>
          <p:cNvSpPr/>
          <p:nvPr/>
        </p:nvSpPr>
        <p:spPr>
          <a:xfrm>
            <a:off x="5839312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79"/>
                </a:moveTo>
                <a:lnTo>
                  <a:pt x="0" y="6479"/>
                </a:lnTo>
                <a:lnTo>
                  <a:pt x="0" y="0"/>
                </a:lnTo>
                <a:lnTo>
                  <a:pt x="6479" y="0"/>
                </a:lnTo>
                <a:lnTo>
                  <a:pt x="6479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11" name="object 1611"/>
          <p:cNvSpPr/>
          <p:nvPr/>
        </p:nvSpPr>
        <p:spPr>
          <a:xfrm>
            <a:off x="5830775" y="1798833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759" y="6479"/>
                </a:moveTo>
                <a:lnTo>
                  <a:pt x="0" y="6479"/>
                </a:lnTo>
                <a:lnTo>
                  <a:pt x="0" y="0"/>
                </a:lnTo>
                <a:lnTo>
                  <a:pt x="5759" y="0"/>
                </a:lnTo>
                <a:lnTo>
                  <a:pt x="5759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12" name="object 1612"/>
          <p:cNvSpPr/>
          <p:nvPr/>
        </p:nvSpPr>
        <p:spPr>
          <a:xfrm>
            <a:off x="5821732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79"/>
                </a:moveTo>
                <a:lnTo>
                  <a:pt x="0" y="6479"/>
                </a:lnTo>
                <a:lnTo>
                  <a:pt x="0" y="0"/>
                </a:lnTo>
                <a:lnTo>
                  <a:pt x="6479" y="0"/>
                </a:lnTo>
                <a:lnTo>
                  <a:pt x="6479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13" name="object 1613"/>
          <p:cNvSpPr/>
          <p:nvPr/>
        </p:nvSpPr>
        <p:spPr>
          <a:xfrm>
            <a:off x="5812686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79"/>
                </a:moveTo>
                <a:lnTo>
                  <a:pt x="0" y="6479"/>
                </a:lnTo>
                <a:lnTo>
                  <a:pt x="0" y="0"/>
                </a:lnTo>
                <a:lnTo>
                  <a:pt x="6480" y="0"/>
                </a:lnTo>
                <a:lnTo>
                  <a:pt x="648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14" name="object 1614"/>
          <p:cNvSpPr/>
          <p:nvPr/>
        </p:nvSpPr>
        <p:spPr>
          <a:xfrm>
            <a:off x="5804149" y="1798833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760" y="6479"/>
                </a:moveTo>
                <a:lnTo>
                  <a:pt x="0" y="6479"/>
                </a:lnTo>
                <a:lnTo>
                  <a:pt x="0" y="0"/>
                </a:lnTo>
                <a:lnTo>
                  <a:pt x="5760" y="0"/>
                </a:lnTo>
                <a:lnTo>
                  <a:pt x="576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15" name="object 1615"/>
          <p:cNvSpPr/>
          <p:nvPr/>
        </p:nvSpPr>
        <p:spPr>
          <a:xfrm>
            <a:off x="5795106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79"/>
                </a:moveTo>
                <a:lnTo>
                  <a:pt x="0" y="6479"/>
                </a:lnTo>
                <a:lnTo>
                  <a:pt x="0" y="0"/>
                </a:lnTo>
                <a:lnTo>
                  <a:pt x="6480" y="0"/>
                </a:lnTo>
                <a:lnTo>
                  <a:pt x="648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16" name="object 1616"/>
          <p:cNvSpPr/>
          <p:nvPr/>
        </p:nvSpPr>
        <p:spPr>
          <a:xfrm>
            <a:off x="5786069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79"/>
                </a:moveTo>
                <a:lnTo>
                  <a:pt x="0" y="6479"/>
                </a:lnTo>
                <a:lnTo>
                  <a:pt x="0" y="0"/>
                </a:lnTo>
                <a:lnTo>
                  <a:pt x="6479" y="0"/>
                </a:lnTo>
                <a:lnTo>
                  <a:pt x="6479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17" name="object 1617"/>
          <p:cNvSpPr/>
          <p:nvPr/>
        </p:nvSpPr>
        <p:spPr>
          <a:xfrm>
            <a:off x="5777022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79"/>
                </a:moveTo>
                <a:lnTo>
                  <a:pt x="0" y="6479"/>
                </a:lnTo>
                <a:lnTo>
                  <a:pt x="0" y="0"/>
                </a:lnTo>
                <a:lnTo>
                  <a:pt x="6480" y="0"/>
                </a:lnTo>
                <a:lnTo>
                  <a:pt x="648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18" name="object 1618"/>
          <p:cNvSpPr/>
          <p:nvPr/>
        </p:nvSpPr>
        <p:spPr>
          <a:xfrm>
            <a:off x="5768481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79"/>
                </a:moveTo>
                <a:lnTo>
                  <a:pt x="0" y="6479"/>
                </a:lnTo>
                <a:lnTo>
                  <a:pt x="0" y="0"/>
                </a:lnTo>
                <a:lnTo>
                  <a:pt x="6479" y="0"/>
                </a:lnTo>
                <a:lnTo>
                  <a:pt x="6479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19" name="object 1619"/>
          <p:cNvSpPr/>
          <p:nvPr/>
        </p:nvSpPr>
        <p:spPr>
          <a:xfrm>
            <a:off x="5759443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79"/>
                </a:moveTo>
                <a:lnTo>
                  <a:pt x="0" y="6479"/>
                </a:lnTo>
                <a:lnTo>
                  <a:pt x="0" y="0"/>
                </a:lnTo>
                <a:lnTo>
                  <a:pt x="6480" y="0"/>
                </a:lnTo>
                <a:lnTo>
                  <a:pt x="648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20" name="object 1620"/>
          <p:cNvSpPr/>
          <p:nvPr/>
        </p:nvSpPr>
        <p:spPr>
          <a:xfrm>
            <a:off x="5750397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79"/>
                </a:moveTo>
                <a:lnTo>
                  <a:pt x="0" y="6479"/>
                </a:lnTo>
                <a:lnTo>
                  <a:pt x="0" y="0"/>
                </a:lnTo>
                <a:lnTo>
                  <a:pt x="6480" y="0"/>
                </a:lnTo>
                <a:lnTo>
                  <a:pt x="648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21" name="object 1621"/>
          <p:cNvSpPr/>
          <p:nvPr/>
        </p:nvSpPr>
        <p:spPr>
          <a:xfrm>
            <a:off x="5741860" y="1798833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759" y="6479"/>
                </a:moveTo>
                <a:lnTo>
                  <a:pt x="0" y="6479"/>
                </a:lnTo>
                <a:lnTo>
                  <a:pt x="0" y="0"/>
                </a:lnTo>
                <a:lnTo>
                  <a:pt x="5759" y="0"/>
                </a:lnTo>
                <a:lnTo>
                  <a:pt x="5759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22" name="object 1622"/>
          <p:cNvSpPr/>
          <p:nvPr/>
        </p:nvSpPr>
        <p:spPr>
          <a:xfrm>
            <a:off x="5732817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79"/>
                </a:moveTo>
                <a:lnTo>
                  <a:pt x="0" y="6479"/>
                </a:lnTo>
                <a:lnTo>
                  <a:pt x="0" y="0"/>
                </a:lnTo>
                <a:lnTo>
                  <a:pt x="6480" y="0"/>
                </a:lnTo>
                <a:lnTo>
                  <a:pt x="648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23" name="object 1623"/>
          <p:cNvSpPr/>
          <p:nvPr/>
        </p:nvSpPr>
        <p:spPr>
          <a:xfrm>
            <a:off x="5723780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79"/>
                </a:moveTo>
                <a:lnTo>
                  <a:pt x="0" y="6479"/>
                </a:lnTo>
                <a:lnTo>
                  <a:pt x="0" y="0"/>
                </a:lnTo>
                <a:lnTo>
                  <a:pt x="6479" y="0"/>
                </a:lnTo>
                <a:lnTo>
                  <a:pt x="6479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24" name="object 1624"/>
          <p:cNvSpPr/>
          <p:nvPr/>
        </p:nvSpPr>
        <p:spPr>
          <a:xfrm>
            <a:off x="5715235" y="1798833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759" y="6479"/>
                </a:moveTo>
                <a:lnTo>
                  <a:pt x="0" y="6479"/>
                </a:lnTo>
                <a:lnTo>
                  <a:pt x="0" y="0"/>
                </a:lnTo>
                <a:lnTo>
                  <a:pt x="5759" y="0"/>
                </a:lnTo>
                <a:lnTo>
                  <a:pt x="5759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25" name="object 1625"/>
          <p:cNvSpPr/>
          <p:nvPr/>
        </p:nvSpPr>
        <p:spPr>
          <a:xfrm>
            <a:off x="5706192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79"/>
                </a:moveTo>
                <a:lnTo>
                  <a:pt x="0" y="6479"/>
                </a:lnTo>
                <a:lnTo>
                  <a:pt x="0" y="0"/>
                </a:lnTo>
                <a:lnTo>
                  <a:pt x="6480" y="0"/>
                </a:lnTo>
                <a:lnTo>
                  <a:pt x="648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26" name="object 1626"/>
          <p:cNvSpPr/>
          <p:nvPr/>
        </p:nvSpPr>
        <p:spPr>
          <a:xfrm>
            <a:off x="5697154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79"/>
                </a:moveTo>
                <a:lnTo>
                  <a:pt x="0" y="6479"/>
                </a:lnTo>
                <a:lnTo>
                  <a:pt x="0" y="0"/>
                </a:lnTo>
                <a:lnTo>
                  <a:pt x="6480" y="0"/>
                </a:lnTo>
                <a:lnTo>
                  <a:pt x="648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27" name="object 1627"/>
          <p:cNvSpPr/>
          <p:nvPr/>
        </p:nvSpPr>
        <p:spPr>
          <a:xfrm>
            <a:off x="5688618" y="1798833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760" y="6479"/>
                </a:moveTo>
                <a:lnTo>
                  <a:pt x="0" y="6479"/>
                </a:lnTo>
                <a:lnTo>
                  <a:pt x="0" y="0"/>
                </a:lnTo>
                <a:lnTo>
                  <a:pt x="5760" y="0"/>
                </a:lnTo>
                <a:lnTo>
                  <a:pt x="576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28" name="object 1628"/>
          <p:cNvSpPr/>
          <p:nvPr/>
        </p:nvSpPr>
        <p:spPr>
          <a:xfrm>
            <a:off x="5679575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79"/>
                </a:moveTo>
                <a:lnTo>
                  <a:pt x="0" y="6479"/>
                </a:lnTo>
                <a:lnTo>
                  <a:pt x="0" y="0"/>
                </a:lnTo>
                <a:lnTo>
                  <a:pt x="6480" y="0"/>
                </a:lnTo>
                <a:lnTo>
                  <a:pt x="648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29" name="object 1629"/>
          <p:cNvSpPr/>
          <p:nvPr/>
        </p:nvSpPr>
        <p:spPr>
          <a:xfrm>
            <a:off x="6936895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30" name="object 1630"/>
          <p:cNvSpPr/>
          <p:nvPr/>
        </p:nvSpPr>
        <p:spPr>
          <a:xfrm>
            <a:off x="6945931" y="164964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31" name="object 1631"/>
          <p:cNvSpPr/>
          <p:nvPr/>
        </p:nvSpPr>
        <p:spPr>
          <a:xfrm>
            <a:off x="6954474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32" name="object 1632"/>
          <p:cNvSpPr/>
          <p:nvPr/>
        </p:nvSpPr>
        <p:spPr>
          <a:xfrm>
            <a:off x="6963521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33" name="object 1633"/>
          <p:cNvSpPr/>
          <p:nvPr/>
        </p:nvSpPr>
        <p:spPr>
          <a:xfrm>
            <a:off x="6972557" y="1649640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6480"/>
                </a:moveTo>
                <a:lnTo>
                  <a:pt x="5760" y="6480"/>
                </a:lnTo>
                <a:lnTo>
                  <a:pt x="5760" y="0"/>
                </a:lnTo>
                <a:lnTo>
                  <a:pt x="0" y="0"/>
                </a:lnTo>
                <a:lnTo>
                  <a:pt x="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34" name="object 1634"/>
          <p:cNvSpPr/>
          <p:nvPr/>
        </p:nvSpPr>
        <p:spPr>
          <a:xfrm>
            <a:off x="6972557" y="164964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35" name="object 1635"/>
          <p:cNvSpPr/>
          <p:nvPr/>
        </p:nvSpPr>
        <p:spPr>
          <a:xfrm>
            <a:off x="6981100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36" name="object 1636"/>
          <p:cNvSpPr/>
          <p:nvPr/>
        </p:nvSpPr>
        <p:spPr>
          <a:xfrm>
            <a:off x="6990138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37" name="object 1637"/>
          <p:cNvSpPr/>
          <p:nvPr/>
        </p:nvSpPr>
        <p:spPr>
          <a:xfrm>
            <a:off x="6999182" y="164964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38" name="object 1638"/>
          <p:cNvSpPr/>
          <p:nvPr/>
        </p:nvSpPr>
        <p:spPr>
          <a:xfrm>
            <a:off x="7007725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39" name="object 1639"/>
          <p:cNvSpPr/>
          <p:nvPr/>
        </p:nvSpPr>
        <p:spPr>
          <a:xfrm>
            <a:off x="7016763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40" name="object 1640"/>
          <p:cNvSpPr/>
          <p:nvPr/>
        </p:nvSpPr>
        <p:spPr>
          <a:xfrm>
            <a:off x="7025799" y="164964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41" name="object 1641"/>
          <p:cNvSpPr/>
          <p:nvPr/>
        </p:nvSpPr>
        <p:spPr>
          <a:xfrm>
            <a:off x="7034342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42" name="object 1642"/>
          <p:cNvSpPr/>
          <p:nvPr/>
        </p:nvSpPr>
        <p:spPr>
          <a:xfrm>
            <a:off x="7043389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43" name="object 1643"/>
          <p:cNvSpPr/>
          <p:nvPr/>
        </p:nvSpPr>
        <p:spPr>
          <a:xfrm>
            <a:off x="7051930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44" name="object 1644"/>
          <p:cNvSpPr/>
          <p:nvPr/>
        </p:nvSpPr>
        <p:spPr>
          <a:xfrm>
            <a:off x="7060968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45" name="object 1645"/>
          <p:cNvSpPr/>
          <p:nvPr/>
        </p:nvSpPr>
        <p:spPr>
          <a:xfrm>
            <a:off x="7070005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46" name="object 1646"/>
          <p:cNvSpPr/>
          <p:nvPr/>
        </p:nvSpPr>
        <p:spPr>
          <a:xfrm>
            <a:off x="7078547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47" name="object 1647"/>
          <p:cNvSpPr/>
          <p:nvPr/>
        </p:nvSpPr>
        <p:spPr>
          <a:xfrm>
            <a:off x="7087594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48" name="object 1648"/>
          <p:cNvSpPr/>
          <p:nvPr/>
        </p:nvSpPr>
        <p:spPr>
          <a:xfrm>
            <a:off x="7096631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49" name="object 1649"/>
          <p:cNvSpPr/>
          <p:nvPr/>
        </p:nvSpPr>
        <p:spPr>
          <a:xfrm>
            <a:off x="7105173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50" name="object 1650"/>
          <p:cNvSpPr/>
          <p:nvPr/>
        </p:nvSpPr>
        <p:spPr>
          <a:xfrm>
            <a:off x="7114211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51" name="object 1651"/>
          <p:cNvSpPr/>
          <p:nvPr/>
        </p:nvSpPr>
        <p:spPr>
          <a:xfrm>
            <a:off x="7123256" y="164964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52" name="object 1652"/>
          <p:cNvSpPr/>
          <p:nvPr/>
        </p:nvSpPr>
        <p:spPr>
          <a:xfrm>
            <a:off x="7131798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53" name="object 1653"/>
          <p:cNvSpPr/>
          <p:nvPr/>
        </p:nvSpPr>
        <p:spPr>
          <a:xfrm>
            <a:off x="7140836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54" name="object 1654"/>
          <p:cNvSpPr/>
          <p:nvPr/>
        </p:nvSpPr>
        <p:spPr>
          <a:xfrm>
            <a:off x="7149881" y="164964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55" name="object 1655"/>
          <p:cNvSpPr/>
          <p:nvPr/>
        </p:nvSpPr>
        <p:spPr>
          <a:xfrm>
            <a:off x="7158415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56" name="object 1656"/>
          <p:cNvSpPr/>
          <p:nvPr/>
        </p:nvSpPr>
        <p:spPr>
          <a:xfrm>
            <a:off x="7167462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57" name="object 1657"/>
          <p:cNvSpPr/>
          <p:nvPr/>
        </p:nvSpPr>
        <p:spPr>
          <a:xfrm>
            <a:off x="7176498" y="164964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58" name="object 1658"/>
          <p:cNvSpPr/>
          <p:nvPr/>
        </p:nvSpPr>
        <p:spPr>
          <a:xfrm>
            <a:off x="7185041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59" name="object 1659"/>
          <p:cNvSpPr/>
          <p:nvPr/>
        </p:nvSpPr>
        <p:spPr>
          <a:xfrm>
            <a:off x="7194087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60" name="object 1660"/>
          <p:cNvSpPr/>
          <p:nvPr/>
        </p:nvSpPr>
        <p:spPr>
          <a:xfrm>
            <a:off x="7203124" y="164964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61" name="object 1661"/>
          <p:cNvSpPr/>
          <p:nvPr/>
        </p:nvSpPr>
        <p:spPr>
          <a:xfrm>
            <a:off x="7211667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62" name="object 1662"/>
          <p:cNvSpPr/>
          <p:nvPr/>
        </p:nvSpPr>
        <p:spPr>
          <a:xfrm>
            <a:off x="7220704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63" name="object 1663"/>
          <p:cNvSpPr/>
          <p:nvPr/>
        </p:nvSpPr>
        <p:spPr>
          <a:xfrm>
            <a:off x="7229246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64" name="object 1664"/>
          <p:cNvSpPr/>
          <p:nvPr/>
        </p:nvSpPr>
        <p:spPr>
          <a:xfrm>
            <a:off x="7238293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65" name="object 1665"/>
          <p:cNvSpPr/>
          <p:nvPr/>
        </p:nvSpPr>
        <p:spPr>
          <a:xfrm>
            <a:off x="7247330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66" name="object 1666"/>
          <p:cNvSpPr/>
          <p:nvPr/>
        </p:nvSpPr>
        <p:spPr>
          <a:xfrm>
            <a:off x="7255871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67" name="object 1667"/>
          <p:cNvSpPr/>
          <p:nvPr/>
        </p:nvSpPr>
        <p:spPr>
          <a:xfrm>
            <a:off x="7264909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68" name="object 1668"/>
          <p:cNvSpPr/>
          <p:nvPr/>
        </p:nvSpPr>
        <p:spPr>
          <a:xfrm>
            <a:off x="7273956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69" name="object 1669"/>
          <p:cNvSpPr/>
          <p:nvPr/>
        </p:nvSpPr>
        <p:spPr>
          <a:xfrm>
            <a:off x="7282497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70" name="object 1670"/>
          <p:cNvSpPr/>
          <p:nvPr/>
        </p:nvSpPr>
        <p:spPr>
          <a:xfrm>
            <a:off x="7291535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71" name="object 1671"/>
          <p:cNvSpPr/>
          <p:nvPr/>
        </p:nvSpPr>
        <p:spPr>
          <a:xfrm>
            <a:off x="7300571" y="164964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72" name="object 1672"/>
          <p:cNvSpPr/>
          <p:nvPr/>
        </p:nvSpPr>
        <p:spPr>
          <a:xfrm>
            <a:off x="7309114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73" name="object 1673"/>
          <p:cNvSpPr/>
          <p:nvPr/>
        </p:nvSpPr>
        <p:spPr>
          <a:xfrm>
            <a:off x="7318160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74" name="object 1674"/>
          <p:cNvSpPr/>
          <p:nvPr/>
        </p:nvSpPr>
        <p:spPr>
          <a:xfrm>
            <a:off x="7327197" y="164964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75" name="object 1675"/>
          <p:cNvSpPr/>
          <p:nvPr/>
        </p:nvSpPr>
        <p:spPr>
          <a:xfrm>
            <a:off x="7335740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76" name="object 1676"/>
          <p:cNvSpPr/>
          <p:nvPr/>
        </p:nvSpPr>
        <p:spPr>
          <a:xfrm>
            <a:off x="7344777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77" name="object 1677"/>
          <p:cNvSpPr/>
          <p:nvPr/>
        </p:nvSpPr>
        <p:spPr>
          <a:xfrm>
            <a:off x="7353823" y="164964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78" name="object 1678"/>
          <p:cNvSpPr/>
          <p:nvPr/>
        </p:nvSpPr>
        <p:spPr>
          <a:xfrm>
            <a:off x="7362366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79" name="object 1679"/>
          <p:cNvSpPr/>
          <p:nvPr/>
        </p:nvSpPr>
        <p:spPr>
          <a:xfrm>
            <a:off x="7371403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80" name="object 1680"/>
          <p:cNvSpPr/>
          <p:nvPr/>
        </p:nvSpPr>
        <p:spPr>
          <a:xfrm>
            <a:off x="7380448" y="164964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81" name="object 1681"/>
          <p:cNvSpPr/>
          <p:nvPr/>
        </p:nvSpPr>
        <p:spPr>
          <a:xfrm>
            <a:off x="7388982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82" name="object 1682"/>
          <p:cNvSpPr/>
          <p:nvPr/>
        </p:nvSpPr>
        <p:spPr>
          <a:xfrm>
            <a:off x="7398029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83" name="object 1683"/>
          <p:cNvSpPr/>
          <p:nvPr/>
        </p:nvSpPr>
        <p:spPr>
          <a:xfrm>
            <a:off x="7406570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84" name="object 1684"/>
          <p:cNvSpPr/>
          <p:nvPr/>
        </p:nvSpPr>
        <p:spPr>
          <a:xfrm>
            <a:off x="7415608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85" name="object 1685"/>
          <p:cNvSpPr/>
          <p:nvPr/>
        </p:nvSpPr>
        <p:spPr>
          <a:xfrm>
            <a:off x="7424655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86" name="object 1686"/>
          <p:cNvSpPr/>
          <p:nvPr/>
        </p:nvSpPr>
        <p:spPr>
          <a:xfrm>
            <a:off x="7433187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87" name="object 1687"/>
          <p:cNvSpPr/>
          <p:nvPr/>
        </p:nvSpPr>
        <p:spPr>
          <a:xfrm>
            <a:off x="7442234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88" name="object 1688"/>
          <p:cNvSpPr/>
          <p:nvPr/>
        </p:nvSpPr>
        <p:spPr>
          <a:xfrm>
            <a:off x="7451271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89" name="object 1689"/>
          <p:cNvSpPr/>
          <p:nvPr/>
        </p:nvSpPr>
        <p:spPr>
          <a:xfrm>
            <a:off x="7459813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90" name="object 1690"/>
          <p:cNvSpPr/>
          <p:nvPr/>
        </p:nvSpPr>
        <p:spPr>
          <a:xfrm>
            <a:off x="7468859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91" name="object 1691"/>
          <p:cNvSpPr/>
          <p:nvPr/>
        </p:nvSpPr>
        <p:spPr>
          <a:xfrm>
            <a:off x="7477896" y="164964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92" name="object 1692"/>
          <p:cNvSpPr/>
          <p:nvPr/>
        </p:nvSpPr>
        <p:spPr>
          <a:xfrm>
            <a:off x="7486439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93" name="object 1693"/>
          <p:cNvSpPr/>
          <p:nvPr/>
        </p:nvSpPr>
        <p:spPr>
          <a:xfrm>
            <a:off x="7495476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94" name="object 1694"/>
          <p:cNvSpPr/>
          <p:nvPr/>
        </p:nvSpPr>
        <p:spPr>
          <a:xfrm>
            <a:off x="7504522" y="164964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95" name="object 1695"/>
          <p:cNvSpPr/>
          <p:nvPr/>
        </p:nvSpPr>
        <p:spPr>
          <a:xfrm>
            <a:off x="7513064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96" name="object 1696"/>
          <p:cNvSpPr/>
          <p:nvPr/>
        </p:nvSpPr>
        <p:spPr>
          <a:xfrm>
            <a:off x="7522102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97" name="object 1697"/>
          <p:cNvSpPr/>
          <p:nvPr/>
        </p:nvSpPr>
        <p:spPr>
          <a:xfrm>
            <a:off x="7531147" y="164964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98" name="object 1698"/>
          <p:cNvSpPr/>
          <p:nvPr/>
        </p:nvSpPr>
        <p:spPr>
          <a:xfrm>
            <a:off x="7539681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99" name="object 1699"/>
          <p:cNvSpPr/>
          <p:nvPr/>
        </p:nvSpPr>
        <p:spPr>
          <a:xfrm>
            <a:off x="7548728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00" name="object 1700"/>
          <p:cNvSpPr/>
          <p:nvPr/>
        </p:nvSpPr>
        <p:spPr>
          <a:xfrm>
            <a:off x="7557764" y="164964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01" name="object 1701"/>
          <p:cNvSpPr/>
          <p:nvPr/>
        </p:nvSpPr>
        <p:spPr>
          <a:xfrm>
            <a:off x="7566307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02" name="object 1702"/>
          <p:cNvSpPr/>
          <p:nvPr/>
        </p:nvSpPr>
        <p:spPr>
          <a:xfrm>
            <a:off x="7575353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03" name="object 1703"/>
          <p:cNvSpPr/>
          <p:nvPr/>
        </p:nvSpPr>
        <p:spPr>
          <a:xfrm>
            <a:off x="7583886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04" name="object 1704"/>
          <p:cNvSpPr/>
          <p:nvPr/>
        </p:nvSpPr>
        <p:spPr>
          <a:xfrm>
            <a:off x="7592932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05" name="object 1705"/>
          <p:cNvSpPr/>
          <p:nvPr/>
        </p:nvSpPr>
        <p:spPr>
          <a:xfrm>
            <a:off x="7601970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06" name="object 1706"/>
          <p:cNvSpPr/>
          <p:nvPr/>
        </p:nvSpPr>
        <p:spPr>
          <a:xfrm>
            <a:off x="7610512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07" name="object 1707"/>
          <p:cNvSpPr/>
          <p:nvPr/>
        </p:nvSpPr>
        <p:spPr>
          <a:xfrm>
            <a:off x="7619549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08" name="object 1708"/>
          <p:cNvSpPr/>
          <p:nvPr/>
        </p:nvSpPr>
        <p:spPr>
          <a:xfrm>
            <a:off x="7628596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09" name="object 1709"/>
          <p:cNvSpPr/>
          <p:nvPr/>
        </p:nvSpPr>
        <p:spPr>
          <a:xfrm>
            <a:off x="7637137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10" name="object 1710"/>
          <p:cNvSpPr/>
          <p:nvPr/>
        </p:nvSpPr>
        <p:spPr>
          <a:xfrm>
            <a:off x="7646175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11" name="object 1711"/>
          <p:cNvSpPr/>
          <p:nvPr/>
        </p:nvSpPr>
        <p:spPr>
          <a:xfrm>
            <a:off x="7655220" y="164964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12" name="object 1712"/>
          <p:cNvSpPr/>
          <p:nvPr/>
        </p:nvSpPr>
        <p:spPr>
          <a:xfrm>
            <a:off x="7663754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13" name="object 1713"/>
          <p:cNvSpPr/>
          <p:nvPr/>
        </p:nvSpPr>
        <p:spPr>
          <a:xfrm>
            <a:off x="7672801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14" name="object 1714"/>
          <p:cNvSpPr/>
          <p:nvPr/>
        </p:nvSpPr>
        <p:spPr>
          <a:xfrm>
            <a:off x="7681837" y="164964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15" name="object 1715"/>
          <p:cNvSpPr/>
          <p:nvPr/>
        </p:nvSpPr>
        <p:spPr>
          <a:xfrm>
            <a:off x="7690380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16" name="object 1716"/>
          <p:cNvSpPr/>
          <p:nvPr/>
        </p:nvSpPr>
        <p:spPr>
          <a:xfrm>
            <a:off x="7699426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17" name="object 1717"/>
          <p:cNvSpPr/>
          <p:nvPr/>
        </p:nvSpPr>
        <p:spPr>
          <a:xfrm>
            <a:off x="7708462" y="164964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18" name="object 1718"/>
          <p:cNvSpPr/>
          <p:nvPr/>
        </p:nvSpPr>
        <p:spPr>
          <a:xfrm>
            <a:off x="7717005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19" name="object 1719"/>
          <p:cNvSpPr/>
          <p:nvPr/>
        </p:nvSpPr>
        <p:spPr>
          <a:xfrm>
            <a:off x="7726043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20" name="object 1720"/>
          <p:cNvSpPr/>
          <p:nvPr/>
        </p:nvSpPr>
        <p:spPr>
          <a:xfrm>
            <a:off x="7735088" y="164964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21" name="object 1721"/>
          <p:cNvSpPr/>
          <p:nvPr/>
        </p:nvSpPr>
        <p:spPr>
          <a:xfrm>
            <a:off x="7743631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22" name="object 1722"/>
          <p:cNvSpPr/>
          <p:nvPr/>
        </p:nvSpPr>
        <p:spPr>
          <a:xfrm>
            <a:off x="7752668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23" name="object 1723"/>
          <p:cNvSpPr/>
          <p:nvPr/>
        </p:nvSpPr>
        <p:spPr>
          <a:xfrm>
            <a:off x="7761211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24" name="object 1724"/>
          <p:cNvSpPr/>
          <p:nvPr/>
        </p:nvSpPr>
        <p:spPr>
          <a:xfrm>
            <a:off x="7770248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25" name="object 1725"/>
          <p:cNvSpPr/>
          <p:nvPr/>
        </p:nvSpPr>
        <p:spPr>
          <a:xfrm>
            <a:off x="7779295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26" name="object 1726"/>
          <p:cNvSpPr/>
          <p:nvPr/>
        </p:nvSpPr>
        <p:spPr>
          <a:xfrm>
            <a:off x="7787836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27" name="object 1727"/>
          <p:cNvSpPr/>
          <p:nvPr/>
        </p:nvSpPr>
        <p:spPr>
          <a:xfrm>
            <a:off x="7796874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28" name="object 1728"/>
          <p:cNvSpPr/>
          <p:nvPr/>
        </p:nvSpPr>
        <p:spPr>
          <a:xfrm>
            <a:off x="7805921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29" name="object 1729"/>
          <p:cNvSpPr/>
          <p:nvPr/>
        </p:nvSpPr>
        <p:spPr>
          <a:xfrm>
            <a:off x="7814453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30" name="object 1730"/>
          <p:cNvSpPr/>
          <p:nvPr/>
        </p:nvSpPr>
        <p:spPr>
          <a:xfrm>
            <a:off x="7823500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31" name="object 1731"/>
          <p:cNvSpPr/>
          <p:nvPr/>
        </p:nvSpPr>
        <p:spPr>
          <a:xfrm>
            <a:off x="7832535" y="164964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32" name="object 1732"/>
          <p:cNvSpPr/>
          <p:nvPr/>
        </p:nvSpPr>
        <p:spPr>
          <a:xfrm>
            <a:off x="7841078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33" name="object 1733"/>
          <p:cNvSpPr/>
          <p:nvPr/>
        </p:nvSpPr>
        <p:spPr>
          <a:xfrm>
            <a:off x="7850125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34" name="object 1734"/>
          <p:cNvSpPr/>
          <p:nvPr/>
        </p:nvSpPr>
        <p:spPr>
          <a:xfrm>
            <a:off x="7859162" y="164964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35" name="object 1735"/>
          <p:cNvSpPr/>
          <p:nvPr/>
        </p:nvSpPr>
        <p:spPr>
          <a:xfrm>
            <a:off x="7867705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36" name="object 1736"/>
          <p:cNvSpPr/>
          <p:nvPr/>
        </p:nvSpPr>
        <p:spPr>
          <a:xfrm>
            <a:off x="7876742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37" name="object 1737"/>
          <p:cNvSpPr/>
          <p:nvPr/>
        </p:nvSpPr>
        <p:spPr>
          <a:xfrm>
            <a:off x="7885788" y="164964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38" name="object 1738"/>
          <p:cNvSpPr/>
          <p:nvPr/>
        </p:nvSpPr>
        <p:spPr>
          <a:xfrm>
            <a:off x="7894330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39" name="object 1739"/>
          <p:cNvSpPr/>
          <p:nvPr/>
        </p:nvSpPr>
        <p:spPr>
          <a:xfrm>
            <a:off x="7903368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40" name="object 1740"/>
          <p:cNvSpPr/>
          <p:nvPr/>
        </p:nvSpPr>
        <p:spPr>
          <a:xfrm>
            <a:off x="7912404" y="164964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41" name="object 1741"/>
          <p:cNvSpPr/>
          <p:nvPr/>
        </p:nvSpPr>
        <p:spPr>
          <a:xfrm>
            <a:off x="7920947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42" name="object 1742"/>
          <p:cNvSpPr/>
          <p:nvPr/>
        </p:nvSpPr>
        <p:spPr>
          <a:xfrm>
            <a:off x="7929994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43" name="object 1743"/>
          <p:cNvSpPr/>
          <p:nvPr/>
        </p:nvSpPr>
        <p:spPr>
          <a:xfrm>
            <a:off x="7938526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44" name="object 1744"/>
          <p:cNvSpPr/>
          <p:nvPr/>
        </p:nvSpPr>
        <p:spPr>
          <a:xfrm>
            <a:off x="7947573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45" name="object 1745"/>
          <p:cNvSpPr/>
          <p:nvPr/>
        </p:nvSpPr>
        <p:spPr>
          <a:xfrm>
            <a:off x="7956610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46" name="object 1746"/>
          <p:cNvSpPr/>
          <p:nvPr/>
        </p:nvSpPr>
        <p:spPr>
          <a:xfrm>
            <a:off x="7965151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47" name="object 1747"/>
          <p:cNvSpPr/>
          <p:nvPr/>
        </p:nvSpPr>
        <p:spPr>
          <a:xfrm>
            <a:off x="7974198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48" name="object 1748"/>
          <p:cNvSpPr/>
          <p:nvPr/>
        </p:nvSpPr>
        <p:spPr>
          <a:xfrm>
            <a:off x="7983236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49" name="object 1749"/>
          <p:cNvSpPr/>
          <p:nvPr/>
        </p:nvSpPr>
        <p:spPr>
          <a:xfrm>
            <a:off x="7991778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50" name="object 1750"/>
          <p:cNvSpPr/>
          <p:nvPr/>
        </p:nvSpPr>
        <p:spPr>
          <a:xfrm>
            <a:off x="8000815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51" name="object 1751"/>
          <p:cNvSpPr/>
          <p:nvPr/>
        </p:nvSpPr>
        <p:spPr>
          <a:xfrm>
            <a:off x="8009861" y="164964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52" name="object 1752"/>
          <p:cNvSpPr/>
          <p:nvPr/>
        </p:nvSpPr>
        <p:spPr>
          <a:xfrm>
            <a:off x="8018403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53" name="object 1753"/>
          <p:cNvSpPr/>
          <p:nvPr/>
        </p:nvSpPr>
        <p:spPr>
          <a:xfrm>
            <a:off x="8027441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54" name="object 1754"/>
          <p:cNvSpPr/>
          <p:nvPr/>
        </p:nvSpPr>
        <p:spPr>
          <a:xfrm>
            <a:off x="8036486" y="164964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55" name="object 1755"/>
          <p:cNvSpPr/>
          <p:nvPr/>
        </p:nvSpPr>
        <p:spPr>
          <a:xfrm>
            <a:off x="8045020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56" name="object 1756"/>
          <p:cNvSpPr/>
          <p:nvPr/>
        </p:nvSpPr>
        <p:spPr>
          <a:xfrm>
            <a:off x="8054067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57" name="object 1757"/>
          <p:cNvSpPr/>
          <p:nvPr/>
        </p:nvSpPr>
        <p:spPr>
          <a:xfrm>
            <a:off x="8063103" y="164964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58" name="object 1758"/>
          <p:cNvSpPr/>
          <p:nvPr/>
        </p:nvSpPr>
        <p:spPr>
          <a:xfrm>
            <a:off x="8071645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59" name="object 1759"/>
          <p:cNvSpPr/>
          <p:nvPr/>
        </p:nvSpPr>
        <p:spPr>
          <a:xfrm>
            <a:off x="8080692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60" name="object 1760"/>
          <p:cNvSpPr/>
          <p:nvPr/>
        </p:nvSpPr>
        <p:spPr>
          <a:xfrm>
            <a:off x="8089728" y="164964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61" name="object 1761"/>
          <p:cNvSpPr/>
          <p:nvPr/>
        </p:nvSpPr>
        <p:spPr>
          <a:xfrm>
            <a:off x="8098271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62" name="object 1762"/>
          <p:cNvSpPr/>
          <p:nvPr/>
        </p:nvSpPr>
        <p:spPr>
          <a:xfrm>
            <a:off x="8107309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63" name="object 1763"/>
          <p:cNvSpPr/>
          <p:nvPr/>
        </p:nvSpPr>
        <p:spPr>
          <a:xfrm>
            <a:off x="8115851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64" name="object 1764"/>
          <p:cNvSpPr/>
          <p:nvPr/>
        </p:nvSpPr>
        <p:spPr>
          <a:xfrm>
            <a:off x="8124897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65" name="object 1765"/>
          <p:cNvSpPr/>
          <p:nvPr/>
        </p:nvSpPr>
        <p:spPr>
          <a:xfrm>
            <a:off x="8133934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66" name="object 1766"/>
          <p:cNvSpPr/>
          <p:nvPr/>
        </p:nvSpPr>
        <p:spPr>
          <a:xfrm>
            <a:off x="8142476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67" name="object 1767"/>
          <p:cNvSpPr/>
          <p:nvPr/>
        </p:nvSpPr>
        <p:spPr>
          <a:xfrm>
            <a:off x="8151514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68" name="object 1768"/>
          <p:cNvSpPr/>
          <p:nvPr/>
        </p:nvSpPr>
        <p:spPr>
          <a:xfrm>
            <a:off x="8160560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69" name="object 1769"/>
          <p:cNvSpPr/>
          <p:nvPr/>
        </p:nvSpPr>
        <p:spPr>
          <a:xfrm>
            <a:off x="8169102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70" name="object 1770"/>
          <p:cNvSpPr/>
          <p:nvPr/>
        </p:nvSpPr>
        <p:spPr>
          <a:xfrm>
            <a:off x="8178140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71" name="object 1771"/>
          <p:cNvSpPr/>
          <p:nvPr/>
        </p:nvSpPr>
        <p:spPr>
          <a:xfrm>
            <a:off x="8187176" y="164964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72" name="object 1772"/>
          <p:cNvSpPr/>
          <p:nvPr/>
        </p:nvSpPr>
        <p:spPr>
          <a:xfrm>
            <a:off x="8195719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73" name="object 1773"/>
          <p:cNvSpPr/>
          <p:nvPr/>
        </p:nvSpPr>
        <p:spPr>
          <a:xfrm>
            <a:off x="8204766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74" name="object 1774"/>
          <p:cNvSpPr/>
          <p:nvPr/>
        </p:nvSpPr>
        <p:spPr>
          <a:xfrm>
            <a:off x="8213802" y="164964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75" name="object 1775"/>
          <p:cNvSpPr/>
          <p:nvPr/>
        </p:nvSpPr>
        <p:spPr>
          <a:xfrm>
            <a:off x="8222344" y="164964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76" name="object 1776"/>
          <p:cNvSpPr/>
          <p:nvPr/>
        </p:nvSpPr>
        <p:spPr>
          <a:xfrm>
            <a:off x="8218329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6479" y="6479"/>
                </a:moveTo>
                <a:lnTo>
                  <a:pt x="0" y="6479"/>
                </a:lnTo>
                <a:lnTo>
                  <a:pt x="0" y="0"/>
                </a:lnTo>
                <a:lnTo>
                  <a:pt x="6479" y="0"/>
                </a:lnTo>
                <a:lnTo>
                  <a:pt x="6479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77" name="object 1777"/>
          <p:cNvSpPr/>
          <p:nvPr/>
        </p:nvSpPr>
        <p:spPr>
          <a:xfrm>
            <a:off x="8209282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6479" y="6479"/>
                </a:moveTo>
                <a:lnTo>
                  <a:pt x="0" y="6479"/>
                </a:lnTo>
                <a:lnTo>
                  <a:pt x="0" y="0"/>
                </a:lnTo>
                <a:lnTo>
                  <a:pt x="6479" y="0"/>
                </a:lnTo>
                <a:lnTo>
                  <a:pt x="6479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78" name="object 1778"/>
          <p:cNvSpPr/>
          <p:nvPr/>
        </p:nvSpPr>
        <p:spPr>
          <a:xfrm>
            <a:off x="8200745" y="1798833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760" y="6479"/>
                </a:moveTo>
                <a:lnTo>
                  <a:pt x="0" y="6479"/>
                </a:lnTo>
                <a:lnTo>
                  <a:pt x="0" y="0"/>
                </a:lnTo>
                <a:lnTo>
                  <a:pt x="5760" y="0"/>
                </a:lnTo>
                <a:lnTo>
                  <a:pt x="576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79" name="object 1779"/>
          <p:cNvSpPr/>
          <p:nvPr/>
        </p:nvSpPr>
        <p:spPr>
          <a:xfrm>
            <a:off x="8191703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6480" y="6479"/>
                </a:moveTo>
                <a:lnTo>
                  <a:pt x="0" y="6479"/>
                </a:lnTo>
                <a:lnTo>
                  <a:pt x="0" y="0"/>
                </a:lnTo>
                <a:lnTo>
                  <a:pt x="6480" y="0"/>
                </a:lnTo>
                <a:lnTo>
                  <a:pt x="648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80" name="object 1780"/>
          <p:cNvSpPr/>
          <p:nvPr/>
        </p:nvSpPr>
        <p:spPr>
          <a:xfrm>
            <a:off x="8182657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6479" y="6479"/>
                </a:moveTo>
                <a:lnTo>
                  <a:pt x="0" y="6479"/>
                </a:lnTo>
                <a:lnTo>
                  <a:pt x="0" y="0"/>
                </a:lnTo>
                <a:lnTo>
                  <a:pt x="6479" y="0"/>
                </a:lnTo>
                <a:lnTo>
                  <a:pt x="6479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81" name="object 1781"/>
          <p:cNvSpPr/>
          <p:nvPr/>
        </p:nvSpPr>
        <p:spPr>
          <a:xfrm>
            <a:off x="8174120" y="1798833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760" y="6479"/>
                </a:moveTo>
                <a:lnTo>
                  <a:pt x="0" y="6479"/>
                </a:lnTo>
                <a:lnTo>
                  <a:pt x="0" y="0"/>
                </a:lnTo>
                <a:lnTo>
                  <a:pt x="5760" y="0"/>
                </a:lnTo>
                <a:lnTo>
                  <a:pt x="576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82" name="object 1782"/>
          <p:cNvSpPr/>
          <p:nvPr/>
        </p:nvSpPr>
        <p:spPr>
          <a:xfrm>
            <a:off x="8165077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6480" y="6479"/>
                </a:moveTo>
                <a:lnTo>
                  <a:pt x="0" y="6479"/>
                </a:lnTo>
                <a:lnTo>
                  <a:pt x="0" y="0"/>
                </a:lnTo>
                <a:lnTo>
                  <a:pt x="6480" y="0"/>
                </a:lnTo>
                <a:lnTo>
                  <a:pt x="648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83" name="object 1783"/>
          <p:cNvSpPr/>
          <p:nvPr/>
        </p:nvSpPr>
        <p:spPr>
          <a:xfrm>
            <a:off x="8156033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6479"/>
                </a:moveTo>
                <a:lnTo>
                  <a:pt x="6479" y="6479"/>
                </a:lnTo>
                <a:lnTo>
                  <a:pt x="6479" y="0"/>
                </a:lnTo>
                <a:lnTo>
                  <a:pt x="0" y="0"/>
                </a:lnTo>
                <a:lnTo>
                  <a:pt x="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84" name="object 1784"/>
          <p:cNvSpPr/>
          <p:nvPr/>
        </p:nvSpPr>
        <p:spPr>
          <a:xfrm>
            <a:off x="8156040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6479" y="6479"/>
                </a:moveTo>
                <a:lnTo>
                  <a:pt x="0" y="6479"/>
                </a:lnTo>
                <a:lnTo>
                  <a:pt x="0" y="0"/>
                </a:lnTo>
                <a:lnTo>
                  <a:pt x="6479" y="0"/>
                </a:lnTo>
                <a:lnTo>
                  <a:pt x="6479" y="6479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85" name="object 1785"/>
          <p:cNvSpPr/>
          <p:nvPr/>
        </p:nvSpPr>
        <p:spPr>
          <a:xfrm>
            <a:off x="8147494" y="1798833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760" y="6479"/>
                </a:moveTo>
                <a:lnTo>
                  <a:pt x="0" y="6479"/>
                </a:lnTo>
                <a:lnTo>
                  <a:pt x="0" y="0"/>
                </a:lnTo>
                <a:lnTo>
                  <a:pt x="5760" y="0"/>
                </a:lnTo>
                <a:lnTo>
                  <a:pt x="576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86" name="object 1786"/>
          <p:cNvSpPr/>
          <p:nvPr/>
        </p:nvSpPr>
        <p:spPr>
          <a:xfrm>
            <a:off x="8138452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6479" y="6479"/>
                </a:moveTo>
                <a:lnTo>
                  <a:pt x="0" y="6479"/>
                </a:lnTo>
                <a:lnTo>
                  <a:pt x="0" y="0"/>
                </a:lnTo>
                <a:lnTo>
                  <a:pt x="6479" y="0"/>
                </a:lnTo>
                <a:lnTo>
                  <a:pt x="6479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87" name="object 1787"/>
          <p:cNvSpPr/>
          <p:nvPr/>
        </p:nvSpPr>
        <p:spPr>
          <a:xfrm>
            <a:off x="8129413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6480" y="6479"/>
                </a:moveTo>
                <a:lnTo>
                  <a:pt x="0" y="6479"/>
                </a:lnTo>
                <a:lnTo>
                  <a:pt x="0" y="0"/>
                </a:lnTo>
                <a:lnTo>
                  <a:pt x="6480" y="0"/>
                </a:lnTo>
                <a:lnTo>
                  <a:pt x="648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88" name="object 1788"/>
          <p:cNvSpPr/>
          <p:nvPr/>
        </p:nvSpPr>
        <p:spPr>
          <a:xfrm>
            <a:off x="8120877" y="1798833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760" y="6479"/>
                </a:moveTo>
                <a:lnTo>
                  <a:pt x="0" y="6479"/>
                </a:lnTo>
                <a:lnTo>
                  <a:pt x="0" y="0"/>
                </a:lnTo>
                <a:lnTo>
                  <a:pt x="5760" y="0"/>
                </a:lnTo>
                <a:lnTo>
                  <a:pt x="576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89" name="object 1789"/>
          <p:cNvSpPr/>
          <p:nvPr/>
        </p:nvSpPr>
        <p:spPr>
          <a:xfrm>
            <a:off x="8111835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6479" y="6479"/>
                </a:moveTo>
                <a:lnTo>
                  <a:pt x="0" y="6479"/>
                </a:lnTo>
                <a:lnTo>
                  <a:pt x="0" y="0"/>
                </a:lnTo>
                <a:lnTo>
                  <a:pt x="6479" y="0"/>
                </a:lnTo>
                <a:lnTo>
                  <a:pt x="6479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90" name="object 1790"/>
          <p:cNvSpPr/>
          <p:nvPr/>
        </p:nvSpPr>
        <p:spPr>
          <a:xfrm>
            <a:off x="8102788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6480" y="6479"/>
                </a:moveTo>
                <a:lnTo>
                  <a:pt x="0" y="6479"/>
                </a:lnTo>
                <a:lnTo>
                  <a:pt x="0" y="0"/>
                </a:lnTo>
                <a:lnTo>
                  <a:pt x="6480" y="0"/>
                </a:lnTo>
                <a:lnTo>
                  <a:pt x="648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91" name="object 1791"/>
          <p:cNvSpPr/>
          <p:nvPr/>
        </p:nvSpPr>
        <p:spPr>
          <a:xfrm>
            <a:off x="8094251" y="1798833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760" y="6479"/>
                </a:moveTo>
                <a:lnTo>
                  <a:pt x="0" y="6479"/>
                </a:lnTo>
                <a:lnTo>
                  <a:pt x="0" y="0"/>
                </a:lnTo>
                <a:lnTo>
                  <a:pt x="5760" y="0"/>
                </a:lnTo>
                <a:lnTo>
                  <a:pt x="576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92" name="object 1792"/>
          <p:cNvSpPr/>
          <p:nvPr/>
        </p:nvSpPr>
        <p:spPr>
          <a:xfrm>
            <a:off x="8085209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6480" y="6479"/>
                </a:moveTo>
                <a:lnTo>
                  <a:pt x="0" y="6479"/>
                </a:lnTo>
                <a:lnTo>
                  <a:pt x="0" y="0"/>
                </a:lnTo>
                <a:lnTo>
                  <a:pt x="6480" y="0"/>
                </a:lnTo>
                <a:lnTo>
                  <a:pt x="648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93" name="object 1793"/>
          <p:cNvSpPr/>
          <p:nvPr/>
        </p:nvSpPr>
        <p:spPr>
          <a:xfrm>
            <a:off x="8076172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6479" y="6479"/>
                </a:moveTo>
                <a:lnTo>
                  <a:pt x="0" y="6479"/>
                </a:lnTo>
                <a:lnTo>
                  <a:pt x="0" y="0"/>
                </a:lnTo>
                <a:lnTo>
                  <a:pt x="6479" y="0"/>
                </a:lnTo>
                <a:lnTo>
                  <a:pt x="6479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94" name="object 1794"/>
          <p:cNvSpPr/>
          <p:nvPr/>
        </p:nvSpPr>
        <p:spPr>
          <a:xfrm>
            <a:off x="8067630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79"/>
                </a:moveTo>
                <a:lnTo>
                  <a:pt x="0" y="6479"/>
                </a:lnTo>
                <a:lnTo>
                  <a:pt x="0" y="0"/>
                </a:lnTo>
                <a:lnTo>
                  <a:pt x="6479" y="0"/>
                </a:lnTo>
                <a:lnTo>
                  <a:pt x="6479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95" name="object 1795"/>
          <p:cNvSpPr/>
          <p:nvPr/>
        </p:nvSpPr>
        <p:spPr>
          <a:xfrm>
            <a:off x="8058583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79"/>
                </a:moveTo>
                <a:lnTo>
                  <a:pt x="0" y="6479"/>
                </a:lnTo>
                <a:lnTo>
                  <a:pt x="0" y="0"/>
                </a:lnTo>
                <a:lnTo>
                  <a:pt x="6480" y="0"/>
                </a:lnTo>
                <a:lnTo>
                  <a:pt x="648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96" name="object 1796"/>
          <p:cNvSpPr/>
          <p:nvPr/>
        </p:nvSpPr>
        <p:spPr>
          <a:xfrm>
            <a:off x="8049546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79"/>
                </a:moveTo>
                <a:lnTo>
                  <a:pt x="0" y="6479"/>
                </a:lnTo>
                <a:lnTo>
                  <a:pt x="0" y="0"/>
                </a:lnTo>
                <a:lnTo>
                  <a:pt x="6479" y="0"/>
                </a:lnTo>
                <a:lnTo>
                  <a:pt x="6479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97" name="object 1797"/>
          <p:cNvSpPr/>
          <p:nvPr/>
        </p:nvSpPr>
        <p:spPr>
          <a:xfrm>
            <a:off x="8041004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79"/>
                </a:moveTo>
                <a:lnTo>
                  <a:pt x="0" y="6479"/>
                </a:lnTo>
                <a:lnTo>
                  <a:pt x="0" y="0"/>
                </a:lnTo>
                <a:lnTo>
                  <a:pt x="6479" y="0"/>
                </a:lnTo>
                <a:lnTo>
                  <a:pt x="6479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98" name="object 1798"/>
          <p:cNvSpPr/>
          <p:nvPr/>
        </p:nvSpPr>
        <p:spPr>
          <a:xfrm>
            <a:off x="8031966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79"/>
                </a:moveTo>
                <a:lnTo>
                  <a:pt x="0" y="6479"/>
                </a:lnTo>
                <a:lnTo>
                  <a:pt x="0" y="0"/>
                </a:lnTo>
                <a:lnTo>
                  <a:pt x="6480" y="0"/>
                </a:lnTo>
                <a:lnTo>
                  <a:pt x="648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99" name="object 1799"/>
          <p:cNvSpPr/>
          <p:nvPr/>
        </p:nvSpPr>
        <p:spPr>
          <a:xfrm>
            <a:off x="8023421" y="1798833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760" y="6479"/>
                </a:moveTo>
                <a:lnTo>
                  <a:pt x="0" y="6479"/>
                </a:lnTo>
                <a:lnTo>
                  <a:pt x="0" y="0"/>
                </a:lnTo>
                <a:lnTo>
                  <a:pt x="5760" y="0"/>
                </a:lnTo>
                <a:lnTo>
                  <a:pt x="576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00" name="object 1800"/>
          <p:cNvSpPr/>
          <p:nvPr/>
        </p:nvSpPr>
        <p:spPr>
          <a:xfrm>
            <a:off x="8014379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79"/>
                </a:moveTo>
                <a:lnTo>
                  <a:pt x="0" y="6479"/>
                </a:lnTo>
                <a:lnTo>
                  <a:pt x="0" y="0"/>
                </a:lnTo>
                <a:lnTo>
                  <a:pt x="6479" y="0"/>
                </a:lnTo>
                <a:lnTo>
                  <a:pt x="6479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01" name="object 1801"/>
          <p:cNvSpPr/>
          <p:nvPr/>
        </p:nvSpPr>
        <p:spPr>
          <a:xfrm>
            <a:off x="8005341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79"/>
                </a:moveTo>
                <a:lnTo>
                  <a:pt x="0" y="6479"/>
                </a:lnTo>
                <a:lnTo>
                  <a:pt x="0" y="0"/>
                </a:lnTo>
                <a:lnTo>
                  <a:pt x="6479" y="0"/>
                </a:lnTo>
                <a:lnTo>
                  <a:pt x="6479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02" name="object 1802"/>
          <p:cNvSpPr/>
          <p:nvPr/>
        </p:nvSpPr>
        <p:spPr>
          <a:xfrm>
            <a:off x="7996795" y="1798833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760" y="6479"/>
                </a:moveTo>
                <a:lnTo>
                  <a:pt x="0" y="6479"/>
                </a:lnTo>
                <a:lnTo>
                  <a:pt x="0" y="0"/>
                </a:lnTo>
                <a:lnTo>
                  <a:pt x="5760" y="0"/>
                </a:lnTo>
                <a:lnTo>
                  <a:pt x="576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03" name="object 1803"/>
          <p:cNvSpPr/>
          <p:nvPr/>
        </p:nvSpPr>
        <p:spPr>
          <a:xfrm>
            <a:off x="7987761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79"/>
                </a:moveTo>
                <a:lnTo>
                  <a:pt x="0" y="6479"/>
                </a:lnTo>
                <a:lnTo>
                  <a:pt x="0" y="0"/>
                </a:lnTo>
                <a:lnTo>
                  <a:pt x="6480" y="0"/>
                </a:lnTo>
                <a:lnTo>
                  <a:pt x="648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04" name="object 1804"/>
          <p:cNvSpPr/>
          <p:nvPr/>
        </p:nvSpPr>
        <p:spPr>
          <a:xfrm>
            <a:off x="7978715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79"/>
                </a:moveTo>
                <a:lnTo>
                  <a:pt x="0" y="6479"/>
                </a:lnTo>
                <a:lnTo>
                  <a:pt x="0" y="0"/>
                </a:lnTo>
                <a:lnTo>
                  <a:pt x="6479" y="0"/>
                </a:lnTo>
                <a:lnTo>
                  <a:pt x="6479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05" name="object 1805"/>
          <p:cNvSpPr/>
          <p:nvPr/>
        </p:nvSpPr>
        <p:spPr>
          <a:xfrm>
            <a:off x="7970178" y="1798833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760" y="6479"/>
                </a:moveTo>
                <a:lnTo>
                  <a:pt x="0" y="6479"/>
                </a:lnTo>
                <a:lnTo>
                  <a:pt x="0" y="0"/>
                </a:lnTo>
                <a:lnTo>
                  <a:pt x="5760" y="0"/>
                </a:lnTo>
                <a:lnTo>
                  <a:pt x="576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06" name="object 1806"/>
          <p:cNvSpPr/>
          <p:nvPr/>
        </p:nvSpPr>
        <p:spPr>
          <a:xfrm>
            <a:off x="7961136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79"/>
                </a:moveTo>
                <a:lnTo>
                  <a:pt x="0" y="6479"/>
                </a:lnTo>
                <a:lnTo>
                  <a:pt x="0" y="0"/>
                </a:lnTo>
                <a:lnTo>
                  <a:pt x="6479" y="0"/>
                </a:lnTo>
                <a:lnTo>
                  <a:pt x="6479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07" name="object 1807"/>
          <p:cNvSpPr/>
          <p:nvPr/>
        </p:nvSpPr>
        <p:spPr>
          <a:xfrm>
            <a:off x="7952089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79"/>
                </a:moveTo>
                <a:lnTo>
                  <a:pt x="0" y="6479"/>
                </a:lnTo>
                <a:lnTo>
                  <a:pt x="0" y="0"/>
                </a:lnTo>
                <a:lnTo>
                  <a:pt x="6480" y="0"/>
                </a:lnTo>
                <a:lnTo>
                  <a:pt x="648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08" name="object 1808"/>
          <p:cNvSpPr/>
          <p:nvPr/>
        </p:nvSpPr>
        <p:spPr>
          <a:xfrm>
            <a:off x="7943553" y="1798833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759" y="6479"/>
                </a:moveTo>
                <a:lnTo>
                  <a:pt x="0" y="6479"/>
                </a:lnTo>
                <a:lnTo>
                  <a:pt x="0" y="0"/>
                </a:lnTo>
                <a:lnTo>
                  <a:pt x="5759" y="0"/>
                </a:lnTo>
                <a:lnTo>
                  <a:pt x="5759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09" name="object 1809"/>
          <p:cNvSpPr/>
          <p:nvPr/>
        </p:nvSpPr>
        <p:spPr>
          <a:xfrm>
            <a:off x="7934510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79"/>
                </a:moveTo>
                <a:lnTo>
                  <a:pt x="0" y="6479"/>
                </a:lnTo>
                <a:lnTo>
                  <a:pt x="0" y="0"/>
                </a:lnTo>
                <a:lnTo>
                  <a:pt x="6479" y="0"/>
                </a:lnTo>
                <a:lnTo>
                  <a:pt x="6479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10" name="object 1810"/>
          <p:cNvSpPr/>
          <p:nvPr/>
        </p:nvSpPr>
        <p:spPr>
          <a:xfrm>
            <a:off x="7925472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79"/>
                </a:moveTo>
                <a:lnTo>
                  <a:pt x="0" y="6479"/>
                </a:lnTo>
                <a:lnTo>
                  <a:pt x="0" y="0"/>
                </a:lnTo>
                <a:lnTo>
                  <a:pt x="6480" y="0"/>
                </a:lnTo>
                <a:lnTo>
                  <a:pt x="648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11" name="object 1811"/>
          <p:cNvSpPr/>
          <p:nvPr/>
        </p:nvSpPr>
        <p:spPr>
          <a:xfrm>
            <a:off x="7916927" y="1798833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759" y="6479"/>
                </a:moveTo>
                <a:lnTo>
                  <a:pt x="0" y="6479"/>
                </a:lnTo>
                <a:lnTo>
                  <a:pt x="0" y="0"/>
                </a:lnTo>
                <a:lnTo>
                  <a:pt x="5759" y="0"/>
                </a:lnTo>
                <a:lnTo>
                  <a:pt x="5759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12" name="object 1812"/>
          <p:cNvSpPr/>
          <p:nvPr/>
        </p:nvSpPr>
        <p:spPr>
          <a:xfrm>
            <a:off x="7907884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79"/>
                </a:moveTo>
                <a:lnTo>
                  <a:pt x="0" y="6479"/>
                </a:lnTo>
                <a:lnTo>
                  <a:pt x="0" y="0"/>
                </a:lnTo>
                <a:lnTo>
                  <a:pt x="6479" y="0"/>
                </a:lnTo>
                <a:lnTo>
                  <a:pt x="6479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13" name="object 1813"/>
          <p:cNvSpPr/>
          <p:nvPr/>
        </p:nvSpPr>
        <p:spPr>
          <a:xfrm>
            <a:off x="7898847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79"/>
                </a:moveTo>
                <a:lnTo>
                  <a:pt x="0" y="6479"/>
                </a:lnTo>
                <a:lnTo>
                  <a:pt x="0" y="0"/>
                </a:lnTo>
                <a:lnTo>
                  <a:pt x="6479" y="0"/>
                </a:lnTo>
                <a:lnTo>
                  <a:pt x="6479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14" name="object 1814"/>
          <p:cNvSpPr/>
          <p:nvPr/>
        </p:nvSpPr>
        <p:spPr>
          <a:xfrm>
            <a:off x="7890306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79"/>
                </a:moveTo>
                <a:lnTo>
                  <a:pt x="0" y="6479"/>
                </a:lnTo>
                <a:lnTo>
                  <a:pt x="0" y="0"/>
                </a:lnTo>
                <a:lnTo>
                  <a:pt x="6479" y="0"/>
                </a:lnTo>
                <a:lnTo>
                  <a:pt x="6479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15" name="object 1815"/>
          <p:cNvSpPr/>
          <p:nvPr/>
        </p:nvSpPr>
        <p:spPr>
          <a:xfrm>
            <a:off x="7881268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79"/>
                </a:moveTo>
                <a:lnTo>
                  <a:pt x="0" y="6479"/>
                </a:lnTo>
                <a:lnTo>
                  <a:pt x="0" y="0"/>
                </a:lnTo>
                <a:lnTo>
                  <a:pt x="6479" y="0"/>
                </a:lnTo>
                <a:lnTo>
                  <a:pt x="6479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16" name="object 1816"/>
          <p:cNvSpPr/>
          <p:nvPr/>
        </p:nvSpPr>
        <p:spPr>
          <a:xfrm>
            <a:off x="7872221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79"/>
                </a:moveTo>
                <a:lnTo>
                  <a:pt x="0" y="6479"/>
                </a:lnTo>
                <a:lnTo>
                  <a:pt x="0" y="0"/>
                </a:lnTo>
                <a:lnTo>
                  <a:pt x="6480" y="0"/>
                </a:lnTo>
                <a:lnTo>
                  <a:pt x="648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17" name="object 1817"/>
          <p:cNvSpPr/>
          <p:nvPr/>
        </p:nvSpPr>
        <p:spPr>
          <a:xfrm>
            <a:off x="7863680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79"/>
                </a:moveTo>
                <a:lnTo>
                  <a:pt x="0" y="6479"/>
                </a:lnTo>
                <a:lnTo>
                  <a:pt x="0" y="0"/>
                </a:lnTo>
                <a:lnTo>
                  <a:pt x="6479" y="0"/>
                </a:lnTo>
                <a:lnTo>
                  <a:pt x="6479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18" name="object 1818"/>
          <p:cNvSpPr/>
          <p:nvPr/>
        </p:nvSpPr>
        <p:spPr>
          <a:xfrm>
            <a:off x="7854642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79"/>
                </a:moveTo>
                <a:lnTo>
                  <a:pt x="0" y="6479"/>
                </a:lnTo>
                <a:lnTo>
                  <a:pt x="0" y="0"/>
                </a:lnTo>
                <a:lnTo>
                  <a:pt x="6480" y="0"/>
                </a:lnTo>
                <a:lnTo>
                  <a:pt x="648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19" name="object 1819"/>
          <p:cNvSpPr/>
          <p:nvPr/>
        </p:nvSpPr>
        <p:spPr>
          <a:xfrm>
            <a:off x="7846105" y="1798833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759" y="6479"/>
                </a:moveTo>
                <a:lnTo>
                  <a:pt x="0" y="6479"/>
                </a:lnTo>
                <a:lnTo>
                  <a:pt x="0" y="0"/>
                </a:lnTo>
                <a:lnTo>
                  <a:pt x="5759" y="0"/>
                </a:lnTo>
                <a:lnTo>
                  <a:pt x="5759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20" name="object 1820"/>
          <p:cNvSpPr/>
          <p:nvPr/>
        </p:nvSpPr>
        <p:spPr>
          <a:xfrm>
            <a:off x="7837063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79"/>
                </a:moveTo>
                <a:lnTo>
                  <a:pt x="0" y="6479"/>
                </a:lnTo>
                <a:lnTo>
                  <a:pt x="0" y="0"/>
                </a:lnTo>
                <a:lnTo>
                  <a:pt x="6480" y="0"/>
                </a:lnTo>
                <a:lnTo>
                  <a:pt x="648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21" name="object 1821"/>
          <p:cNvSpPr/>
          <p:nvPr/>
        </p:nvSpPr>
        <p:spPr>
          <a:xfrm>
            <a:off x="7828016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79"/>
                </a:moveTo>
                <a:lnTo>
                  <a:pt x="0" y="6479"/>
                </a:lnTo>
                <a:lnTo>
                  <a:pt x="0" y="0"/>
                </a:lnTo>
                <a:lnTo>
                  <a:pt x="6480" y="0"/>
                </a:lnTo>
                <a:lnTo>
                  <a:pt x="648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22" name="object 1822"/>
          <p:cNvSpPr/>
          <p:nvPr/>
        </p:nvSpPr>
        <p:spPr>
          <a:xfrm>
            <a:off x="7819479" y="1798833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760" y="6479"/>
                </a:moveTo>
                <a:lnTo>
                  <a:pt x="0" y="6479"/>
                </a:lnTo>
                <a:lnTo>
                  <a:pt x="0" y="0"/>
                </a:lnTo>
                <a:lnTo>
                  <a:pt x="5760" y="0"/>
                </a:lnTo>
                <a:lnTo>
                  <a:pt x="576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23" name="object 1823"/>
          <p:cNvSpPr/>
          <p:nvPr/>
        </p:nvSpPr>
        <p:spPr>
          <a:xfrm>
            <a:off x="7810437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79"/>
                </a:moveTo>
                <a:lnTo>
                  <a:pt x="0" y="6479"/>
                </a:lnTo>
                <a:lnTo>
                  <a:pt x="0" y="0"/>
                </a:lnTo>
                <a:lnTo>
                  <a:pt x="6479" y="0"/>
                </a:lnTo>
                <a:lnTo>
                  <a:pt x="6479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24" name="object 1824"/>
          <p:cNvSpPr/>
          <p:nvPr/>
        </p:nvSpPr>
        <p:spPr>
          <a:xfrm>
            <a:off x="7801399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79"/>
                </a:moveTo>
                <a:lnTo>
                  <a:pt x="0" y="6479"/>
                </a:lnTo>
                <a:lnTo>
                  <a:pt x="0" y="0"/>
                </a:lnTo>
                <a:lnTo>
                  <a:pt x="6480" y="0"/>
                </a:lnTo>
                <a:lnTo>
                  <a:pt x="648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25" name="object 1825"/>
          <p:cNvSpPr/>
          <p:nvPr/>
        </p:nvSpPr>
        <p:spPr>
          <a:xfrm>
            <a:off x="7792854" y="1798833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759" y="6479"/>
                </a:moveTo>
                <a:lnTo>
                  <a:pt x="0" y="6479"/>
                </a:lnTo>
                <a:lnTo>
                  <a:pt x="0" y="0"/>
                </a:lnTo>
                <a:lnTo>
                  <a:pt x="5759" y="0"/>
                </a:lnTo>
                <a:lnTo>
                  <a:pt x="5759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26" name="object 1826"/>
          <p:cNvSpPr/>
          <p:nvPr/>
        </p:nvSpPr>
        <p:spPr>
          <a:xfrm>
            <a:off x="7783811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79"/>
                </a:moveTo>
                <a:lnTo>
                  <a:pt x="0" y="6479"/>
                </a:lnTo>
                <a:lnTo>
                  <a:pt x="0" y="0"/>
                </a:lnTo>
                <a:lnTo>
                  <a:pt x="6480" y="0"/>
                </a:lnTo>
                <a:lnTo>
                  <a:pt x="648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27" name="object 1827"/>
          <p:cNvSpPr/>
          <p:nvPr/>
        </p:nvSpPr>
        <p:spPr>
          <a:xfrm>
            <a:off x="7774774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79"/>
                </a:moveTo>
                <a:lnTo>
                  <a:pt x="0" y="6479"/>
                </a:lnTo>
                <a:lnTo>
                  <a:pt x="0" y="0"/>
                </a:lnTo>
                <a:lnTo>
                  <a:pt x="6479" y="0"/>
                </a:lnTo>
                <a:lnTo>
                  <a:pt x="6479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28" name="object 1828"/>
          <p:cNvSpPr/>
          <p:nvPr/>
        </p:nvSpPr>
        <p:spPr>
          <a:xfrm>
            <a:off x="7766228" y="1798833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760" y="6479"/>
                </a:moveTo>
                <a:lnTo>
                  <a:pt x="0" y="6479"/>
                </a:lnTo>
                <a:lnTo>
                  <a:pt x="0" y="0"/>
                </a:lnTo>
                <a:lnTo>
                  <a:pt x="5760" y="0"/>
                </a:lnTo>
                <a:lnTo>
                  <a:pt x="576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29" name="object 1829"/>
          <p:cNvSpPr/>
          <p:nvPr/>
        </p:nvSpPr>
        <p:spPr>
          <a:xfrm>
            <a:off x="7757194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79"/>
                </a:moveTo>
                <a:lnTo>
                  <a:pt x="0" y="6479"/>
                </a:lnTo>
                <a:lnTo>
                  <a:pt x="0" y="0"/>
                </a:lnTo>
                <a:lnTo>
                  <a:pt x="6480" y="0"/>
                </a:lnTo>
                <a:lnTo>
                  <a:pt x="648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30" name="object 1830"/>
          <p:cNvSpPr/>
          <p:nvPr/>
        </p:nvSpPr>
        <p:spPr>
          <a:xfrm>
            <a:off x="7748148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79"/>
                </a:moveTo>
                <a:lnTo>
                  <a:pt x="0" y="6479"/>
                </a:lnTo>
                <a:lnTo>
                  <a:pt x="0" y="0"/>
                </a:lnTo>
                <a:lnTo>
                  <a:pt x="6479" y="0"/>
                </a:lnTo>
                <a:lnTo>
                  <a:pt x="6479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31" name="object 1831"/>
          <p:cNvSpPr/>
          <p:nvPr/>
        </p:nvSpPr>
        <p:spPr>
          <a:xfrm>
            <a:off x="7739612" y="1798833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760" y="6479"/>
                </a:moveTo>
                <a:lnTo>
                  <a:pt x="0" y="6479"/>
                </a:lnTo>
                <a:lnTo>
                  <a:pt x="0" y="0"/>
                </a:lnTo>
                <a:lnTo>
                  <a:pt x="5760" y="0"/>
                </a:lnTo>
                <a:lnTo>
                  <a:pt x="576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32" name="object 1832"/>
          <p:cNvSpPr/>
          <p:nvPr/>
        </p:nvSpPr>
        <p:spPr>
          <a:xfrm>
            <a:off x="7730569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79"/>
                </a:moveTo>
                <a:lnTo>
                  <a:pt x="0" y="6479"/>
                </a:lnTo>
                <a:lnTo>
                  <a:pt x="0" y="0"/>
                </a:lnTo>
                <a:lnTo>
                  <a:pt x="6479" y="0"/>
                </a:lnTo>
                <a:lnTo>
                  <a:pt x="6479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33" name="object 1833"/>
          <p:cNvSpPr/>
          <p:nvPr/>
        </p:nvSpPr>
        <p:spPr>
          <a:xfrm>
            <a:off x="7721522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79"/>
                </a:moveTo>
                <a:lnTo>
                  <a:pt x="0" y="6479"/>
                </a:lnTo>
                <a:lnTo>
                  <a:pt x="0" y="0"/>
                </a:lnTo>
                <a:lnTo>
                  <a:pt x="6480" y="0"/>
                </a:lnTo>
                <a:lnTo>
                  <a:pt x="648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34" name="object 1834"/>
          <p:cNvSpPr/>
          <p:nvPr/>
        </p:nvSpPr>
        <p:spPr>
          <a:xfrm>
            <a:off x="7712990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79"/>
                </a:moveTo>
                <a:lnTo>
                  <a:pt x="0" y="6479"/>
                </a:lnTo>
                <a:lnTo>
                  <a:pt x="0" y="0"/>
                </a:lnTo>
                <a:lnTo>
                  <a:pt x="6479" y="0"/>
                </a:lnTo>
                <a:lnTo>
                  <a:pt x="6479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35" name="object 1835"/>
          <p:cNvSpPr/>
          <p:nvPr/>
        </p:nvSpPr>
        <p:spPr>
          <a:xfrm>
            <a:off x="7703944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79"/>
                </a:moveTo>
                <a:lnTo>
                  <a:pt x="0" y="6479"/>
                </a:lnTo>
                <a:lnTo>
                  <a:pt x="0" y="0"/>
                </a:lnTo>
                <a:lnTo>
                  <a:pt x="6479" y="0"/>
                </a:lnTo>
                <a:lnTo>
                  <a:pt x="6479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36" name="object 1836"/>
          <p:cNvSpPr/>
          <p:nvPr/>
        </p:nvSpPr>
        <p:spPr>
          <a:xfrm>
            <a:off x="7694905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79"/>
                </a:moveTo>
                <a:lnTo>
                  <a:pt x="0" y="6479"/>
                </a:lnTo>
                <a:lnTo>
                  <a:pt x="0" y="0"/>
                </a:lnTo>
                <a:lnTo>
                  <a:pt x="6479" y="0"/>
                </a:lnTo>
                <a:lnTo>
                  <a:pt x="6479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37" name="object 1837"/>
          <p:cNvSpPr/>
          <p:nvPr/>
        </p:nvSpPr>
        <p:spPr>
          <a:xfrm>
            <a:off x="7686364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79"/>
                </a:moveTo>
                <a:lnTo>
                  <a:pt x="0" y="6479"/>
                </a:lnTo>
                <a:lnTo>
                  <a:pt x="0" y="0"/>
                </a:lnTo>
                <a:lnTo>
                  <a:pt x="6480" y="0"/>
                </a:lnTo>
                <a:lnTo>
                  <a:pt x="648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38" name="object 1838"/>
          <p:cNvSpPr/>
          <p:nvPr/>
        </p:nvSpPr>
        <p:spPr>
          <a:xfrm>
            <a:off x="7677318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79"/>
                </a:moveTo>
                <a:lnTo>
                  <a:pt x="0" y="6479"/>
                </a:lnTo>
                <a:lnTo>
                  <a:pt x="0" y="0"/>
                </a:lnTo>
                <a:lnTo>
                  <a:pt x="6479" y="0"/>
                </a:lnTo>
                <a:lnTo>
                  <a:pt x="6479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39" name="object 1839"/>
          <p:cNvSpPr/>
          <p:nvPr/>
        </p:nvSpPr>
        <p:spPr>
          <a:xfrm>
            <a:off x="7668781" y="1798833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760" y="6479"/>
                </a:moveTo>
                <a:lnTo>
                  <a:pt x="0" y="6479"/>
                </a:lnTo>
                <a:lnTo>
                  <a:pt x="0" y="0"/>
                </a:lnTo>
                <a:lnTo>
                  <a:pt x="5760" y="0"/>
                </a:lnTo>
                <a:lnTo>
                  <a:pt x="576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40" name="object 1840"/>
          <p:cNvSpPr/>
          <p:nvPr/>
        </p:nvSpPr>
        <p:spPr>
          <a:xfrm>
            <a:off x="7659738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79"/>
                </a:moveTo>
                <a:lnTo>
                  <a:pt x="0" y="6479"/>
                </a:lnTo>
                <a:lnTo>
                  <a:pt x="0" y="0"/>
                </a:lnTo>
                <a:lnTo>
                  <a:pt x="6479" y="0"/>
                </a:lnTo>
                <a:lnTo>
                  <a:pt x="6479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41" name="object 1841"/>
          <p:cNvSpPr/>
          <p:nvPr/>
        </p:nvSpPr>
        <p:spPr>
          <a:xfrm>
            <a:off x="7650701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79"/>
                </a:moveTo>
                <a:lnTo>
                  <a:pt x="0" y="6479"/>
                </a:lnTo>
                <a:lnTo>
                  <a:pt x="0" y="0"/>
                </a:lnTo>
                <a:lnTo>
                  <a:pt x="6479" y="0"/>
                </a:lnTo>
                <a:lnTo>
                  <a:pt x="6479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42" name="object 1842"/>
          <p:cNvSpPr/>
          <p:nvPr/>
        </p:nvSpPr>
        <p:spPr>
          <a:xfrm>
            <a:off x="7642155" y="1798833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760" y="6479"/>
                </a:moveTo>
                <a:lnTo>
                  <a:pt x="0" y="6479"/>
                </a:lnTo>
                <a:lnTo>
                  <a:pt x="0" y="0"/>
                </a:lnTo>
                <a:lnTo>
                  <a:pt x="5760" y="0"/>
                </a:lnTo>
                <a:lnTo>
                  <a:pt x="576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43" name="object 1843"/>
          <p:cNvSpPr/>
          <p:nvPr/>
        </p:nvSpPr>
        <p:spPr>
          <a:xfrm>
            <a:off x="7633113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79"/>
                </a:moveTo>
                <a:lnTo>
                  <a:pt x="0" y="6479"/>
                </a:lnTo>
                <a:lnTo>
                  <a:pt x="0" y="0"/>
                </a:lnTo>
                <a:lnTo>
                  <a:pt x="6479" y="0"/>
                </a:lnTo>
                <a:lnTo>
                  <a:pt x="6479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44" name="object 1844"/>
          <p:cNvSpPr/>
          <p:nvPr/>
        </p:nvSpPr>
        <p:spPr>
          <a:xfrm>
            <a:off x="7624075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79"/>
                </a:moveTo>
                <a:lnTo>
                  <a:pt x="0" y="6479"/>
                </a:lnTo>
                <a:lnTo>
                  <a:pt x="0" y="0"/>
                </a:lnTo>
                <a:lnTo>
                  <a:pt x="6480" y="0"/>
                </a:lnTo>
                <a:lnTo>
                  <a:pt x="648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45" name="object 1845"/>
          <p:cNvSpPr/>
          <p:nvPr/>
        </p:nvSpPr>
        <p:spPr>
          <a:xfrm>
            <a:off x="7615529" y="1798833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760" y="6479"/>
                </a:moveTo>
                <a:lnTo>
                  <a:pt x="0" y="6479"/>
                </a:lnTo>
                <a:lnTo>
                  <a:pt x="0" y="0"/>
                </a:lnTo>
                <a:lnTo>
                  <a:pt x="5760" y="0"/>
                </a:lnTo>
                <a:lnTo>
                  <a:pt x="576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46" name="object 1846"/>
          <p:cNvSpPr/>
          <p:nvPr/>
        </p:nvSpPr>
        <p:spPr>
          <a:xfrm>
            <a:off x="7606495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79"/>
                </a:moveTo>
                <a:lnTo>
                  <a:pt x="0" y="6479"/>
                </a:lnTo>
                <a:lnTo>
                  <a:pt x="0" y="0"/>
                </a:lnTo>
                <a:lnTo>
                  <a:pt x="6480" y="0"/>
                </a:lnTo>
                <a:lnTo>
                  <a:pt x="648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47" name="object 1847"/>
          <p:cNvSpPr/>
          <p:nvPr/>
        </p:nvSpPr>
        <p:spPr>
          <a:xfrm>
            <a:off x="7597449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79"/>
                </a:moveTo>
                <a:lnTo>
                  <a:pt x="0" y="6479"/>
                </a:lnTo>
                <a:lnTo>
                  <a:pt x="0" y="0"/>
                </a:lnTo>
                <a:lnTo>
                  <a:pt x="6479" y="0"/>
                </a:lnTo>
                <a:lnTo>
                  <a:pt x="6479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48" name="object 1848"/>
          <p:cNvSpPr/>
          <p:nvPr/>
        </p:nvSpPr>
        <p:spPr>
          <a:xfrm>
            <a:off x="7588912" y="1798833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760" y="6479"/>
                </a:moveTo>
                <a:lnTo>
                  <a:pt x="0" y="6479"/>
                </a:lnTo>
                <a:lnTo>
                  <a:pt x="0" y="0"/>
                </a:lnTo>
                <a:lnTo>
                  <a:pt x="5760" y="0"/>
                </a:lnTo>
                <a:lnTo>
                  <a:pt x="576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49" name="object 1849"/>
          <p:cNvSpPr/>
          <p:nvPr/>
        </p:nvSpPr>
        <p:spPr>
          <a:xfrm>
            <a:off x="7579871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79"/>
                </a:moveTo>
                <a:lnTo>
                  <a:pt x="0" y="6479"/>
                </a:lnTo>
                <a:lnTo>
                  <a:pt x="0" y="0"/>
                </a:lnTo>
                <a:lnTo>
                  <a:pt x="6479" y="0"/>
                </a:lnTo>
                <a:lnTo>
                  <a:pt x="6479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50" name="object 1850"/>
          <p:cNvSpPr/>
          <p:nvPr/>
        </p:nvSpPr>
        <p:spPr>
          <a:xfrm>
            <a:off x="7570832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79"/>
                </a:moveTo>
                <a:lnTo>
                  <a:pt x="0" y="6479"/>
                </a:lnTo>
                <a:lnTo>
                  <a:pt x="0" y="0"/>
                </a:lnTo>
                <a:lnTo>
                  <a:pt x="6480" y="0"/>
                </a:lnTo>
                <a:lnTo>
                  <a:pt x="648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51" name="object 1851"/>
          <p:cNvSpPr/>
          <p:nvPr/>
        </p:nvSpPr>
        <p:spPr>
          <a:xfrm>
            <a:off x="7562286" y="1798833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760" y="6479"/>
                </a:moveTo>
                <a:lnTo>
                  <a:pt x="0" y="6479"/>
                </a:lnTo>
                <a:lnTo>
                  <a:pt x="0" y="0"/>
                </a:lnTo>
                <a:lnTo>
                  <a:pt x="5760" y="0"/>
                </a:lnTo>
                <a:lnTo>
                  <a:pt x="576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52" name="object 1852"/>
          <p:cNvSpPr/>
          <p:nvPr/>
        </p:nvSpPr>
        <p:spPr>
          <a:xfrm>
            <a:off x="7553245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79"/>
                </a:moveTo>
                <a:lnTo>
                  <a:pt x="0" y="6479"/>
                </a:lnTo>
                <a:lnTo>
                  <a:pt x="0" y="0"/>
                </a:lnTo>
                <a:lnTo>
                  <a:pt x="6480" y="0"/>
                </a:lnTo>
                <a:lnTo>
                  <a:pt x="648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53" name="object 1853"/>
          <p:cNvSpPr/>
          <p:nvPr/>
        </p:nvSpPr>
        <p:spPr>
          <a:xfrm>
            <a:off x="7544207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79"/>
                </a:moveTo>
                <a:lnTo>
                  <a:pt x="0" y="6479"/>
                </a:lnTo>
                <a:lnTo>
                  <a:pt x="0" y="0"/>
                </a:lnTo>
                <a:lnTo>
                  <a:pt x="6479" y="0"/>
                </a:lnTo>
                <a:lnTo>
                  <a:pt x="6479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54" name="object 1854"/>
          <p:cNvSpPr/>
          <p:nvPr/>
        </p:nvSpPr>
        <p:spPr>
          <a:xfrm>
            <a:off x="7535665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79"/>
                </a:moveTo>
                <a:lnTo>
                  <a:pt x="0" y="6479"/>
                </a:lnTo>
                <a:lnTo>
                  <a:pt x="0" y="0"/>
                </a:lnTo>
                <a:lnTo>
                  <a:pt x="6480" y="0"/>
                </a:lnTo>
                <a:lnTo>
                  <a:pt x="648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55" name="object 1855"/>
          <p:cNvSpPr/>
          <p:nvPr/>
        </p:nvSpPr>
        <p:spPr>
          <a:xfrm>
            <a:off x="7526628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79"/>
                </a:moveTo>
                <a:lnTo>
                  <a:pt x="0" y="6479"/>
                </a:lnTo>
                <a:lnTo>
                  <a:pt x="0" y="0"/>
                </a:lnTo>
                <a:lnTo>
                  <a:pt x="6479" y="0"/>
                </a:lnTo>
                <a:lnTo>
                  <a:pt x="6479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56" name="object 1856"/>
          <p:cNvSpPr/>
          <p:nvPr/>
        </p:nvSpPr>
        <p:spPr>
          <a:xfrm>
            <a:off x="7517581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79"/>
                </a:moveTo>
                <a:lnTo>
                  <a:pt x="0" y="6479"/>
                </a:lnTo>
                <a:lnTo>
                  <a:pt x="0" y="0"/>
                </a:lnTo>
                <a:lnTo>
                  <a:pt x="6479" y="0"/>
                </a:lnTo>
                <a:lnTo>
                  <a:pt x="6479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57" name="object 1857"/>
          <p:cNvSpPr/>
          <p:nvPr/>
        </p:nvSpPr>
        <p:spPr>
          <a:xfrm>
            <a:off x="7509040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79"/>
                </a:moveTo>
                <a:lnTo>
                  <a:pt x="0" y="6479"/>
                </a:lnTo>
                <a:lnTo>
                  <a:pt x="0" y="0"/>
                </a:lnTo>
                <a:lnTo>
                  <a:pt x="6479" y="0"/>
                </a:lnTo>
                <a:lnTo>
                  <a:pt x="6479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58" name="object 1858"/>
          <p:cNvSpPr/>
          <p:nvPr/>
        </p:nvSpPr>
        <p:spPr>
          <a:xfrm>
            <a:off x="7500002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79"/>
                </a:moveTo>
                <a:lnTo>
                  <a:pt x="0" y="6479"/>
                </a:lnTo>
                <a:lnTo>
                  <a:pt x="0" y="0"/>
                </a:lnTo>
                <a:lnTo>
                  <a:pt x="6479" y="0"/>
                </a:lnTo>
                <a:lnTo>
                  <a:pt x="6479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59" name="object 1859"/>
          <p:cNvSpPr/>
          <p:nvPr/>
        </p:nvSpPr>
        <p:spPr>
          <a:xfrm>
            <a:off x="7491456" y="1798833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760" y="6479"/>
                </a:moveTo>
                <a:lnTo>
                  <a:pt x="0" y="6479"/>
                </a:lnTo>
                <a:lnTo>
                  <a:pt x="0" y="0"/>
                </a:lnTo>
                <a:lnTo>
                  <a:pt x="5760" y="0"/>
                </a:lnTo>
                <a:lnTo>
                  <a:pt x="576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60" name="object 1860"/>
          <p:cNvSpPr/>
          <p:nvPr/>
        </p:nvSpPr>
        <p:spPr>
          <a:xfrm>
            <a:off x="7482423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79"/>
                </a:moveTo>
                <a:lnTo>
                  <a:pt x="0" y="6479"/>
                </a:lnTo>
                <a:lnTo>
                  <a:pt x="0" y="0"/>
                </a:lnTo>
                <a:lnTo>
                  <a:pt x="6479" y="0"/>
                </a:lnTo>
                <a:lnTo>
                  <a:pt x="6479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61" name="object 1861"/>
          <p:cNvSpPr/>
          <p:nvPr/>
        </p:nvSpPr>
        <p:spPr>
          <a:xfrm>
            <a:off x="7473376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79"/>
                </a:moveTo>
                <a:lnTo>
                  <a:pt x="0" y="6479"/>
                </a:lnTo>
                <a:lnTo>
                  <a:pt x="0" y="0"/>
                </a:lnTo>
                <a:lnTo>
                  <a:pt x="6480" y="0"/>
                </a:lnTo>
                <a:lnTo>
                  <a:pt x="648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62" name="object 1862"/>
          <p:cNvSpPr/>
          <p:nvPr/>
        </p:nvSpPr>
        <p:spPr>
          <a:xfrm>
            <a:off x="7464839" y="1798833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760" y="6479"/>
                </a:moveTo>
                <a:lnTo>
                  <a:pt x="0" y="6479"/>
                </a:lnTo>
                <a:lnTo>
                  <a:pt x="0" y="0"/>
                </a:lnTo>
                <a:lnTo>
                  <a:pt x="5760" y="0"/>
                </a:lnTo>
                <a:lnTo>
                  <a:pt x="576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63" name="object 1863"/>
          <p:cNvSpPr/>
          <p:nvPr/>
        </p:nvSpPr>
        <p:spPr>
          <a:xfrm>
            <a:off x="7455797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79"/>
                </a:moveTo>
                <a:lnTo>
                  <a:pt x="0" y="6479"/>
                </a:lnTo>
                <a:lnTo>
                  <a:pt x="0" y="0"/>
                </a:lnTo>
                <a:lnTo>
                  <a:pt x="6479" y="0"/>
                </a:lnTo>
                <a:lnTo>
                  <a:pt x="6479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64" name="object 1864"/>
          <p:cNvSpPr/>
          <p:nvPr/>
        </p:nvSpPr>
        <p:spPr>
          <a:xfrm>
            <a:off x="7446751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79"/>
                </a:moveTo>
                <a:lnTo>
                  <a:pt x="0" y="6479"/>
                </a:lnTo>
                <a:lnTo>
                  <a:pt x="0" y="0"/>
                </a:lnTo>
                <a:lnTo>
                  <a:pt x="6479" y="0"/>
                </a:lnTo>
                <a:lnTo>
                  <a:pt x="6479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65" name="object 1865"/>
          <p:cNvSpPr/>
          <p:nvPr/>
        </p:nvSpPr>
        <p:spPr>
          <a:xfrm>
            <a:off x="7438213" y="1798833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760" y="6479"/>
                </a:moveTo>
                <a:lnTo>
                  <a:pt x="0" y="6479"/>
                </a:lnTo>
                <a:lnTo>
                  <a:pt x="0" y="0"/>
                </a:lnTo>
                <a:lnTo>
                  <a:pt x="5760" y="0"/>
                </a:lnTo>
                <a:lnTo>
                  <a:pt x="576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66" name="object 1866"/>
          <p:cNvSpPr/>
          <p:nvPr/>
        </p:nvSpPr>
        <p:spPr>
          <a:xfrm>
            <a:off x="7429171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79"/>
                </a:moveTo>
                <a:lnTo>
                  <a:pt x="0" y="6479"/>
                </a:lnTo>
                <a:lnTo>
                  <a:pt x="0" y="0"/>
                </a:lnTo>
                <a:lnTo>
                  <a:pt x="6479" y="0"/>
                </a:lnTo>
                <a:lnTo>
                  <a:pt x="6479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67" name="object 1867"/>
          <p:cNvSpPr/>
          <p:nvPr/>
        </p:nvSpPr>
        <p:spPr>
          <a:xfrm>
            <a:off x="7420133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79"/>
                </a:moveTo>
                <a:lnTo>
                  <a:pt x="0" y="6479"/>
                </a:lnTo>
                <a:lnTo>
                  <a:pt x="0" y="0"/>
                </a:lnTo>
                <a:lnTo>
                  <a:pt x="6480" y="0"/>
                </a:lnTo>
                <a:lnTo>
                  <a:pt x="648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68" name="object 1868"/>
          <p:cNvSpPr/>
          <p:nvPr/>
        </p:nvSpPr>
        <p:spPr>
          <a:xfrm>
            <a:off x="7411588" y="1798833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759" y="6479"/>
                </a:moveTo>
                <a:lnTo>
                  <a:pt x="0" y="6479"/>
                </a:lnTo>
                <a:lnTo>
                  <a:pt x="0" y="0"/>
                </a:lnTo>
                <a:lnTo>
                  <a:pt x="5759" y="0"/>
                </a:lnTo>
                <a:lnTo>
                  <a:pt x="5759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69" name="object 1869"/>
          <p:cNvSpPr/>
          <p:nvPr/>
        </p:nvSpPr>
        <p:spPr>
          <a:xfrm>
            <a:off x="7402545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79"/>
                </a:moveTo>
                <a:lnTo>
                  <a:pt x="0" y="6479"/>
                </a:lnTo>
                <a:lnTo>
                  <a:pt x="0" y="0"/>
                </a:lnTo>
                <a:lnTo>
                  <a:pt x="6480" y="0"/>
                </a:lnTo>
                <a:lnTo>
                  <a:pt x="648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70" name="object 1870"/>
          <p:cNvSpPr/>
          <p:nvPr/>
        </p:nvSpPr>
        <p:spPr>
          <a:xfrm>
            <a:off x="7393508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79"/>
                </a:moveTo>
                <a:lnTo>
                  <a:pt x="0" y="6479"/>
                </a:lnTo>
                <a:lnTo>
                  <a:pt x="0" y="0"/>
                </a:lnTo>
                <a:lnTo>
                  <a:pt x="6480" y="0"/>
                </a:lnTo>
                <a:lnTo>
                  <a:pt x="648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71" name="object 1871"/>
          <p:cNvSpPr/>
          <p:nvPr/>
        </p:nvSpPr>
        <p:spPr>
          <a:xfrm>
            <a:off x="7384963" y="1798833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759" y="6479"/>
                </a:moveTo>
                <a:lnTo>
                  <a:pt x="0" y="6479"/>
                </a:lnTo>
                <a:lnTo>
                  <a:pt x="0" y="0"/>
                </a:lnTo>
                <a:lnTo>
                  <a:pt x="5759" y="0"/>
                </a:lnTo>
                <a:lnTo>
                  <a:pt x="5759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72" name="object 1872"/>
          <p:cNvSpPr/>
          <p:nvPr/>
        </p:nvSpPr>
        <p:spPr>
          <a:xfrm>
            <a:off x="7375928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79"/>
                </a:moveTo>
                <a:lnTo>
                  <a:pt x="0" y="6479"/>
                </a:lnTo>
                <a:lnTo>
                  <a:pt x="0" y="0"/>
                </a:lnTo>
                <a:lnTo>
                  <a:pt x="6480" y="0"/>
                </a:lnTo>
                <a:lnTo>
                  <a:pt x="648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73" name="object 1873"/>
          <p:cNvSpPr/>
          <p:nvPr/>
        </p:nvSpPr>
        <p:spPr>
          <a:xfrm>
            <a:off x="7366882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79"/>
                </a:moveTo>
                <a:lnTo>
                  <a:pt x="0" y="6479"/>
                </a:lnTo>
                <a:lnTo>
                  <a:pt x="0" y="0"/>
                </a:lnTo>
                <a:lnTo>
                  <a:pt x="6479" y="0"/>
                </a:lnTo>
                <a:lnTo>
                  <a:pt x="6479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74" name="object 1874"/>
          <p:cNvSpPr/>
          <p:nvPr/>
        </p:nvSpPr>
        <p:spPr>
          <a:xfrm>
            <a:off x="7358341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79"/>
                </a:moveTo>
                <a:lnTo>
                  <a:pt x="0" y="6479"/>
                </a:lnTo>
                <a:lnTo>
                  <a:pt x="0" y="0"/>
                </a:lnTo>
                <a:lnTo>
                  <a:pt x="6480" y="0"/>
                </a:lnTo>
                <a:lnTo>
                  <a:pt x="648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75" name="object 1875"/>
          <p:cNvSpPr/>
          <p:nvPr/>
        </p:nvSpPr>
        <p:spPr>
          <a:xfrm>
            <a:off x="7349303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79"/>
                </a:moveTo>
                <a:lnTo>
                  <a:pt x="0" y="6479"/>
                </a:lnTo>
                <a:lnTo>
                  <a:pt x="0" y="0"/>
                </a:lnTo>
                <a:lnTo>
                  <a:pt x="6479" y="0"/>
                </a:lnTo>
                <a:lnTo>
                  <a:pt x="6479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76" name="object 1876"/>
          <p:cNvSpPr/>
          <p:nvPr/>
        </p:nvSpPr>
        <p:spPr>
          <a:xfrm>
            <a:off x="7340256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79"/>
                </a:moveTo>
                <a:lnTo>
                  <a:pt x="0" y="6479"/>
                </a:lnTo>
                <a:lnTo>
                  <a:pt x="0" y="0"/>
                </a:lnTo>
                <a:lnTo>
                  <a:pt x="6479" y="0"/>
                </a:lnTo>
                <a:lnTo>
                  <a:pt x="6479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77" name="object 1877"/>
          <p:cNvSpPr/>
          <p:nvPr/>
        </p:nvSpPr>
        <p:spPr>
          <a:xfrm>
            <a:off x="7331724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79"/>
                </a:moveTo>
                <a:lnTo>
                  <a:pt x="0" y="6479"/>
                </a:lnTo>
                <a:lnTo>
                  <a:pt x="0" y="0"/>
                </a:lnTo>
                <a:lnTo>
                  <a:pt x="6480" y="0"/>
                </a:lnTo>
                <a:lnTo>
                  <a:pt x="648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78" name="object 1878"/>
          <p:cNvSpPr/>
          <p:nvPr/>
        </p:nvSpPr>
        <p:spPr>
          <a:xfrm>
            <a:off x="7322677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79"/>
                </a:moveTo>
                <a:lnTo>
                  <a:pt x="0" y="6479"/>
                </a:lnTo>
                <a:lnTo>
                  <a:pt x="0" y="0"/>
                </a:lnTo>
                <a:lnTo>
                  <a:pt x="6480" y="0"/>
                </a:lnTo>
                <a:lnTo>
                  <a:pt x="648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79" name="object 1879"/>
          <p:cNvSpPr/>
          <p:nvPr/>
        </p:nvSpPr>
        <p:spPr>
          <a:xfrm>
            <a:off x="7314140" y="1798833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759" y="6479"/>
                </a:moveTo>
                <a:lnTo>
                  <a:pt x="0" y="6479"/>
                </a:lnTo>
                <a:lnTo>
                  <a:pt x="0" y="0"/>
                </a:lnTo>
                <a:lnTo>
                  <a:pt x="5759" y="0"/>
                </a:lnTo>
                <a:lnTo>
                  <a:pt x="5759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80" name="object 1880"/>
          <p:cNvSpPr/>
          <p:nvPr/>
        </p:nvSpPr>
        <p:spPr>
          <a:xfrm>
            <a:off x="7305098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79"/>
                </a:moveTo>
                <a:lnTo>
                  <a:pt x="0" y="6479"/>
                </a:lnTo>
                <a:lnTo>
                  <a:pt x="0" y="0"/>
                </a:lnTo>
                <a:lnTo>
                  <a:pt x="6480" y="0"/>
                </a:lnTo>
                <a:lnTo>
                  <a:pt x="648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81" name="object 1881"/>
          <p:cNvSpPr/>
          <p:nvPr/>
        </p:nvSpPr>
        <p:spPr>
          <a:xfrm>
            <a:off x="7296052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79"/>
                </a:moveTo>
                <a:lnTo>
                  <a:pt x="0" y="6479"/>
                </a:lnTo>
                <a:lnTo>
                  <a:pt x="0" y="0"/>
                </a:lnTo>
                <a:lnTo>
                  <a:pt x="6479" y="0"/>
                </a:lnTo>
                <a:lnTo>
                  <a:pt x="6479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82" name="object 1882"/>
          <p:cNvSpPr/>
          <p:nvPr/>
        </p:nvSpPr>
        <p:spPr>
          <a:xfrm>
            <a:off x="7287515" y="1798833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760" y="6479"/>
                </a:moveTo>
                <a:lnTo>
                  <a:pt x="0" y="6479"/>
                </a:lnTo>
                <a:lnTo>
                  <a:pt x="0" y="0"/>
                </a:lnTo>
                <a:lnTo>
                  <a:pt x="5760" y="0"/>
                </a:lnTo>
                <a:lnTo>
                  <a:pt x="576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83" name="object 1883"/>
          <p:cNvSpPr/>
          <p:nvPr/>
        </p:nvSpPr>
        <p:spPr>
          <a:xfrm>
            <a:off x="7278472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79"/>
                </a:moveTo>
                <a:lnTo>
                  <a:pt x="0" y="6479"/>
                </a:lnTo>
                <a:lnTo>
                  <a:pt x="0" y="0"/>
                </a:lnTo>
                <a:lnTo>
                  <a:pt x="6479" y="0"/>
                </a:lnTo>
                <a:lnTo>
                  <a:pt x="6479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84" name="object 1884"/>
          <p:cNvSpPr/>
          <p:nvPr/>
        </p:nvSpPr>
        <p:spPr>
          <a:xfrm>
            <a:off x="7269435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79"/>
                </a:moveTo>
                <a:lnTo>
                  <a:pt x="0" y="6479"/>
                </a:lnTo>
                <a:lnTo>
                  <a:pt x="0" y="0"/>
                </a:lnTo>
                <a:lnTo>
                  <a:pt x="6479" y="0"/>
                </a:lnTo>
                <a:lnTo>
                  <a:pt x="6479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85" name="object 1885"/>
          <p:cNvSpPr/>
          <p:nvPr/>
        </p:nvSpPr>
        <p:spPr>
          <a:xfrm>
            <a:off x="7260889" y="1798833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760" y="6479"/>
                </a:moveTo>
                <a:lnTo>
                  <a:pt x="0" y="6479"/>
                </a:lnTo>
                <a:lnTo>
                  <a:pt x="0" y="0"/>
                </a:lnTo>
                <a:lnTo>
                  <a:pt x="5760" y="0"/>
                </a:lnTo>
                <a:lnTo>
                  <a:pt x="576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86" name="object 1886"/>
          <p:cNvSpPr/>
          <p:nvPr/>
        </p:nvSpPr>
        <p:spPr>
          <a:xfrm>
            <a:off x="7251855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79"/>
                </a:moveTo>
                <a:lnTo>
                  <a:pt x="0" y="6479"/>
                </a:lnTo>
                <a:lnTo>
                  <a:pt x="0" y="0"/>
                </a:lnTo>
                <a:lnTo>
                  <a:pt x="6479" y="0"/>
                </a:lnTo>
                <a:lnTo>
                  <a:pt x="6479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87" name="object 1887"/>
          <p:cNvSpPr/>
          <p:nvPr/>
        </p:nvSpPr>
        <p:spPr>
          <a:xfrm>
            <a:off x="7242809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79"/>
                </a:moveTo>
                <a:lnTo>
                  <a:pt x="0" y="6479"/>
                </a:lnTo>
                <a:lnTo>
                  <a:pt x="0" y="0"/>
                </a:lnTo>
                <a:lnTo>
                  <a:pt x="6480" y="0"/>
                </a:lnTo>
                <a:lnTo>
                  <a:pt x="648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88" name="object 1888"/>
          <p:cNvSpPr/>
          <p:nvPr/>
        </p:nvSpPr>
        <p:spPr>
          <a:xfrm>
            <a:off x="7234273" y="1798833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760" y="6479"/>
                </a:moveTo>
                <a:lnTo>
                  <a:pt x="0" y="6479"/>
                </a:lnTo>
                <a:lnTo>
                  <a:pt x="0" y="0"/>
                </a:lnTo>
                <a:lnTo>
                  <a:pt x="5760" y="0"/>
                </a:lnTo>
                <a:lnTo>
                  <a:pt x="576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89" name="object 1889"/>
          <p:cNvSpPr/>
          <p:nvPr/>
        </p:nvSpPr>
        <p:spPr>
          <a:xfrm>
            <a:off x="7225230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79"/>
                </a:moveTo>
                <a:lnTo>
                  <a:pt x="0" y="6479"/>
                </a:lnTo>
                <a:lnTo>
                  <a:pt x="0" y="0"/>
                </a:lnTo>
                <a:lnTo>
                  <a:pt x="6479" y="0"/>
                </a:lnTo>
                <a:lnTo>
                  <a:pt x="6479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90" name="object 1890"/>
          <p:cNvSpPr/>
          <p:nvPr/>
        </p:nvSpPr>
        <p:spPr>
          <a:xfrm>
            <a:off x="7216183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79"/>
                </a:moveTo>
                <a:lnTo>
                  <a:pt x="0" y="6479"/>
                </a:lnTo>
                <a:lnTo>
                  <a:pt x="0" y="0"/>
                </a:lnTo>
                <a:lnTo>
                  <a:pt x="6479" y="0"/>
                </a:lnTo>
                <a:lnTo>
                  <a:pt x="6479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91" name="object 1891"/>
          <p:cNvSpPr/>
          <p:nvPr/>
        </p:nvSpPr>
        <p:spPr>
          <a:xfrm>
            <a:off x="7207647" y="1798833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760" y="6479"/>
                </a:moveTo>
                <a:lnTo>
                  <a:pt x="0" y="6479"/>
                </a:lnTo>
                <a:lnTo>
                  <a:pt x="0" y="0"/>
                </a:lnTo>
                <a:lnTo>
                  <a:pt x="5760" y="0"/>
                </a:lnTo>
                <a:lnTo>
                  <a:pt x="576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92" name="object 1892"/>
          <p:cNvSpPr/>
          <p:nvPr/>
        </p:nvSpPr>
        <p:spPr>
          <a:xfrm>
            <a:off x="7198604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79"/>
                </a:moveTo>
                <a:lnTo>
                  <a:pt x="0" y="6479"/>
                </a:lnTo>
                <a:lnTo>
                  <a:pt x="0" y="0"/>
                </a:lnTo>
                <a:lnTo>
                  <a:pt x="6479" y="0"/>
                </a:lnTo>
                <a:lnTo>
                  <a:pt x="6479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93" name="object 1893"/>
          <p:cNvSpPr/>
          <p:nvPr/>
        </p:nvSpPr>
        <p:spPr>
          <a:xfrm>
            <a:off x="7189566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79"/>
                </a:moveTo>
                <a:lnTo>
                  <a:pt x="0" y="6479"/>
                </a:lnTo>
                <a:lnTo>
                  <a:pt x="0" y="0"/>
                </a:lnTo>
                <a:lnTo>
                  <a:pt x="6480" y="0"/>
                </a:lnTo>
                <a:lnTo>
                  <a:pt x="648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94" name="object 1894"/>
          <p:cNvSpPr/>
          <p:nvPr/>
        </p:nvSpPr>
        <p:spPr>
          <a:xfrm>
            <a:off x="7181025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79"/>
                </a:moveTo>
                <a:lnTo>
                  <a:pt x="0" y="6479"/>
                </a:lnTo>
                <a:lnTo>
                  <a:pt x="0" y="0"/>
                </a:lnTo>
                <a:lnTo>
                  <a:pt x="6479" y="0"/>
                </a:lnTo>
                <a:lnTo>
                  <a:pt x="6479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95" name="object 1895"/>
          <p:cNvSpPr/>
          <p:nvPr/>
        </p:nvSpPr>
        <p:spPr>
          <a:xfrm>
            <a:off x="7171979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79"/>
                </a:moveTo>
                <a:lnTo>
                  <a:pt x="0" y="6479"/>
                </a:lnTo>
                <a:lnTo>
                  <a:pt x="0" y="0"/>
                </a:lnTo>
                <a:lnTo>
                  <a:pt x="6480" y="0"/>
                </a:lnTo>
                <a:lnTo>
                  <a:pt x="648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96" name="object 1896"/>
          <p:cNvSpPr/>
          <p:nvPr/>
        </p:nvSpPr>
        <p:spPr>
          <a:xfrm>
            <a:off x="7162941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79"/>
                </a:moveTo>
                <a:lnTo>
                  <a:pt x="0" y="6479"/>
                </a:lnTo>
                <a:lnTo>
                  <a:pt x="0" y="0"/>
                </a:lnTo>
                <a:lnTo>
                  <a:pt x="6479" y="0"/>
                </a:lnTo>
                <a:lnTo>
                  <a:pt x="6479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97" name="object 1897"/>
          <p:cNvSpPr/>
          <p:nvPr/>
        </p:nvSpPr>
        <p:spPr>
          <a:xfrm>
            <a:off x="7154399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79"/>
                </a:moveTo>
                <a:lnTo>
                  <a:pt x="0" y="6479"/>
                </a:lnTo>
                <a:lnTo>
                  <a:pt x="0" y="0"/>
                </a:lnTo>
                <a:lnTo>
                  <a:pt x="6480" y="0"/>
                </a:lnTo>
                <a:lnTo>
                  <a:pt x="648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98" name="object 1898"/>
          <p:cNvSpPr/>
          <p:nvPr/>
        </p:nvSpPr>
        <p:spPr>
          <a:xfrm>
            <a:off x="7145362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79"/>
                </a:moveTo>
                <a:lnTo>
                  <a:pt x="0" y="6479"/>
                </a:lnTo>
                <a:lnTo>
                  <a:pt x="0" y="0"/>
                </a:lnTo>
                <a:lnTo>
                  <a:pt x="6479" y="0"/>
                </a:lnTo>
                <a:lnTo>
                  <a:pt x="6479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99" name="object 1899"/>
          <p:cNvSpPr/>
          <p:nvPr/>
        </p:nvSpPr>
        <p:spPr>
          <a:xfrm>
            <a:off x="7136816" y="1798833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759" y="6479"/>
                </a:moveTo>
                <a:lnTo>
                  <a:pt x="0" y="6479"/>
                </a:lnTo>
                <a:lnTo>
                  <a:pt x="0" y="0"/>
                </a:lnTo>
                <a:lnTo>
                  <a:pt x="5759" y="0"/>
                </a:lnTo>
                <a:lnTo>
                  <a:pt x="5759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00" name="object 1900"/>
          <p:cNvSpPr/>
          <p:nvPr/>
        </p:nvSpPr>
        <p:spPr>
          <a:xfrm>
            <a:off x="7127774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79"/>
                </a:moveTo>
                <a:lnTo>
                  <a:pt x="0" y="6479"/>
                </a:lnTo>
                <a:lnTo>
                  <a:pt x="0" y="0"/>
                </a:lnTo>
                <a:lnTo>
                  <a:pt x="6479" y="0"/>
                </a:lnTo>
                <a:lnTo>
                  <a:pt x="6479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01" name="object 1901"/>
          <p:cNvSpPr/>
          <p:nvPr/>
        </p:nvSpPr>
        <p:spPr>
          <a:xfrm>
            <a:off x="7118736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79"/>
                </a:moveTo>
                <a:lnTo>
                  <a:pt x="0" y="6479"/>
                </a:lnTo>
                <a:lnTo>
                  <a:pt x="0" y="0"/>
                </a:lnTo>
                <a:lnTo>
                  <a:pt x="6480" y="0"/>
                </a:lnTo>
                <a:lnTo>
                  <a:pt x="648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02" name="object 1902"/>
          <p:cNvSpPr/>
          <p:nvPr/>
        </p:nvSpPr>
        <p:spPr>
          <a:xfrm>
            <a:off x="7110191" y="1798833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760" y="6479"/>
                </a:moveTo>
                <a:lnTo>
                  <a:pt x="0" y="6479"/>
                </a:lnTo>
                <a:lnTo>
                  <a:pt x="0" y="0"/>
                </a:lnTo>
                <a:lnTo>
                  <a:pt x="5760" y="0"/>
                </a:lnTo>
                <a:lnTo>
                  <a:pt x="576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03" name="object 1903"/>
          <p:cNvSpPr/>
          <p:nvPr/>
        </p:nvSpPr>
        <p:spPr>
          <a:xfrm>
            <a:off x="7101156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79"/>
                </a:moveTo>
                <a:lnTo>
                  <a:pt x="0" y="6479"/>
                </a:lnTo>
                <a:lnTo>
                  <a:pt x="0" y="0"/>
                </a:lnTo>
                <a:lnTo>
                  <a:pt x="6480" y="0"/>
                </a:lnTo>
                <a:lnTo>
                  <a:pt x="648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04" name="object 1904"/>
          <p:cNvSpPr/>
          <p:nvPr/>
        </p:nvSpPr>
        <p:spPr>
          <a:xfrm>
            <a:off x="7092110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79"/>
                </a:moveTo>
                <a:lnTo>
                  <a:pt x="0" y="6479"/>
                </a:lnTo>
                <a:lnTo>
                  <a:pt x="0" y="0"/>
                </a:lnTo>
                <a:lnTo>
                  <a:pt x="6479" y="0"/>
                </a:lnTo>
                <a:lnTo>
                  <a:pt x="6479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05" name="object 1905"/>
          <p:cNvSpPr/>
          <p:nvPr/>
        </p:nvSpPr>
        <p:spPr>
          <a:xfrm>
            <a:off x="7083574" y="1798833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759" y="6479"/>
                </a:moveTo>
                <a:lnTo>
                  <a:pt x="0" y="6479"/>
                </a:lnTo>
                <a:lnTo>
                  <a:pt x="0" y="0"/>
                </a:lnTo>
                <a:lnTo>
                  <a:pt x="5759" y="0"/>
                </a:lnTo>
                <a:lnTo>
                  <a:pt x="5759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06" name="object 1906"/>
          <p:cNvSpPr/>
          <p:nvPr/>
        </p:nvSpPr>
        <p:spPr>
          <a:xfrm>
            <a:off x="7074531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79"/>
                </a:moveTo>
                <a:lnTo>
                  <a:pt x="0" y="6479"/>
                </a:lnTo>
                <a:lnTo>
                  <a:pt x="0" y="0"/>
                </a:lnTo>
                <a:lnTo>
                  <a:pt x="6479" y="0"/>
                </a:lnTo>
                <a:lnTo>
                  <a:pt x="6479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07" name="object 1907"/>
          <p:cNvSpPr/>
          <p:nvPr/>
        </p:nvSpPr>
        <p:spPr>
          <a:xfrm>
            <a:off x="7065485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79"/>
                </a:moveTo>
                <a:lnTo>
                  <a:pt x="0" y="6479"/>
                </a:lnTo>
                <a:lnTo>
                  <a:pt x="0" y="0"/>
                </a:lnTo>
                <a:lnTo>
                  <a:pt x="6479" y="0"/>
                </a:lnTo>
                <a:lnTo>
                  <a:pt x="6479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08" name="object 1908"/>
          <p:cNvSpPr/>
          <p:nvPr/>
        </p:nvSpPr>
        <p:spPr>
          <a:xfrm>
            <a:off x="7056948" y="1798833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760" y="6479"/>
                </a:moveTo>
                <a:lnTo>
                  <a:pt x="0" y="6479"/>
                </a:lnTo>
                <a:lnTo>
                  <a:pt x="0" y="0"/>
                </a:lnTo>
                <a:lnTo>
                  <a:pt x="5760" y="0"/>
                </a:lnTo>
                <a:lnTo>
                  <a:pt x="576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09" name="object 1909"/>
          <p:cNvSpPr/>
          <p:nvPr/>
        </p:nvSpPr>
        <p:spPr>
          <a:xfrm>
            <a:off x="7047905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79"/>
                </a:moveTo>
                <a:lnTo>
                  <a:pt x="0" y="6479"/>
                </a:lnTo>
                <a:lnTo>
                  <a:pt x="0" y="0"/>
                </a:lnTo>
                <a:lnTo>
                  <a:pt x="6480" y="0"/>
                </a:lnTo>
                <a:lnTo>
                  <a:pt x="648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10" name="object 1910"/>
          <p:cNvSpPr/>
          <p:nvPr/>
        </p:nvSpPr>
        <p:spPr>
          <a:xfrm>
            <a:off x="7038867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79"/>
                </a:moveTo>
                <a:lnTo>
                  <a:pt x="0" y="6479"/>
                </a:lnTo>
                <a:lnTo>
                  <a:pt x="0" y="0"/>
                </a:lnTo>
                <a:lnTo>
                  <a:pt x="6480" y="0"/>
                </a:lnTo>
                <a:lnTo>
                  <a:pt x="648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11" name="object 1911"/>
          <p:cNvSpPr/>
          <p:nvPr/>
        </p:nvSpPr>
        <p:spPr>
          <a:xfrm>
            <a:off x="7030322" y="1798833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759" y="6479"/>
                </a:moveTo>
                <a:lnTo>
                  <a:pt x="0" y="6479"/>
                </a:lnTo>
                <a:lnTo>
                  <a:pt x="0" y="0"/>
                </a:lnTo>
                <a:lnTo>
                  <a:pt x="5759" y="0"/>
                </a:lnTo>
                <a:lnTo>
                  <a:pt x="5759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12" name="object 1912"/>
          <p:cNvSpPr/>
          <p:nvPr/>
        </p:nvSpPr>
        <p:spPr>
          <a:xfrm>
            <a:off x="7021280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79"/>
                </a:moveTo>
                <a:lnTo>
                  <a:pt x="0" y="6479"/>
                </a:lnTo>
                <a:lnTo>
                  <a:pt x="0" y="0"/>
                </a:lnTo>
                <a:lnTo>
                  <a:pt x="6479" y="0"/>
                </a:lnTo>
                <a:lnTo>
                  <a:pt x="6479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13" name="object 1913"/>
          <p:cNvSpPr/>
          <p:nvPr/>
        </p:nvSpPr>
        <p:spPr>
          <a:xfrm>
            <a:off x="7012242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79"/>
                </a:moveTo>
                <a:lnTo>
                  <a:pt x="0" y="6479"/>
                </a:lnTo>
                <a:lnTo>
                  <a:pt x="0" y="0"/>
                </a:lnTo>
                <a:lnTo>
                  <a:pt x="6480" y="0"/>
                </a:lnTo>
                <a:lnTo>
                  <a:pt x="648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14" name="object 1914"/>
          <p:cNvSpPr/>
          <p:nvPr/>
        </p:nvSpPr>
        <p:spPr>
          <a:xfrm>
            <a:off x="7003701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79"/>
                </a:moveTo>
                <a:lnTo>
                  <a:pt x="0" y="6479"/>
                </a:lnTo>
                <a:lnTo>
                  <a:pt x="0" y="0"/>
                </a:lnTo>
                <a:lnTo>
                  <a:pt x="6479" y="0"/>
                </a:lnTo>
                <a:lnTo>
                  <a:pt x="6479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15" name="object 1915"/>
          <p:cNvSpPr/>
          <p:nvPr/>
        </p:nvSpPr>
        <p:spPr>
          <a:xfrm>
            <a:off x="6994663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79"/>
                </a:moveTo>
                <a:lnTo>
                  <a:pt x="0" y="6479"/>
                </a:lnTo>
                <a:lnTo>
                  <a:pt x="0" y="0"/>
                </a:lnTo>
                <a:lnTo>
                  <a:pt x="6480" y="0"/>
                </a:lnTo>
                <a:lnTo>
                  <a:pt x="648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16" name="object 1916"/>
          <p:cNvSpPr/>
          <p:nvPr/>
        </p:nvSpPr>
        <p:spPr>
          <a:xfrm>
            <a:off x="6985616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79"/>
                </a:moveTo>
                <a:lnTo>
                  <a:pt x="0" y="6479"/>
                </a:lnTo>
                <a:lnTo>
                  <a:pt x="0" y="0"/>
                </a:lnTo>
                <a:lnTo>
                  <a:pt x="6480" y="0"/>
                </a:lnTo>
                <a:lnTo>
                  <a:pt x="648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17" name="object 1917"/>
          <p:cNvSpPr/>
          <p:nvPr/>
        </p:nvSpPr>
        <p:spPr>
          <a:xfrm>
            <a:off x="6977075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79"/>
                </a:moveTo>
                <a:lnTo>
                  <a:pt x="0" y="6479"/>
                </a:lnTo>
                <a:lnTo>
                  <a:pt x="0" y="0"/>
                </a:lnTo>
                <a:lnTo>
                  <a:pt x="6479" y="0"/>
                </a:lnTo>
                <a:lnTo>
                  <a:pt x="6479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18" name="object 1918"/>
          <p:cNvSpPr/>
          <p:nvPr/>
        </p:nvSpPr>
        <p:spPr>
          <a:xfrm>
            <a:off x="6968037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79"/>
                </a:moveTo>
                <a:lnTo>
                  <a:pt x="0" y="6479"/>
                </a:lnTo>
                <a:lnTo>
                  <a:pt x="0" y="0"/>
                </a:lnTo>
                <a:lnTo>
                  <a:pt x="6479" y="0"/>
                </a:lnTo>
                <a:lnTo>
                  <a:pt x="6479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19" name="object 1919"/>
          <p:cNvSpPr/>
          <p:nvPr/>
        </p:nvSpPr>
        <p:spPr>
          <a:xfrm>
            <a:off x="6959501" y="1798833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759" y="6479"/>
                </a:moveTo>
                <a:lnTo>
                  <a:pt x="0" y="6479"/>
                </a:lnTo>
                <a:lnTo>
                  <a:pt x="0" y="0"/>
                </a:lnTo>
                <a:lnTo>
                  <a:pt x="5759" y="0"/>
                </a:lnTo>
                <a:lnTo>
                  <a:pt x="5759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20" name="object 1920"/>
          <p:cNvSpPr/>
          <p:nvPr/>
        </p:nvSpPr>
        <p:spPr>
          <a:xfrm>
            <a:off x="6950458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79"/>
                </a:moveTo>
                <a:lnTo>
                  <a:pt x="0" y="6479"/>
                </a:lnTo>
                <a:lnTo>
                  <a:pt x="0" y="0"/>
                </a:lnTo>
                <a:lnTo>
                  <a:pt x="6479" y="0"/>
                </a:lnTo>
                <a:lnTo>
                  <a:pt x="6479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21" name="object 1921"/>
          <p:cNvSpPr/>
          <p:nvPr/>
        </p:nvSpPr>
        <p:spPr>
          <a:xfrm>
            <a:off x="6941411" y="179883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79"/>
                </a:moveTo>
                <a:lnTo>
                  <a:pt x="0" y="6479"/>
                </a:lnTo>
                <a:lnTo>
                  <a:pt x="0" y="0"/>
                </a:lnTo>
                <a:lnTo>
                  <a:pt x="6480" y="0"/>
                </a:lnTo>
                <a:lnTo>
                  <a:pt x="648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22" name="object 1922"/>
          <p:cNvSpPr/>
          <p:nvPr/>
        </p:nvSpPr>
        <p:spPr>
          <a:xfrm>
            <a:off x="6932875" y="1798833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760" y="6479"/>
                </a:moveTo>
                <a:lnTo>
                  <a:pt x="0" y="6479"/>
                </a:lnTo>
                <a:lnTo>
                  <a:pt x="0" y="0"/>
                </a:lnTo>
                <a:lnTo>
                  <a:pt x="5760" y="0"/>
                </a:lnTo>
                <a:lnTo>
                  <a:pt x="576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23" name="object 1923"/>
          <p:cNvSpPr/>
          <p:nvPr/>
        </p:nvSpPr>
        <p:spPr>
          <a:xfrm>
            <a:off x="4047515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24" name="object 1924"/>
          <p:cNvSpPr/>
          <p:nvPr/>
        </p:nvSpPr>
        <p:spPr>
          <a:xfrm>
            <a:off x="4056057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25" name="object 1925"/>
          <p:cNvSpPr/>
          <p:nvPr/>
        </p:nvSpPr>
        <p:spPr>
          <a:xfrm>
            <a:off x="4065103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26" name="object 1926"/>
          <p:cNvSpPr/>
          <p:nvPr/>
        </p:nvSpPr>
        <p:spPr>
          <a:xfrm>
            <a:off x="4074139" y="193295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27" name="object 1927"/>
          <p:cNvSpPr/>
          <p:nvPr/>
        </p:nvSpPr>
        <p:spPr>
          <a:xfrm>
            <a:off x="4082682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28" name="object 1928"/>
          <p:cNvSpPr/>
          <p:nvPr/>
        </p:nvSpPr>
        <p:spPr>
          <a:xfrm>
            <a:off x="4091720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29" name="object 1929"/>
          <p:cNvSpPr/>
          <p:nvPr/>
        </p:nvSpPr>
        <p:spPr>
          <a:xfrm>
            <a:off x="4100765" y="193295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30" name="object 1930"/>
          <p:cNvSpPr/>
          <p:nvPr/>
        </p:nvSpPr>
        <p:spPr>
          <a:xfrm>
            <a:off x="4109299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31" name="object 1931"/>
          <p:cNvSpPr/>
          <p:nvPr/>
        </p:nvSpPr>
        <p:spPr>
          <a:xfrm>
            <a:off x="4118346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32" name="object 1932"/>
          <p:cNvSpPr/>
          <p:nvPr/>
        </p:nvSpPr>
        <p:spPr>
          <a:xfrm>
            <a:off x="4127381" y="193295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33" name="object 1933"/>
          <p:cNvSpPr/>
          <p:nvPr/>
        </p:nvSpPr>
        <p:spPr>
          <a:xfrm>
            <a:off x="4135924" y="193295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6479"/>
                </a:moveTo>
                <a:lnTo>
                  <a:pt x="6480" y="6479"/>
                </a:lnTo>
                <a:lnTo>
                  <a:pt x="6480" y="0"/>
                </a:lnTo>
                <a:lnTo>
                  <a:pt x="0" y="0"/>
                </a:lnTo>
                <a:lnTo>
                  <a:pt x="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34" name="object 1934"/>
          <p:cNvSpPr/>
          <p:nvPr/>
        </p:nvSpPr>
        <p:spPr>
          <a:xfrm>
            <a:off x="4135924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35" name="object 1935"/>
          <p:cNvSpPr/>
          <p:nvPr/>
        </p:nvSpPr>
        <p:spPr>
          <a:xfrm>
            <a:off x="4144971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36" name="object 1936"/>
          <p:cNvSpPr/>
          <p:nvPr/>
        </p:nvSpPr>
        <p:spPr>
          <a:xfrm>
            <a:off x="4154007" y="193295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37" name="object 1937"/>
          <p:cNvSpPr/>
          <p:nvPr/>
        </p:nvSpPr>
        <p:spPr>
          <a:xfrm>
            <a:off x="4162550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38" name="object 1938"/>
          <p:cNvSpPr/>
          <p:nvPr/>
        </p:nvSpPr>
        <p:spPr>
          <a:xfrm>
            <a:off x="4171588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39" name="object 1939"/>
          <p:cNvSpPr/>
          <p:nvPr/>
        </p:nvSpPr>
        <p:spPr>
          <a:xfrm>
            <a:off x="4180633" y="193295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40" name="object 1940"/>
          <p:cNvSpPr/>
          <p:nvPr/>
        </p:nvSpPr>
        <p:spPr>
          <a:xfrm>
            <a:off x="4189176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41" name="object 1941"/>
          <p:cNvSpPr/>
          <p:nvPr/>
        </p:nvSpPr>
        <p:spPr>
          <a:xfrm>
            <a:off x="4198213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42" name="object 1942"/>
          <p:cNvSpPr/>
          <p:nvPr/>
        </p:nvSpPr>
        <p:spPr>
          <a:xfrm>
            <a:off x="4207259" y="193295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43" name="object 1943"/>
          <p:cNvSpPr/>
          <p:nvPr/>
        </p:nvSpPr>
        <p:spPr>
          <a:xfrm>
            <a:off x="4215793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44" name="object 1944"/>
          <p:cNvSpPr/>
          <p:nvPr/>
        </p:nvSpPr>
        <p:spPr>
          <a:xfrm>
            <a:off x="4224839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45" name="object 1945"/>
          <p:cNvSpPr/>
          <p:nvPr/>
        </p:nvSpPr>
        <p:spPr>
          <a:xfrm>
            <a:off x="4233876" y="193295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46" name="object 1946"/>
          <p:cNvSpPr/>
          <p:nvPr/>
        </p:nvSpPr>
        <p:spPr>
          <a:xfrm>
            <a:off x="4242419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47" name="object 1947"/>
          <p:cNvSpPr/>
          <p:nvPr/>
        </p:nvSpPr>
        <p:spPr>
          <a:xfrm>
            <a:off x="4251465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48" name="object 1948"/>
          <p:cNvSpPr/>
          <p:nvPr/>
        </p:nvSpPr>
        <p:spPr>
          <a:xfrm>
            <a:off x="4259997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49" name="object 1949"/>
          <p:cNvSpPr/>
          <p:nvPr/>
        </p:nvSpPr>
        <p:spPr>
          <a:xfrm>
            <a:off x="4269044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50" name="object 1950"/>
          <p:cNvSpPr/>
          <p:nvPr/>
        </p:nvSpPr>
        <p:spPr>
          <a:xfrm>
            <a:off x="4278082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51" name="object 1951"/>
          <p:cNvSpPr/>
          <p:nvPr/>
        </p:nvSpPr>
        <p:spPr>
          <a:xfrm>
            <a:off x="4286623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52" name="object 1952"/>
          <p:cNvSpPr/>
          <p:nvPr/>
        </p:nvSpPr>
        <p:spPr>
          <a:xfrm>
            <a:off x="4295670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53" name="object 1953"/>
          <p:cNvSpPr/>
          <p:nvPr/>
        </p:nvSpPr>
        <p:spPr>
          <a:xfrm>
            <a:off x="4304708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54" name="object 1954"/>
          <p:cNvSpPr/>
          <p:nvPr/>
        </p:nvSpPr>
        <p:spPr>
          <a:xfrm>
            <a:off x="4313249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55" name="object 1955"/>
          <p:cNvSpPr/>
          <p:nvPr/>
        </p:nvSpPr>
        <p:spPr>
          <a:xfrm>
            <a:off x="4322286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56" name="object 1956"/>
          <p:cNvSpPr/>
          <p:nvPr/>
        </p:nvSpPr>
        <p:spPr>
          <a:xfrm>
            <a:off x="4331332" y="193295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57" name="object 1957"/>
          <p:cNvSpPr/>
          <p:nvPr/>
        </p:nvSpPr>
        <p:spPr>
          <a:xfrm>
            <a:off x="4339875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58" name="object 1958"/>
          <p:cNvSpPr/>
          <p:nvPr/>
        </p:nvSpPr>
        <p:spPr>
          <a:xfrm>
            <a:off x="4348912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59" name="object 1959"/>
          <p:cNvSpPr/>
          <p:nvPr/>
        </p:nvSpPr>
        <p:spPr>
          <a:xfrm>
            <a:off x="4357949" y="193295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60" name="object 1960"/>
          <p:cNvSpPr/>
          <p:nvPr/>
        </p:nvSpPr>
        <p:spPr>
          <a:xfrm>
            <a:off x="4366492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61" name="object 1961"/>
          <p:cNvSpPr/>
          <p:nvPr/>
        </p:nvSpPr>
        <p:spPr>
          <a:xfrm>
            <a:off x="4375538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62" name="object 1962"/>
          <p:cNvSpPr/>
          <p:nvPr/>
        </p:nvSpPr>
        <p:spPr>
          <a:xfrm>
            <a:off x="4384574" y="193295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63" name="object 1963"/>
          <p:cNvSpPr/>
          <p:nvPr/>
        </p:nvSpPr>
        <p:spPr>
          <a:xfrm>
            <a:off x="4393117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64" name="object 1964"/>
          <p:cNvSpPr/>
          <p:nvPr/>
        </p:nvSpPr>
        <p:spPr>
          <a:xfrm>
            <a:off x="4402155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65" name="object 1965"/>
          <p:cNvSpPr/>
          <p:nvPr/>
        </p:nvSpPr>
        <p:spPr>
          <a:xfrm>
            <a:off x="4411200" y="193295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66" name="object 1966"/>
          <p:cNvSpPr/>
          <p:nvPr/>
        </p:nvSpPr>
        <p:spPr>
          <a:xfrm>
            <a:off x="4419743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67" name="object 1967"/>
          <p:cNvSpPr/>
          <p:nvPr/>
        </p:nvSpPr>
        <p:spPr>
          <a:xfrm>
            <a:off x="4428781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68" name="object 1968"/>
          <p:cNvSpPr/>
          <p:nvPr/>
        </p:nvSpPr>
        <p:spPr>
          <a:xfrm>
            <a:off x="4437825" y="193295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69" name="object 1969"/>
          <p:cNvSpPr/>
          <p:nvPr/>
        </p:nvSpPr>
        <p:spPr>
          <a:xfrm>
            <a:off x="4446359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70" name="object 1970"/>
          <p:cNvSpPr/>
          <p:nvPr/>
        </p:nvSpPr>
        <p:spPr>
          <a:xfrm>
            <a:off x="4455406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71" name="object 1971"/>
          <p:cNvSpPr/>
          <p:nvPr/>
        </p:nvSpPr>
        <p:spPr>
          <a:xfrm>
            <a:off x="4464442" y="193295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72" name="object 1972"/>
          <p:cNvSpPr/>
          <p:nvPr/>
        </p:nvSpPr>
        <p:spPr>
          <a:xfrm>
            <a:off x="4472985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73" name="object 1973"/>
          <p:cNvSpPr/>
          <p:nvPr/>
        </p:nvSpPr>
        <p:spPr>
          <a:xfrm>
            <a:off x="4482032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74" name="object 1974"/>
          <p:cNvSpPr/>
          <p:nvPr/>
        </p:nvSpPr>
        <p:spPr>
          <a:xfrm>
            <a:off x="4490565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75" name="object 1975"/>
          <p:cNvSpPr/>
          <p:nvPr/>
        </p:nvSpPr>
        <p:spPr>
          <a:xfrm>
            <a:off x="4499611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76" name="object 1976"/>
          <p:cNvSpPr/>
          <p:nvPr/>
        </p:nvSpPr>
        <p:spPr>
          <a:xfrm>
            <a:off x="4508648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77" name="object 1977"/>
          <p:cNvSpPr/>
          <p:nvPr/>
        </p:nvSpPr>
        <p:spPr>
          <a:xfrm>
            <a:off x="4517190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78" name="object 1978"/>
          <p:cNvSpPr/>
          <p:nvPr/>
        </p:nvSpPr>
        <p:spPr>
          <a:xfrm>
            <a:off x="4526237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79" name="object 1979"/>
          <p:cNvSpPr/>
          <p:nvPr/>
        </p:nvSpPr>
        <p:spPr>
          <a:xfrm>
            <a:off x="4535275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80" name="object 1980"/>
          <p:cNvSpPr/>
          <p:nvPr/>
        </p:nvSpPr>
        <p:spPr>
          <a:xfrm>
            <a:off x="4543816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81" name="object 1981"/>
          <p:cNvSpPr/>
          <p:nvPr/>
        </p:nvSpPr>
        <p:spPr>
          <a:xfrm>
            <a:off x="4552854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82" name="object 1982"/>
          <p:cNvSpPr/>
          <p:nvPr/>
        </p:nvSpPr>
        <p:spPr>
          <a:xfrm>
            <a:off x="4561901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83" name="object 1983"/>
          <p:cNvSpPr/>
          <p:nvPr/>
        </p:nvSpPr>
        <p:spPr>
          <a:xfrm>
            <a:off x="4570441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84" name="object 1984"/>
          <p:cNvSpPr/>
          <p:nvPr/>
        </p:nvSpPr>
        <p:spPr>
          <a:xfrm>
            <a:off x="4579479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85" name="object 1985"/>
          <p:cNvSpPr/>
          <p:nvPr/>
        </p:nvSpPr>
        <p:spPr>
          <a:xfrm>
            <a:off x="4588525" y="193295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86" name="object 1986"/>
          <p:cNvSpPr/>
          <p:nvPr/>
        </p:nvSpPr>
        <p:spPr>
          <a:xfrm>
            <a:off x="4597058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87" name="object 1987"/>
          <p:cNvSpPr/>
          <p:nvPr/>
        </p:nvSpPr>
        <p:spPr>
          <a:xfrm>
            <a:off x="4606105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88" name="object 1988"/>
          <p:cNvSpPr/>
          <p:nvPr/>
        </p:nvSpPr>
        <p:spPr>
          <a:xfrm>
            <a:off x="4615142" y="193295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89" name="object 1989"/>
          <p:cNvSpPr/>
          <p:nvPr/>
        </p:nvSpPr>
        <p:spPr>
          <a:xfrm>
            <a:off x="4623685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90" name="object 1990"/>
          <p:cNvSpPr/>
          <p:nvPr/>
        </p:nvSpPr>
        <p:spPr>
          <a:xfrm>
            <a:off x="4632731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91" name="object 1991"/>
          <p:cNvSpPr/>
          <p:nvPr/>
        </p:nvSpPr>
        <p:spPr>
          <a:xfrm>
            <a:off x="4641767" y="193295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92" name="object 1992"/>
          <p:cNvSpPr/>
          <p:nvPr/>
        </p:nvSpPr>
        <p:spPr>
          <a:xfrm>
            <a:off x="4650310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93" name="object 1993"/>
          <p:cNvSpPr/>
          <p:nvPr/>
        </p:nvSpPr>
        <p:spPr>
          <a:xfrm>
            <a:off x="4659348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94" name="object 1994"/>
          <p:cNvSpPr/>
          <p:nvPr/>
        </p:nvSpPr>
        <p:spPr>
          <a:xfrm>
            <a:off x="4668393" y="193295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95" name="object 1995"/>
          <p:cNvSpPr/>
          <p:nvPr/>
        </p:nvSpPr>
        <p:spPr>
          <a:xfrm>
            <a:off x="4676927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96" name="object 1996"/>
          <p:cNvSpPr/>
          <p:nvPr/>
        </p:nvSpPr>
        <p:spPr>
          <a:xfrm>
            <a:off x="4685974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97" name="object 1997"/>
          <p:cNvSpPr/>
          <p:nvPr/>
        </p:nvSpPr>
        <p:spPr>
          <a:xfrm>
            <a:off x="4695010" y="193295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98" name="object 1998"/>
          <p:cNvSpPr/>
          <p:nvPr/>
        </p:nvSpPr>
        <p:spPr>
          <a:xfrm>
            <a:off x="4703552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99" name="object 1999"/>
          <p:cNvSpPr/>
          <p:nvPr/>
        </p:nvSpPr>
        <p:spPr>
          <a:xfrm>
            <a:off x="4712599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00" name="object 2000"/>
          <p:cNvSpPr/>
          <p:nvPr/>
        </p:nvSpPr>
        <p:spPr>
          <a:xfrm>
            <a:off x="4721635" y="193295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01" name="object 2001"/>
          <p:cNvSpPr/>
          <p:nvPr/>
        </p:nvSpPr>
        <p:spPr>
          <a:xfrm>
            <a:off x="4730178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02" name="object 2002"/>
          <p:cNvSpPr/>
          <p:nvPr/>
        </p:nvSpPr>
        <p:spPr>
          <a:xfrm>
            <a:off x="4739216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03" name="object 2003"/>
          <p:cNvSpPr/>
          <p:nvPr/>
        </p:nvSpPr>
        <p:spPr>
          <a:xfrm>
            <a:off x="4747758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04" name="object 2004"/>
          <p:cNvSpPr/>
          <p:nvPr/>
        </p:nvSpPr>
        <p:spPr>
          <a:xfrm>
            <a:off x="4756804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05" name="object 2005"/>
          <p:cNvSpPr/>
          <p:nvPr/>
        </p:nvSpPr>
        <p:spPr>
          <a:xfrm>
            <a:off x="4765841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06" name="object 2006"/>
          <p:cNvSpPr/>
          <p:nvPr/>
        </p:nvSpPr>
        <p:spPr>
          <a:xfrm>
            <a:off x="4774383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07" name="object 2007"/>
          <p:cNvSpPr/>
          <p:nvPr/>
        </p:nvSpPr>
        <p:spPr>
          <a:xfrm>
            <a:off x="4783421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08" name="object 2008"/>
          <p:cNvSpPr/>
          <p:nvPr/>
        </p:nvSpPr>
        <p:spPr>
          <a:xfrm>
            <a:off x="4792467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09" name="object 2009"/>
          <p:cNvSpPr/>
          <p:nvPr/>
        </p:nvSpPr>
        <p:spPr>
          <a:xfrm>
            <a:off x="4801009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10" name="object 2010"/>
          <p:cNvSpPr/>
          <p:nvPr/>
        </p:nvSpPr>
        <p:spPr>
          <a:xfrm>
            <a:off x="4810047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11" name="object 2011"/>
          <p:cNvSpPr/>
          <p:nvPr/>
        </p:nvSpPr>
        <p:spPr>
          <a:xfrm>
            <a:off x="4819093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12" name="object 2012"/>
          <p:cNvSpPr/>
          <p:nvPr/>
        </p:nvSpPr>
        <p:spPr>
          <a:xfrm>
            <a:off x="4827626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13" name="object 2013"/>
          <p:cNvSpPr/>
          <p:nvPr/>
        </p:nvSpPr>
        <p:spPr>
          <a:xfrm>
            <a:off x="4836672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14" name="object 2014"/>
          <p:cNvSpPr/>
          <p:nvPr/>
        </p:nvSpPr>
        <p:spPr>
          <a:xfrm>
            <a:off x="4845708" y="193295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15" name="object 2015"/>
          <p:cNvSpPr/>
          <p:nvPr/>
        </p:nvSpPr>
        <p:spPr>
          <a:xfrm>
            <a:off x="4854251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16" name="object 2016"/>
          <p:cNvSpPr/>
          <p:nvPr/>
        </p:nvSpPr>
        <p:spPr>
          <a:xfrm>
            <a:off x="4863298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17" name="object 2017"/>
          <p:cNvSpPr/>
          <p:nvPr/>
        </p:nvSpPr>
        <p:spPr>
          <a:xfrm>
            <a:off x="4872334" y="193295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18" name="object 2018"/>
          <p:cNvSpPr/>
          <p:nvPr/>
        </p:nvSpPr>
        <p:spPr>
          <a:xfrm>
            <a:off x="4880877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19" name="object 2019"/>
          <p:cNvSpPr/>
          <p:nvPr/>
        </p:nvSpPr>
        <p:spPr>
          <a:xfrm>
            <a:off x="4889915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20" name="object 2020"/>
          <p:cNvSpPr/>
          <p:nvPr/>
        </p:nvSpPr>
        <p:spPr>
          <a:xfrm>
            <a:off x="4898960" y="193295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21" name="object 2021"/>
          <p:cNvSpPr/>
          <p:nvPr/>
        </p:nvSpPr>
        <p:spPr>
          <a:xfrm>
            <a:off x="4907503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22" name="object 2022"/>
          <p:cNvSpPr/>
          <p:nvPr/>
        </p:nvSpPr>
        <p:spPr>
          <a:xfrm>
            <a:off x="4916540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23" name="object 2023"/>
          <p:cNvSpPr/>
          <p:nvPr/>
        </p:nvSpPr>
        <p:spPr>
          <a:xfrm>
            <a:off x="4925577" y="193295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24" name="object 2024"/>
          <p:cNvSpPr/>
          <p:nvPr/>
        </p:nvSpPr>
        <p:spPr>
          <a:xfrm>
            <a:off x="4934120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25" name="object 2025"/>
          <p:cNvSpPr/>
          <p:nvPr/>
        </p:nvSpPr>
        <p:spPr>
          <a:xfrm>
            <a:off x="4943166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26" name="object 2026"/>
          <p:cNvSpPr/>
          <p:nvPr/>
        </p:nvSpPr>
        <p:spPr>
          <a:xfrm>
            <a:off x="4952203" y="193295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27" name="object 2027"/>
          <p:cNvSpPr/>
          <p:nvPr/>
        </p:nvSpPr>
        <p:spPr>
          <a:xfrm>
            <a:off x="4960745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28" name="object 2028"/>
          <p:cNvSpPr/>
          <p:nvPr/>
        </p:nvSpPr>
        <p:spPr>
          <a:xfrm>
            <a:off x="4969783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29" name="object 2029"/>
          <p:cNvSpPr/>
          <p:nvPr/>
        </p:nvSpPr>
        <p:spPr>
          <a:xfrm>
            <a:off x="4978828" y="193295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30" name="object 2030"/>
          <p:cNvSpPr/>
          <p:nvPr/>
        </p:nvSpPr>
        <p:spPr>
          <a:xfrm>
            <a:off x="4987371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31" name="object 2031"/>
          <p:cNvSpPr/>
          <p:nvPr/>
        </p:nvSpPr>
        <p:spPr>
          <a:xfrm>
            <a:off x="4996409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32" name="object 2032"/>
          <p:cNvSpPr/>
          <p:nvPr/>
        </p:nvSpPr>
        <p:spPr>
          <a:xfrm>
            <a:off x="5004950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33" name="object 2033"/>
          <p:cNvSpPr/>
          <p:nvPr/>
        </p:nvSpPr>
        <p:spPr>
          <a:xfrm>
            <a:off x="5013988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34" name="object 2034"/>
          <p:cNvSpPr/>
          <p:nvPr/>
        </p:nvSpPr>
        <p:spPr>
          <a:xfrm>
            <a:off x="5023034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35" name="object 2035"/>
          <p:cNvSpPr/>
          <p:nvPr/>
        </p:nvSpPr>
        <p:spPr>
          <a:xfrm>
            <a:off x="5031576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36" name="object 2036"/>
          <p:cNvSpPr/>
          <p:nvPr/>
        </p:nvSpPr>
        <p:spPr>
          <a:xfrm>
            <a:off x="5040613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37" name="object 2037"/>
          <p:cNvSpPr/>
          <p:nvPr/>
        </p:nvSpPr>
        <p:spPr>
          <a:xfrm>
            <a:off x="5049660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38" name="object 2038"/>
          <p:cNvSpPr/>
          <p:nvPr/>
        </p:nvSpPr>
        <p:spPr>
          <a:xfrm>
            <a:off x="5058193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39" name="object 2039"/>
          <p:cNvSpPr/>
          <p:nvPr/>
        </p:nvSpPr>
        <p:spPr>
          <a:xfrm>
            <a:off x="5067239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40" name="object 2040"/>
          <p:cNvSpPr/>
          <p:nvPr/>
        </p:nvSpPr>
        <p:spPr>
          <a:xfrm>
            <a:off x="5076277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41" name="object 2041"/>
          <p:cNvSpPr/>
          <p:nvPr/>
        </p:nvSpPr>
        <p:spPr>
          <a:xfrm>
            <a:off x="5084818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42" name="object 2042"/>
          <p:cNvSpPr/>
          <p:nvPr/>
        </p:nvSpPr>
        <p:spPr>
          <a:xfrm>
            <a:off x="5093865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43" name="object 2043"/>
          <p:cNvSpPr/>
          <p:nvPr/>
        </p:nvSpPr>
        <p:spPr>
          <a:xfrm>
            <a:off x="5102901" y="193295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44" name="object 2044"/>
          <p:cNvSpPr/>
          <p:nvPr/>
        </p:nvSpPr>
        <p:spPr>
          <a:xfrm>
            <a:off x="5111444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45" name="object 2045"/>
          <p:cNvSpPr/>
          <p:nvPr/>
        </p:nvSpPr>
        <p:spPr>
          <a:xfrm>
            <a:off x="5120482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46" name="object 2046"/>
          <p:cNvSpPr/>
          <p:nvPr/>
        </p:nvSpPr>
        <p:spPr>
          <a:xfrm>
            <a:off x="5129527" y="193295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47" name="object 2047"/>
          <p:cNvSpPr/>
          <p:nvPr/>
        </p:nvSpPr>
        <p:spPr>
          <a:xfrm>
            <a:off x="5138566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48" name="object 2048"/>
          <p:cNvSpPr/>
          <p:nvPr/>
        </p:nvSpPr>
        <p:spPr>
          <a:xfrm>
            <a:off x="5147612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49" name="object 2049"/>
          <p:cNvSpPr/>
          <p:nvPr/>
        </p:nvSpPr>
        <p:spPr>
          <a:xfrm>
            <a:off x="5156648" y="193295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50" name="object 2050"/>
          <p:cNvSpPr/>
          <p:nvPr/>
        </p:nvSpPr>
        <p:spPr>
          <a:xfrm>
            <a:off x="5165191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51" name="object 2051"/>
          <p:cNvSpPr/>
          <p:nvPr/>
        </p:nvSpPr>
        <p:spPr>
          <a:xfrm>
            <a:off x="5174229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52" name="object 2052"/>
          <p:cNvSpPr/>
          <p:nvPr/>
        </p:nvSpPr>
        <p:spPr>
          <a:xfrm>
            <a:off x="5183276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53" name="object 2053"/>
          <p:cNvSpPr/>
          <p:nvPr/>
        </p:nvSpPr>
        <p:spPr>
          <a:xfrm>
            <a:off x="5192314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54" name="object 2054"/>
          <p:cNvSpPr/>
          <p:nvPr/>
        </p:nvSpPr>
        <p:spPr>
          <a:xfrm>
            <a:off x="5201358" y="193295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55" name="object 2055"/>
          <p:cNvSpPr/>
          <p:nvPr/>
        </p:nvSpPr>
        <p:spPr>
          <a:xfrm>
            <a:off x="5209901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56" name="object 2056"/>
          <p:cNvSpPr/>
          <p:nvPr/>
        </p:nvSpPr>
        <p:spPr>
          <a:xfrm>
            <a:off x="5218939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57" name="object 2057"/>
          <p:cNvSpPr/>
          <p:nvPr/>
        </p:nvSpPr>
        <p:spPr>
          <a:xfrm>
            <a:off x="5227986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58" name="object 2058"/>
          <p:cNvSpPr/>
          <p:nvPr/>
        </p:nvSpPr>
        <p:spPr>
          <a:xfrm>
            <a:off x="5237022" y="193295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59" name="object 2059"/>
          <p:cNvSpPr/>
          <p:nvPr/>
        </p:nvSpPr>
        <p:spPr>
          <a:xfrm>
            <a:off x="5245565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60" name="object 2060"/>
          <p:cNvSpPr/>
          <p:nvPr/>
        </p:nvSpPr>
        <p:spPr>
          <a:xfrm>
            <a:off x="5254603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61" name="object 2061"/>
          <p:cNvSpPr/>
          <p:nvPr/>
        </p:nvSpPr>
        <p:spPr>
          <a:xfrm>
            <a:off x="5263649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62" name="object 2062"/>
          <p:cNvSpPr/>
          <p:nvPr/>
        </p:nvSpPr>
        <p:spPr>
          <a:xfrm>
            <a:off x="5272687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63" name="object 2063"/>
          <p:cNvSpPr/>
          <p:nvPr/>
        </p:nvSpPr>
        <p:spPr>
          <a:xfrm>
            <a:off x="5281732" y="193295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64" name="object 2064"/>
          <p:cNvSpPr/>
          <p:nvPr/>
        </p:nvSpPr>
        <p:spPr>
          <a:xfrm>
            <a:off x="5290275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65" name="object 2065"/>
          <p:cNvSpPr/>
          <p:nvPr/>
        </p:nvSpPr>
        <p:spPr>
          <a:xfrm>
            <a:off x="5299312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66" name="object 2066"/>
          <p:cNvSpPr/>
          <p:nvPr/>
        </p:nvSpPr>
        <p:spPr>
          <a:xfrm>
            <a:off x="5308350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67" name="object 2067"/>
          <p:cNvSpPr/>
          <p:nvPr/>
        </p:nvSpPr>
        <p:spPr>
          <a:xfrm>
            <a:off x="5317397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68" name="object 2068"/>
          <p:cNvSpPr/>
          <p:nvPr/>
        </p:nvSpPr>
        <p:spPr>
          <a:xfrm>
            <a:off x="5326433" y="193295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69" name="object 2069"/>
          <p:cNvSpPr/>
          <p:nvPr/>
        </p:nvSpPr>
        <p:spPr>
          <a:xfrm>
            <a:off x="5334976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70" name="object 2070"/>
          <p:cNvSpPr/>
          <p:nvPr/>
        </p:nvSpPr>
        <p:spPr>
          <a:xfrm>
            <a:off x="5344022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71" name="object 2071"/>
          <p:cNvSpPr/>
          <p:nvPr/>
        </p:nvSpPr>
        <p:spPr>
          <a:xfrm>
            <a:off x="5353060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72" name="object 2072"/>
          <p:cNvSpPr/>
          <p:nvPr/>
        </p:nvSpPr>
        <p:spPr>
          <a:xfrm>
            <a:off x="5362107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73" name="object 2073"/>
          <p:cNvSpPr/>
          <p:nvPr/>
        </p:nvSpPr>
        <p:spPr>
          <a:xfrm>
            <a:off x="5371143" y="193295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74" name="object 2074"/>
          <p:cNvSpPr/>
          <p:nvPr/>
        </p:nvSpPr>
        <p:spPr>
          <a:xfrm>
            <a:off x="5379686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75" name="object 2075"/>
          <p:cNvSpPr/>
          <p:nvPr/>
        </p:nvSpPr>
        <p:spPr>
          <a:xfrm>
            <a:off x="5388724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76" name="object 2076"/>
          <p:cNvSpPr/>
          <p:nvPr/>
        </p:nvSpPr>
        <p:spPr>
          <a:xfrm>
            <a:off x="5397770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77" name="object 2077"/>
          <p:cNvSpPr/>
          <p:nvPr/>
        </p:nvSpPr>
        <p:spPr>
          <a:xfrm>
            <a:off x="5406806" y="193295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78" name="object 2078"/>
          <p:cNvSpPr/>
          <p:nvPr/>
        </p:nvSpPr>
        <p:spPr>
          <a:xfrm>
            <a:off x="5415349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79" name="object 2079"/>
          <p:cNvSpPr/>
          <p:nvPr/>
        </p:nvSpPr>
        <p:spPr>
          <a:xfrm>
            <a:off x="5424396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80" name="object 2080"/>
          <p:cNvSpPr/>
          <p:nvPr/>
        </p:nvSpPr>
        <p:spPr>
          <a:xfrm>
            <a:off x="5433433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81" name="object 2081"/>
          <p:cNvSpPr/>
          <p:nvPr/>
        </p:nvSpPr>
        <p:spPr>
          <a:xfrm>
            <a:off x="5442471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82" name="object 2082"/>
          <p:cNvSpPr/>
          <p:nvPr/>
        </p:nvSpPr>
        <p:spPr>
          <a:xfrm>
            <a:off x="5451516" y="193295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83" name="object 2083"/>
          <p:cNvSpPr/>
          <p:nvPr/>
        </p:nvSpPr>
        <p:spPr>
          <a:xfrm>
            <a:off x="5460059" y="193295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6479"/>
                </a:moveTo>
                <a:lnTo>
                  <a:pt x="6479" y="6479"/>
                </a:lnTo>
                <a:lnTo>
                  <a:pt x="6479" y="0"/>
                </a:lnTo>
                <a:lnTo>
                  <a:pt x="0" y="0"/>
                </a:lnTo>
                <a:lnTo>
                  <a:pt x="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84" name="object 2084"/>
          <p:cNvSpPr/>
          <p:nvPr/>
        </p:nvSpPr>
        <p:spPr>
          <a:xfrm>
            <a:off x="5460059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85" name="object 2085"/>
          <p:cNvSpPr/>
          <p:nvPr/>
        </p:nvSpPr>
        <p:spPr>
          <a:xfrm>
            <a:off x="5469096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86" name="object 2086"/>
          <p:cNvSpPr/>
          <p:nvPr/>
        </p:nvSpPr>
        <p:spPr>
          <a:xfrm>
            <a:off x="5478143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87" name="object 2087"/>
          <p:cNvSpPr/>
          <p:nvPr/>
        </p:nvSpPr>
        <p:spPr>
          <a:xfrm>
            <a:off x="5487181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88" name="object 2088"/>
          <p:cNvSpPr/>
          <p:nvPr/>
        </p:nvSpPr>
        <p:spPr>
          <a:xfrm>
            <a:off x="5496226" y="193295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89" name="object 2089"/>
          <p:cNvSpPr/>
          <p:nvPr/>
        </p:nvSpPr>
        <p:spPr>
          <a:xfrm>
            <a:off x="5504760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90" name="object 2090"/>
          <p:cNvSpPr/>
          <p:nvPr/>
        </p:nvSpPr>
        <p:spPr>
          <a:xfrm>
            <a:off x="5513807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91" name="object 2091"/>
          <p:cNvSpPr/>
          <p:nvPr/>
        </p:nvSpPr>
        <p:spPr>
          <a:xfrm>
            <a:off x="5522845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92" name="object 2092"/>
          <p:cNvSpPr/>
          <p:nvPr/>
        </p:nvSpPr>
        <p:spPr>
          <a:xfrm>
            <a:off x="5531891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93" name="object 2093"/>
          <p:cNvSpPr/>
          <p:nvPr/>
        </p:nvSpPr>
        <p:spPr>
          <a:xfrm>
            <a:off x="5540927" y="193295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94" name="object 2094"/>
          <p:cNvSpPr/>
          <p:nvPr/>
        </p:nvSpPr>
        <p:spPr>
          <a:xfrm>
            <a:off x="5549470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95" name="object 2095"/>
          <p:cNvSpPr/>
          <p:nvPr/>
        </p:nvSpPr>
        <p:spPr>
          <a:xfrm>
            <a:off x="5558517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96" name="object 2096"/>
          <p:cNvSpPr/>
          <p:nvPr/>
        </p:nvSpPr>
        <p:spPr>
          <a:xfrm>
            <a:off x="5567554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97" name="object 2097"/>
          <p:cNvSpPr/>
          <p:nvPr/>
        </p:nvSpPr>
        <p:spPr>
          <a:xfrm>
            <a:off x="5576591" y="193295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98" name="object 2098"/>
          <p:cNvSpPr/>
          <p:nvPr/>
        </p:nvSpPr>
        <p:spPr>
          <a:xfrm>
            <a:off x="5585134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99" name="object 2099"/>
          <p:cNvSpPr/>
          <p:nvPr/>
        </p:nvSpPr>
        <p:spPr>
          <a:xfrm>
            <a:off x="5594180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00" name="object 2100"/>
          <p:cNvSpPr/>
          <p:nvPr/>
        </p:nvSpPr>
        <p:spPr>
          <a:xfrm>
            <a:off x="5603217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01" name="object 2101"/>
          <p:cNvSpPr/>
          <p:nvPr/>
        </p:nvSpPr>
        <p:spPr>
          <a:xfrm>
            <a:off x="5612264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02" name="object 2102"/>
          <p:cNvSpPr/>
          <p:nvPr/>
        </p:nvSpPr>
        <p:spPr>
          <a:xfrm>
            <a:off x="5621300" y="193295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03" name="object 2103"/>
          <p:cNvSpPr/>
          <p:nvPr/>
        </p:nvSpPr>
        <p:spPr>
          <a:xfrm>
            <a:off x="5629843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04" name="object 2104"/>
          <p:cNvSpPr/>
          <p:nvPr/>
        </p:nvSpPr>
        <p:spPr>
          <a:xfrm>
            <a:off x="5638881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05" name="object 2105"/>
          <p:cNvSpPr/>
          <p:nvPr/>
        </p:nvSpPr>
        <p:spPr>
          <a:xfrm>
            <a:off x="5647927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06" name="object 2106"/>
          <p:cNvSpPr/>
          <p:nvPr/>
        </p:nvSpPr>
        <p:spPr>
          <a:xfrm>
            <a:off x="5656965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07" name="object 2107"/>
          <p:cNvSpPr/>
          <p:nvPr/>
        </p:nvSpPr>
        <p:spPr>
          <a:xfrm>
            <a:off x="5666010" y="193295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08" name="object 2108"/>
          <p:cNvSpPr/>
          <p:nvPr/>
        </p:nvSpPr>
        <p:spPr>
          <a:xfrm>
            <a:off x="5674553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09" name="object 2109"/>
          <p:cNvSpPr/>
          <p:nvPr/>
        </p:nvSpPr>
        <p:spPr>
          <a:xfrm>
            <a:off x="5683591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10" name="object 2110"/>
          <p:cNvSpPr/>
          <p:nvPr/>
        </p:nvSpPr>
        <p:spPr>
          <a:xfrm>
            <a:off x="5692638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11" name="object 2111"/>
          <p:cNvSpPr/>
          <p:nvPr/>
        </p:nvSpPr>
        <p:spPr>
          <a:xfrm>
            <a:off x="5701674" y="193295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12" name="object 2112"/>
          <p:cNvSpPr/>
          <p:nvPr/>
        </p:nvSpPr>
        <p:spPr>
          <a:xfrm>
            <a:off x="5710217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13" name="object 2113"/>
          <p:cNvSpPr/>
          <p:nvPr/>
        </p:nvSpPr>
        <p:spPr>
          <a:xfrm>
            <a:off x="5719254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14" name="object 2114"/>
          <p:cNvSpPr/>
          <p:nvPr/>
        </p:nvSpPr>
        <p:spPr>
          <a:xfrm>
            <a:off x="5728299" y="193295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15" name="object 2115"/>
          <p:cNvSpPr/>
          <p:nvPr/>
        </p:nvSpPr>
        <p:spPr>
          <a:xfrm>
            <a:off x="5736833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16" name="object 2116"/>
          <p:cNvSpPr/>
          <p:nvPr/>
        </p:nvSpPr>
        <p:spPr>
          <a:xfrm>
            <a:off x="5745880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17" name="object 2117"/>
          <p:cNvSpPr/>
          <p:nvPr/>
        </p:nvSpPr>
        <p:spPr>
          <a:xfrm>
            <a:off x="5754918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18" name="object 2118"/>
          <p:cNvSpPr/>
          <p:nvPr/>
        </p:nvSpPr>
        <p:spPr>
          <a:xfrm>
            <a:off x="5763459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19" name="object 2119"/>
          <p:cNvSpPr/>
          <p:nvPr/>
        </p:nvSpPr>
        <p:spPr>
          <a:xfrm>
            <a:off x="5772506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20" name="object 2120"/>
          <p:cNvSpPr/>
          <p:nvPr/>
        </p:nvSpPr>
        <p:spPr>
          <a:xfrm>
            <a:off x="5781543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21" name="object 2121"/>
          <p:cNvSpPr/>
          <p:nvPr/>
        </p:nvSpPr>
        <p:spPr>
          <a:xfrm>
            <a:off x="5790588" y="193295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22" name="object 2122"/>
          <p:cNvSpPr/>
          <p:nvPr/>
        </p:nvSpPr>
        <p:spPr>
          <a:xfrm>
            <a:off x="5799122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23" name="object 2123"/>
          <p:cNvSpPr/>
          <p:nvPr/>
        </p:nvSpPr>
        <p:spPr>
          <a:xfrm>
            <a:off x="5808169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24" name="object 2124"/>
          <p:cNvSpPr/>
          <p:nvPr/>
        </p:nvSpPr>
        <p:spPr>
          <a:xfrm>
            <a:off x="5817205" y="193295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25" name="object 2125"/>
          <p:cNvSpPr/>
          <p:nvPr/>
        </p:nvSpPr>
        <p:spPr>
          <a:xfrm>
            <a:off x="5825748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26" name="object 2126"/>
          <p:cNvSpPr/>
          <p:nvPr/>
        </p:nvSpPr>
        <p:spPr>
          <a:xfrm>
            <a:off x="5834794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27" name="object 2127"/>
          <p:cNvSpPr/>
          <p:nvPr/>
        </p:nvSpPr>
        <p:spPr>
          <a:xfrm>
            <a:off x="5843831" y="193295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28" name="object 2128"/>
          <p:cNvSpPr/>
          <p:nvPr/>
        </p:nvSpPr>
        <p:spPr>
          <a:xfrm>
            <a:off x="5852374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29" name="object 2129"/>
          <p:cNvSpPr/>
          <p:nvPr/>
        </p:nvSpPr>
        <p:spPr>
          <a:xfrm>
            <a:off x="5861411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30" name="object 2130"/>
          <p:cNvSpPr/>
          <p:nvPr/>
        </p:nvSpPr>
        <p:spPr>
          <a:xfrm>
            <a:off x="5870458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31" name="object 2131"/>
          <p:cNvSpPr/>
          <p:nvPr/>
        </p:nvSpPr>
        <p:spPr>
          <a:xfrm>
            <a:off x="5879000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32" name="object 2132"/>
          <p:cNvSpPr/>
          <p:nvPr/>
        </p:nvSpPr>
        <p:spPr>
          <a:xfrm>
            <a:off x="5888037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33" name="object 2133"/>
          <p:cNvSpPr/>
          <p:nvPr/>
        </p:nvSpPr>
        <p:spPr>
          <a:xfrm>
            <a:off x="5897083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34" name="object 2134"/>
          <p:cNvSpPr/>
          <p:nvPr/>
        </p:nvSpPr>
        <p:spPr>
          <a:xfrm>
            <a:off x="5906120" y="193295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35" name="object 2135"/>
          <p:cNvSpPr/>
          <p:nvPr/>
        </p:nvSpPr>
        <p:spPr>
          <a:xfrm>
            <a:off x="5914663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36" name="object 2136"/>
          <p:cNvSpPr/>
          <p:nvPr/>
        </p:nvSpPr>
        <p:spPr>
          <a:xfrm>
            <a:off x="5923700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37" name="object 2137"/>
          <p:cNvSpPr/>
          <p:nvPr/>
        </p:nvSpPr>
        <p:spPr>
          <a:xfrm>
            <a:off x="5932746" y="193295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38" name="object 2138"/>
          <p:cNvSpPr/>
          <p:nvPr/>
        </p:nvSpPr>
        <p:spPr>
          <a:xfrm>
            <a:off x="5941289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39" name="object 2139"/>
          <p:cNvSpPr/>
          <p:nvPr/>
        </p:nvSpPr>
        <p:spPr>
          <a:xfrm>
            <a:off x="5950326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40" name="object 2140"/>
          <p:cNvSpPr/>
          <p:nvPr/>
        </p:nvSpPr>
        <p:spPr>
          <a:xfrm>
            <a:off x="5959363" y="193295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41" name="object 2141"/>
          <p:cNvSpPr/>
          <p:nvPr/>
        </p:nvSpPr>
        <p:spPr>
          <a:xfrm>
            <a:off x="5967906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42" name="object 2142"/>
          <p:cNvSpPr/>
          <p:nvPr/>
        </p:nvSpPr>
        <p:spPr>
          <a:xfrm>
            <a:off x="5976952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43" name="object 2143"/>
          <p:cNvSpPr/>
          <p:nvPr/>
        </p:nvSpPr>
        <p:spPr>
          <a:xfrm>
            <a:off x="5985988" y="193295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44" name="object 2144"/>
          <p:cNvSpPr/>
          <p:nvPr/>
        </p:nvSpPr>
        <p:spPr>
          <a:xfrm>
            <a:off x="5994531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45" name="object 2145"/>
          <p:cNvSpPr/>
          <p:nvPr/>
        </p:nvSpPr>
        <p:spPr>
          <a:xfrm>
            <a:off x="6003569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46" name="object 2146"/>
          <p:cNvSpPr/>
          <p:nvPr/>
        </p:nvSpPr>
        <p:spPr>
          <a:xfrm>
            <a:off x="6012615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47" name="object 2147"/>
          <p:cNvSpPr/>
          <p:nvPr/>
        </p:nvSpPr>
        <p:spPr>
          <a:xfrm>
            <a:off x="6021157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48" name="object 2148"/>
          <p:cNvSpPr/>
          <p:nvPr/>
        </p:nvSpPr>
        <p:spPr>
          <a:xfrm>
            <a:off x="6030195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49" name="object 2149"/>
          <p:cNvSpPr/>
          <p:nvPr/>
        </p:nvSpPr>
        <p:spPr>
          <a:xfrm>
            <a:off x="6039241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50" name="object 2150"/>
          <p:cNvSpPr/>
          <p:nvPr/>
        </p:nvSpPr>
        <p:spPr>
          <a:xfrm>
            <a:off x="6048277" y="193295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51" name="object 2151"/>
          <p:cNvSpPr/>
          <p:nvPr/>
        </p:nvSpPr>
        <p:spPr>
          <a:xfrm>
            <a:off x="6056820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52" name="object 2152"/>
          <p:cNvSpPr/>
          <p:nvPr/>
        </p:nvSpPr>
        <p:spPr>
          <a:xfrm>
            <a:off x="6065858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53" name="object 2153"/>
          <p:cNvSpPr/>
          <p:nvPr/>
        </p:nvSpPr>
        <p:spPr>
          <a:xfrm>
            <a:off x="6074903" y="193295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54" name="object 2154"/>
          <p:cNvSpPr/>
          <p:nvPr/>
        </p:nvSpPr>
        <p:spPr>
          <a:xfrm>
            <a:off x="6083446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55" name="object 2155"/>
          <p:cNvSpPr/>
          <p:nvPr/>
        </p:nvSpPr>
        <p:spPr>
          <a:xfrm>
            <a:off x="6092484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56" name="object 2156"/>
          <p:cNvSpPr/>
          <p:nvPr/>
        </p:nvSpPr>
        <p:spPr>
          <a:xfrm>
            <a:off x="6101528" y="193295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57" name="object 2157"/>
          <p:cNvSpPr/>
          <p:nvPr/>
        </p:nvSpPr>
        <p:spPr>
          <a:xfrm>
            <a:off x="6110062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58" name="object 2158"/>
          <p:cNvSpPr/>
          <p:nvPr/>
        </p:nvSpPr>
        <p:spPr>
          <a:xfrm>
            <a:off x="6119109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59" name="object 2159"/>
          <p:cNvSpPr/>
          <p:nvPr/>
        </p:nvSpPr>
        <p:spPr>
          <a:xfrm>
            <a:off x="6128147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60" name="object 2160"/>
          <p:cNvSpPr/>
          <p:nvPr/>
        </p:nvSpPr>
        <p:spPr>
          <a:xfrm>
            <a:off x="6136688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61" name="object 2161"/>
          <p:cNvSpPr/>
          <p:nvPr/>
        </p:nvSpPr>
        <p:spPr>
          <a:xfrm>
            <a:off x="6145735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62" name="object 2162"/>
          <p:cNvSpPr/>
          <p:nvPr/>
        </p:nvSpPr>
        <p:spPr>
          <a:xfrm>
            <a:off x="6154773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63" name="object 2163"/>
          <p:cNvSpPr/>
          <p:nvPr/>
        </p:nvSpPr>
        <p:spPr>
          <a:xfrm>
            <a:off x="6163809" y="193295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64" name="object 2164"/>
          <p:cNvSpPr/>
          <p:nvPr/>
        </p:nvSpPr>
        <p:spPr>
          <a:xfrm>
            <a:off x="6172351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65" name="object 2165"/>
          <p:cNvSpPr/>
          <p:nvPr/>
        </p:nvSpPr>
        <p:spPr>
          <a:xfrm>
            <a:off x="6181398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66" name="object 2166"/>
          <p:cNvSpPr/>
          <p:nvPr/>
        </p:nvSpPr>
        <p:spPr>
          <a:xfrm>
            <a:off x="6190435" y="193295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67" name="object 2167"/>
          <p:cNvSpPr/>
          <p:nvPr/>
        </p:nvSpPr>
        <p:spPr>
          <a:xfrm>
            <a:off x="6198978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68" name="object 2168"/>
          <p:cNvSpPr/>
          <p:nvPr/>
        </p:nvSpPr>
        <p:spPr>
          <a:xfrm>
            <a:off x="6208015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69" name="object 2169"/>
          <p:cNvSpPr/>
          <p:nvPr/>
        </p:nvSpPr>
        <p:spPr>
          <a:xfrm>
            <a:off x="6217061" y="193295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70" name="object 2170"/>
          <p:cNvSpPr/>
          <p:nvPr/>
        </p:nvSpPr>
        <p:spPr>
          <a:xfrm>
            <a:off x="6225604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71" name="object 2171"/>
          <p:cNvSpPr/>
          <p:nvPr/>
        </p:nvSpPr>
        <p:spPr>
          <a:xfrm>
            <a:off x="6234641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72" name="object 2172"/>
          <p:cNvSpPr/>
          <p:nvPr/>
        </p:nvSpPr>
        <p:spPr>
          <a:xfrm>
            <a:off x="6243687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73" name="object 2173"/>
          <p:cNvSpPr/>
          <p:nvPr/>
        </p:nvSpPr>
        <p:spPr>
          <a:xfrm>
            <a:off x="6252220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74" name="object 2174"/>
          <p:cNvSpPr/>
          <p:nvPr/>
        </p:nvSpPr>
        <p:spPr>
          <a:xfrm>
            <a:off x="6261267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75" name="object 2175"/>
          <p:cNvSpPr/>
          <p:nvPr/>
        </p:nvSpPr>
        <p:spPr>
          <a:xfrm>
            <a:off x="6270304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76" name="object 2176"/>
          <p:cNvSpPr/>
          <p:nvPr/>
        </p:nvSpPr>
        <p:spPr>
          <a:xfrm>
            <a:off x="6278846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77" name="object 2177"/>
          <p:cNvSpPr/>
          <p:nvPr/>
        </p:nvSpPr>
        <p:spPr>
          <a:xfrm>
            <a:off x="6287893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78" name="object 2178"/>
          <p:cNvSpPr/>
          <p:nvPr/>
        </p:nvSpPr>
        <p:spPr>
          <a:xfrm>
            <a:off x="6296930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79" name="object 2179"/>
          <p:cNvSpPr/>
          <p:nvPr/>
        </p:nvSpPr>
        <p:spPr>
          <a:xfrm>
            <a:off x="6305975" y="193295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80" name="object 2180"/>
          <p:cNvSpPr/>
          <p:nvPr/>
        </p:nvSpPr>
        <p:spPr>
          <a:xfrm>
            <a:off x="6314509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81" name="object 2181"/>
          <p:cNvSpPr/>
          <p:nvPr/>
        </p:nvSpPr>
        <p:spPr>
          <a:xfrm>
            <a:off x="6323556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82" name="object 2182"/>
          <p:cNvSpPr/>
          <p:nvPr/>
        </p:nvSpPr>
        <p:spPr>
          <a:xfrm>
            <a:off x="6332592" y="193295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83" name="object 2183"/>
          <p:cNvSpPr/>
          <p:nvPr/>
        </p:nvSpPr>
        <p:spPr>
          <a:xfrm>
            <a:off x="6341135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84" name="object 2184"/>
          <p:cNvSpPr/>
          <p:nvPr/>
        </p:nvSpPr>
        <p:spPr>
          <a:xfrm>
            <a:off x="6350182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85" name="object 2185"/>
          <p:cNvSpPr/>
          <p:nvPr/>
        </p:nvSpPr>
        <p:spPr>
          <a:xfrm>
            <a:off x="6359217" y="193295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86" name="object 2186"/>
          <p:cNvSpPr/>
          <p:nvPr/>
        </p:nvSpPr>
        <p:spPr>
          <a:xfrm>
            <a:off x="6367760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87" name="object 2187"/>
          <p:cNvSpPr/>
          <p:nvPr/>
        </p:nvSpPr>
        <p:spPr>
          <a:xfrm>
            <a:off x="6376798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88" name="object 2188"/>
          <p:cNvSpPr/>
          <p:nvPr/>
        </p:nvSpPr>
        <p:spPr>
          <a:xfrm>
            <a:off x="6385845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89" name="object 2189"/>
          <p:cNvSpPr/>
          <p:nvPr/>
        </p:nvSpPr>
        <p:spPr>
          <a:xfrm>
            <a:off x="6394386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90" name="object 2190"/>
          <p:cNvSpPr/>
          <p:nvPr/>
        </p:nvSpPr>
        <p:spPr>
          <a:xfrm>
            <a:off x="6403424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91" name="object 2191"/>
          <p:cNvSpPr/>
          <p:nvPr/>
        </p:nvSpPr>
        <p:spPr>
          <a:xfrm>
            <a:off x="6412462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92" name="object 2192"/>
          <p:cNvSpPr/>
          <p:nvPr/>
        </p:nvSpPr>
        <p:spPr>
          <a:xfrm>
            <a:off x="6421506" y="193295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93" name="object 2193"/>
          <p:cNvSpPr/>
          <p:nvPr/>
        </p:nvSpPr>
        <p:spPr>
          <a:xfrm>
            <a:off x="6430049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94" name="object 2194"/>
          <p:cNvSpPr/>
          <p:nvPr/>
        </p:nvSpPr>
        <p:spPr>
          <a:xfrm>
            <a:off x="6439087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95" name="object 2195"/>
          <p:cNvSpPr/>
          <p:nvPr/>
        </p:nvSpPr>
        <p:spPr>
          <a:xfrm>
            <a:off x="6448132" y="193295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96" name="object 2196"/>
          <p:cNvSpPr/>
          <p:nvPr/>
        </p:nvSpPr>
        <p:spPr>
          <a:xfrm>
            <a:off x="6456666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97" name="object 2197"/>
          <p:cNvSpPr/>
          <p:nvPr/>
        </p:nvSpPr>
        <p:spPr>
          <a:xfrm>
            <a:off x="6465713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98" name="object 2198"/>
          <p:cNvSpPr/>
          <p:nvPr/>
        </p:nvSpPr>
        <p:spPr>
          <a:xfrm>
            <a:off x="6474749" y="193295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99" name="object 2199"/>
          <p:cNvSpPr/>
          <p:nvPr/>
        </p:nvSpPr>
        <p:spPr>
          <a:xfrm>
            <a:off x="6483292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00" name="object 2200"/>
          <p:cNvSpPr/>
          <p:nvPr/>
        </p:nvSpPr>
        <p:spPr>
          <a:xfrm>
            <a:off x="6492338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01" name="object 2201"/>
          <p:cNvSpPr/>
          <p:nvPr/>
        </p:nvSpPr>
        <p:spPr>
          <a:xfrm>
            <a:off x="6501376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02" name="object 2202"/>
          <p:cNvSpPr/>
          <p:nvPr/>
        </p:nvSpPr>
        <p:spPr>
          <a:xfrm>
            <a:off x="6509918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03" name="object 2203"/>
          <p:cNvSpPr/>
          <p:nvPr/>
        </p:nvSpPr>
        <p:spPr>
          <a:xfrm>
            <a:off x="6518955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04" name="object 2204"/>
          <p:cNvSpPr/>
          <p:nvPr/>
        </p:nvSpPr>
        <p:spPr>
          <a:xfrm>
            <a:off x="6528002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05" name="object 2205"/>
          <p:cNvSpPr/>
          <p:nvPr/>
        </p:nvSpPr>
        <p:spPr>
          <a:xfrm>
            <a:off x="6536544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06" name="object 2206"/>
          <p:cNvSpPr/>
          <p:nvPr/>
        </p:nvSpPr>
        <p:spPr>
          <a:xfrm>
            <a:off x="6545581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07" name="object 2207"/>
          <p:cNvSpPr/>
          <p:nvPr/>
        </p:nvSpPr>
        <p:spPr>
          <a:xfrm>
            <a:off x="6554628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08" name="object 2208"/>
          <p:cNvSpPr/>
          <p:nvPr/>
        </p:nvSpPr>
        <p:spPr>
          <a:xfrm>
            <a:off x="6563664" y="193295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09" name="object 2209"/>
          <p:cNvSpPr/>
          <p:nvPr/>
        </p:nvSpPr>
        <p:spPr>
          <a:xfrm>
            <a:off x="6572207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10" name="object 2210"/>
          <p:cNvSpPr/>
          <p:nvPr/>
        </p:nvSpPr>
        <p:spPr>
          <a:xfrm>
            <a:off x="6581245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11" name="object 2211"/>
          <p:cNvSpPr/>
          <p:nvPr/>
        </p:nvSpPr>
        <p:spPr>
          <a:xfrm>
            <a:off x="6590290" y="193295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12" name="object 2212"/>
          <p:cNvSpPr/>
          <p:nvPr/>
        </p:nvSpPr>
        <p:spPr>
          <a:xfrm>
            <a:off x="6598833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13" name="object 2213"/>
          <p:cNvSpPr/>
          <p:nvPr/>
        </p:nvSpPr>
        <p:spPr>
          <a:xfrm>
            <a:off x="6607870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14" name="object 2214"/>
          <p:cNvSpPr/>
          <p:nvPr/>
        </p:nvSpPr>
        <p:spPr>
          <a:xfrm>
            <a:off x="6616907" y="193295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15" name="object 2215"/>
          <p:cNvSpPr/>
          <p:nvPr/>
        </p:nvSpPr>
        <p:spPr>
          <a:xfrm>
            <a:off x="6625449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16" name="object 2216"/>
          <p:cNvSpPr/>
          <p:nvPr/>
        </p:nvSpPr>
        <p:spPr>
          <a:xfrm>
            <a:off x="6634496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17" name="object 2217"/>
          <p:cNvSpPr/>
          <p:nvPr/>
        </p:nvSpPr>
        <p:spPr>
          <a:xfrm>
            <a:off x="6643534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18" name="object 2218"/>
          <p:cNvSpPr/>
          <p:nvPr/>
        </p:nvSpPr>
        <p:spPr>
          <a:xfrm>
            <a:off x="6652075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19" name="object 2219"/>
          <p:cNvSpPr/>
          <p:nvPr/>
        </p:nvSpPr>
        <p:spPr>
          <a:xfrm>
            <a:off x="6661113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20" name="object 2220"/>
          <p:cNvSpPr/>
          <p:nvPr/>
        </p:nvSpPr>
        <p:spPr>
          <a:xfrm>
            <a:off x="6670159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21" name="object 2221"/>
          <p:cNvSpPr/>
          <p:nvPr/>
        </p:nvSpPr>
        <p:spPr>
          <a:xfrm>
            <a:off x="6679196" y="193295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22" name="object 2222"/>
          <p:cNvSpPr/>
          <p:nvPr/>
        </p:nvSpPr>
        <p:spPr>
          <a:xfrm>
            <a:off x="6687738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23" name="object 2223"/>
          <p:cNvSpPr/>
          <p:nvPr/>
        </p:nvSpPr>
        <p:spPr>
          <a:xfrm>
            <a:off x="6696785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24" name="object 2224"/>
          <p:cNvSpPr/>
          <p:nvPr/>
        </p:nvSpPr>
        <p:spPr>
          <a:xfrm>
            <a:off x="6705821" y="193295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25" name="object 2225"/>
          <p:cNvSpPr/>
          <p:nvPr/>
        </p:nvSpPr>
        <p:spPr>
          <a:xfrm>
            <a:off x="6714364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26" name="object 2226"/>
          <p:cNvSpPr/>
          <p:nvPr/>
        </p:nvSpPr>
        <p:spPr>
          <a:xfrm>
            <a:off x="6723402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27" name="object 2227"/>
          <p:cNvSpPr/>
          <p:nvPr/>
        </p:nvSpPr>
        <p:spPr>
          <a:xfrm>
            <a:off x="6732447" y="193295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28" name="object 2228"/>
          <p:cNvSpPr/>
          <p:nvPr/>
        </p:nvSpPr>
        <p:spPr>
          <a:xfrm>
            <a:off x="6740990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29" name="object 2229"/>
          <p:cNvSpPr/>
          <p:nvPr/>
        </p:nvSpPr>
        <p:spPr>
          <a:xfrm>
            <a:off x="6750027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30" name="object 2230"/>
          <p:cNvSpPr/>
          <p:nvPr/>
        </p:nvSpPr>
        <p:spPr>
          <a:xfrm>
            <a:off x="6759074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31" name="object 2231"/>
          <p:cNvSpPr/>
          <p:nvPr/>
        </p:nvSpPr>
        <p:spPr>
          <a:xfrm>
            <a:off x="6767607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32" name="object 2232"/>
          <p:cNvSpPr/>
          <p:nvPr/>
        </p:nvSpPr>
        <p:spPr>
          <a:xfrm>
            <a:off x="6776653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33" name="object 2233"/>
          <p:cNvSpPr/>
          <p:nvPr/>
        </p:nvSpPr>
        <p:spPr>
          <a:xfrm>
            <a:off x="6785691" y="193295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6479"/>
                </a:moveTo>
                <a:lnTo>
                  <a:pt x="6479" y="6479"/>
                </a:lnTo>
                <a:lnTo>
                  <a:pt x="6479" y="0"/>
                </a:lnTo>
                <a:lnTo>
                  <a:pt x="0" y="0"/>
                </a:lnTo>
                <a:lnTo>
                  <a:pt x="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34" name="object 2234"/>
          <p:cNvSpPr/>
          <p:nvPr/>
        </p:nvSpPr>
        <p:spPr>
          <a:xfrm>
            <a:off x="6785691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35" name="object 2235"/>
          <p:cNvSpPr/>
          <p:nvPr/>
        </p:nvSpPr>
        <p:spPr>
          <a:xfrm>
            <a:off x="6794736" y="193295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36" name="object 2236"/>
          <p:cNvSpPr/>
          <p:nvPr/>
        </p:nvSpPr>
        <p:spPr>
          <a:xfrm>
            <a:off x="6803279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37" name="object 2237"/>
          <p:cNvSpPr/>
          <p:nvPr/>
        </p:nvSpPr>
        <p:spPr>
          <a:xfrm>
            <a:off x="6812316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38" name="object 2238"/>
          <p:cNvSpPr/>
          <p:nvPr/>
        </p:nvSpPr>
        <p:spPr>
          <a:xfrm>
            <a:off x="6821353" y="193295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39" name="object 2239"/>
          <p:cNvSpPr/>
          <p:nvPr/>
        </p:nvSpPr>
        <p:spPr>
          <a:xfrm>
            <a:off x="6829896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40" name="object 2240"/>
          <p:cNvSpPr/>
          <p:nvPr/>
        </p:nvSpPr>
        <p:spPr>
          <a:xfrm>
            <a:off x="6838942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41" name="object 2241"/>
          <p:cNvSpPr/>
          <p:nvPr/>
        </p:nvSpPr>
        <p:spPr>
          <a:xfrm>
            <a:off x="6847979" y="193295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42" name="object 2242"/>
          <p:cNvSpPr/>
          <p:nvPr/>
        </p:nvSpPr>
        <p:spPr>
          <a:xfrm>
            <a:off x="6856522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43" name="object 2243"/>
          <p:cNvSpPr/>
          <p:nvPr/>
        </p:nvSpPr>
        <p:spPr>
          <a:xfrm>
            <a:off x="6865559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44" name="object 2244"/>
          <p:cNvSpPr/>
          <p:nvPr/>
        </p:nvSpPr>
        <p:spPr>
          <a:xfrm>
            <a:off x="6874604" y="193295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45" name="object 2245"/>
          <p:cNvSpPr/>
          <p:nvPr/>
        </p:nvSpPr>
        <p:spPr>
          <a:xfrm>
            <a:off x="6883147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46" name="object 2246"/>
          <p:cNvSpPr/>
          <p:nvPr/>
        </p:nvSpPr>
        <p:spPr>
          <a:xfrm>
            <a:off x="6892185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47" name="object 2247"/>
          <p:cNvSpPr/>
          <p:nvPr/>
        </p:nvSpPr>
        <p:spPr>
          <a:xfrm>
            <a:off x="6901231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48" name="object 2248"/>
          <p:cNvSpPr/>
          <p:nvPr/>
        </p:nvSpPr>
        <p:spPr>
          <a:xfrm>
            <a:off x="6909764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49" name="object 2249"/>
          <p:cNvSpPr/>
          <p:nvPr/>
        </p:nvSpPr>
        <p:spPr>
          <a:xfrm>
            <a:off x="6918811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50" name="object 2250"/>
          <p:cNvSpPr/>
          <p:nvPr/>
        </p:nvSpPr>
        <p:spPr>
          <a:xfrm>
            <a:off x="6927848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51" name="object 2251"/>
          <p:cNvSpPr/>
          <p:nvPr/>
        </p:nvSpPr>
        <p:spPr>
          <a:xfrm>
            <a:off x="6936895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52" name="object 2252"/>
          <p:cNvSpPr/>
          <p:nvPr/>
        </p:nvSpPr>
        <p:spPr>
          <a:xfrm>
            <a:off x="6945931" y="193295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53" name="object 2253"/>
          <p:cNvSpPr/>
          <p:nvPr/>
        </p:nvSpPr>
        <p:spPr>
          <a:xfrm>
            <a:off x="6954474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54" name="object 2254"/>
          <p:cNvSpPr/>
          <p:nvPr/>
        </p:nvSpPr>
        <p:spPr>
          <a:xfrm>
            <a:off x="6963521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55" name="object 2255"/>
          <p:cNvSpPr/>
          <p:nvPr/>
        </p:nvSpPr>
        <p:spPr>
          <a:xfrm>
            <a:off x="6972557" y="193295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56" name="object 2256"/>
          <p:cNvSpPr/>
          <p:nvPr/>
        </p:nvSpPr>
        <p:spPr>
          <a:xfrm>
            <a:off x="6981100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57" name="object 2257"/>
          <p:cNvSpPr/>
          <p:nvPr/>
        </p:nvSpPr>
        <p:spPr>
          <a:xfrm>
            <a:off x="6990138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58" name="object 2258"/>
          <p:cNvSpPr/>
          <p:nvPr/>
        </p:nvSpPr>
        <p:spPr>
          <a:xfrm>
            <a:off x="6999182" y="193295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59" name="object 2259"/>
          <p:cNvSpPr/>
          <p:nvPr/>
        </p:nvSpPr>
        <p:spPr>
          <a:xfrm>
            <a:off x="7007725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60" name="object 2260"/>
          <p:cNvSpPr/>
          <p:nvPr/>
        </p:nvSpPr>
        <p:spPr>
          <a:xfrm>
            <a:off x="7016763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61" name="object 2261"/>
          <p:cNvSpPr/>
          <p:nvPr/>
        </p:nvSpPr>
        <p:spPr>
          <a:xfrm>
            <a:off x="7025799" y="193295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62" name="object 2262"/>
          <p:cNvSpPr/>
          <p:nvPr/>
        </p:nvSpPr>
        <p:spPr>
          <a:xfrm>
            <a:off x="7034342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63" name="object 2263"/>
          <p:cNvSpPr/>
          <p:nvPr/>
        </p:nvSpPr>
        <p:spPr>
          <a:xfrm>
            <a:off x="7043389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64" name="object 2264"/>
          <p:cNvSpPr/>
          <p:nvPr/>
        </p:nvSpPr>
        <p:spPr>
          <a:xfrm>
            <a:off x="7051930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65" name="object 2265"/>
          <p:cNvSpPr/>
          <p:nvPr/>
        </p:nvSpPr>
        <p:spPr>
          <a:xfrm>
            <a:off x="7060968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66" name="object 2266"/>
          <p:cNvSpPr/>
          <p:nvPr/>
        </p:nvSpPr>
        <p:spPr>
          <a:xfrm>
            <a:off x="7070005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67" name="object 2267"/>
          <p:cNvSpPr/>
          <p:nvPr/>
        </p:nvSpPr>
        <p:spPr>
          <a:xfrm>
            <a:off x="7078547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68" name="object 2268"/>
          <p:cNvSpPr/>
          <p:nvPr/>
        </p:nvSpPr>
        <p:spPr>
          <a:xfrm>
            <a:off x="7087594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69" name="object 2269"/>
          <p:cNvSpPr/>
          <p:nvPr/>
        </p:nvSpPr>
        <p:spPr>
          <a:xfrm>
            <a:off x="7096631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70" name="object 2270"/>
          <p:cNvSpPr/>
          <p:nvPr/>
        </p:nvSpPr>
        <p:spPr>
          <a:xfrm>
            <a:off x="7105173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71" name="object 2271"/>
          <p:cNvSpPr/>
          <p:nvPr/>
        </p:nvSpPr>
        <p:spPr>
          <a:xfrm>
            <a:off x="7114211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72" name="object 2272"/>
          <p:cNvSpPr/>
          <p:nvPr/>
        </p:nvSpPr>
        <p:spPr>
          <a:xfrm>
            <a:off x="7123256" y="193295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73" name="object 2273"/>
          <p:cNvSpPr/>
          <p:nvPr/>
        </p:nvSpPr>
        <p:spPr>
          <a:xfrm>
            <a:off x="7131798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74" name="object 2274"/>
          <p:cNvSpPr/>
          <p:nvPr/>
        </p:nvSpPr>
        <p:spPr>
          <a:xfrm>
            <a:off x="7140836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75" name="object 2275"/>
          <p:cNvSpPr/>
          <p:nvPr/>
        </p:nvSpPr>
        <p:spPr>
          <a:xfrm>
            <a:off x="7149881" y="193295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76" name="object 2276"/>
          <p:cNvSpPr/>
          <p:nvPr/>
        </p:nvSpPr>
        <p:spPr>
          <a:xfrm>
            <a:off x="7158415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77" name="object 2277"/>
          <p:cNvSpPr/>
          <p:nvPr/>
        </p:nvSpPr>
        <p:spPr>
          <a:xfrm>
            <a:off x="7167462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78" name="object 2278"/>
          <p:cNvSpPr/>
          <p:nvPr/>
        </p:nvSpPr>
        <p:spPr>
          <a:xfrm>
            <a:off x="7176498" y="193295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79" name="object 2279"/>
          <p:cNvSpPr/>
          <p:nvPr/>
        </p:nvSpPr>
        <p:spPr>
          <a:xfrm>
            <a:off x="7185041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80" name="object 2280"/>
          <p:cNvSpPr/>
          <p:nvPr/>
        </p:nvSpPr>
        <p:spPr>
          <a:xfrm>
            <a:off x="7194087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81" name="object 2281"/>
          <p:cNvSpPr/>
          <p:nvPr/>
        </p:nvSpPr>
        <p:spPr>
          <a:xfrm>
            <a:off x="7203124" y="193295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82" name="object 2282"/>
          <p:cNvSpPr/>
          <p:nvPr/>
        </p:nvSpPr>
        <p:spPr>
          <a:xfrm>
            <a:off x="7211667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83" name="object 2283"/>
          <p:cNvSpPr/>
          <p:nvPr/>
        </p:nvSpPr>
        <p:spPr>
          <a:xfrm>
            <a:off x="7220704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84" name="object 2284"/>
          <p:cNvSpPr/>
          <p:nvPr/>
        </p:nvSpPr>
        <p:spPr>
          <a:xfrm>
            <a:off x="7229246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85" name="object 2285"/>
          <p:cNvSpPr/>
          <p:nvPr/>
        </p:nvSpPr>
        <p:spPr>
          <a:xfrm>
            <a:off x="7238293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86" name="object 2286"/>
          <p:cNvSpPr/>
          <p:nvPr/>
        </p:nvSpPr>
        <p:spPr>
          <a:xfrm>
            <a:off x="7247330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87" name="object 2287"/>
          <p:cNvSpPr/>
          <p:nvPr/>
        </p:nvSpPr>
        <p:spPr>
          <a:xfrm>
            <a:off x="7255871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88" name="object 2288"/>
          <p:cNvSpPr/>
          <p:nvPr/>
        </p:nvSpPr>
        <p:spPr>
          <a:xfrm>
            <a:off x="7264909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89" name="object 2289"/>
          <p:cNvSpPr/>
          <p:nvPr/>
        </p:nvSpPr>
        <p:spPr>
          <a:xfrm>
            <a:off x="7273956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90" name="object 2290"/>
          <p:cNvSpPr/>
          <p:nvPr/>
        </p:nvSpPr>
        <p:spPr>
          <a:xfrm>
            <a:off x="7282497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91" name="object 2291"/>
          <p:cNvSpPr/>
          <p:nvPr/>
        </p:nvSpPr>
        <p:spPr>
          <a:xfrm>
            <a:off x="7291535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92" name="object 2292"/>
          <p:cNvSpPr/>
          <p:nvPr/>
        </p:nvSpPr>
        <p:spPr>
          <a:xfrm>
            <a:off x="7300571" y="193295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93" name="object 2293"/>
          <p:cNvSpPr/>
          <p:nvPr/>
        </p:nvSpPr>
        <p:spPr>
          <a:xfrm>
            <a:off x="7309114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94" name="object 2294"/>
          <p:cNvSpPr/>
          <p:nvPr/>
        </p:nvSpPr>
        <p:spPr>
          <a:xfrm>
            <a:off x="7318160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95" name="object 2295"/>
          <p:cNvSpPr/>
          <p:nvPr/>
        </p:nvSpPr>
        <p:spPr>
          <a:xfrm>
            <a:off x="7327197" y="193295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96" name="object 2296"/>
          <p:cNvSpPr/>
          <p:nvPr/>
        </p:nvSpPr>
        <p:spPr>
          <a:xfrm>
            <a:off x="7335740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97" name="object 2297"/>
          <p:cNvSpPr/>
          <p:nvPr/>
        </p:nvSpPr>
        <p:spPr>
          <a:xfrm>
            <a:off x="7344777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98" name="object 2298"/>
          <p:cNvSpPr/>
          <p:nvPr/>
        </p:nvSpPr>
        <p:spPr>
          <a:xfrm>
            <a:off x="7353823" y="193295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99" name="object 2299"/>
          <p:cNvSpPr/>
          <p:nvPr/>
        </p:nvSpPr>
        <p:spPr>
          <a:xfrm>
            <a:off x="7362366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00" name="object 2300"/>
          <p:cNvSpPr/>
          <p:nvPr/>
        </p:nvSpPr>
        <p:spPr>
          <a:xfrm>
            <a:off x="7371403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01" name="object 2301"/>
          <p:cNvSpPr/>
          <p:nvPr/>
        </p:nvSpPr>
        <p:spPr>
          <a:xfrm>
            <a:off x="7380448" y="193295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02" name="object 2302"/>
          <p:cNvSpPr/>
          <p:nvPr/>
        </p:nvSpPr>
        <p:spPr>
          <a:xfrm>
            <a:off x="7388982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03" name="object 2303"/>
          <p:cNvSpPr/>
          <p:nvPr/>
        </p:nvSpPr>
        <p:spPr>
          <a:xfrm>
            <a:off x="7398029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04" name="object 2304"/>
          <p:cNvSpPr/>
          <p:nvPr/>
        </p:nvSpPr>
        <p:spPr>
          <a:xfrm>
            <a:off x="7406570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05" name="object 2305"/>
          <p:cNvSpPr/>
          <p:nvPr/>
        </p:nvSpPr>
        <p:spPr>
          <a:xfrm>
            <a:off x="7415608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06" name="object 2306"/>
          <p:cNvSpPr/>
          <p:nvPr/>
        </p:nvSpPr>
        <p:spPr>
          <a:xfrm>
            <a:off x="7424655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07" name="object 2307"/>
          <p:cNvSpPr/>
          <p:nvPr/>
        </p:nvSpPr>
        <p:spPr>
          <a:xfrm>
            <a:off x="7433187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08" name="object 2308"/>
          <p:cNvSpPr/>
          <p:nvPr/>
        </p:nvSpPr>
        <p:spPr>
          <a:xfrm>
            <a:off x="7442234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09" name="object 2309"/>
          <p:cNvSpPr/>
          <p:nvPr/>
        </p:nvSpPr>
        <p:spPr>
          <a:xfrm>
            <a:off x="7451271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10" name="object 2310"/>
          <p:cNvSpPr/>
          <p:nvPr/>
        </p:nvSpPr>
        <p:spPr>
          <a:xfrm>
            <a:off x="7459813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11" name="object 2311"/>
          <p:cNvSpPr/>
          <p:nvPr/>
        </p:nvSpPr>
        <p:spPr>
          <a:xfrm>
            <a:off x="7468859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12" name="object 2312"/>
          <p:cNvSpPr/>
          <p:nvPr/>
        </p:nvSpPr>
        <p:spPr>
          <a:xfrm>
            <a:off x="7477896" y="193295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13" name="object 2313"/>
          <p:cNvSpPr/>
          <p:nvPr/>
        </p:nvSpPr>
        <p:spPr>
          <a:xfrm>
            <a:off x="7486439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14" name="object 2314"/>
          <p:cNvSpPr/>
          <p:nvPr/>
        </p:nvSpPr>
        <p:spPr>
          <a:xfrm>
            <a:off x="7495476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15" name="object 2315"/>
          <p:cNvSpPr/>
          <p:nvPr/>
        </p:nvSpPr>
        <p:spPr>
          <a:xfrm>
            <a:off x="7504522" y="193295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16" name="object 2316"/>
          <p:cNvSpPr/>
          <p:nvPr/>
        </p:nvSpPr>
        <p:spPr>
          <a:xfrm>
            <a:off x="7513064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17" name="object 2317"/>
          <p:cNvSpPr/>
          <p:nvPr/>
        </p:nvSpPr>
        <p:spPr>
          <a:xfrm>
            <a:off x="7522102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18" name="object 2318"/>
          <p:cNvSpPr/>
          <p:nvPr/>
        </p:nvSpPr>
        <p:spPr>
          <a:xfrm>
            <a:off x="7531147" y="193295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19" name="object 2319"/>
          <p:cNvSpPr/>
          <p:nvPr/>
        </p:nvSpPr>
        <p:spPr>
          <a:xfrm>
            <a:off x="7539681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20" name="object 2320"/>
          <p:cNvSpPr/>
          <p:nvPr/>
        </p:nvSpPr>
        <p:spPr>
          <a:xfrm>
            <a:off x="7548728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21" name="object 2321"/>
          <p:cNvSpPr/>
          <p:nvPr/>
        </p:nvSpPr>
        <p:spPr>
          <a:xfrm>
            <a:off x="7557764" y="193295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22" name="object 2322"/>
          <p:cNvSpPr/>
          <p:nvPr/>
        </p:nvSpPr>
        <p:spPr>
          <a:xfrm>
            <a:off x="7566307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23" name="object 2323"/>
          <p:cNvSpPr/>
          <p:nvPr/>
        </p:nvSpPr>
        <p:spPr>
          <a:xfrm>
            <a:off x="7575353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24" name="object 2324"/>
          <p:cNvSpPr/>
          <p:nvPr/>
        </p:nvSpPr>
        <p:spPr>
          <a:xfrm>
            <a:off x="7583886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25" name="object 2325"/>
          <p:cNvSpPr/>
          <p:nvPr/>
        </p:nvSpPr>
        <p:spPr>
          <a:xfrm>
            <a:off x="7592932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26" name="object 2326"/>
          <p:cNvSpPr/>
          <p:nvPr/>
        </p:nvSpPr>
        <p:spPr>
          <a:xfrm>
            <a:off x="7601970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27" name="object 2327"/>
          <p:cNvSpPr/>
          <p:nvPr/>
        </p:nvSpPr>
        <p:spPr>
          <a:xfrm>
            <a:off x="7610512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28" name="object 2328"/>
          <p:cNvSpPr/>
          <p:nvPr/>
        </p:nvSpPr>
        <p:spPr>
          <a:xfrm>
            <a:off x="7619549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29" name="object 2329"/>
          <p:cNvSpPr/>
          <p:nvPr/>
        </p:nvSpPr>
        <p:spPr>
          <a:xfrm>
            <a:off x="7628596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30" name="object 2330"/>
          <p:cNvSpPr/>
          <p:nvPr/>
        </p:nvSpPr>
        <p:spPr>
          <a:xfrm>
            <a:off x="7637137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31" name="object 2331"/>
          <p:cNvSpPr/>
          <p:nvPr/>
        </p:nvSpPr>
        <p:spPr>
          <a:xfrm>
            <a:off x="7646175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32" name="object 2332"/>
          <p:cNvSpPr/>
          <p:nvPr/>
        </p:nvSpPr>
        <p:spPr>
          <a:xfrm>
            <a:off x="7655220" y="193295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33" name="object 2333"/>
          <p:cNvSpPr/>
          <p:nvPr/>
        </p:nvSpPr>
        <p:spPr>
          <a:xfrm>
            <a:off x="7663754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34" name="object 2334"/>
          <p:cNvSpPr/>
          <p:nvPr/>
        </p:nvSpPr>
        <p:spPr>
          <a:xfrm>
            <a:off x="7672801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35" name="object 2335"/>
          <p:cNvSpPr/>
          <p:nvPr/>
        </p:nvSpPr>
        <p:spPr>
          <a:xfrm>
            <a:off x="7681837" y="193295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36" name="object 2336"/>
          <p:cNvSpPr/>
          <p:nvPr/>
        </p:nvSpPr>
        <p:spPr>
          <a:xfrm>
            <a:off x="7690380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37" name="object 2337"/>
          <p:cNvSpPr/>
          <p:nvPr/>
        </p:nvSpPr>
        <p:spPr>
          <a:xfrm>
            <a:off x="7699426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38" name="object 2338"/>
          <p:cNvSpPr/>
          <p:nvPr/>
        </p:nvSpPr>
        <p:spPr>
          <a:xfrm>
            <a:off x="7708462" y="193295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39" name="object 2339"/>
          <p:cNvSpPr/>
          <p:nvPr/>
        </p:nvSpPr>
        <p:spPr>
          <a:xfrm>
            <a:off x="7717005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40" name="object 2340"/>
          <p:cNvSpPr/>
          <p:nvPr/>
        </p:nvSpPr>
        <p:spPr>
          <a:xfrm>
            <a:off x="7726043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41" name="object 2341"/>
          <p:cNvSpPr/>
          <p:nvPr/>
        </p:nvSpPr>
        <p:spPr>
          <a:xfrm>
            <a:off x="7735088" y="193295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42" name="object 2342"/>
          <p:cNvSpPr/>
          <p:nvPr/>
        </p:nvSpPr>
        <p:spPr>
          <a:xfrm>
            <a:off x="7743631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43" name="object 2343"/>
          <p:cNvSpPr/>
          <p:nvPr/>
        </p:nvSpPr>
        <p:spPr>
          <a:xfrm>
            <a:off x="7752668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44" name="object 2344"/>
          <p:cNvSpPr/>
          <p:nvPr/>
        </p:nvSpPr>
        <p:spPr>
          <a:xfrm>
            <a:off x="7761211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45" name="object 2345"/>
          <p:cNvSpPr/>
          <p:nvPr/>
        </p:nvSpPr>
        <p:spPr>
          <a:xfrm>
            <a:off x="7770248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46" name="object 2346"/>
          <p:cNvSpPr/>
          <p:nvPr/>
        </p:nvSpPr>
        <p:spPr>
          <a:xfrm>
            <a:off x="7779295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47" name="object 2347"/>
          <p:cNvSpPr/>
          <p:nvPr/>
        </p:nvSpPr>
        <p:spPr>
          <a:xfrm>
            <a:off x="7787836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48" name="object 2348"/>
          <p:cNvSpPr/>
          <p:nvPr/>
        </p:nvSpPr>
        <p:spPr>
          <a:xfrm>
            <a:off x="7796874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49" name="object 2349"/>
          <p:cNvSpPr/>
          <p:nvPr/>
        </p:nvSpPr>
        <p:spPr>
          <a:xfrm>
            <a:off x="7805921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50" name="object 2350"/>
          <p:cNvSpPr/>
          <p:nvPr/>
        </p:nvSpPr>
        <p:spPr>
          <a:xfrm>
            <a:off x="7814453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51" name="object 2351"/>
          <p:cNvSpPr/>
          <p:nvPr/>
        </p:nvSpPr>
        <p:spPr>
          <a:xfrm>
            <a:off x="7823500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52" name="object 2352"/>
          <p:cNvSpPr/>
          <p:nvPr/>
        </p:nvSpPr>
        <p:spPr>
          <a:xfrm>
            <a:off x="7832535" y="193295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53" name="object 2353"/>
          <p:cNvSpPr/>
          <p:nvPr/>
        </p:nvSpPr>
        <p:spPr>
          <a:xfrm>
            <a:off x="7841078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54" name="object 2354"/>
          <p:cNvSpPr/>
          <p:nvPr/>
        </p:nvSpPr>
        <p:spPr>
          <a:xfrm>
            <a:off x="7850125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55" name="object 2355"/>
          <p:cNvSpPr/>
          <p:nvPr/>
        </p:nvSpPr>
        <p:spPr>
          <a:xfrm>
            <a:off x="7859162" y="193295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56" name="object 2356"/>
          <p:cNvSpPr/>
          <p:nvPr/>
        </p:nvSpPr>
        <p:spPr>
          <a:xfrm>
            <a:off x="7867705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57" name="object 2357"/>
          <p:cNvSpPr/>
          <p:nvPr/>
        </p:nvSpPr>
        <p:spPr>
          <a:xfrm>
            <a:off x="7876742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58" name="object 2358"/>
          <p:cNvSpPr/>
          <p:nvPr/>
        </p:nvSpPr>
        <p:spPr>
          <a:xfrm>
            <a:off x="7885788" y="193295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59" name="object 2359"/>
          <p:cNvSpPr/>
          <p:nvPr/>
        </p:nvSpPr>
        <p:spPr>
          <a:xfrm>
            <a:off x="7894330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60" name="object 2360"/>
          <p:cNvSpPr/>
          <p:nvPr/>
        </p:nvSpPr>
        <p:spPr>
          <a:xfrm>
            <a:off x="7903368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61" name="object 2361"/>
          <p:cNvSpPr/>
          <p:nvPr/>
        </p:nvSpPr>
        <p:spPr>
          <a:xfrm>
            <a:off x="7912404" y="193295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62" name="object 2362"/>
          <p:cNvSpPr/>
          <p:nvPr/>
        </p:nvSpPr>
        <p:spPr>
          <a:xfrm>
            <a:off x="7920947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63" name="object 2363"/>
          <p:cNvSpPr/>
          <p:nvPr/>
        </p:nvSpPr>
        <p:spPr>
          <a:xfrm>
            <a:off x="7929994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64" name="object 2364"/>
          <p:cNvSpPr/>
          <p:nvPr/>
        </p:nvSpPr>
        <p:spPr>
          <a:xfrm>
            <a:off x="7938526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65" name="object 2365"/>
          <p:cNvSpPr/>
          <p:nvPr/>
        </p:nvSpPr>
        <p:spPr>
          <a:xfrm>
            <a:off x="7947573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66" name="object 2366"/>
          <p:cNvSpPr/>
          <p:nvPr/>
        </p:nvSpPr>
        <p:spPr>
          <a:xfrm>
            <a:off x="7956610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67" name="object 2367"/>
          <p:cNvSpPr/>
          <p:nvPr/>
        </p:nvSpPr>
        <p:spPr>
          <a:xfrm>
            <a:off x="7965151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68" name="object 2368"/>
          <p:cNvSpPr/>
          <p:nvPr/>
        </p:nvSpPr>
        <p:spPr>
          <a:xfrm>
            <a:off x="7974198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69" name="object 2369"/>
          <p:cNvSpPr/>
          <p:nvPr/>
        </p:nvSpPr>
        <p:spPr>
          <a:xfrm>
            <a:off x="7983236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70" name="object 2370"/>
          <p:cNvSpPr/>
          <p:nvPr/>
        </p:nvSpPr>
        <p:spPr>
          <a:xfrm>
            <a:off x="7991778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71" name="object 2371"/>
          <p:cNvSpPr/>
          <p:nvPr/>
        </p:nvSpPr>
        <p:spPr>
          <a:xfrm>
            <a:off x="8000815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72" name="object 2372"/>
          <p:cNvSpPr/>
          <p:nvPr/>
        </p:nvSpPr>
        <p:spPr>
          <a:xfrm>
            <a:off x="8009861" y="193295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73" name="object 2373"/>
          <p:cNvSpPr/>
          <p:nvPr/>
        </p:nvSpPr>
        <p:spPr>
          <a:xfrm>
            <a:off x="8018403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74" name="object 2374"/>
          <p:cNvSpPr/>
          <p:nvPr/>
        </p:nvSpPr>
        <p:spPr>
          <a:xfrm>
            <a:off x="8027441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75" name="object 2375"/>
          <p:cNvSpPr/>
          <p:nvPr/>
        </p:nvSpPr>
        <p:spPr>
          <a:xfrm>
            <a:off x="8036486" y="193295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76" name="object 2376"/>
          <p:cNvSpPr/>
          <p:nvPr/>
        </p:nvSpPr>
        <p:spPr>
          <a:xfrm>
            <a:off x="8045020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77" name="object 2377"/>
          <p:cNvSpPr/>
          <p:nvPr/>
        </p:nvSpPr>
        <p:spPr>
          <a:xfrm>
            <a:off x="8054067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78" name="object 2378"/>
          <p:cNvSpPr/>
          <p:nvPr/>
        </p:nvSpPr>
        <p:spPr>
          <a:xfrm>
            <a:off x="8063103" y="193295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79" name="object 2379"/>
          <p:cNvSpPr/>
          <p:nvPr/>
        </p:nvSpPr>
        <p:spPr>
          <a:xfrm>
            <a:off x="8071645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80" name="object 2380"/>
          <p:cNvSpPr/>
          <p:nvPr/>
        </p:nvSpPr>
        <p:spPr>
          <a:xfrm>
            <a:off x="8080692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81" name="object 2381"/>
          <p:cNvSpPr/>
          <p:nvPr/>
        </p:nvSpPr>
        <p:spPr>
          <a:xfrm>
            <a:off x="8089728" y="193295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82" name="object 2382"/>
          <p:cNvSpPr/>
          <p:nvPr/>
        </p:nvSpPr>
        <p:spPr>
          <a:xfrm>
            <a:off x="8098271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83" name="object 2383"/>
          <p:cNvSpPr/>
          <p:nvPr/>
        </p:nvSpPr>
        <p:spPr>
          <a:xfrm>
            <a:off x="8107309" y="193295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6479"/>
                </a:moveTo>
                <a:lnTo>
                  <a:pt x="6480" y="6479"/>
                </a:lnTo>
                <a:lnTo>
                  <a:pt x="6480" y="0"/>
                </a:lnTo>
                <a:lnTo>
                  <a:pt x="0" y="0"/>
                </a:lnTo>
                <a:lnTo>
                  <a:pt x="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84" name="object 2384"/>
          <p:cNvSpPr/>
          <p:nvPr/>
        </p:nvSpPr>
        <p:spPr>
          <a:xfrm>
            <a:off x="8107309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85" name="object 2385"/>
          <p:cNvSpPr/>
          <p:nvPr/>
        </p:nvSpPr>
        <p:spPr>
          <a:xfrm>
            <a:off x="8115851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86" name="object 2386"/>
          <p:cNvSpPr/>
          <p:nvPr/>
        </p:nvSpPr>
        <p:spPr>
          <a:xfrm>
            <a:off x="8124897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87" name="object 2387"/>
          <p:cNvSpPr/>
          <p:nvPr/>
        </p:nvSpPr>
        <p:spPr>
          <a:xfrm>
            <a:off x="8133934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88" name="object 2388"/>
          <p:cNvSpPr/>
          <p:nvPr/>
        </p:nvSpPr>
        <p:spPr>
          <a:xfrm>
            <a:off x="8142476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89" name="object 2389"/>
          <p:cNvSpPr/>
          <p:nvPr/>
        </p:nvSpPr>
        <p:spPr>
          <a:xfrm>
            <a:off x="8151514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90" name="object 2390"/>
          <p:cNvSpPr/>
          <p:nvPr/>
        </p:nvSpPr>
        <p:spPr>
          <a:xfrm>
            <a:off x="8160560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91" name="object 2391"/>
          <p:cNvSpPr/>
          <p:nvPr/>
        </p:nvSpPr>
        <p:spPr>
          <a:xfrm>
            <a:off x="8169102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92" name="object 2392"/>
          <p:cNvSpPr/>
          <p:nvPr/>
        </p:nvSpPr>
        <p:spPr>
          <a:xfrm>
            <a:off x="8178140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93" name="object 2393"/>
          <p:cNvSpPr/>
          <p:nvPr/>
        </p:nvSpPr>
        <p:spPr>
          <a:xfrm>
            <a:off x="8187176" y="193295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94" name="object 2394"/>
          <p:cNvSpPr/>
          <p:nvPr/>
        </p:nvSpPr>
        <p:spPr>
          <a:xfrm>
            <a:off x="8195719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95" name="object 2395"/>
          <p:cNvSpPr/>
          <p:nvPr/>
        </p:nvSpPr>
        <p:spPr>
          <a:xfrm>
            <a:off x="8204766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96" name="object 2396"/>
          <p:cNvSpPr/>
          <p:nvPr/>
        </p:nvSpPr>
        <p:spPr>
          <a:xfrm>
            <a:off x="8213802" y="193295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97" name="object 2397"/>
          <p:cNvSpPr/>
          <p:nvPr/>
        </p:nvSpPr>
        <p:spPr>
          <a:xfrm>
            <a:off x="8222344" y="193295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98" name="object 2398"/>
          <p:cNvSpPr/>
          <p:nvPr/>
        </p:nvSpPr>
        <p:spPr>
          <a:xfrm>
            <a:off x="4047515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99" name="object 2399"/>
          <p:cNvSpPr/>
          <p:nvPr/>
        </p:nvSpPr>
        <p:spPr>
          <a:xfrm>
            <a:off x="4056057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00" name="object 2400"/>
          <p:cNvSpPr/>
          <p:nvPr/>
        </p:nvSpPr>
        <p:spPr>
          <a:xfrm>
            <a:off x="4065103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01" name="object 2401"/>
          <p:cNvSpPr/>
          <p:nvPr/>
        </p:nvSpPr>
        <p:spPr>
          <a:xfrm>
            <a:off x="4074139" y="215548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02" name="object 2402"/>
          <p:cNvSpPr/>
          <p:nvPr/>
        </p:nvSpPr>
        <p:spPr>
          <a:xfrm>
            <a:off x="4082682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03" name="object 2403"/>
          <p:cNvSpPr/>
          <p:nvPr/>
        </p:nvSpPr>
        <p:spPr>
          <a:xfrm>
            <a:off x="4091720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04" name="object 2404"/>
          <p:cNvSpPr/>
          <p:nvPr/>
        </p:nvSpPr>
        <p:spPr>
          <a:xfrm>
            <a:off x="4100765" y="215548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05" name="object 2405"/>
          <p:cNvSpPr/>
          <p:nvPr/>
        </p:nvSpPr>
        <p:spPr>
          <a:xfrm>
            <a:off x="4109299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06" name="object 2406"/>
          <p:cNvSpPr/>
          <p:nvPr/>
        </p:nvSpPr>
        <p:spPr>
          <a:xfrm>
            <a:off x="4118346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07" name="object 2407"/>
          <p:cNvSpPr/>
          <p:nvPr/>
        </p:nvSpPr>
        <p:spPr>
          <a:xfrm>
            <a:off x="4127381" y="215548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08" name="object 2408"/>
          <p:cNvSpPr/>
          <p:nvPr/>
        </p:nvSpPr>
        <p:spPr>
          <a:xfrm>
            <a:off x="4135924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09" name="object 2409"/>
          <p:cNvSpPr/>
          <p:nvPr/>
        </p:nvSpPr>
        <p:spPr>
          <a:xfrm>
            <a:off x="4144971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10" name="object 2410"/>
          <p:cNvSpPr/>
          <p:nvPr/>
        </p:nvSpPr>
        <p:spPr>
          <a:xfrm>
            <a:off x="4154007" y="215548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11" name="object 2411"/>
          <p:cNvSpPr/>
          <p:nvPr/>
        </p:nvSpPr>
        <p:spPr>
          <a:xfrm>
            <a:off x="4162550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12" name="object 2412"/>
          <p:cNvSpPr/>
          <p:nvPr/>
        </p:nvSpPr>
        <p:spPr>
          <a:xfrm>
            <a:off x="4171588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13" name="object 2413"/>
          <p:cNvSpPr/>
          <p:nvPr/>
        </p:nvSpPr>
        <p:spPr>
          <a:xfrm>
            <a:off x="4180633" y="215548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14" name="object 2414"/>
          <p:cNvSpPr/>
          <p:nvPr/>
        </p:nvSpPr>
        <p:spPr>
          <a:xfrm>
            <a:off x="4189176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15" name="object 2415"/>
          <p:cNvSpPr/>
          <p:nvPr/>
        </p:nvSpPr>
        <p:spPr>
          <a:xfrm>
            <a:off x="4198213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16" name="object 2416"/>
          <p:cNvSpPr/>
          <p:nvPr/>
        </p:nvSpPr>
        <p:spPr>
          <a:xfrm>
            <a:off x="4207259" y="215548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17" name="object 2417"/>
          <p:cNvSpPr/>
          <p:nvPr/>
        </p:nvSpPr>
        <p:spPr>
          <a:xfrm>
            <a:off x="4215793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18" name="object 2418"/>
          <p:cNvSpPr/>
          <p:nvPr/>
        </p:nvSpPr>
        <p:spPr>
          <a:xfrm>
            <a:off x="4224839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19" name="object 2419"/>
          <p:cNvSpPr/>
          <p:nvPr/>
        </p:nvSpPr>
        <p:spPr>
          <a:xfrm>
            <a:off x="4233876" y="215548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20" name="object 2420"/>
          <p:cNvSpPr/>
          <p:nvPr/>
        </p:nvSpPr>
        <p:spPr>
          <a:xfrm>
            <a:off x="4242419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21" name="object 2421"/>
          <p:cNvSpPr/>
          <p:nvPr/>
        </p:nvSpPr>
        <p:spPr>
          <a:xfrm>
            <a:off x="4251465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22" name="object 2422"/>
          <p:cNvSpPr/>
          <p:nvPr/>
        </p:nvSpPr>
        <p:spPr>
          <a:xfrm>
            <a:off x="4259997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23" name="object 2423"/>
          <p:cNvSpPr/>
          <p:nvPr/>
        </p:nvSpPr>
        <p:spPr>
          <a:xfrm>
            <a:off x="4269044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24" name="object 2424"/>
          <p:cNvSpPr/>
          <p:nvPr/>
        </p:nvSpPr>
        <p:spPr>
          <a:xfrm>
            <a:off x="4278082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25" name="object 2425"/>
          <p:cNvSpPr/>
          <p:nvPr/>
        </p:nvSpPr>
        <p:spPr>
          <a:xfrm>
            <a:off x="4286623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26" name="object 2426"/>
          <p:cNvSpPr/>
          <p:nvPr/>
        </p:nvSpPr>
        <p:spPr>
          <a:xfrm>
            <a:off x="4295670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27" name="object 2427"/>
          <p:cNvSpPr/>
          <p:nvPr/>
        </p:nvSpPr>
        <p:spPr>
          <a:xfrm>
            <a:off x="4304708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28" name="object 2428"/>
          <p:cNvSpPr/>
          <p:nvPr/>
        </p:nvSpPr>
        <p:spPr>
          <a:xfrm>
            <a:off x="4313249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29" name="object 2429"/>
          <p:cNvSpPr/>
          <p:nvPr/>
        </p:nvSpPr>
        <p:spPr>
          <a:xfrm>
            <a:off x="4322286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30" name="object 2430"/>
          <p:cNvSpPr/>
          <p:nvPr/>
        </p:nvSpPr>
        <p:spPr>
          <a:xfrm>
            <a:off x="4331332" y="215548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31" name="object 2431"/>
          <p:cNvSpPr/>
          <p:nvPr/>
        </p:nvSpPr>
        <p:spPr>
          <a:xfrm>
            <a:off x="4339875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32" name="object 2432"/>
          <p:cNvSpPr/>
          <p:nvPr/>
        </p:nvSpPr>
        <p:spPr>
          <a:xfrm>
            <a:off x="4348912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33" name="object 2433"/>
          <p:cNvSpPr/>
          <p:nvPr/>
        </p:nvSpPr>
        <p:spPr>
          <a:xfrm>
            <a:off x="4357949" y="215548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34" name="object 2434"/>
          <p:cNvSpPr/>
          <p:nvPr/>
        </p:nvSpPr>
        <p:spPr>
          <a:xfrm>
            <a:off x="4366492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35" name="object 2435"/>
          <p:cNvSpPr/>
          <p:nvPr/>
        </p:nvSpPr>
        <p:spPr>
          <a:xfrm>
            <a:off x="4375538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36" name="object 2436"/>
          <p:cNvSpPr/>
          <p:nvPr/>
        </p:nvSpPr>
        <p:spPr>
          <a:xfrm>
            <a:off x="4384574" y="215548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37" name="object 2437"/>
          <p:cNvSpPr/>
          <p:nvPr/>
        </p:nvSpPr>
        <p:spPr>
          <a:xfrm>
            <a:off x="4393117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38" name="object 2438"/>
          <p:cNvSpPr/>
          <p:nvPr/>
        </p:nvSpPr>
        <p:spPr>
          <a:xfrm>
            <a:off x="4402155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39" name="object 2439"/>
          <p:cNvSpPr/>
          <p:nvPr/>
        </p:nvSpPr>
        <p:spPr>
          <a:xfrm>
            <a:off x="4411200" y="215548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40" name="object 2440"/>
          <p:cNvSpPr/>
          <p:nvPr/>
        </p:nvSpPr>
        <p:spPr>
          <a:xfrm>
            <a:off x="4419743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41" name="object 2441"/>
          <p:cNvSpPr/>
          <p:nvPr/>
        </p:nvSpPr>
        <p:spPr>
          <a:xfrm>
            <a:off x="4428781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42" name="object 2442"/>
          <p:cNvSpPr/>
          <p:nvPr/>
        </p:nvSpPr>
        <p:spPr>
          <a:xfrm>
            <a:off x="4437825" y="215548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43" name="object 2443"/>
          <p:cNvSpPr/>
          <p:nvPr/>
        </p:nvSpPr>
        <p:spPr>
          <a:xfrm>
            <a:off x="4446359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44" name="object 2444"/>
          <p:cNvSpPr/>
          <p:nvPr/>
        </p:nvSpPr>
        <p:spPr>
          <a:xfrm>
            <a:off x="4455406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45" name="object 2445"/>
          <p:cNvSpPr/>
          <p:nvPr/>
        </p:nvSpPr>
        <p:spPr>
          <a:xfrm>
            <a:off x="4464442" y="215548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46" name="object 2446"/>
          <p:cNvSpPr/>
          <p:nvPr/>
        </p:nvSpPr>
        <p:spPr>
          <a:xfrm>
            <a:off x="4472985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47" name="object 2447"/>
          <p:cNvSpPr/>
          <p:nvPr/>
        </p:nvSpPr>
        <p:spPr>
          <a:xfrm>
            <a:off x="4482032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48" name="object 2448"/>
          <p:cNvSpPr/>
          <p:nvPr/>
        </p:nvSpPr>
        <p:spPr>
          <a:xfrm>
            <a:off x="4490565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49" name="object 2449"/>
          <p:cNvSpPr/>
          <p:nvPr/>
        </p:nvSpPr>
        <p:spPr>
          <a:xfrm>
            <a:off x="4499611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50" name="object 2450"/>
          <p:cNvSpPr/>
          <p:nvPr/>
        </p:nvSpPr>
        <p:spPr>
          <a:xfrm>
            <a:off x="4508648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51" name="object 2451"/>
          <p:cNvSpPr/>
          <p:nvPr/>
        </p:nvSpPr>
        <p:spPr>
          <a:xfrm>
            <a:off x="4517190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52" name="object 2452"/>
          <p:cNvSpPr/>
          <p:nvPr/>
        </p:nvSpPr>
        <p:spPr>
          <a:xfrm>
            <a:off x="4526237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53" name="object 2453"/>
          <p:cNvSpPr/>
          <p:nvPr/>
        </p:nvSpPr>
        <p:spPr>
          <a:xfrm>
            <a:off x="4535275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54" name="object 2454"/>
          <p:cNvSpPr/>
          <p:nvPr/>
        </p:nvSpPr>
        <p:spPr>
          <a:xfrm>
            <a:off x="4543816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55" name="object 2455"/>
          <p:cNvSpPr/>
          <p:nvPr/>
        </p:nvSpPr>
        <p:spPr>
          <a:xfrm>
            <a:off x="4552854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56" name="object 2456"/>
          <p:cNvSpPr/>
          <p:nvPr/>
        </p:nvSpPr>
        <p:spPr>
          <a:xfrm>
            <a:off x="4561901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57" name="object 2457"/>
          <p:cNvSpPr/>
          <p:nvPr/>
        </p:nvSpPr>
        <p:spPr>
          <a:xfrm>
            <a:off x="4570441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58" name="object 2458"/>
          <p:cNvSpPr/>
          <p:nvPr/>
        </p:nvSpPr>
        <p:spPr>
          <a:xfrm>
            <a:off x="4579479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59" name="object 2459"/>
          <p:cNvSpPr/>
          <p:nvPr/>
        </p:nvSpPr>
        <p:spPr>
          <a:xfrm>
            <a:off x="4588525" y="215548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60" name="object 2460"/>
          <p:cNvSpPr/>
          <p:nvPr/>
        </p:nvSpPr>
        <p:spPr>
          <a:xfrm>
            <a:off x="4597058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61" name="object 2461"/>
          <p:cNvSpPr/>
          <p:nvPr/>
        </p:nvSpPr>
        <p:spPr>
          <a:xfrm>
            <a:off x="4606105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62" name="object 2462"/>
          <p:cNvSpPr/>
          <p:nvPr/>
        </p:nvSpPr>
        <p:spPr>
          <a:xfrm>
            <a:off x="4615142" y="215548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63" name="object 2463"/>
          <p:cNvSpPr/>
          <p:nvPr/>
        </p:nvSpPr>
        <p:spPr>
          <a:xfrm>
            <a:off x="4623685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64" name="object 2464"/>
          <p:cNvSpPr/>
          <p:nvPr/>
        </p:nvSpPr>
        <p:spPr>
          <a:xfrm>
            <a:off x="4632731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65" name="object 2465"/>
          <p:cNvSpPr/>
          <p:nvPr/>
        </p:nvSpPr>
        <p:spPr>
          <a:xfrm>
            <a:off x="4641767" y="215548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66" name="object 2466"/>
          <p:cNvSpPr/>
          <p:nvPr/>
        </p:nvSpPr>
        <p:spPr>
          <a:xfrm>
            <a:off x="4650310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67" name="object 2467"/>
          <p:cNvSpPr/>
          <p:nvPr/>
        </p:nvSpPr>
        <p:spPr>
          <a:xfrm>
            <a:off x="4659348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68" name="object 2468"/>
          <p:cNvSpPr/>
          <p:nvPr/>
        </p:nvSpPr>
        <p:spPr>
          <a:xfrm>
            <a:off x="4668393" y="215548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69" name="object 2469"/>
          <p:cNvSpPr/>
          <p:nvPr/>
        </p:nvSpPr>
        <p:spPr>
          <a:xfrm>
            <a:off x="4676927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70" name="object 2470"/>
          <p:cNvSpPr/>
          <p:nvPr/>
        </p:nvSpPr>
        <p:spPr>
          <a:xfrm>
            <a:off x="4685974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71" name="object 2471"/>
          <p:cNvSpPr/>
          <p:nvPr/>
        </p:nvSpPr>
        <p:spPr>
          <a:xfrm>
            <a:off x="4695010" y="215548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72" name="object 2472"/>
          <p:cNvSpPr/>
          <p:nvPr/>
        </p:nvSpPr>
        <p:spPr>
          <a:xfrm>
            <a:off x="4703552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73" name="object 2473"/>
          <p:cNvSpPr/>
          <p:nvPr/>
        </p:nvSpPr>
        <p:spPr>
          <a:xfrm>
            <a:off x="4712599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74" name="object 2474"/>
          <p:cNvSpPr/>
          <p:nvPr/>
        </p:nvSpPr>
        <p:spPr>
          <a:xfrm>
            <a:off x="4721635" y="215548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75" name="object 2475"/>
          <p:cNvSpPr/>
          <p:nvPr/>
        </p:nvSpPr>
        <p:spPr>
          <a:xfrm>
            <a:off x="4730178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76" name="object 2476"/>
          <p:cNvSpPr/>
          <p:nvPr/>
        </p:nvSpPr>
        <p:spPr>
          <a:xfrm>
            <a:off x="4739216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77" name="object 2477"/>
          <p:cNvSpPr/>
          <p:nvPr/>
        </p:nvSpPr>
        <p:spPr>
          <a:xfrm>
            <a:off x="4747758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78" name="object 2478"/>
          <p:cNvSpPr/>
          <p:nvPr/>
        </p:nvSpPr>
        <p:spPr>
          <a:xfrm>
            <a:off x="4756804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79" name="object 2479"/>
          <p:cNvSpPr/>
          <p:nvPr/>
        </p:nvSpPr>
        <p:spPr>
          <a:xfrm>
            <a:off x="4765841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80" name="object 2480"/>
          <p:cNvSpPr/>
          <p:nvPr/>
        </p:nvSpPr>
        <p:spPr>
          <a:xfrm>
            <a:off x="4774383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81" name="object 2481"/>
          <p:cNvSpPr/>
          <p:nvPr/>
        </p:nvSpPr>
        <p:spPr>
          <a:xfrm>
            <a:off x="4783421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82" name="object 2482"/>
          <p:cNvSpPr/>
          <p:nvPr/>
        </p:nvSpPr>
        <p:spPr>
          <a:xfrm>
            <a:off x="4792467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83" name="object 2483"/>
          <p:cNvSpPr/>
          <p:nvPr/>
        </p:nvSpPr>
        <p:spPr>
          <a:xfrm>
            <a:off x="4801009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84" name="object 2484"/>
          <p:cNvSpPr/>
          <p:nvPr/>
        </p:nvSpPr>
        <p:spPr>
          <a:xfrm>
            <a:off x="4810047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85" name="object 2485"/>
          <p:cNvSpPr/>
          <p:nvPr/>
        </p:nvSpPr>
        <p:spPr>
          <a:xfrm>
            <a:off x="4819093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86" name="object 2486"/>
          <p:cNvSpPr/>
          <p:nvPr/>
        </p:nvSpPr>
        <p:spPr>
          <a:xfrm>
            <a:off x="4827626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87" name="object 2487"/>
          <p:cNvSpPr/>
          <p:nvPr/>
        </p:nvSpPr>
        <p:spPr>
          <a:xfrm>
            <a:off x="4836672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88" name="object 2488"/>
          <p:cNvSpPr/>
          <p:nvPr/>
        </p:nvSpPr>
        <p:spPr>
          <a:xfrm>
            <a:off x="4845708" y="215548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89" name="object 2489"/>
          <p:cNvSpPr/>
          <p:nvPr/>
        </p:nvSpPr>
        <p:spPr>
          <a:xfrm>
            <a:off x="4854251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90" name="object 2490"/>
          <p:cNvSpPr/>
          <p:nvPr/>
        </p:nvSpPr>
        <p:spPr>
          <a:xfrm>
            <a:off x="4863298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91" name="object 2491"/>
          <p:cNvSpPr/>
          <p:nvPr/>
        </p:nvSpPr>
        <p:spPr>
          <a:xfrm>
            <a:off x="4872334" y="215548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92" name="object 2492"/>
          <p:cNvSpPr/>
          <p:nvPr/>
        </p:nvSpPr>
        <p:spPr>
          <a:xfrm>
            <a:off x="4880877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93" name="object 2493"/>
          <p:cNvSpPr/>
          <p:nvPr/>
        </p:nvSpPr>
        <p:spPr>
          <a:xfrm>
            <a:off x="4889915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94" name="object 2494"/>
          <p:cNvSpPr/>
          <p:nvPr/>
        </p:nvSpPr>
        <p:spPr>
          <a:xfrm>
            <a:off x="4898960" y="215548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95" name="object 2495"/>
          <p:cNvSpPr/>
          <p:nvPr/>
        </p:nvSpPr>
        <p:spPr>
          <a:xfrm>
            <a:off x="4907503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96" name="object 2496"/>
          <p:cNvSpPr/>
          <p:nvPr/>
        </p:nvSpPr>
        <p:spPr>
          <a:xfrm>
            <a:off x="4916540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97" name="object 2497"/>
          <p:cNvSpPr/>
          <p:nvPr/>
        </p:nvSpPr>
        <p:spPr>
          <a:xfrm>
            <a:off x="4925577" y="215548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98" name="object 2498"/>
          <p:cNvSpPr/>
          <p:nvPr/>
        </p:nvSpPr>
        <p:spPr>
          <a:xfrm>
            <a:off x="4934120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99" name="object 2499"/>
          <p:cNvSpPr/>
          <p:nvPr/>
        </p:nvSpPr>
        <p:spPr>
          <a:xfrm>
            <a:off x="4943166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00" name="object 2500"/>
          <p:cNvSpPr/>
          <p:nvPr/>
        </p:nvSpPr>
        <p:spPr>
          <a:xfrm>
            <a:off x="4952203" y="215548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01" name="object 2501"/>
          <p:cNvSpPr/>
          <p:nvPr/>
        </p:nvSpPr>
        <p:spPr>
          <a:xfrm>
            <a:off x="4960745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02" name="object 2502"/>
          <p:cNvSpPr/>
          <p:nvPr/>
        </p:nvSpPr>
        <p:spPr>
          <a:xfrm>
            <a:off x="4969783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03" name="object 2503"/>
          <p:cNvSpPr/>
          <p:nvPr/>
        </p:nvSpPr>
        <p:spPr>
          <a:xfrm>
            <a:off x="4978828" y="215548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04" name="object 2504"/>
          <p:cNvSpPr/>
          <p:nvPr/>
        </p:nvSpPr>
        <p:spPr>
          <a:xfrm>
            <a:off x="4987371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05" name="object 2505"/>
          <p:cNvSpPr/>
          <p:nvPr/>
        </p:nvSpPr>
        <p:spPr>
          <a:xfrm>
            <a:off x="4996409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06" name="object 2506"/>
          <p:cNvSpPr/>
          <p:nvPr/>
        </p:nvSpPr>
        <p:spPr>
          <a:xfrm>
            <a:off x="5004950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07" name="object 2507"/>
          <p:cNvSpPr/>
          <p:nvPr/>
        </p:nvSpPr>
        <p:spPr>
          <a:xfrm>
            <a:off x="5013988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08" name="object 2508"/>
          <p:cNvSpPr/>
          <p:nvPr/>
        </p:nvSpPr>
        <p:spPr>
          <a:xfrm>
            <a:off x="5023034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09" name="object 2509"/>
          <p:cNvSpPr/>
          <p:nvPr/>
        </p:nvSpPr>
        <p:spPr>
          <a:xfrm>
            <a:off x="5031576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10" name="object 2510"/>
          <p:cNvSpPr/>
          <p:nvPr/>
        </p:nvSpPr>
        <p:spPr>
          <a:xfrm>
            <a:off x="5040613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11" name="object 2511"/>
          <p:cNvSpPr/>
          <p:nvPr/>
        </p:nvSpPr>
        <p:spPr>
          <a:xfrm>
            <a:off x="5049660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12" name="object 2512"/>
          <p:cNvSpPr/>
          <p:nvPr/>
        </p:nvSpPr>
        <p:spPr>
          <a:xfrm>
            <a:off x="5058193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13" name="object 2513"/>
          <p:cNvSpPr/>
          <p:nvPr/>
        </p:nvSpPr>
        <p:spPr>
          <a:xfrm>
            <a:off x="5067239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14" name="object 2514"/>
          <p:cNvSpPr/>
          <p:nvPr/>
        </p:nvSpPr>
        <p:spPr>
          <a:xfrm>
            <a:off x="5076277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15" name="object 2515"/>
          <p:cNvSpPr/>
          <p:nvPr/>
        </p:nvSpPr>
        <p:spPr>
          <a:xfrm>
            <a:off x="5084818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16" name="object 2516"/>
          <p:cNvSpPr/>
          <p:nvPr/>
        </p:nvSpPr>
        <p:spPr>
          <a:xfrm>
            <a:off x="5093865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17" name="object 2517"/>
          <p:cNvSpPr/>
          <p:nvPr/>
        </p:nvSpPr>
        <p:spPr>
          <a:xfrm>
            <a:off x="5102901" y="215548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18" name="object 2518"/>
          <p:cNvSpPr/>
          <p:nvPr/>
        </p:nvSpPr>
        <p:spPr>
          <a:xfrm>
            <a:off x="5111444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19" name="object 2519"/>
          <p:cNvSpPr/>
          <p:nvPr/>
        </p:nvSpPr>
        <p:spPr>
          <a:xfrm>
            <a:off x="5120482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20" name="object 2520"/>
          <p:cNvSpPr/>
          <p:nvPr/>
        </p:nvSpPr>
        <p:spPr>
          <a:xfrm>
            <a:off x="5129527" y="215548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21" name="object 2521"/>
          <p:cNvSpPr/>
          <p:nvPr/>
        </p:nvSpPr>
        <p:spPr>
          <a:xfrm>
            <a:off x="5138566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22" name="object 2522"/>
          <p:cNvSpPr/>
          <p:nvPr/>
        </p:nvSpPr>
        <p:spPr>
          <a:xfrm>
            <a:off x="5147612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23" name="object 2523"/>
          <p:cNvSpPr/>
          <p:nvPr/>
        </p:nvSpPr>
        <p:spPr>
          <a:xfrm>
            <a:off x="5156648" y="215548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24" name="object 2524"/>
          <p:cNvSpPr/>
          <p:nvPr/>
        </p:nvSpPr>
        <p:spPr>
          <a:xfrm>
            <a:off x="5165191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25" name="object 2525"/>
          <p:cNvSpPr/>
          <p:nvPr/>
        </p:nvSpPr>
        <p:spPr>
          <a:xfrm>
            <a:off x="5174229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26" name="object 2526"/>
          <p:cNvSpPr/>
          <p:nvPr/>
        </p:nvSpPr>
        <p:spPr>
          <a:xfrm>
            <a:off x="5183276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27" name="object 2527"/>
          <p:cNvSpPr/>
          <p:nvPr/>
        </p:nvSpPr>
        <p:spPr>
          <a:xfrm>
            <a:off x="5192314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28" name="object 2528"/>
          <p:cNvSpPr/>
          <p:nvPr/>
        </p:nvSpPr>
        <p:spPr>
          <a:xfrm>
            <a:off x="5201358" y="215548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29" name="object 2529"/>
          <p:cNvSpPr/>
          <p:nvPr/>
        </p:nvSpPr>
        <p:spPr>
          <a:xfrm>
            <a:off x="5209901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30" name="object 2530"/>
          <p:cNvSpPr/>
          <p:nvPr/>
        </p:nvSpPr>
        <p:spPr>
          <a:xfrm>
            <a:off x="5218939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31" name="object 2531"/>
          <p:cNvSpPr/>
          <p:nvPr/>
        </p:nvSpPr>
        <p:spPr>
          <a:xfrm>
            <a:off x="5227986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32" name="object 2532"/>
          <p:cNvSpPr/>
          <p:nvPr/>
        </p:nvSpPr>
        <p:spPr>
          <a:xfrm>
            <a:off x="5237022" y="215548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33" name="object 2533"/>
          <p:cNvSpPr/>
          <p:nvPr/>
        </p:nvSpPr>
        <p:spPr>
          <a:xfrm>
            <a:off x="5245565" y="215548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6479"/>
                </a:moveTo>
                <a:lnTo>
                  <a:pt x="6480" y="6479"/>
                </a:lnTo>
                <a:lnTo>
                  <a:pt x="6480" y="0"/>
                </a:lnTo>
                <a:lnTo>
                  <a:pt x="0" y="0"/>
                </a:lnTo>
                <a:lnTo>
                  <a:pt x="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34" name="object 2534"/>
          <p:cNvSpPr/>
          <p:nvPr/>
        </p:nvSpPr>
        <p:spPr>
          <a:xfrm>
            <a:off x="5245565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35" name="object 2535"/>
          <p:cNvSpPr/>
          <p:nvPr/>
        </p:nvSpPr>
        <p:spPr>
          <a:xfrm>
            <a:off x="5254603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36" name="object 2536"/>
          <p:cNvSpPr/>
          <p:nvPr/>
        </p:nvSpPr>
        <p:spPr>
          <a:xfrm>
            <a:off x="5263649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37" name="object 2537"/>
          <p:cNvSpPr/>
          <p:nvPr/>
        </p:nvSpPr>
        <p:spPr>
          <a:xfrm>
            <a:off x="5272687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38" name="object 2538"/>
          <p:cNvSpPr/>
          <p:nvPr/>
        </p:nvSpPr>
        <p:spPr>
          <a:xfrm>
            <a:off x="5281732" y="215548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39" name="object 2539"/>
          <p:cNvSpPr/>
          <p:nvPr/>
        </p:nvSpPr>
        <p:spPr>
          <a:xfrm>
            <a:off x="5290275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40" name="object 2540"/>
          <p:cNvSpPr/>
          <p:nvPr/>
        </p:nvSpPr>
        <p:spPr>
          <a:xfrm>
            <a:off x="5299312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41" name="object 2541"/>
          <p:cNvSpPr/>
          <p:nvPr/>
        </p:nvSpPr>
        <p:spPr>
          <a:xfrm>
            <a:off x="5308350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42" name="object 2542"/>
          <p:cNvSpPr/>
          <p:nvPr/>
        </p:nvSpPr>
        <p:spPr>
          <a:xfrm>
            <a:off x="5317397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43" name="object 2543"/>
          <p:cNvSpPr/>
          <p:nvPr/>
        </p:nvSpPr>
        <p:spPr>
          <a:xfrm>
            <a:off x="5326433" y="215548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44" name="object 2544"/>
          <p:cNvSpPr/>
          <p:nvPr/>
        </p:nvSpPr>
        <p:spPr>
          <a:xfrm>
            <a:off x="5334976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45" name="object 2545"/>
          <p:cNvSpPr/>
          <p:nvPr/>
        </p:nvSpPr>
        <p:spPr>
          <a:xfrm>
            <a:off x="5344022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46" name="object 2546"/>
          <p:cNvSpPr/>
          <p:nvPr/>
        </p:nvSpPr>
        <p:spPr>
          <a:xfrm>
            <a:off x="5353060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47" name="object 2547"/>
          <p:cNvSpPr/>
          <p:nvPr/>
        </p:nvSpPr>
        <p:spPr>
          <a:xfrm>
            <a:off x="5362107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48" name="object 2548"/>
          <p:cNvSpPr/>
          <p:nvPr/>
        </p:nvSpPr>
        <p:spPr>
          <a:xfrm>
            <a:off x="5371143" y="215548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49" name="object 2549"/>
          <p:cNvSpPr/>
          <p:nvPr/>
        </p:nvSpPr>
        <p:spPr>
          <a:xfrm>
            <a:off x="5379686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50" name="object 2550"/>
          <p:cNvSpPr/>
          <p:nvPr/>
        </p:nvSpPr>
        <p:spPr>
          <a:xfrm>
            <a:off x="5388724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51" name="object 2551"/>
          <p:cNvSpPr/>
          <p:nvPr/>
        </p:nvSpPr>
        <p:spPr>
          <a:xfrm>
            <a:off x="5397770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52" name="object 2552"/>
          <p:cNvSpPr/>
          <p:nvPr/>
        </p:nvSpPr>
        <p:spPr>
          <a:xfrm>
            <a:off x="5406806" y="215548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53" name="object 2553"/>
          <p:cNvSpPr/>
          <p:nvPr/>
        </p:nvSpPr>
        <p:spPr>
          <a:xfrm>
            <a:off x="5415349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54" name="object 2554"/>
          <p:cNvSpPr/>
          <p:nvPr/>
        </p:nvSpPr>
        <p:spPr>
          <a:xfrm>
            <a:off x="5424396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55" name="object 2555"/>
          <p:cNvSpPr/>
          <p:nvPr/>
        </p:nvSpPr>
        <p:spPr>
          <a:xfrm>
            <a:off x="5433433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56" name="object 2556"/>
          <p:cNvSpPr/>
          <p:nvPr/>
        </p:nvSpPr>
        <p:spPr>
          <a:xfrm>
            <a:off x="5442471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57" name="object 2557"/>
          <p:cNvSpPr/>
          <p:nvPr/>
        </p:nvSpPr>
        <p:spPr>
          <a:xfrm>
            <a:off x="5451516" y="215548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58" name="object 2558"/>
          <p:cNvSpPr/>
          <p:nvPr/>
        </p:nvSpPr>
        <p:spPr>
          <a:xfrm>
            <a:off x="5460059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59" name="object 2559"/>
          <p:cNvSpPr/>
          <p:nvPr/>
        </p:nvSpPr>
        <p:spPr>
          <a:xfrm>
            <a:off x="5469096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60" name="object 2560"/>
          <p:cNvSpPr/>
          <p:nvPr/>
        </p:nvSpPr>
        <p:spPr>
          <a:xfrm>
            <a:off x="5478143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61" name="object 2561"/>
          <p:cNvSpPr/>
          <p:nvPr/>
        </p:nvSpPr>
        <p:spPr>
          <a:xfrm>
            <a:off x="5487181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62" name="object 2562"/>
          <p:cNvSpPr/>
          <p:nvPr/>
        </p:nvSpPr>
        <p:spPr>
          <a:xfrm>
            <a:off x="5496226" y="215548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63" name="object 2563"/>
          <p:cNvSpPr/>
          <p:nvPr/>
        </p:nvSpPr>
        <p:spPr>
          <a:xfrm>
            <a:off x="5504760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64" name="object 2564"/>
          <p:cNvSpPr/>
          <p:nvPr/>
        </p:nvSpPr>
        <p:spPr>
          <a:xfrm>
            <a:off x="5513807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65" name="object 2565"/>
          <p:cNvSpPr/>
          <p:nvPr/>
        </p:nvSpPr>
        <p:spPr>
          <a:xfrm>
            <a:off x="5522845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66" name="object 2566"/>
          <p:cNvSpPr/>
          <p:nvPr/>
        </p:nvSpPr>
        <p:spPr>
          <a:xfrm>
            <a:off x="5531891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67" name="object 2567"/>
          <p:cNvSpPr/>
          <p:nvPr/>
        </p:nvSpPr>
        <p:spPr>
          <a:xfrm>
            <a:off x="5540927" y="215548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68" name="object 2568"/>
          <p:cNvSpPr/>
          <p:nvPr/>
        </p:nvSpPr>
        <p:spPr>
          <a:xfrm>
            <a:off x="5549470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69" name="object 2569"/>
          <p:cNvSpPr/>
          <p:nvPr/>
        </p:nvSpPr>
        <p:spPr>
          <a:xfrm>
            <a:off x="5558517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70" name="object 2570"/>
          <p:cNvSpPr/>
          <p:nvPr/>
        </p:nvSpPr>
        <p:spPr>
          <a:xfrm>
            <a:off x="5567554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71" name="object 2571"/>
          <p:cNvSpPr/>
          <p:nvPr/>
        </p:nvSpPr>
        <p:spPr>
          <a:xfrm>
            <a:off x="5576591" y="215548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72" name="object 2572"/>
          <p:cNvSpPr/>
          <p:nvPr/>
        </p:nvSpPr>
        <p:spPr>
          <a:xfrm>
            <a:off x="5585134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73" name="object 2573"/>
          <p:cNvSpPr/>
          <p:nvPr/>
        </p:nvSpPr>
        <p:spPr>
          <a:xfrm>
            <a:off x="5594180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74" name="object 2574"/>
          <p:cNvSpPr/>
          <p:nvPr/>
        </p:nvSpPr>
        <p:spPr>
          <a:xfrm>
            <a:off x="5603217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75" name="object 2575"/>
          <p:cNvSpPr/>
          <p:nvPr/>
        </p:nvSpPr>
        <p:spPr>
          <a:xfrm>
            <a:off x="5612264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76" name="object 2576"/>
          <p:cNvSpPr/>
          <p:nvPr/>
        </p:nvSpPr>
        <p:spPr>
          <a:xfrm>
            <a:off x="5621300" y="215548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77" name="object 2577"/>
          <p:cNvSpPr/>
          <p:nvPr/>
        </p:nvSpPr>
        <p:spPr>
          <a:xfrm>
            <a:off x="5629843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78" name="object 2578"/>
          <p:cNvSpPr/>
          <p:nvPr/>
        </p:nvSpPr>
        <p:spPr>
          <a:xfrm>
            <a:off x="5638881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79" name="object 2579"/>
          <p:cNvSpPr/>
          <p:nvPr/>
        </p:nvSpPr>
        <p:spPr>
          <a:xfrm>
            <a:off x="5647927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80" name="object 2580"/>
          <p:cNvSpPr/>
          <p:nvPr/>
        </p:nvSpPr>
        <p:spPr>
          <a:xfrm>
            <a:off x="5656965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81" name="object 2581"/>
          <p:cNvSpPr/>
          <p:nvPr/>
        </p:nvSpPr>
        <p:spPr>
          <a:xfrm>
            <a:off x="5666010" y="215548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82" name="object 2582"/>
          <p:cNvSpPr/>
          <p:nvPr/>
        </p:nvSpPr>
        <p:spPr>
          <a:xfrm>
            <a:off x="5674553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83" name="object 2583"/>
          <p:cNvSpPr/>
          <p:nvPr/>
        </p:nvSpPr>
        <p:spPr>
          <a:xfrm>
            <a:off x="5683591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84" name="object 2584"/>
          <p:cNvSpPr/>
          <p:nvPr/>
        </p:nvSpPr>
        <p:spPr>
          <a:xfrm>
            <a:off x="5692638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85" name="object 2585"/>
          <p:cNvSpPr/>
          <p:nvPr/>
        </p:nvSpPr>
        <p:spPr>
          <a:xfrm>
            <a:off x="5701674" y="215548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86" name="object 2586"/>
          <p:cNvSpPr/>
          <p:nvPr/>
        </p:nvSpPr>
        <p:spPr>
          <a:xfrm>
            <a:off x="5710217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87" name="object 2587"/>
          <p:cNvSpPr/>
          <p:nvPr/>
        </p:nvSpPr>
        <p:spPr>
          <a:xfrm>
            <a:off x="5719254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88" name="object 2588"/>
          <p:cNvSpPr/>
          <p:nvPr/>
        </p:nvSpPr>
        <p:spPr>
          <a:xfrm>
            <a:off x="5728299" y="215548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89" name="object 2589"/>
          <p:cNvSpPr/>
          <p:nvPr/>
        </p:nvSpPr>
        <p:spPr>
          <a:xfrm>
            <a:off x="5736833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90" name="object 2590"/>
          <p:cNvSpPr/>
          <p:nvPr/>
        </p:nvSpPr>
        <p:spPr>
          <a:xfrm>
            <a:off x="5745880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91" name="object 2591"/>
          <p:cNvSpPr/>
          <p:nvPr/>
        </p:nvSpPr>
        <p:spPr>
          <a:xfrm>
            <a:off x="5754918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92" name="object 2592"/>
          <p:cNvSpPr/>
          <p:nvPr/>
        </p:nvSpPr>
        <p:spPr>
          <a:xfrm>
            <a:off x="5763459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93" name="object 2593"/>
          <p:cNvSpPr/>
          <p:nvPr/>
        </p:nvSpPr>
        <p:spPr>
          <a:xfrm>
            <a:off x="5772506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94" name="object 2594"/>
          <p:cNvSpPr/>
          <p:nvPr/>
        </p:nvSpPr>
        <p:spPr>
          <a:xfrm>
            <a:off x="5781543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95" name="object 2595"/>
          <p:cNvSpPr/>
          <p:nvPr/>
        </p:nvSpPr>
        <p:spPr>
          <a:xfrm>
            <a:off x="5790588" y="215548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96" name="object 2596"/>
          <p:cNvSpPr/>
          <p:nvPr/>
        </p:nvSpPr>
        <p:spPr>
          <a:xfrm>
            <a:off x="5799122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97" name="object 2597"/>
          <p:cNvSpPr/>
          <p:nvPr/>
        </p:nvSpPr>
        <p:spPr>
          <a:xfrm>
            <a:off x="5808169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98" name="object 2598"/>
          <p:cNvSpPr/>
          <p:nvPr/>
        </p:nvSpPr>
        <p:spPr>
          <a:xfrm>
            <a:off x="5817205" y="215548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99" name="object 2599"/>
          <p:cNvSpPr/>
          <p:nvPr/>
        </p:nvSpPr>
        <p:spPr>
          <a:xfrm>
            <a:off x="5825748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00" name="object 2600"/>
          <p:cNvSpPr/>
          <p:nvPr/>
        </p:nvSpPr>
        <p:spPr>
          <a:xfrm>
            <a:off x="5834794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01" name="object 2601"/>
          <p:cNvSpPr/>
          <p:nvPr/>
        </p:nvSpPr>
        <p:spPr>
          <a:xfrm>
            <a:off x="5843831" y="215548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02" name="object 2602"/>
          <p:cNvSpPr/>
          <p:nvPr/>
        </p:nvSpPr>
        <p:spPr>
          <a:xfrm>
            <a:off x="5852374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03" name="object 2603"/>
          <p:cNvSpPr/>
          <p:nvPr/>
        </p:nvSpPr>
        <p:spPr>
          <a:xfrm>
            <a:off x="5861411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04" name="object 2604"/>
          <p:cNvSpPr/>
          <p:nvPr/>
        </p:nvSpPr>
        <p:spPr>
          <a:xfrm>
            <a:off x="5870458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05" name="object 2605"/>
          <p:cNvSpPr/>
          <p:nvPr/>
        </p:nvSpPr>
        <p:spPr>
          <a:xfrm>
            <a:off x="5879000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06" name="object 2606"/>
          <p:cNvSpPr/>
          <p:nvPr/>
        </p:nvSpPr>
        <p:spPr>
          <a:xfrm>
            <a:off x="5888037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07" name="object 2607"/>
          <p:cNvSpPr/>
          <p:nvPr/>
        </p:nvSpPr>
        <p:spPr>
          <a:xfrm>
            <a:off x="5897083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08" name="object 2608"/>
          <p:cNvSpPr/>
          <p:nvPr/>
        </p:nvSpPr>
        <p:spPr>
          <a:xfrm>
            <a:off x="5906120" y="215548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09" name="object 2609"/>
          <p:cNvSpPr/>
          <p:nvPr/>
        </p:nvSpPr>
        <p:spPr>
          <a:xfrm>
            <a:off x="5914663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10" name="object 2610"/>
          <p:cNvSpPr/>
          <p:nvPr/>
        </p:nvSpPr>
        <p:spPr>
          <a:xfrm>
            <a:off x="5923700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11" name="object 2611"/>
          <p:cNvSpPr/>
          <p:nvPr/>
        </p:nvSpPr>
        <p:spPr>
          <a:xfrm>
            <a:off x="5932746" y="215548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12" name="object 2612"/>
          <p:cNvSpPr/>
          <p:nvPr/>
        </p:nvSpPr>
        <p:spPr>
          <a:xfrm>
            <a:off x="5941289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13" name="object 2613"/>
          <p:cNvSpPr/>
          <p:nvPr/>
        </p:nvSpPr>
        <p:spPr>
          <a:xfrm>
            <a:off x="5950326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14" name="object 2614"/>
          <p:cNvSpPr/>
          <p:nvPr/>
        </p:nvSpPr>
        <p:spPr>
          <a:xfrm>
            <a:off x="5959363" y="215548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15" name="object 2615"/>
          <p:cNvSpPr/>
          <p:nvPr/>
        </p:nvSpPr>
        <p:spPr>
          <a:xfrm>
            <a:off x="5967906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16" name="object 2616"/>
          <p:cNvSpPr/>
          <p:nvPr/>
        </p:nvSpPr>
        <p:spPr>
          <a:xfrm>
            <a:off x="5976952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17" name="object 2617"/>
          <p:cNvSpPr/>
          <p:nvPr/>
        </p:nvSpPr>
        <p:spPr>
          <a:xfrm>
            <a:off x="5985988" y="215548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18" name="object 2618"/>
          <p:cNvSpPr/>
          <p:nvPr/>
        </p:nvSpPr>
        <p:spPr>
          <a:xfrm>
            <a:off x="5994531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19" name="object 2619"/>
          <p:cNvSpPr/>
          <p:nvPr/>
        </p:nvSpPr>
        <p:spPr>
          <a:xfrm>
            <a:off x="6003569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20" name="object 2620"/>
          <p:cNvSpPr/>
          <p:nvPr/>
        </p:nvSpPr>
        <p:spPr>
          <a:xfrm>
            <a:off x="6012615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21" name="object 2621"/>
          <p:cNvSpPr/>
          <p:nvPr/>
        </p:nvSpPr>
        <p:spPr>
          <a:xfrm>
            <a:off x="6021157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22" name="object 2622"/>
          <p:cNvSpPr/>
          <p:nvPr/>
        </p:nvSpPr>
        <p:spPr>
          <a:xfrm>
            <a:off x="6030195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23" name="object 2623"/>
          <p:cNvSpPr/>
          <p:nvPr/>
        </p:nvSpPr>
        <p:spPr>
          <a:xfrm>
            <a:off x="6039241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24" name="object 2624"/>
          <p:cNvSpPr/>
          <p:nvPr/>
        </p:nvSpPr>
        <p:spPr>
          <a:xfrm>
            <a:off x="6048277" y="215548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25" name="object 2625"/>
          <p:cNvSpPr/>
          <p:nvPr/>
        </p:nvSpPr>
        <p:spPr>
          <a:xfrm>
            <a:off x="6056820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26" name="object 2626"/>
          <p:cNvSpPr/>
          <p:nvPr/>
        </p:nvSpPr>
        <p:spPr>
          <a:xfrm>
            <a:off x="6065858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27" name="object 2627"/>
          <p:cNvSpPr/>
          <p:nvPr/>
        </p:nvSpPr>
        <p:spPr>
          <a:xfrm>
            <a:off x="6074903" y="215548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28" name="object 2628"/>
          <p:cNvSpPr/>
          <p:nvPr/>
        </p:nvSpPr>
        <p:spPr>
          <a:xfrm>
            <a:off x="6083446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29" name="object 2629"/>
          <p:cNvSpPr/>
          <p:nvPr/>
        </p:nvSpPr>
        <p:spPr>
          <a:xfrm>
            <a:off x="6092484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30" name="object 2630"/>
          <p:cNvSpPr/>
          <p:nvPr/>
        </p:nvSpPr>
        <p:spPr>
          <a:xfrm>
            <a:off x="6101528" y="215548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31" name="object 2631"/>
          <p:cNvSpPr/>
          <p:nvPr/>
        </p:nvSpPr>
        <p:spPr>
          <a:xfrm>
            <a:off x="6110062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32" name="object 2632"/>
          <p:cNvSpPr/>
          <p:nvPr/>
        </p:nvSpPr>
        <p:spPr>
          <a:xfrm>
            <a:off x="6119109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33" name="object 2633"/>
          <p:cNvSpPr/>
          <p:nvPr/>
        </p:nvSpPr>
        <p:spPr>
          <a:xfrm>
            <a:off x="6128147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34" name="object 2634"/>
          <p:cNvSpPr/>
          <p:nvPr/>
        </p:nvSpPr>
        <p:spPr>
          <a:xfrm>
            <a:off x="6136688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35" name="object 2635"/>
          <p:cNvSpPr/>
          <p:nvPr/>
        </p:nvSpPr>
        <p:spPr>
          <a:xfrm>
            <a:off x="6145735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36" name="object 2636"/>
          <p:cNvSpPr/>
          <p:nvPr/>
        </p:nvSpPr>
        <p:spPr>
          <a:xfrm>
            <a:off x="6154773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37" name="object 2637"/>
          <p:cNvSpPr/>
          <p:nvPr/>
        </p:nvSpPr>
        <p:spPr>
          <a:xfrm>
            <a:off x="6163809" y="215548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38" name="object 2638"/>
          <p:cNvSpPr/>
          <p:nvPr/>
        </p:nvSpPr>
        <p:spPr>
          <a:xfrm>
            <a:off x="6172351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39" name="object 2639"/>
          <p:cNvSpPr/>
          <p:nvPr/>
        </p:nvSpPr>
        <p:spPr>
          <a:xfrm>
            <a:off x="6181398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40" name="object 2640"/>
          <p:cNvSpPr/>
          <p:nvPr/>
        </p:nvSpPr>
        <p:spPr>
          <a:xfrm>
            <a:off x="6190435" y="215548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41" name="object 2641"/>
          <p:cNvSpPr/>
          <p:nvPr/>
        </p:nvSpPr>
        <p:spPr>
          <a:xfrm>
            <a:off x="6198978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42" name="object 2642"/>
          <p:cNvSpPr/>
          <p:nvPr/>
        </p:nvSpPr>
        <p:spPr>
          <a:xfrm>
            <a:off x="6208015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43" name="object 2643"/>
          <p:cNvSpPr/>
          <p:nvPr/>
        </p:nvSpPr>
        <p:spPr>
          <a:xfrm>
            <a:off x="6217061" y="215548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44" name="object 2644"/>
          <p:cNvSpPr/>
          <p:nvPr/>
        </p:nvSpPr>
        <p:spPr>
          <a:xfrm>
            <a:off x="6225604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45" name="object 2645"/>
          <p:cNvSpPr/>
          <p:nvPr/>
        </p:nvSpPr>
        <p:spPr>
          <a:xfrm>
            <a:off x="6234641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46" name="object 2646"/>
          <p:cNvSpPr/>
          <p:nvPr/>
        </p:nvSpPr>
        <p:spPr>
          <a:xfrm>
            <a:off x="6243687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47" name="object 2647"/>
          <p:cNvSpPr/>
          <p:nvPr/>
        </p:nvSpPr>
        <p:spPr>
          <a:xfrm>
            <a:off x="6252220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48" name="object 2648"/>
          <p:cNvSpPr/>
          <p:nvPr/>
        </p:nvSpPr>
        <p:spPr>
          <a:xfrm>
            <a:off x="6261267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49" name="object 2649"/>
          <p:cNvSpPr/>
          <p:nvPr/>
        </p:nvSpPr>
        <p:spPr>
          <a:xfrm>
            <a:off x="6270304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50" name="object 2650"/>
          <p:cNvSpPr/>
          <p:nvPr/>
        </p:nvSpPr>
        <p:spPr>
          <a:xfrm>
            <a:off x="6278846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51" name="object 2651"/>
          <p:cNvSpPr/>
          <p:nvPr/>
        </p:nvSpPr>
        <p:spPr>
          <a:xfrm>
            <a:off x="6287893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52" name="object 2652"/>
          <p:cNvSpPr/>
          <p:nvPr/>
        </p:nvSpPr>
        <p:spPr>
          <a:xfrm>
            <a:off x="6296930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53" name="object 2653"/>
          <p:cNvSpPr/>
          <p:nvPr/>
        </p:nvSpPr>
        <p:spPr>
          <a:xfrm>
            <a:off x="6305975" y="215548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54" name="object 2654"/>
          <p:cNvSpPr/>
          <p:nvPr/>
        </p:nvSpPr>
        <p:spPr>
          <a:xfrm>
            <a:off x="6314509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55" name="object 2655"/>
          <p:cNvSpPr/>
          <p:nvPr/>
        </p:nvSpPr>
        <p:spPr>
          <a:xfrm>
            <a:off x="6323556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56" name="object 2656"/>
          <p:cNvSpPr/>
          <p:nvPr/>
        </p:nvSpPr>
        <p:spPr>
          <a:xfrm>
            <a:off x="6332592" y="215548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57" name="object 2657"/>
          <p:cNvSpPr/>
          <p:nvPr/>
        </p:nvSpPr>
        <p:spPr>
          <a:xfrm>
            <a:off x="6341135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58" name="object 2658"/>
          <p:cNvSpPr/>
          <p:nvPr/>
        </p:nvSpPr>
        <p:spPr>
          <a:xfrm>
            <a:off x="6350182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59" name="object 2659"/>
          <p:cNvSpPr/>
          <p:nvPr/>
        </p:nvSpPr>
        <p:spPr>
          <a:xfrm>
            <a:off x="6359217" y="215548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60" name="object 2660"/>
          <p:cNvSpPr/>
          <p:nvPr/>
        </p:nvSpPr>
        <p:spPr>
          <a:xfrm>
            <a:off x="6367760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61" name="object 2661"/>
          <p:cNvSpPr/>
          <p:nvPr/>
        </p:nvSpPr>
        <p:spPr>
          <a:xfrm>
            <a:off x="6376798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62" name="object 2662"/>
          <p:cNvSpPr/>
          <p:nvPr/>
        </p:nvSpPr>
        <p:spPr>
          <a:xfrm>
            <a:off x="6385845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63" name="object 2663"/>
          <p:cNvSpPr/>
          <p:nvPr/>
        </p:nvSpPr>
        <p:spPr>
          <a:xfrm>
            <a:off x="6394386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64" name="object 2664"/>
          <p:cNvSpPr/>
          <p:nvPr/>
        </p:nvSpPr>
        <p:spPr>
          <a:xfrm>
            <a:off x="6403424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65" name="object 2665"/>
          <p:cNvSpPr/>
          <p:nvPr/>
        </p:nvSpPr>
        <p:spPr>
          <a:xfrm>
            <a:off x="6412462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66" name="object 2666"/>
          <p:cNvSpPr/>
          <p:nvPr/>
        </p:nvSpPr>
        <p:spPr>
          <a:xfrm>
            <a:off x="6421506" y="215548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67" name="object 2667"/>
          <p:cNvSpPr/>
          <p:nvPr/>
        </p:nvSpPr>
        <p:spPr>
          <a:xfrm>
            <a:off x="6430049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68" name="object 2668"/>
          <p:cNvSpPr/>
          <p:nvPr/>
        </p:nvSpPr>
        <p:spPr>
          <a:xfrm>
            <a:off x="6439087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69" name="object 2669"/>
          <p:cNvSpPr/>
          <p:nvPr/>
        </p:nvSpPr>
        <p:spPr>
          <a:xfrm>
            <a:off x="6448132" y="215548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70" name="object 2670"/>
          <p:cNvSpPr/>
          <p:nvPr/>
        </p:nvSpPr>
        <p:spPr>
          <a:xfrm>
            <a:off x="6456666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71" name="object 2671"/>
          <p:cNvSpPr/>
          <p:nvPr/>
        </p:nvSpPr>
        <p:spPr>
          <a:xfrm>
            <a:off x="6465713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72" name="object 2672"/>
          <p:cNvSpPr/>
          <p:nvPr/>
        </p:nvSpPr>
        <p:spPr>
          <a:xfrm>
            <a:off x="6474749" y="215548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73" name="object 2673"/>
          <p:cNvSpPr/>
          <p:nvPr/>
        </p:nvSpPr>
        <p:spPr>
          <a:xfrm>
            <a:off x="6483292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74" name="object 2674"/>
          <p:cNvSpPr/>
          <p:nvPr/>
        </p:nvSpPr>
        <p:spPr>
          <a:xfrm>
            <a:off x="6492338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75" name="object 2675"/>
          <p:cNvSpPr/>
          <p:nvPr/>
        </p:nvSpPr>
        <p:spPr>
          <a:xfrm>
            <a:off x="6501376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76" name="object 2676"/>
          <p:cNvSpPr/>
          <p:nvPr/>
        </p:nvSpPr>
        <p:spPr>
          <a:xfrm>
            <a:off x="6509918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77" name="object 2677"/>
          <p:cNvSpPr/>
          <p:nvPr/>
        </p:nvSpPr>
        <p:spPr>
          <a:xfrm>
            <a:off x="6518955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78" name="object 2678"/>
          <p:cNvSpPr/>
          <p:nvPr/>
        </p:nvSpPr>
        <p:spPr>
          <a:xfrm>
            <a:off x="6528002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79" name="object 2679"/>
          <p:cNvSpPr/>
          <p:nvPr/>
        </p:nvSpPr>
        <p:spPr>
          <a:xfrm>
            <a:off x="6536544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80" name="object 2680"/>
          <p:cNvSpPr/>
          <p:nvPr/>
        </p:nvSpPr>
        <p:spPr>
          <a:xfrm>
            <a:off x="6545581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81" name="object 2681"/>
          <p:cNvSpPr/>
          <p:nvPr/>
        </p:nvSpPr>
        <p:spPr>
          <a:xfrm>
            <a:off x="6554628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82" name="object 2682"/>
          <p:cNvSpPr/>
          <p:nvPr/>
        </p:nvSpPr>
        <p:spPr>
          <a:xfrm>
            <a:off x="6563664" y="215548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83" name="object 2683"/>
          <p:cNvSpPr/>
          <p:nvPr/>
        </p:nvSpPr>
        <p:spPr>
          <a:xfrm>
            <a:off x="6572207" y="215548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6479"/>
                </a:moveTo>
                <a:lnTo>
                  <a:pt x="6479" y="6479"/>
                </a:lnTo>
                <a:lnTo>
                  <a:pt x="6479" y="0"/>
                </a:lnTo>
                <a:lnTo>
                  <a:pt x="0" y="0"/>
                </a:lnTo>
                <a:lnTo>
                  <a:pt x="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84" name="object 2684"/>
          <p:cNvSpPr/>
          <p:nvPr/>
        </p:nvSpPr>
        <p:spPr>
          <a:xfrm>
            <a:off x="6572207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85" name="object 2685"/>
          <p:cNvSpPr/>
          <p:nvPr/>
        </p:nvSpPr>
        <p:spPr>
          <a:xfrm>
            <a:off x="6581245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86" name="object 2686"/>
          <p:cNvSpPr/>
          <p:nvPr/>
        </p:nvSpPr>
        <p:spPr>
          <a:xfrm>
            <a:off x="6590290" y="215548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87" name="object 2687"/>
          <p:cNvSpPr/>
          <p:nvPr/>
        </p:nvSpPr>
        <p:spPr>
          <a:xfrm>
            <a:off x="6598833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88" name="object 2688"/>
          <p:cNvSpPr/>
          <p:nvPr/>
        </p:nvSpPr>
        <p:spPr>
          <a:xfrm>
            <a:off x="6607870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89" name="object 2689"/>
          <p:cNvSpPr/>
          <p:nvPr/>
        </p:nvSpPr>
        <p:spPr>
          <a:xfrm>
            <a:off x="6616907" y="215548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90" name="object 2690"/>
          <p:cNvSpPr/>
          <p:nvPr/>
        </p:nvSpPr>
        <p:spPr>
          <a:xfrm>
            <a:off x="6625449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91" name="object 2691"/>
          <p:cNvSpPr/>
          <p:nvPr/>
        </p:nvSpPr>
        <p:spPr>
          <a:xfrm>
            <a:off x="6634496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92" name="object 2692"/>
          <p:cNvSpPr/>
          <p:nvPr/>
        </p:nvSpPr>
        <p:spPr>
          <a:xfrm>
            <a:off x="6643534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93" name="object 2693"/>
          <p:cNvSpPr/>
          <p:nvPr/>
        </p:nvSpPr>
        <p:spPr>
          <a:xfrm>
            <a:off x="6652075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94" name="object 2694"/>
          <p:cNvSpPr/>
          <p:nvPr/>
        </p:nvSpPr>
        <p:spPr>
          <a:xfrm>
            <a:off x="6661113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95" name="object 2695"/>
          <p:cNvSpPr/>
          <p:nvPr/>
        </p:nvSpPr>
        <p:spPr>
          <a:xfrm>
            <a:off x="6670159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96" name="object 2696"/>
          <p:cNvSpPr/>
          <p:nvPr/>
        </p:nvSpPr>
        <p:spPr>
          <a:xfrm>
            <a:off x="6679196" y="215548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97" name="object 2697"/>
          <p:cNvSpPr/>
          <p:nvPr/>
        </p:nvSpPr>
        <p:spPr>
          <a:xfrm>
            <a:off x="6687738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98" name="object 2698"/>
          <p:cNvSpPr/>
          <p:nvPr/>
        </p:nvSpPr>
        <p:spPr>
          <a:xfrm>
            <a:off x="6696785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99" name="object 2699"/>
          <p:cNvSpPr/>
          <p:nvPr/>
        </p:nvSpPr>
        <p:spPr>
          <a:xfrm>
            <a:off x="6705821" y="215548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00" name="object 2700"/>
          <p:cNvSpPr/>
          <p:nvPr/>
        </p:nvSpPr>
        <p:spPr>
          <a:xfrm>
            <a:off x="6714364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01" name="object 2701"/>
          <p:cNvSpPr/>
          <p:nvPr/>
        </p:nvSpPr>
        <p:spPr>
          <a:xfrm>
            <a:off x="6723402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02" name="object 2702"/>
          <p:cNvSpPr/>
          <p:nvPr/>
        </p:nvSpPr>
        <p:spPr>
          <a:xfrm>
            <a:off x="6732447" y="215548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03" name="object 2703"/>
          <p:cNvSpPr/>
          <p:nvPr/>
        </p:nvSpPr>
        <p:spPr>
          <a:xfrm>
            <a:off x="6740990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04" name="object 2704"/>
          <p:cNvSpPr/>
          <p:nvPr/>
        </p:nvSpPr>
        <p:spPr>
          <a:xfrm>
            <a:off x="6750027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05" name="object 2705"/>
          <p:cNvSpPr/>
          <p:nvPr/>
        </p:nvSpPr>
        <p:spPr>
          <a:xfrm>
            <a:off x="6759074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06" name="object 2706"/>
          <p:cNvSpPr/>
          <p:nvPr/>
        </p:nvSpPr>
        <p:spPr>
          <a:xfrm>
            <a:off x="6767607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07" name="object 2707"/>
          <p:cNvSpPr/>
          <p:nvPr/>
        </p:nvSpPr>
        <p:spPr>
          <a:xfrm>
            <a:off x="6776653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08" name="object 2708"/>
          <p:cNvSpPr/>
          <p:nvPr/>
        </p:nvSpPr>
        <p:spPr>
          <a:xfrm>
            <a:off x="6785691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09" name="object 2709"/>
          <p:cNvSpPr/>
          <p:nvPr/>
        </p:nvSpPr>
        <p:spPr>
          <a:xfrm>
            <a:off x="6794736" y="215548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10" name="object 2710"/>
          <p:cNvSpPr/>
          <p:nvPr/>
        </p:nvSpPr>
        <p:spPr>
          <a:xfrm>
            <a:off x="6803279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11" name="object 2711"/>
          <p:cNvSpPr/>
          <p:nvPr/>
        </p:nvSpPr>
        <p:spPr>
          <a:xfrm>
            <a:off x="6812316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12" name="object 2712"/>
          <p:cNvSpPr/>
          <p:nvPr/>
        </p:nvSpPr>
        <p:spPr>
          <a:xfrm>
            <a:off x="6821353" y="215548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13" name="object 2713"/>
          <p:cNvSpPr/>
          <p:nvPr/>
        </p:nvSpPr>
        <p:spPr>
          <a:xfrm>
            <a:off x="6829896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14" name="object 2714"/>
          <p:cNvSpPr/>
          <p:nvPr/>
        </p:nvSpPr>
        <p:spPr>
          <a:xfrm>
            <a:off x="6838942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15" name="object 2715"/>
          <p:cNvSpPr/>
          <p:nvPr/>
        </p:nvSpPr>
        <p:spPr>
          <a:xfrm>
            <a:off x="6847979" y="215548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16" name="object 2716"/>
          <p:cNvSpPr/>
          <p:nvPr/>
        </p:nvSpPr>
        <p:spPr>
          <a:xfrm>
            <a:off x="6856522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17" name="object 2717"/>
          <p:cNvSpPr/>
          <p:nvPr/>
        </p:nvSpPr>
        <p:spPr>
          <a:xfrm>
            <a:off x="6865559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18" name="object 2718"/>
          <p:cNvSpPr/>
          <p:nvPr/>
        </p:nvSpPr>
        <p:spPr>
          <a:xfrm>
            <a:off x="6874604" y="215548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19" name="object 2719"/>
          <p:cNvSpPr/>
          <p:nvPr/>
        </p:nvSpPr>
        <p:spPr>
          <a:xfrm>
            <a:off x="6883147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20" name="object 2720"/>
          <p:cNvSpPr/>
          <p:nvPr/>
        </p:nvSpPr>
        <p:spPr>
          <a:xfrm>
            <a:off x="6892185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21" name="object 2721"/>
          <p:cNvSpPr/>
          <p:nvPr/>
        </p:nvSpPr>
        <p:spPr>
          <a:xfrm>
            <a:off x="6901231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22" name="object 2722"/>
          <p:cNvSpPr/>
          <p:nvPr/>
        </p:nvSpPr>
        <p:spPr>
          <a:xfrm>
            <a:off x="6909764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23" name="object 2723"/>
          <p:cNvSpPr/>
          <p:nvPr/>
        </p:nvSpPr>
        <p:spPr>
          <a:xfrm>
            <a:off x="6918811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24" name="object 2724"/>
          <p:cNvSpPr/>
          <p:nvPr/>
        </p:nvSpPr>
        <p:spPr>
          <a:xfrm>
            <a:off x="6927848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25" name="object 2725"/>
          <p:cNvSpPr/>
          <p:nvPr/>
        </p:nvSpPr>
        <p:spPr>
          <a:xfrm>
            <a:off x="6936895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26" name="object 2726"/>
          <p:cNvSpPr/>
          <p:nvPr/>
        </p:nvSpPr>
        <p:spPr>
          <a:xfrm>
            <a:off x="6945931" y="215548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27" name="object 2727"/>
          <p:cNvSpPr/>
          <p:nvPr/>
        </p:nvSpPr>
        <p:spPr>
          <a:xfrm>
            <a:off x="6954474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28" name="object 2728"/>
          <p:cNvSpPr/>
          <p:nvPr/>
        </p:nvSpPr>
        <p:spPr>
          <a:xfrm>
            <a:off x="6963521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29" name="object 2729"/>
          <p:cNvSpPr/>
          <p:nvPr/>
        </p:nvSpPr>
        <p:spPr>
          <a:xfrm>
            <a:off x="6972557" y="215548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30" name="object 2730"/>
          <p:cNvSpPr/>
          <p:nvPr/>
        </p:nvSpPr>
        <p:spPr>
          <a:xfrm>
            <a:off x="6981100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31" name="object 2731"/>
          <p:cNvSpPr/>
          <p:nvPr/>
        </p:nvSpPr>
        <p:spPr>
          <a:xfrm>
            <a:off x="6990138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32" name="object 2732"/>
          <p:cNvSpPr/>
          <p:nvPr/>
        </p:nvSpPr>
        <p:spPr>
          <a:xfrm>
            <a:off x="6999182" y="215548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33" name="object 2733"/>
          <p:cNvSpPr/>
          <p:nvPr/>
        </p:nvSpPr>
        <p:spPr>
          <a:xfrm>
            <a:off x="7007725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34" name="object 2734"/>
          <p:cNvSpPr/>
          <p:nvPr/>
        </p:nvSpPr>
        <p:spPr>
          <a:xfrm>
            <a:off x="7016763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35" name="object 2735"/>
          <p:cNvSpPr/>
          <p:nvPr/>
        </p:nvSpPr>
        <p:spPr>
          <a:xfrm>
            <a:off x="7025799" y="215548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36" name="object 2736"/>
          <p:cNvSpPr/>
          <p:nvPr/>
        </p:nvSpPr>
        <p:spPr>
          <a:xfrm>
            <a:off x="7034342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37" name="object 2737"/>
          <p:cNvSpPr/>
          <p:nvPr/>
        </p:nvSpPr>
        <p:spPr>
          <a:xfrm>
            <a:off x="7043389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38" name="object 2738"/>
          <p:cNvSpPr/>
          <p:nvPr/>
        </p:nvSpPr>
        <p:spPr>
          <a:xfrm>
            <a:off x="7051930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39" name="object 2739"/>
          <p:cNvSpPr/>
          <p:nvPr/>
        </p:nvSpPr>
        <p:spPr>
          <a:xfrm>
            <a:off x="7060968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40" name="object 2740"/>
          <p:cNvSpPr/>
          <p:nvPr/>
        </p:nvSpPr>
        <p:spPr>
          <a:xfrm>
            <a:off x="7070005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41" name="object 2741"/>
          <p:cNvSpPr/>
          <p:nvPr/>
        </p:nvSpPr>
        <p:spPr>
          <a:xfrm>
            <a:off x="7078547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42" name="object 2742"/>
          <p:cNvSpPr/>
          <p:nvPr/>
        </p:nvSpPr>
        <p:spPr>
          <a:xfrm>
            <a:off x="7087594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43" name="object 2743"/>
          <p:cNvSpPr/>
          <p:nvPr/>
        </p:nvSpPr>
        <p:spPr>
          <a:xfrm>
            <a:off x="7096631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44" name="object 2744"/>
          <p:cNvSpPr/>
          <p:nvPr/>
        </p:nvSpPr>
        <p:spPr>
          <a:xfrm>
            <a:off x="7105173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45" name="object 2745"/>
          <p:cNvSpPr/>
          <p:nvPr/>
        </p:nvSpPr>
        <p:spPr>
          <a:xfrm>
            <a:off x="7114211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46" name="object 2746"/>
          <p:cNvSpPr/>
          <p:nvPr/>
        </p:nvSpPr>
        <p:spPr>
          <a:xfrm>
            <a:off x="7123256" y="215548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47" name="object 2747"/>
          <p:cNvSpPr/>
          <p:nvPr/>
        </p:nvSpPr>
        <p:spPr>
          <a:xfrm>
            <a:off x="7131798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48" name="object 2748"/>
          <p:cNvSpPr/>
          <p:nvPr/>
        </p:nvSpPr>
        <p:spPr>
          <a:xfrm>
            <a:off x="7140836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49" name="object 2749"/>
          <p:cNvSpPr/>
          <p:nvPr/>
        </p:nvSpPr>
        <p:spPr>
          <a:xfrm>
            <a:off x="7149881" y="215548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50" name="object 2750"/>
          <p:cNvSpPr/>
          <p:nvPr/>
        </p:nvSpPr>
        <p:spPr>
          <a:xfrm>
            <a:off x="7158415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51" name="object 2751"/>
          <p:cNvSpPr/>
          <p:nvPr/>
        </p:nvSpPr>
        <p:spPr>
          <a:xfrm>
            <a:off x="7167462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52" name="object 2752"/>
          <p:cNvSpPr/>
          <p:nvPr/>
        </p:nvSpPr>
        <p:spPr>
          <a:xfrm>
            <a:off x="7176498" y="215548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53" name="object 2753"/>
          <p:cNvSpPr/>
          <p:nvPr/>
        </p:nvSpPr>
        <p:spPr>
          <a:xfrm>
            <a:off x="7185041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54" name="object 2754"/>
          <p:cNvSpPr/>
          <p:nvPr/>
        </p:nvSpPr>
        <p:spPr>
          <a:xfrm>
            <a:off x="7194087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55" name="object 2755"/>
          <p:cNvSpPr/>
          <p:nvPr/>
        </p:nvSpPr>
        <p:spPr>
          <a:xfrm>
            <a:off x="7203124" y="215548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56" name="object 2756"/>
          <p:cNvSpPr/>
          <p:nvPr/>
        </p:nvSpPr>
        <p:spPr>
          <a:xfrm>
            <a:off x="7211667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57" name="object 2757"/>
          <p:cNvSpPr/>
          <p:nvPr/>
        </p:nvSpPr>
        <p:spPr>
          <a:xfrm>
            <a:off x="7220704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58" name="object 2758"/>
          <p:cNvSpPr/>
          <p:nvPr/>
        </p:nvSpPr>
        <p:spPr>
          <a:xfrm>
            <a:off x="7229246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59" name="object 2759"/>
          <p:cNvSpPr/>
          <p:nvPr/>
        </p:nvSpPr>
        <p:spPr>
          <a:xfrm>
            <a:off x="7238293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60" name="object 2760"/>
          <p:cNvSpPr/>
          <p:nvPr/>
        </p:nvSpPr>
        <p:spPr>
          <a:xfrm>
            <a:off x="7247330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61" name="object 2761"/>
          <p:cNvSpPr/>
          <p:nvPr/>
        </p:nvSpPr>
        <p:spPr>
          <a:xfrm>
            <a:off x="7255871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62" name="object 2762"/>
          <p:cNvSpPr/>
          <p:nvPr/>
        </p:nvSpPr>
        <p:spPr>
          <a:xfrm>
            <a:off x="7264909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63" name="object 2763"/>
          <p:cNvSpPr/>
          <p:nvPr/>
        </p:nvSpPr>
        <p:spPr>
          <a:xfrm>
            <a:off x="7273956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64" name="object 2764"/>
          <p:cNvSpPr/>
          <p:nvPr/>
        </p:nvSpPr>
        <p:spPr>
          <a:xfrm>
            <a:off x="7282497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65" name="object 2765"/>
          <p:cNvSpPr/>
          <p:nvPr/>
        </p:nvSpPr>
        <p:spPr>
          <a:xfrm>
            <a:off x="7291535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66" name="object 2766"/>
          <p:cNvSpPr/>
          <p:nvPr/>
        </p:nvSpPr>
        <p:spPr>
          <a:xfrm>
            <a:off x="7300571" y="215548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67" name="object 2767"/>
          <p:cNvSpPr/>
          <p:nvPr/>
        </p:nvSpPr>
        <p:spPr>
          <a:xfrm>
            <a:off x="7309114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68" name="object 2768"/>
          <p:cNvSpPr/>
          <p:nvPr/>
        </p:nvSpPr>
        <p:spPr>
          <a:xfrm>
            <a:off x="7318160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69" name="object 2769"/>
          <p:cNvSpPr/>
          <p:nvPr/>
        </p:nvSpPr>
        <p:spPr>
          <a:xfrm>
            <a:off x="7327197" y="215548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70" name="object 2770"/>
          <p:cNvSpPr/>
          <p:nvPr/>
        </p:nvSpPr>
        <p:spPr>
          <a:xfrm>
            <a:off x="7335740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71" name="object 2771"/>
          <p:cNvSpPr/>
          <p:nvPr/>
        </p:nvSpPr>
        <p:spPr>
          <a:xfrm>
            <a:off x="7344777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72" name="object 2772"/>
          <p:cNvSpPr/>
          <p:nvPr/>
        </p:nvSpPr>
        <p:spPr>
          <a:xfrm>
            <a:off x="7353823" y="215548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73" name="object 2773"/>
          <p:cNvSpPr/>
          <p:nvPr/>
        </p:nvSpPr>
        <p:spPr>
          <a:xfrm>
            <a:off x="7362366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74" name="object 2774"/>
          <p:cNvSpPr/>
          <p:nvPr/>
        </p:nvSpPr>
        <p:spPr>
          <a:xfrm>
            <a:off x="7371403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75" name="object 2775"/>
          <p:cNvSpPr/>
          <p:nvPr/>
        </p:nvSpPr>
        <p:spPr>
          <a:xfrm>
            <a:off x="7380448" y="215548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76" name="object 2776"/>
          <p:cNvSpPr/>
          <p:nvPr/>
        </p:nvSpPr>
        <p:spPr>
          <a:xfrm>
            <a:off x="7388982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77" name="object 2777"/>
          <p:cNvSpPr/>
          <p:nvPr/>
        </p:nvSpPr>
        <p:spPr>
          <a:xfrm>
            <a:off x="7398029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78" name="object 2778"/>
          <p:cNvSpPr/>
          <p:nvPr/>
        </p:nvSpPr>
        <p:spPr>
          <a:xfrm>
            <a:off x="7406570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79" name="object 2779"/>
          <p:cNvSpPr/>
          <p:nvPr/>
        </p:nvSpPr>
        <p:spPr>
          <a:xfrm>
            <a:off x="7415608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80" name="object 2780"/>
          <p:cNvSpPr/>
          <p:nvPr/>
        </p:nvSpPr>
        <p:spPr>
          <a:xfrm>
            <a:off x="7424655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81" name="object 2781"/>
          <p:cNvSpPr/>
          <p:nvPr/>
        </p:nvSpPr>
        <p:spPr>
          <a:xfrm>
            <a:off x="7433187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82" name="object 2782"/>
          <p:cNvSpPr/>
          <p:nvPr/>
        </p:nvSpPr>
        <p:spPr>
          <a:xfrm>
            <a:off x="7442234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83" name="object 2783"/>
          <p:cNvSpPr/>
          <p:nvPr/>
        </p:nvSpPr>
        <p:spPr>
          <a:xfrm>
            <a:off x="7451271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84" name="object 2784"/>
          <p:cNvSpPr/>
          <p:nvPr/>
        </p:nvSpPr>
        <p:spPr>
          <a:xfrm>
            <a:off x="7459813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85" name="object 2785"/>
          <p:cNvSpPr/>
          <p:nvPr/>
        </p:nvSpPr>
        <p:spPr>
          <a:xfrm>
            <a:off x="7468859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86" name="object 2786"/>
          <p:cNvSpPr/>
          <p:nvPr/>
        </p:nvSpPr>
        <p:spPr>
          <a:xfrm>
            <a:off x="7477896" y="215548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87" name="object 2787"/>
          <p:cNvSpPr/>
          <p:nvPr/>
        </p:nvSpPr>
        <p:spPr>
          <a:xfrm>
            <a:off x="7486439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88" name="object 2788"/>
          <p:cNvSpPr/>
          <p:nvPr/>
        </p:nvSpPr>
        <p:spPr>
          <a:xfrm>
            <a:off x="7495476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89" name="object 2789"/>
          <p:cNvSpPr/>
          <p:nvPr/>
        </p:nvSpPr>
        <p:spPr>
          <a:xfrm>
            <a:off x="7504522" y="215548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90" name="object 2790"/>
          <p:cNvSpPr/>
          <p:nvPr/>
        </p:nvSpPr>
        <p:spPr>
          <a:xfrm>
            <a:off x="7513064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91" name="object 2791"/>
          <p:cNvSpPr/>
          <p:nvPr/>
        </p:nvSpPr>
        <p:spPr>
          <a:xfrm>
            <a:off x="7522102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92" name="object 2792"/>
          <p:cNvSpPr/>
          <p:nvPr/>
        </p:nvSpPr>
        <p:spPr>
          <a:xfrm>
            <a:off x="7531147" y="215548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93" name="object 2793"/>
          <p:cNvSpPr/>
          <p:nvPr/>
        </p:nvSpPr>
        <p:spPr>
          <a:xfrm>
            <a:off x="7539681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94" name="object 2794"/>
          <p:cNvSpPr/>
          <p:nvPr/>
        </p:nvSpPr>
        <p:spPr>
          <a:xfrm>
            <a:off x="7548728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95" name="object 2795"/>
          <p:cNvSpPr/>
          <p:nvPr/>
        </p:nvSpPr>
        <p:spPr>
          <a:xfrm>
            <a:off x="7557764" y="215548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96" name="object 2796"/>
          <p:cNvSpPr/>
          <p:nvPr/>
        </p:nvSpPr>
        <p:spPr>
          <a:xfrm>
            <a:off x="7566307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97" name="object 2797"/>
          <p:cNvSpPr/>
          <p:nvPr/>
        </p:nvSpPr>
        <p:spPr>
          <a:xfrm>
            <a:off x="7575353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98" name="object 2798"/>
          <p:cNvSpPr/>
          <p:nvPr/>
        </p:nvSpPr>
        <p:spPr>
          <a:xfrm>
            <a:off x="7583886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99" name="object 2799"/>
          <p:cNvSpPr/>
          <p:nvPr/>
        </p:nvSpPr>
        <p:spPr>
          <a:xfrm>
            <a:off x="7592932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00" name="object 2800"/>
          <p:cNvSpPr/>
          <p:nvPr/>
        </p:nvSpPr>
        <p:spPr>
          <a:xfrm>
            <a:off x="7601970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01" name="object 2801"/>
          <p:cNvSpPr/>
          <p:nvPr/>
        </p:nvSpPr>
        <p:spPr>
          <a:xfrm>
            <a:off x="7610512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02" name="object 2802"/>
          <p:cNvSpPr/>
          <p:nvPr/>
        </p:nvSpPr>
        <p:spPr>
          <a:xfrm>
            <a:off x="7619549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03" name="object 2803"/>
          <p:cNvSpPr/>
          <p:nvPr/>
        </p:nvSpPr>
        <p:spPr>
          <a:xfrm>
            <a:off x="7628596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04" name="object 2804"/>
          <p:cNvSpPr/>
          <p:nvPr/>
        </p:nvSpPr>
        <p:spPr>
          <a:xfrm>
            <a:off x="7637137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05" name="object 2805"/>
          <p:cNvSpPr/>
          <p:nvPr/>
        </p:nvSpPr>
        <p:spPr>
          <a:xfrm>
            <a:off x="7646175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06" name="object 2806"/>
          <p:cNvSpPr/>
          <p:nvPr/>
        </p:nvSpPr>
        <p:spPr>
          <a:xfrm>
            <a:off x="7655220" y="215548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07" name="object 2807"/>
          <p:cNvSpPr/>
          <p:nvPr/>
        </p:nvSpPr>
        <p:spPr>
          <a:xfrm>
            <a:off x="7663754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08" name="object 2808"/>
          <p:cNvSpPr/>
          <p:nvPr/>
        </p:nvSpPr>
        <p:spPr>
          <a:xfrm>
            <a:off x="7672801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09" name="object 2809"/>
          <p:cNvSpPr/>
          <p:nvPr/>
        </p:nvSpPr>
        <p:spPr>
          <a:xfrm>
            <a:off x="7681837" y="215548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10" name="object 2810"/>
          <p:cNvSpPr/>
          <p:nvPr/>
        </p:nvSpPr>
        <p:spPr>
          <a:xfrm>
            <a:off x="7690380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11" name="object 2811"/>
          <p:cNvSpPr/>
          <p:nvPr/>
        </p:nvSpPr>
        <p:spPr>
          <a:xfrm>
            <a:off x="7699426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12" name="object 2812"/>
          <p:cNvSpPr/>
          <p:nvPr/>
        </p:nvSpPr>
        <p:spPr>
          <a:xfrm>
            <a:off x="7708462" y="215548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13" name="object 2813"/>
          <p:cNvSpPr/>
          <p:nvPr/>
        </p:nvSpPr>
        <p:spPr>
          <a:xfrm>
            <a:off x="7717005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14" name="object 2814"/>
          <p:cNvSpPr/>
          <p:nvPr/>
        </p:nvSpPr>
        <p:spPr>
          <a:xfrm>
            <a:off x="7726043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15" name="object 2815"/>
          <p:cNvSpPr/>
          <p:nvPr/>
        </p:nvSpPr>
        <p:spPr>
          <a:xfrm>
            <a:off x="7735088" y="215548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16" name="object 2816"/>
          <p:cNvSpPr/>
          <p:nvPr/>
        </p:nvSpPr>
        <p:spPr>
          <a:xfrm>
            <a:off x="7743631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17" name="object 2817"/>
          <p:cNvSpPr/>
          <p:nvPr/>
        </p:nvSpPr>
        <p:spPr>
          <a:xfrm>
            <a:off x="7752668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18" name="object 2818"/>
          <p:cNvSpPr/>
          <p:nvPr/>
        </p:nvSpPr>
        <p:spPr>
          <a:xfrm>
            <a:off x="7761211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19" name="object 2819"/>
          <p:cNvSpPr/>
          <p:nvPr/>
        </p:nvSpPr>
        <p:spPr>
          <a:xfrm>
            <a:off x="7770248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20" name="object 2820"/>
          <p:cNvSpPr/>
          <p:nvPr/>
        </p:nvSpPr>
        <p:spPr>
          <a:xfrm>
            <a:off x="7779295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21" name="object 2821"/>
          <p:cNvSpPr/>
          <p:nvPr/>
        </p:nvSpPr>
        <p:spPr>
          <a:xfrm>
            <a:off x="7787836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22" name="object 2822"/>
          <p:cNvSpPr/>
          <p:nvPr/>
        </p:nvSpPr>
        <p:spPr>
          <a:xfrm>
            <a:off x="7796874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23" name="object 2823"/>
          <p:cNvSpPr/>
          <p:nvPr/>
        </p:nvSpPr>
        <p:spPr>
          <a:xfrm>
            <a:off x="7805921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24" name="object 2824"/>
          <p:cNvSpPr/>
          <p:nvPr/>
        </p:nvSpPr>
        <p:spPr>
          <a:xfrm>
            <a:off x="7814453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25" name="object 2825"/>
          <p:cNvSpPr/>
          <p:nvPr/>
        </p:nvSpPr>
        <p:spPr>
          <a:xfrm>
            <a:off x="7823500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26" name="object 2826"/>
          <p:cNvSpPr/>
          <p:nvPr/>
        </p:nvSpPr>
        <p:spPr>
          <a:xfrm>
            <a:off x="7832535" y="215548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27" name="object 2827"/>
          <p:cNvSpPr/>
          <p:nvPr/>
        </p:nvSpPr>
        <p:spPr>
          <a:xfrm>
            <a:off x="7841078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28" name="object 2828"/>
          <p:cNvSpPr/>
          <p:nvPr/>
        </p:nvSpPr>
        <p:spPr>
          <a:xfrm>
            <a:off x="7850125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29" name="object 2829"/>
          <p:cNvSpPr/>
          <p:nvPr/>
        </p:nvSpPr>
        <p:spPr>
          <a:xfrm>
            <a:off x="7859162" y="215548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30" name="object 2830"/>
          <p:cNvSpPr/>
          <p:nvPr/>
        </p:nvSpPr>
        <p:spPr>
          <a:xfrm>
            <a:off x="7867705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31" name="object 2831"/>
          <p:cNvSpPr/>
          <p:nvPr/>
        </p:nvSpPr>
        <p:spPr>
          <a:xfrm>
            <a:off x="7876742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32" name="object 2832"/>
          <p:cNvSpPr/>
          <p:nvPr/>
        </p:nvSpPr>
        <p:spPr>
          <a:xfrm>
            <a:off x="7885788" y="215548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33" name="object 2833"/>
          <p:cNvSpPr/>
          <p:nvPr/>
        </p:nvSpPr>
        <p:spPr>
          <a:xfrm>
            <a:off x="7894330" y="215548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6479"/>
                </a:moveTo>
                <a:lnTo>
                  <a:pt x="6479" y="6479"/>
                </a:lnTo>
                <a:lnTo>
                  <a:pt x="6479" y="0"/>
                </a:lnTo>
                <a:lnTo>
                  <a:pt x="0" y="0"/>
                </a:lnTo>
                <a:lnTo>
                  <a:pt x="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34" name="object 2834"/>
          <p:cNvSpPr/>
          <p:nvPr/>
        </p:nvSpPr>
        <p:spPr>
          <a:xfrm>
            <a:off x="7894330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35" name="object 2835"/>
          <p:cNvSpPr/>
          <p:nvPr/>
        </p:nvSpPr>
        <p:spPr>
          <a:xfrm>
            <a:off x="7903368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36" name="object 2836"/>
          <p:cNvSpPr/>
          <p:nvPr/>
        </p:nvSpPr>
        <p:spPr>
          <a:xfrm>
            <a:off x="7912404" y="215548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37" name="object 2837"/>
          <p:cNvSpPr/>
          <p:nvPr/>
        </p:nvSpPr>
        <p:spPr>
          <a:xfrm>
            <a:off x="7920947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38" name="object 2838"/>
          <p:cNvSpPr/>
          <p:nvPr/>
        </p:nvSpPr>
        <p:spPr>
          <a:xfrm>
            <a:off x="7929994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39" name="object 2839"/>
          <p:cNvSpPr/>
          <p:nvPr/>
        </p:nvSpPr>
        <p:spPr>
          <a:xfrm>
            <a:off x="7938526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40" name="object 2840"/>
          <p:cNvSpPr/>
          <p:nvPr/>
        </p:nvSpPr>
        <p:spPr>
          <a:xfrm>
            <a:off x="7947573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41" name="object 2841"/>
          <p:cNvSpPr/>
          <p:nvPr/>
        </p:nvSpPr>
        <p:spPr>
          <a:xfrm>
            <a:off x="7956610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42" name="object 2842"/>
          <p:cNvSpPr/>
          <p:nvPr/>
        </p:nvSpPr>
        <p:spPr>
          <a:xfrm>
            <a:off x="7965151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43" name="object 2843"/>
          <p:cNvSpPr/>
          <p:nvPr/>
        </p:nvSpPr>
        <p:spPr>
          <a:xfrm>
            <a:off x="7974198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44" name="object 2844"/>
          <p:cNvSpPr/>
          <p:nvPr/>
        </p:nvSpPr>
        <p:spPr>
          <a:xfrm>
            <a:off x="7983236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45" name="object 2845"/>
          <p:cNvSpPr/>
          <p:nvPr/>
        </p:nvSpPr>
        <p:spPr>
          <a:xfrm>
            <a:off x="7991778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46" name="object 2846"/>
          <p:cNvSpPr/>
          <p:nvPr/>
        </p:nvSpPr>
        <p:spPr>
          <a:xfrm>
            <a:off x="8000815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47" name="object 2847"/>
          <p:cNvSpPr/>
          <p:nvPr/>
        </p:nvSpPr>
        <p:spPr>
          <a:xfrm>
            <a:off x="8009861" y="215548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48" name="object 2848"/>
          <p:cNvSpPr/>
          <p:nvPr/>
        </p:nvSpPr>
        <p:spPr>
          <a:xfrm>
            <a:off x="8018403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49" name="object 2849"/>
          <p:cNvSpPr/>
          <p:nvPr/>
        </p:nvSpPr>
        <p:spPr>
          <a:xfrm>
            <a:off x="8027441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50" name="object 2850"/>
          <p:cNvSpPr/>
          <p:nvPr/>
        </p:nvSpPr>
        <p:spPr>
          <a:xfrm>
            <a:off x="8036486" y="215548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51" name="object 2851"/>
          <p:cNvSpPr/>
          <p:nvPr/>
        </p:nvSpPr>
        <p:spPr>
          <a:xfrm>
            <a:off x="8045020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52" name="object 2852"/>
          <p:cNvSpPr/>
          <p:nvPr/>
        </p:nvSpPr>
        <p:spPr>
          <a:xfrm>
            <a:off x="8054067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53" name="object 2853"/>
          <p:cNvSpPr/>
          <p:nvPr/>
        </p:nvSpPr>
        <p:spPr>
          <a:xfrm>
            <a:off x="8063103" y="215548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54" name="object 2854"/>
          <p:cNvSpPr/>
          <p:nvPr/>
        </p:nvSpPr>
        <p:spPr>
          <a:xfrm>
            <a:off x="8071645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55" name="object 2855"/>
          <p:cNvSpPr/>
          <p:nvPr/>
        </p:nvSpPr>
        <p:spPr>
          <a:xfrm>
            <a:off x="8080692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56" name="object 2856"/>
          <p:cNvSpPr/>
          <p:nvPr/>
        </p:nvSpPr>
        <p:spPr>
          <a:xfrm>
            <a:off x="8089728" y="215548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57" name="object 2857"/>
          <p:cNvSpPr/>
          <p:nvPr/>
        </p:nvSpPr>
        <p:spPr>
          <a:xfrm>
            <a:off x="8098271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58" name="object 2858"/>
          <p:cNvSpPr/>
          <p:nvPr/>
        </p:nvSpPr>
        <p:spPr>
          <a:xfrm>
            <a:off x="8107309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59" name="object 2859"/>
          <p:cNvSpPr/>
          <p:nvPr/>
        </p:nvSpPr>
        <p:spPr>
          <a:xfrm>
            <a:off x="8115851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60" name="object 2860"/>
          <p:cNvSpPr/>
          <p:nvPr/>
        </p:nvSpPr>
        <p:spPr>
          <a:xfrm>
            <a:off x="8124897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61" name="object 2861"/>
          <p:cNvSpPr/>
          <p:nvPr/>
        </p:nvSpPr>
        <p:spPr>
          <a:xfrm>
            <a:off x="8133934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62" name="object 2862"/>
          <p:cNvSpPr/>
          <p:nvPr/>
        </p:nvSpPr>
        <p:spPr>
          <a:xfrm>
            <a:off x="8142476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63" name="object 2863"/>
          <p:cNvSpPr/>
          <p:nvPr/>
        </p:nvSpPr>
        <p:spPr>
          <a:xfrm>
            <a:off x="8151514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64" name="object 2864"/>
          <p:cNvSpPr/>
          <p:nvPr/>
        </p:nvSpPr>
        <p:spPr>
          <a:xfrm>
            <a:off x="8160560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65" name="object 2865"/>
          <p:cNvSpPr/>
          <p:nvPr/>
        </p:nvSpPr>
        <p:spPr>
          <a:xfrm>
            <a:off x="8169102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66" name="object 2866"/>
          <p:cNvSpPr/>
          <p:nvPr/>
        </p:nvSpPr>
        <p:spPr>
          <a:xfrm>
            <a:off x="8178140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67" name="object 2867"/>
          <p:cNvSpPr/>
          <p:nvPr/>
        </p:nvSpPr>
        <p:spPr>
          <a:xfrm>
            <a:off x="8187176" y="215548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68" name="object 2868"/>
          <p:cNvSpPr/>
          <p:nvPr/>
        </p:nvSpPr>
        <p:spPr>
          <a:xfrm>
            <a:off x="8195719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69" name="object 2869"/>
          <p:cNvSpPr/>
          <p:nvPr/>
        </p:nvSpPr>
        <p:spPr>
          <a:xfrm>
            <a:off x="8204766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70" name="object 2870"/>
          <p:cNvSpPr/>
          <p:nvPr/>
        </p:nvSpPr>
        <p:spPr>
          <a:xfrm>
            <a:off x="8213802" y="215548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71" name="object 2871"/>
          <p:cNvSpPr/>
          <p:nvPr/>
        </p:nvSpPr>
        <p:spPr>
          <a:xfrm>
            <a:off x="8222344" y="215548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72" name="object 2872"/>
          <p:cNvSpPr/>
          <p:nvPr/>
        </p:nvSpPr>
        <p:spPr>
          <a:xfrm>
            <a:off x="4047515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73" name="object 2873"/>
          <p:cNvSpPr/>
          <p:nvPr/>
        </p:nvSpPr>
        <p:spPr>
          <a:xfrm>
            <a:off x="4056057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74" name="object 2874"/>
          <p:cNvSpPr/>
          <p:nvPr/>
        </p:nvSpPr>
        <p:spPr>
          <a:xfrm>
            <a:off x="4065103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75" name="object 2875"/>
          <p:cNvSpPr/>
          <p:nvPr/>
        </p:nvSpPr>
        <p:spPr>
          <a:xfrm>
            <a:off x="4074139" y="2289607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76" name="object 2876"/>
          <p:cNvSpPr/>
          <p:nvPr/>
        </p:nvSpPr>
        <p:spPr>
          <a:xfrm>
            <a:off x="4082682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77" name="object 2877"/>
          <p:cNvSpPr/>
          <p:nvPr/>
        </p:nvSpPr>
        <p:spPr>
          <a:xfrm>
            <a:off x="4091720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78" name="object 2878"/>
          <p:cNvSpPr/>
          <p:nvPr/>
        </p:nvSpPr>
        <p:spPr>
          <a:xfrm>
            <a:off x="4100765" y="2289607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79" name="object 2879"/>
          <p:cNvSpPr/>
          <p:nvPr/>
        </p:nvSpPr>
        <p:spPr>
          <a:xfrm>
            <a:off x="4109299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80" name="object 2880"/>
          <p:cNvSpPr/>
          <p:nvPr/>
        </p:nvSpPr>
        <p:spPr>
          <a:xfrm>
            <a:off x="4118346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81" name="object 2881"/>
          <p:cNvSpPr/>
          <p:nvPr/>
        </p:nvSpPr>
        <p:spPr>
          <a:xfrm>
            <a:off x="4127381" y="2289607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82" name="object 2882"/>
          <p:cNvSpPr/>
          <p:nvPr/>
        </p:nvSpPr>
        <p:spPr>
          <a:xfrm>
            <a:off x="4135924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83" name="object 2883"/>
          <p:cNvSpPr/>
          <p:nvPr/>
        </p:nvSpPr>
        <p:spPr>
          <a:xfrm>
            <a:off x="4144971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84" name="object 2884"/>
          <p:cNvSpPr/>
          <p:nvPr/>
        </p:nvSpPr>
        <p:spPr>
          <a:xfrm>
            <a:off x="4154007" y="2289607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85" name="object 2885"/>
          <p:cNvSpPr/>
          <p:nvPr/>
        </p:nvSpPr>
        <p:spPr>
          <a:xfrm>
            <a:off x="4162550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86" name="object 2886"/>
          <p:cNvSpPr/>
          <p:nvPr/>
        </p:nvSpPr>
        <p:spPr>
          <a:xfrm>
            <a:off x="4171588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87" name="object 2887"/>
          <p:cNvSpPr/>
          <p:nvPr/>
        </p:nvSpPr>
        <p:spPr>
          <a:xfrm>
            <a:off x="4180633" y="2289607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88" name="object 2888"/>
          <p:cNvSpPr/>
          <p:nvPr/>
        </p:nvSpPr>
        <p:spPr>
          <a:xfrm>
            <a:off x="4189176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89" name="object 2889"/>
          <p:cNvSpPr/>
          <p:nvPr/>
        </p:nvSpPr>
        <p:spPr>
          <a:xfrm>
            <a:off x="4198213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90" name="object 2890"/>
          <p:cNvSpPr/>
          <p:nvPr/>
        </p:nvSpPr>
        <p:spPr>
          <a:xfrm>
            <a:off x="4207259" y="2289607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91" name="object 2891"/>
          <p:cNvSpPr/>
          <p:nvPr/>
        </p:nvSpPr>
        <p:spPr>
          <a:xfrm>
            <a:off x="4215793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92" name="object 2892"/>
          <p:cNvSpPr/>
          <p:nvPr/>
        </p:nvSpPr>
        <p:spPr>
          <a:xfrm>
            <a:off x="4224839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93" name="object 2893"/>
          <p:cNvSpPr/>
          <p:nvPr/>
        </p:nvSpPr>
        <p:spPr>
          <a:xfrm>
            <a:off x="4233876" y="2289607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94" name="object 2894"/>
          <p:cNvSpPr/>
          <p:nvPr/>
        </p:nvSpPr>
        <p:spPr>
          <a:xfrm>
            <a:off x="4242419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95" name="object 2895"/>
          <p:cNvSpPr/>
          <p:nvPr/>
        </p:nvSpPr>
        <p:spPr>
          <a:xfrm>
            <a:off x="4251465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96" name="object 2896"/>
          <p:cNvSpPr/>
          <p:nvPr/>
        </p:nvSpPr>
        <p:spPr>
          <a:xfrm>
            <a:off x="4259997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97" name="object 2897"/>
          <p:cNvSpPr/>
          <p:nvPr/>
        </p:nvSpPr>
        <p:spPr>
          <a:xfrm>
            <a:off x="4269044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98" name="object 2898"/>
          <p:cNvSpPr/>
          <p:nvPr/>
        </p:nvSpPr>
        <p:spPr>
          <a:xfrm>
            <a:off x="4278082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99" name="object 2899"/>
          <p:cNvSpPr/>
          <p:nvPr/>
        </p:nvSpPr>
        <p:spPr>
          <a:xfrm>
            <a:off x="4286623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00" name="object 2900"/>
          <p:cNvSpPr/>
          <p:nvPr/>
        </p:nvSpPr>
        <p:spPr>
          <a:xfrm>
            <a:off x="4295670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01" name="object 2901"/>
          <p:cNvSpPr/>
          <p:nvPr/>
        </p:nvSpPr>
        <p:spPr>
          <a:xfrm>
            <a:off x="4304708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02" name="object 2902"/>
          <p:cNvSpPr/>
          <p:nvPr/>
        </p:nvSpPr>
        <p:spPr>
          <a:xfrm>
            <a:off x="4313249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03" name="object 2903"/>
          <p:cNvSpPr/>
          <p:nvPr/>
        </p:nvSpPr>
        <p:spPr>
          <a:xfrm>
            <a:off x="4322286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04" name="object 2904"/>
          <p:cNvSpPr/>
          <p:nvPr/>
        </p:nvSpPr>
        <p:spPr>
          <a:xfrm>
            <a:off x="4331332" y="2289607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05" name="object 2905"/>
          <p:cNvSpPr/>
          <p:nvPr/>
        </p:nvSpPr>
        <p:spPr>
          <a:xfrm>
            <a:off x="4339875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06" name="object 2906"/>
          <p:cNvSpPr/>
          <p:nvPr/>
        </p:nvSpPr>
        <p:spPr>
          <a:xfrm>
            <a:off x="4348912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07" name="object 2907"/>
          <p:cNvSpPr/>
          <p:nvPr/>
        </p:nvSpPr>
        <p:spPr>
          <a:xfrm>
            <a:off x="4357949" y="2289607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08" name="object 2908"/>
          <p:cNvSpPr/>
          <p:nvPr/>
        </p:nvSpPr>
        <p:spPr>
          <a:xfrm>
            <a:off x="4366492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09" name="object 2909"/>
          <p:cNvSpPr/>
          <p:nvPr/>
        </p:nvSpPr>
        <p:spPr>
          <a:xfrm>
            <a:off x="4375538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10" name="object 2910"/>
          <p:cNvSpPr/>
          <p:nvPr/>
        </p:nvSpPr>
        <p:spPr>
          <a:xfrm>
            <a:off x="4384574" y="2289607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11" name="object 2911"/>
          <p:cNvSpPr/>
          <p:nvPr/>
        </p:nvSpPr>
        <p:spPr>
          <a:xfrm>
            <a:off x="4393117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12" name="object 2912"/>
          <p:cNvSpPr/>
          <p:nvPr/>
        </p:nvSpPr>
        <p:spPr>
          <a:xfrm>
            <a:off x="4402155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13" name="object 2913"/>
          <p:cNvSpPr/>
          <p:nvPr/>
        </p:nvSpPr>
        <p:spPr>
          <a:xfrm>
            <a:off x="4411200" y="2289607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14" name="object 2914"/>
          <p:cNvSpPr/>
          <p:nvPr/>
        </p:nvSpPr>
        <p:spPr>
          <a:xfrm>
            <a:off x="4419743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15" name="object 2915"/>
          <p:cNvSpPr/>
          <p:nvPr/>
        </p:nvSpPr>
        <p:spPr>
          <a:xfrm>
            <a:off x="4428781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16" name="object 2916"/>
          <p:cNvSpPr/>
          <p:nvPr/>
        </p:nvSpPr>
        <p:spPr>
          <a:xfrm>
            <a:off x="4437825" y="2289607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17" name="object 2917"/>
          <p:cNvSpPr/>
          <p:nvPr/>
        </p:nvSpPr>
        <p:spPr>
          <a:xfrm>
            <a:off x="4446359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18" name="object 2918"/>
          <p:cNvSpPr/>
          <p:nvPr/>
        </p:nvSpPr>
        <p:spPr>
          <a:xfrm>
            <a:off x="4455406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19" name="object 2919"/>
          <p:cNvSpPr/>
          <p:nvPr/>
        </p:nvSpPr>
        <p:spPr>
          <a:xfrm>
            <a:off x="4464442" y="2289607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20" name="object 2920"/>
          <p:cNvSpPr/>
          <p:nvPr/>
        </p:nvSpPr>
        <p:spPr>
          <a:xfrm>
            <a:off x="4472985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21" name="object 2921"/>
          <p:cNvSpPr/>
          <p:nvPr/>
        </p:nvSpPr>
        <p:spPr>
          <a:xfrm>
            <a:off x="4482032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22" name="object 2922"/>
          <p:cNvSpPr/>
          <p:nvPr/>
        </p:nvSpPr>
        <p:spPr>
          <a:xfrm>
            <a:off x="4490565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23" name="object 2923"/>
          <p:cNvSpPr/>
          <p:nvPr/>
        </p:nvSpPr>
        <p:spPr>
          <a:xfrm>
            <a:off x="4499611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24" name="object 2924"/>
          <p:cNvSpPr/>
          <p:nvPr/>
        </p:nvSpPr>
        <p:spPr>
          <a:xfrm>
            <a:off x="4508648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25" name="object 2925"/>
          <p:cNvSpPr/>
          <p:nvPr/>
        </p:nvSpPr>
        <p:spPr>
          <a:xfrm>
            <a:off x="4517190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26" name="object 2926"/>
          <p:cNvSpPr/>
          <p:nvPr/>
        </p:nvSpPr>
        <p:spPr>
          <a:xfrm>
            <a:off x="4526237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27" name="object 2927"/>
          <p:cNvSpPr/>
          <p:nvPr/>
        </p:nvSpPr>
        <p:spPr>
          <a:xfrm>
            <a:off x="4535275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28" name="object 2928"/>
          <p:cNvSpPr/>
          <p:nvPr/>
        </p:nvSpPr>
        <p:spPr>
          <a:xfrm>
            <a:off x="4543816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29" name="object 2929"/>
          <p:cNvSpPr/>
          <p:nvPr/>
        </p:nvSpPr>
        <p:spPr>
          <a:xfrm>
            <a:off x="4552854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30" name="object 2930"/>
          <p:cNvSpPr/>
          <p:nvPr/>
        </p:nvSpPr>
        <p:spPr>
          <a:xfrm>
            <a:off x="4561901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31" name="object 2931"/>
          <p:cNvSpPr/>
          <p:nvPr/>
        </p:nvSpPr>
        <p:spPr>
          <a:xfrm>
            <a:off x="4570441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32" name="object 2932"/>
          <p:cNvSpPr/>
          <p:nvPr/>
        </p:nvSpPr>
        <p:spPr>
          <a:xfrm>
            <a:off x="4579479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33" name="object 2933"/>
          <p:cNvSpPr/>
          <p:nvPr/>
        </p:nvSpPr>
        <p:spPr>
          <a:xfrm>
            <a:off x="4588525" y="2289607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34" name="object 2934"/>
          <p:cNvSpPr/>
          <p:nvPr/>
        </p:nvSpPr>
        <p:spPr>
          <a:xfrm>
            <a:off x="4597058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35" name="object 2935"/>
          <p:cNvSpPr/>
          <p:nvPr/>
        </p:nvSpPr>
        <p:spPr>
          <a:xfrm>
            <a:off x="4606105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36" name="object 2936"/>
          <p:cNvSpPr/>
          <p:nvPr/>
        </p:nvSpPr>
        <p:spPr>
          <a:xfrm>
            <a:off x="4615142" y="2289607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37" name="object 2937"/>
          <p:cNvSpPr/>
          <p:nvPr/>
        </p:nvSpPr>
        <p:spPr>
          <a:xfrm>
            <a:off x="4623685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38" name="object 2938"/>
          <p:cNvSpPr/>
          <p:nvPr/>
        </p:nvSpPr>
        <p:spPr>
          <a:xfrm>
            <a:off x="4632731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39" name="object 2939"/>
          <p:cNvSpPr/>
          <p:nvPr/>
        </p:nvSpPr>
        <p:spPr>
          <a:xfrm>
            <a:off x="4641767" y="2289607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40" name="object 2940"/>
          <p:cNvSpPr/>
          <p:nvPr/>
        </p:nvSpPr>
        <p:spPr>
          <a:xfrm>
            <a:off x="4650310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41" name="object 2941"/>
          <p:cNvSpPr/>
          <p:nvPr/>
        </p:nvSpPr>
        <p:spPr>
          <a:xfrm>
            <a:off x="4659348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42" name="object 2942"/>
          <p:cNvSpPr/>
          <p:nvPr/>
        </p:nvSpPr>
        <p:spPr>
          <a:xfrm>
            <a:off x="4668393" y="2289607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43" name="object 2943"/>
          <p:cNvSpPr/>
          <p:nvPr/>
        </p:nvSpPr>
        <p:spPr>
          <a:xfrm>
            <a:off x="4676927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44" name="object 2944"/>
          <p:cNvSpPr/>
          <p:nvPr/>
        </p:nvSpPr>
        <p:spPr>
          <a:xfrm>
            <a:off x="4685974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45" name="object 2945"/>
          <p:cNvSpPr/>
          <p:nvPr/>
        </p:nvSpPr>
        <p:spPr>
          <a:xfrm>
            <a:off x="4695010" y="2289607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46" name="object 2946"/>
          <p:cNvSpPr/>
          <p:nvPr/>
        </p:nvSpPr>
        <p:spPr>
          <a:xfrm>
            <a:off x="4703552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47" name="object 2947"/>
          <p:cNvSpPr/>
          <p:nvPr/>
        </p:nvSpPr>
        <p:spPr>
          <a:xfrm>
            <a:off x="4712599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48" name="object 2948"/>
          <p:cNvSpPr/>
          <p:nvPr/>
        </p:nvSpPr>
        <p:spPr>
          <a:xfrm>
            <a:off x="4721635" y="2289607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49" name="object 2949"/>
          <p:cNvSpPr/>
          <p:nvPr/>
        </p:nvSpPr>
        <p:spPr>
          <a:xfrm>
            <a:off x="4730178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50" name="object 2950"/>
          <p:cNvSpPr/>
          <p:nvPr/>
        </p:nvSpPr>
        <p:spPr>
          <a:xfrm>
            <a:off x="4739216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51" name="object 2951"/>
          <p:cNvSpPr/>
          <p:nvPr/>
        </p:nvSpPr>
        <p:spPr>
          <a:xfrm>
            <a:off x="4747758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52" name="object 2952"/>
          <p:cNvSpPr/>
          <p:nvPr/>
        </p:nvSpPr>
        <p:spPr>
          <a:xfrm>
            <a:off x="4756804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53" name="object 2953"/>
          <p:cNvSpPr/>
          <p:nvPr/>
        </p:nvSpPr>
        <p:spPr>
          <a:xfrm>
            <a:off x="4765841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54" name="object 2954"/>
          <p:cNvSpPr/>
          <p:nvPr/>
        </p:nvSpPr>
        <p:spPr>
          <a:xfrm>
            <a:off x="4774383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55" name="object 2955"/>
          <p:cNvSpPr/>
          <p:nvPr/>
        </p:nvSpPr>
        <p:spPr>
          <a:xfrm>
            <a:off x="4783421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56" name="object 2956"/>
          <p:cNvSpPr/>
          <p:nvPr/>
        </p:nvSpPr>
        <p:spPr>
          <a:xfrm>
            <a:off x="4792467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57" name="object 2957"/>
          <p:cNvSpPr/>
          <p:nvPr/>
        </p:nvSpPr>
        <p:spPr>
          <a:xfrm>
            <a:off x="4801009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58" name="object 2958"/>
          <p:cNvSpPr/>
          <p:nvPr/>
        </p:nvSpPr>
        <p:spPr>
          <a:xfrm>
            <a:off x="4810047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59" name="object 2959"/>
          <p:cNvSpPr/>
          <p:nvPr/>
        </p:nvSpPr>
        <p:spPr>
          <a:xfrm>
            <a:off x="4819093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60" name="object 2960"/>
          <p:cNvSpPr/>
          <p:nvPr/>
        </p:nvSpPr>
        <p:spPr>
          <a:xfrm>
            <a:off x="4827626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61" name="object 2961"/>
          <p:cNvSpPr/>
          <p:nvPr/>
        </p:nvSpPr>
        <p:spPr>
          <a:xfrm>
            <a:off x="4836672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62" name="object 2962"/>
          <p:cNvSpPr/>
          <p:nvPr/>
        </p:nvSpPr>
        <p:spPr>
          <a:xfrm>
            <a:off x="4845708" y="2289607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63" name="object 2963"/>
          <p:cNvSpPr/>
          <p:nvPr/>
        </p:nvSpPr>
        <p:spPr>
          <a:xfrm>
            <a:off x="4854251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64" name="object 2964"/>
          <p:cNvSpPr/>
          <p:nvPr/>
        </p:nvSpPr>
        <p:spPr>
          <a:xfrm>
            <a:off x="4863298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65" name="object 2965"/>
          <p:cNvSpPr/>
          <p:nvPr/>
        </p:nvSpPr>
        <p:spPr>
          <a:xfrm>
            <a:off x="4872334" y="2289607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66" name="object 2966"/>
          <p:cNvSpPr/>
          <p:nvPr/>
        </p:nvSpPr>
        <p:spPr>
          <a:xfrm>
            <a:off x="4880877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67" name="object 2967"/>
          <p:cNvSpPr/>
          <p:nvPr/>
        </p:nvSpPr>
        <p:spPr>
          <a:xfrm>
            <a:off x="4889915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68" name="object 2968"/>
          <p:cNvSpPr/>
          <p:nvPr/>
        </p:nvSpPr>
        <p:spPr>
          <a:xfrm>
            <a:off x="4898960" y="2289607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69" name="object 2969"/>
          <p:cNvSpPr/>
          <p:nvPr/>
        </p:nvSpPr>
        <p:spPr>
          <a:xfrm>
            <a:off x="4907503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70" name="object 2970"/>
          <p:cNvSpPr/>
          <p:nvPr/>
        </p:nvSpPr>
        <p:spPr>
          <a:xfrm>
            <a:off x="4916540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71" name="object 2971"/>
          <p:cNvSpPr/>
          <p:nvPr/>
        </p:nvSpPr>
        <p:spPr>
          <a:xfrm>
            <a:off x="4925577" y="2289607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72" name="object 2972"/>
          <p:cNvSpPr/>
          <p:nvPr/>
        </p:nvSpPr>
        <p:spPr>
          <a:xfrm>
            <a:off x="4934120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73" name="object 2973"/>
          <p:cNvSpPr/>
          <p:nvPr/>
        </p:nvSpPr>
        <p:spPr>
          <a:xfrm>
            <a:off x="4943166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74" name="object 2974"/>
          <p:cNvSpPr/>
          <p:nvPr/>
        </p:nvSpPr>
        <p:spPr>
          <a:xfrm>
            <a:off x="4952203" y="2289607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75" name="object 2975"/>
          <p:cNvSpPr/>
          <p:nvPr/>
        </p:nvSpPr>
        <p:spPr>
          <a:xfrm>
            <a:off x="4960745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76" name="object 2976"/>
          <p:cNvSpPr/>
          <p:nvPr/>
        </p:nvSpPr>
        <p:spPr>
          <a:xfrm>
            <a:off x="4969783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77" name="object 2977"/>
          <p:cNvSpPr/>
          <p:nvPr/>
        </p:nvSpPr>
        <p:spPr>
          <a:xfrm>
            <a:off x="4978828" y="2289607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78" name="object 2978"/>
          <p:cNvSpPr/>
          <p:nvPr/>
        </p:nvSpPr>
        <p:spPr>
          <a:xfrm>
            <a:off x="4987371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79" name="object 2979"/>
          <p:cNvSpPr/>
          <p:nvPr/>
        </p:nvSpPr>
        <p:spPr>
          <a:xfrm>
            <a:off x="4996409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80" name="object 2980"/>
          <p:cNvSpPr/>
          <p:nvPr/>
        </p:nvSpPr>
        <p:spPr>
          <a:xfrm>
            <a:off x="5004950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81" name="object 2981"/>
          <p:cNvSpPr/>
          <p:nvPr/>
        </p:nvSpPr>
        <p:spPr>
          <a:xfrm>
            <a:off x="5013988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82" name="object 2982"/>
          <p:cNvSpPr/>
          <p:nvPr/>
        </p:nvSpPr>
        <p:spPr>
          <a:xfrm>
            <a:off x="5023034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83" name="object 2983"/>
          <p:cNvSpPr/>
          <p:nvPr/>
        </p:nvSpPr>
        <p:spPr>
          <a:xfrm>
            <a:off x="5031576" y="2289606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6479"/>
                </a:moveTo>
                <a:lnTo>
                  <a:pt x="6480" y="6479"/>
                </a:lnTo>
                <a:lnTo>
                  <a:pt x="6480" y="0"/>
                </a:lnTo>
                <a:lnTo>
                  <a:pt x="0" y="0"/>
                </a:lnTo>
                <a:lnTo>
                  <a:pt x="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84" name="object 2984"/>
          <p:cNvSpPr/>
          <p:nvPr/>
        </p:nvSpPr>
        <p:spPr>
          <a:xfrm>
            <a:off x="5031576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85" name="object 2985"/>
          <p:cNvSpPr/>
          <p:nvPr/>
        </p:nvSpPr>
        <p:spPr>
          <a:xfrm>
            <a:off x="5040613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86" name="object 2986"/>
          <p:cNvSpPr/>
          <p:nvPr/>
        </p:nvSpPr>
        <p:spPr>
          <a:xfrm>
            <a:off x="5049660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87" name="object 2987"/>
          <p:cNvSpPr/>
          <p:nvPr/>
        </p:nvSpPr>
        <p:spPr>
          <a:xfrm>
            <a:off x="5058193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88" name="object 2988"/>
          <p:cNvSpPr/>
          <p:nvPr/>
        </p:nvSpPr>
        <p:spPr>
          <a:xfrm>
            <a:off x="5067239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89" name="object 2989"/>
          <p:cNvSpPr/>
          <p:nvPr/>
        </p:nvSpPr>
        <p:spPr>
          <a:xfrm>
            <a:off x="5076277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90" name="object 2990"/>
          <p:cNvSpPr/>
          <p:nvPr/>
        </p:nvSpPr>
        <p:spPr>
          <a:xfrm>
            <a:off x="5084818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91" name="object 2991"/>
          <p:cNvSpPr/>
          <p:nvPr/>
        </p:nvSpPr>
        <p:spPr>
          <a:xfrm>
            <a:off x="5093865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92" name="object 2992"/>
          <p:cNvSpPr/>
          <p:nvPr/>
        </p:nvSpPr>
        <p:spPr>
          <a:xfrm>
            <a:off x="5102901" y="2289607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93" name="object 2993"/>
          <p:cNvSpPr/>
          <p:nvPr/>
        </p:nvSpPr>
        <p:spPr>
          <a:xfrm>
            <a:off x="5111444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94" name="object 2994"/>
          <p:cNvSpPr/>
          <p:nvPr/>
        </p:nvSpPr>
        <p:spPr>
          <a:xfrm>
            <a:off x="5120482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95" name="object 2995"/>
          <p:cNvSpPr/>
          <p:nvPr/>
        </p:nvSpPr>
        <p:spPr>
          <a:xfrm>
            <a:off x="5129527" y="2289607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96" name="object 2996"/>
          <p:cNvSpPr/>
          <p:nvPr/>
        </p:nvSpPr>
        <p:spPr>
          <a:xfrm>
            <a:off x="5138566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97" name="object 2997"/>
          <p:cNvSpPr/>
          <p:nvPr/>
        </p:nvSpPr>
        <p:spPr>
          <a:xfrm>
            <a:off x="5147612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98" name="object 2998"/>
          <p:cNvSpPr/>
          <p:nvPr/>
        </p:nvSpPr>
        <p:spPr>
          <a:xfrm>
            <a:off x="5156648" y="2289607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99" name="object 2999"/>
          <p:cNvSpPr/>
          <p:nvPr/>
        </p:nvSpPr>
        <p:spPr>
          <a:xfrm>
            <a:off x="5165191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00" name="object 3000"/>
          <p:cNvSpPr/>
          <p:nvPr/>
        </p:nvSpPr>
        <p:spPr>
          <a:xfrm>
            <a:off x="5174229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01" name="object 3001"/>
          <p:cNvSpPr/>
          <p:nvPr/>
        </p:nvSpPr>
        <p:spPr>
          <a:xfrm>
            <a:off x="5183276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02" name="object 3002"/>
          <p:cNvSpPr/>
          <p:nvPr/>
        </p:nvSpPr>
        <p:spPr>
          <a:xfrm>
            <a:off x="5192314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03" name="object 3003"/>
          <p:cNvSpPr/>
          <p:nvPr/>
        </p:nvSpPr>
        <p:spPr>
          <a:xfrm>
            <a:off x="5201358" y="2289607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04" name="object 3004"/>
          <p:cNvSpPr/>
          <p:nvPr/>
        </p:nvSpPr>
        <p:spPr>
          <a:xfrm>
            <a:off x="5209901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05" name="object 3005"/>
          <p:cNvSpPr/>
          <p:nvPr/>
        </p:nvSpPr>
        <p:spPr>
          <a:xfrm>
            <a:off x="5218939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06" name="object 3006"/>
          <p:cNvSpPr/>
          <p:nvPr/>
        </p:nvSpPr>
        <p:spPr>
          <a:xfrm>
            <a:off x="5227986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07" name="object 3007"/>
          <p:cNvSpPr/>
          <p:nvPr/>
        </p:nvSpPr>
        <p:spPr>
          <a:xfrm>
            <a:off x="5237022" y="2289607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08" name="object 3008"/>
          <p:cNvSpPr/>
          <p:nvPr/>
        </p:nvSpPr>
        <p:spPr>
          <a:xfrm>
            <a:off x="5245565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09" name="object 3009"/>
          <p:cNvSpPr/>
          <p:nvPr/>
        </p:nvSpPr>
        <p:spPr>
          <a:xfrm>
            <a:off x="5254603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10" name="object 3010"/>
          <p:cNvSpPr/>
          <p:nvPr/>
        </p:nvSpPr>
        <p:spPr>
          <a:xfrm>
            <a:off x="5263649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11" name="object 3011"/>
          <p:cNvSpPr/>
          <p:nvPr/>
        </p:nvSpPr>
        <p:spPr>
          <a:xfrm>
            <a:off x="5272687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12" name="object 3012"/>
          <p:cNvSpPr/>
          <p:nvPr/>
        </p:nvSpPr>
        <p:spPr>
          <a:xfrm>
            <a:off x="5281732" y="2289607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13" name="object 3013"/>
          <p:cNvSpPr/>
          <p:nvPr/>
        </p:nvSpPr>
        <p:spPr>
          <a:xfrm>
            <a:off x="5290275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14" name="object 3014"/>
          <p:cNvSpPr/>
          <p:nvPr/>
        </p:nvSpPr>
        <p:spPr>
          <a:xfrm>
            <a:off x="5299312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15" name="object 3015"/>
          <p:cNvSpPr/>
          <p:nvPr/>
        </p:nvSpPr>
        <p:spPr>
          <a:xfrm>
            <a:off x="5308350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16" name="object 3016"/>
          <p:cNvSpPr/>
          <p:nvPr/>
        </p:nvSpPr>
        <p:spPr>
          <a:xfrm>
            <a:off x="5317397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17" name="object 3017"/>
          <p:cNvSpPr/>
          <p:nvPr/>
        </p:nvSpPr>
        <p:spPr>
          <a:xfrm>
            <a:off x="5326433" y="2289607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18" name="object 3018"/>
          <p:cNvSpPr/>
          <p:nvPr/>
        </p:nvSpPr>
        <p:spPr>
          <a:xfrm>
            <a:off x="5334976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19" name="object 3019"/>
          <p:cNvSpPr/>
          <p:nvPr/>
        </p:nvSpPr>
        <p:spPr>
          <a:xfrm>
            <a:off x="5344022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20" name="object 3020"/>
          <p:cNvSpPr/>
          <p:nvPr/>
        </p:nvSpPr>
        <p:spPr>
          <a:xfrm>
            <a:off x="5353060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21" name="object 3021"/>
          <p:cNvSpPr/>
          <p:nvPr/>
        </p:nvSpPr>
        <p:spPr>
          <a:xfrm>
            <a:off x="5362107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22" name="object 3022"/>
          <p:cNvSpPr/>
          <p:nvPr/>
        </p:nvSpPr>
        <p:spPr>
          <a:xfrm>
            <a:off x="5371143" y="2289607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23" name="object 3023"/>
          <p:cNvSpPr/>
          <p:nvPr/>
        </p:nvSpPr>
        <p:spPr>
          <a:xfrm>
            <a:off x="5379686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24" name="object 3024"/>
          <p:cNvSpPr/>
          <p:nvPr/>
        </p:nvSpPr>
        <p:spPr>
          <a:xfrm>
            <a:off x="5388724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25" name="object 3025"/>
          <p:cNvSpPr/>
          <p:nvPr/>
        </p:nvSpPr>
        <p:spPr>
          <a:xfrm>
            <a:off x="5397770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26" name="object 3026"/>
          <p:cNvSpPr/>
          <p:nvPr/>
        </p:nvSpPr>
        <p:spPr>
          <a:xfrm>
            <a:off x="5406806" y="2289607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27" name="object 3027"/>
          <p:cNvSpPr/>
          <p:nvPr/>
        </p:nvSpPr>
        <p:spPr>
          <a:xfrm>
            <a:off x="5415349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28" name="object 3028"/>
          <p:cNvSpPr/>
          <p:nvPr/>
        </p:nvSpPr>
        <p:spPr>
          <a:xfrm>
            <a:off x="5424396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29" name="object 3029"/>
          <p:cNvSpPr/>
          <p:nvPr/>
        </p:nvSpPr>
        <p:spPr>
          <a:xfrm>
            <a:off x="5433433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30" name="object 3030"/>
          <p:cNvSpPr/>
          <p:nvPr/>
        </p:nvSpPr>
        <p:spPr>
          <a:xfrm>
            <a:off x="5442471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31" name="object 3031"/>
          <p:cNvSpPr/>
          <p:nvPr/>
        </p:nvSpPr>
        <p:spPr>
          <a:xfrm>
            <a:off x="5451516" y="2289607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32" name="object 3032"/>
          <p:cNvSpPr/>
          <p:nvPr/>
        </p:nvSpPr>
        <p:spPr>
          <a:xfrm>
            <a:off x="5460059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33" name="object 3033"/>
          <p:cNvSpPr/>
          <p:nvPr/>
        </p:nvSpPr>
        <p:spPr>
          <a:xfrm>
            <a:off x="5469096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34" name="object 3034"/>
          <p:cNvSpPr/>
          <p:nvPr/>
        </p:nvSpPr>
        <p:spPr>
          <a:xfrm>
            <a:off x="5478143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35" name="object 3035"/>
          <p:cNvSpPr/>
          <p:nvPr/>
        </p:nvSpPr>
        <p:spPr>
          <a:xfrm>
            <a:off x="5487181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36" name="object 3036"/>
          <p:cNvSpPr/>
          <p:nvPr/>
        </p:nvSpPr>
        <p:spPr>
          <a:xfrm>
            <a:off x="5496226" y="2289607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37" name="object 3037"/>
          <p:cNvSpPr/>
          <p:nvPr/>
        </p:nvSpPr>
        <p:spPr>
          <a:xfrm>
            <a:off x="5504760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38" name="object 3038"/>
          <p:cNvSpPr/>
          <p:nvPr/>
        </p:nvSpPr>
        <p:spPr>
          <a:xfrm>
            <a:off x="5513807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39" name="object 3039"/>
          <p:cNvSpPr/>
          <p:nvPr/>
        </p:nvSpPr>
        <p:spPr>
          <a:xfrm>
            <a:off x="5522845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40" name="object 3040"/>
          <p:cNvSpPr/>
          <p:nvPr/>
        </p:nvSpPr>
        <p:spPr>
          <a:xfrm>
            <a:off x="5531891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41" name="object 3041"/>
          <p:cNvSpPr/>
          <p:nvPr/>
        </p:nvSpPr>
        <p:spPr>
          <a:xfrm>
            <a:off x="5540927" y="2289607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42" name="object 3042"/>
          <p:cNvSpPr/>
          <p:nvPr/>
        </p:nvSpPr>
        <p:spPr>
          <a:xfrm>
            <a:off x="5549470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43" name="object 3043"/>
          <p:cNvSpPr/>
          <p:nvPr/>
        </p:nvSpPr>
        <p:spPr>
          <a:xfrm>
            <a:off x="5558517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44" name="object 3044"/>
          <p:cNvSpPr/>
          <p:nvPr/>
        </p:nvSpPr>
        <p:spPr>
          <a:xfrm>
            <a:off x="5567554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45" name="object 3045"/>
          <p:cNvSpPr/>
          <p:nvPr/>
        </p:nvSpPr>
        <p:spPr>
          <a:xfrm>
            <a:off x="5576591" y="2289607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46" name="object 3046"/>
          <p:cNvSpPr/>
          <p:nvPr/>
        </p:nvSpPr>
        <p:spPr>
          <a:xfrm>
            <a:off x="5585134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47" name="object 3047"/>
          <p:cNvSpPr/>
          <p:nvPr/>
        </p:nvSpPr>
        <p:spPr>
          <a:xfrm>
            <a:off x="5594180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48" name="object 3048"/>
          <p:cNvSpPr/>
          <p:nvPr/>
        </p:nvSpPr>
        <p:spPr>
          <a:xfrm>
            <a:off x="5603217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49" name="object 3049"/>
          <p:cNvSpPr/>
          <p:nvPr/>
        </p:nvSpPr>
        <p:spPr>
          <a:xfrm>
            <a:off x="5612264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50" name="object 3050"/>
          <p:cNvSpPr/>
          <p:nvPr/>
        </p:nvSpPr>
        <p:spPr>
          <a:xfrm>
            <a:off x="5621300" y="2289607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51" name="object 3051"/>
          <p:cNvSpPr/>
          <p:nvPr/>
        </p:nvSpPr>
        <p:spPr>
          <a:xfrm>
            <a:off x="5629843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52" name="object 3052"/>
          <p:cNvSpPr/>
          <p:nvPr/>
        </p:nvSpPr>
        <p:spPr>
          <a:xfrm>
            <a:off x="5638881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53" name="object 3053"/>
          <p:cNvSpPr/>
          <p:nvPr/>
        </p:nvSpPr>
        <p:spPr>
          <a:xfrm>
            <a:off x="5647927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54" name="object 3054"/>
          <p:cNvSpPr/>
          <p:nvPr/>
        </p:nvSpPr>
        <p:spPr>
          <a:xfrm>
            <a:off x="5656965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55" name="object 3055"/>
          <p:cNvSpPr/>
          <p:nvPr/>
        </p:nvSpPr>
        <p:spPr>
          <a:xfrm>
            <a:off x="5666010" y="2289607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56" name="object 3056"/>
          <p:cNvSpPr/>
          <p:nvPr/>
        </p:nvSpPr>
        <p:spPr>
          <a:xfrm>
            <a:off x="5674553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57" name="object 3057"/>
          <p:cNvSpPr/>
          <p:nvPr/>
        </p:nvSpPr>
        <p:spPr>
          <a:xfrm>
            <a:off x="5683591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58" name="object 3058"/>
          <p:cNvSpPr/>
          <p:nvPr/>
        </p:nvSpPr>
        <p:spPr>
          <a:xfrm>
            <a:off x="5692638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59" name="object 3059"/>
          <p:cNvSpPr/>
          <p:nvPr/>
        </p:nvSpPr>
        <p:spPr>
          <a:xfrm>
            <a:off x="5701674" y="2289607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60" name="object 3060"/>
          <p:cNvSpPr/>
          <p:nvPr/>
        </p:nvSpPr>
        <p:spPr>
          <a:xfrm>
            <a:off x="5710217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61" name="object 3061"/>
          <p:cNvSpPr/>
          <p:nvPr/>
        </p:nvSpPr>
        <p:spPr>
          <a:xfrm>
            <a:off x="5719254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62" name="object 3062"/>
          <p:cNvSpPr/>
          <p:nvPr/>
        </p:nvSpPr>
        <p:spPr>
          <a:xfrm>
            <a:off x="5728299" y="2289607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63" name="object 3063"/>
          <p:cNvSpPr/>
          <p:nvPr/>
        </p:nvSpPr>
        <p:spPr>
          <a:xfrm>
            <a:off x="5736833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64" name="object 3064"/>
          <p:cNvSpPr/>
          <p:nvPr/>
        </p:nvSpPr>
        <p:spPr>
          <a:xfrm>
            <a:off x="5745880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65" name="object 3065"/>
          <p:cNvSpPr/>
          <p:nvPr/>
        </p:nvSpPr>
        <p:spPr>
          <a:xfrm>
            <a:off x="5754918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66" name="object 3066"/>
          <p:cNvSpPr/>
          <p:nvPr/>
        </p:nvSpPr>
        <p:spPr>
          <a:xfrm>
            <a:off x="5763459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67" name="object 3067"/>
          <p:cNvSpPr/>
          <p:nvPr/>
        </p:nvSpPr>
        <p:spPr>
          <a:xfrm>
            <a:off x="5772506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68" name="object 3068"/>
          <p:cNvSpPr/>
          <p:nvPr/>
        </p:nvSpPr>
        <p:spPr>
          <a:xfrm>
            <a:off x="5781543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69" name="object 3069"/>
          <p:cNvSpPr/>
          <p:nvPr/>
        </p:nvSpPr>
        <p:spPr>
          <a:xfrm>
            <a:off x="5790588" y="2289607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70" name="object 3070"/>
          <p:cNvSpPr/>
          <p:nvPr/>
        </p:nvSpPr>
        <p:spPr>
          <a:xfrm>
            <a:off x="5799122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71" name="object 3071"/>
          <p:cNvSpPr/>
          <p:nvPr/>
        </p:nvSpPr>
        <p:spPr>
          <a:xfrm>
            <a:off x="5808169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72" name="object 3072"/>
          <p:cNvSpPr/>
          <p:nvPr/>
        </p:nvSpPr>
        <p:spPr>
          <a:xfrm>
            <a:off x="5817205" y="2289607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73" name="object 3073"/>
          <p:cNvSpPr/>
          <p:nvPr/>
        </p:nvSpPr>
        <p:spPr>
          <a:xfrm>
            <a:off x="5825748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74" name="object 3074"/>
          <p:cNvSpPr/>
          <p:nvPr/>
        </p:nvSpPr>
        <p:spPr>
          <a:xfrm>
            <a:off x="5834794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75" name="object 3075"/>
          <p:cNvSpPr/>
          <p:nvPr/>
        </p:nvSpPr>
        <p:spPr>
          <a:xfrm>
            <a:off x="5843831" y="2289607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76" name="object 3076"/>
          <p:cNvSpPr/>
          <p:nvPr/>
        </p:nvSpPr>
        <p:spPr>
          <a:xfrm>
            <a:off x="5852374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77" name="object 3077"/>
          <p:cNvSpPr/>
          <p:nvPr/>
        </p:nvSpPr>
        <p:spPr>
          <a:xfrm>
            <a:off x="5861411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78" name="object 3078"/>
          <p:cNvSpPr/>
          <p:nvPr/>
        </p:nvSpPr>
        <p:spPr>
          <a:xfrm>
            <a:off x="5870458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79" name="object 3079"/>
          <p:cNvSpPr/>
          <p:nvPr/>
        </p:nvSpPr>
        <p:spPr>
          <a:xfrm>
            <a:off x="5879000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80" name="object 3080"/>
          <p:cNvSpPr/>
          <p:nvPr/>
        </p:nvSpPr>
        <p:spPr>
          <a:xfrm>
            <a:off x="5888037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81" name="object 3081"/>
          <p:cNvSpPr/>
          <p:nvPr/>
        </p:nvSpPr>
        <p:spPr>
          <a:xfrm>
            <a:off x="5897083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82" name="object 3082"/>
          <p:cNvSpPr/>
          <p:nvPr/>
        </p:nvSpPr>
        <p:spPr>
          <a:xfrm>
            <a:off x="5906120" y="2289607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83" name="object 3083"/>
          <p:cNvSpPr/>
          <p:nvPr/>
        </p:nvSpPr>
        <p:spPr>
          <a:xfrm>
            <a:off x="5914663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84" name="object 3084"/>
          <p:cNvSpPr/>
          <p:nvPr/>
        </p:nvSpPr>
        <p:spPr>
          <a:xfrm>
            <a:off x="5923700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85" name="object 3085"/>
          <p:cNvSpPr/>
          <p:nvPr/>
        </p:nvSpPr>
        <p:spPr>
          <a:xfrm>
            <a:off x="5932746" y="2289607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86" name="object 3086"/>
          <p:cNvSpPr/>
          <p:nvPr/>
        </p:nvSpPr>
        <p:spPr>
          <a:xfrm>
            <a:off x="5941289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87" name="object 3087"/>
          <p:cNvSpPr/>
          <p:nvPr/>
        </p:nvSpPr>
        <p:spPr>
          <a:xfrm>
            <a:off x="5950326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88" name="object 3088"/>
          <p:cNvSpPr/>
          <p:nvPr/>
        </p:nvSpPr>
        <p:spPr>
          <a:xfrm>
            <a:off x="5959363" y="2289607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89" name="object 3089"/>
          <p:cNvSpPr/>
          <p:nvPr/>
        </p:nvSpPr>
        <p:spPr>
          <a:xfrm>
            <a:off x="5967906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90" name="object 3090"/>
          <p:cNvSpPr/>
          <p:nvPr/>
        </p:nvSpPr>
        <p:spPr>
          <a:xfrm>
            <a:off x="5976952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91" name="object 3091"/>
          <p:cNvSpPr/>
          <p:nvPr/>
        </p:nvSpPr>
        <p:spPr>
          <a:xfrm>
            <a:off x="5985988" y="2289607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92" name="object 3092"/>
          <p:cNvSpPr/>
          <p:nvPr/>
        </p:nvSpPr>
        <p:spPr>
          <a:xfrm>
            <a:off x="5994531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93" name="object 3093"/>
          <p:cNvSpPr/>
          <p:nvPr/>
        </p:nvSpPr>
        <p:spPr>
          <a:xfrm>
            <a:off x="6003569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94" name="object 3094"/>
          <p:cNvSpPr/>
          <p:nvPr/>
        </p:nvSpPr>
        <p:spPr>
          <a:xfrm>
            <a:off x="6012615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95" name="object 3095"/>
          <p:cNvSpPr/>
          <p:nvPr/>
        </p:nvSpPr>
        <p:spPr>
          <a:xfrm>
            <a:off x="6021157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96" name="object 3096"/>
          <p:cNvSpPr/>
          <p:nvPr/>
        </p:nvSpPr>
        <p:spPr>
          <a:xfrm>
            <a:off x="6030195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97" name="object 3097"/>
          <p:cNvSpPr/>
          <p:nvPr/>
        </p:nvSpPr>
        <p:spPr>
          <a:xfrm>
            <a:off x="6039241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98" name="object 3098"/>
          <p:cNvSpPr/>
          <p:nvPr/>
        </p:nvSpPr>
        <p:spPr>
          <a:xfrm>
            <a:off x="6048277" y="2289607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99" name="object 3099"/>
          <p:cNvSpPr/>
          <p:nvPr/>
        </p:nvSpPr>
        <p:spPr>
          <a:xfrm>
            <a:off x="6056820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00" name="object 3100"/>
          <p:cNvSpPr/>
          <p:nvPr/>
        </p:nvSpPr>
        <p:spPr>
          <a:xfrm>
            <a:off x="6065858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01" name="object 3101"/>
          <p:cNvSpPr/>
          <p:nvPr/>
        </p:nvSpPr>
        <p:spPr>
          <a:xfrm>
            <a:off x="6074903" y="2289607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02" name="object 3102"/>
          <p:cNvSpPr/>
          <p:nvPr/>
        </p:nvSpPr>
        <p:spPr>
          <a:xfrm>
            <a:off x="6083446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03" name="object 3103"/>
          <p:cNvSpPr/>
          <p:nvPr/>
        </p:nvSpPr>
        <p:spPr>
          <a:xfrm>
            <a:off x="6092484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04" name="object 3104"/>
          <p:cNvSpPr/>
          <p:nvPr/>
        </p:nvSpPr>
        <p:spPr>
          <a:xfrm>
            <a:off x="6101528" y="2289607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05" name="object 3105"/>
          <p:cNvSpPr/>
          <p:nvPr/>
        </p:nvSpPr>
        <p:spPr>
          <a:xfrm>
            <a:off x="6110062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06" name="object 3106"/>
          <p:cNvSpPr/>
          <p:nvPr/>
        </p:nvSpPr>
        <p:spPr>
          <a:xfrm>
            <a:off x="6119109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07" name="object 3107"/>
          <p:cNvSpPr/>
          <p:nvPr/>
        </p:nvSpPr>
        <p:spPr>
          <a:xfrm>
            <a:off x="6128147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08" name="object 3108"/>
          <p:cNvSpPr/>
          <p:nvPr/>
        </p:nvSpPr>
        <p:spPr>
          <a:xfrm>
            <a:off x="6136688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09" name="object 3109"/>
          <p:cNvSpPr/>
          <p:nvPr/>
        </p:nvSpPr>
        <p:spPr>
          <a:xfrm>
            <a:off x="6145735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10" name="object 3110"/>
          <p:cNvSpPr/>
          <p:nvPr/>
        </p:nvSpPr>
        <p:spPr>
          <a:xfrm>
            <a:off x="6154773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11" name="object 3111"/>
          <p:cNvSpPr/>
          <p:nvPr/>
        </p:nvSpPr>
        <p:spPr>
          <a:xfrm>
            <a:off x="6163809" y="2289607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12" name="object 3112"/>
          <p:cNvSpPr/>
          <p:nvPr/>
        </p:nvSpPr>
        <p:spPr>
          <a:xfrm>
            <a:off x="6172351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13" name="object 3113"/>
          <p:cNvSpPr/>
          <p:nvPr/>
        </p:nvSpPr>
        <p:spPr>
          <a:xfrm>
            <a:off x="6181398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14" name="object 3114"/>
          <p:cNvSpPr/>
          <p:nvPr/>
        </p:nvSpPr>
        <p:spPr>
          <a:xfrm>
            <a:off x="6190435" y="2289607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15" name="object 3115"/>
          <p:cNvSpPr/>
          <p:nvPr/>
        </p:nvSpPr>
        <p:spPr>
          <a:xfrm>
            <a:off x="6198978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16" name="object 3116"/>
          <p:cNvSpPr/>
          <p:nvPr/>
        </p:nvSpPr>
        <p:spPr>
          <a:xfrm>
            <a:off x="6208015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17" name="object 3117"/>
          <p:cNvSpPr/>
          <p:nvPr/>
        </p:nvSpPr>
        <p:spPr>
          <a:xfrm>
            <a:off x="6217061" y="2289607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18" name="object 3118"/>
          <p:cNvSpPr/>
          <p:nvPr/>
        </p:nvSpPr>
        <p:spPr>
          <a:xfrm>
            <a:off x="6225604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19" name="object 3119"/>
          <p:cNvSpPr/>
          <p:nvPr/>
        </p:nvSpPr>
        <p:spPr>
          <a:xfrm>
            <a:off x="6234641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20" name="object 3120"/>
          <p:cNvSpPr/>
          <p:nvPr/>
        </p:nvSpPr>
        <p:spPr>
          <a:xfrm>
            <a:off x="6243687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21" name="object 3121"/>
          <p:cNvSpPr/>
          <p:nvPr/>
        </p:nvSpPr>
        <p:spPr>
          <a:xfrm>
            <a:off x="6252220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22" name="object 3122"/>
          <p:cNvSpPr/>
          <p:nvPr/>
        </p:nvSpPr>
        <p:spPr>
          <a:xfrm>
            <a:off x="6261267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23" name="object 3123"/>
          <p:cNvSpPr/>
          <p:nvPr/>
        </p:nvSpPr>
        <p:spPr>
          <a:xfrm>
            <a:off x="6270304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24" name="object 3124"/>
          <p:cNvSpPr/>
          <p:nvPr/>
        </p:nvSpPr>
        <p:spPr>
          <a:xfrm>
            <a:off x="6278846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25" name="object 3125"/>
          <p:cNvSpPr/>
          <p:nvPr/>
        </p:nvSpPr>
        <p:spPr>
          <a:xfrm>
            <a:off x="6287893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26" name="object 3126"/>
          <p:cNvSpPr/>
          <p:nvPr/>
        </p:nvSpPr>
        <p:spPr>
          <a:xfrm>
            <a:off x="6296930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27" name="object 3127"/>
          <p:cNvSpPr/>
          <p:nvPr/>
        </p:nvSpPr>
        <p:spPr>
          <a:xfrm>
            <a:off x="6305975" y="2289607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28" name="object 3128"/>
          <p:cNvSpPr/>
          <p:nvPr/>
        </p:nvSpPr>
        <p:spPr>
          <a:xfrm>
            <a:off x="6314509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29" name="object 3129"/>
          <p:cNvSpPr/>
          <p:nvPr/>
        </p:nvSpPr>
        <p:spPr>
          <a:xfrm>
            <a:off x="6323556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30" name="object 3130"/>
          <p:cNvSpPr/>
          <p:nvPr/>
        </p:nvSpPr>
        <p:spPr>
          <a:xfrm>
            <a:off x="6332592" y="2289607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31" name="object 3131"/>
          <p:cNvSpPr/>
          <p:nvPr/>
        </p:nvSpPr>
        <p:spPr>
          <a:xfrm>
            <a:off x="6341135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32" name="object 3132"/>
          <p:cNvSpPr/>
          <p:nvPr/>
        </p:nvSpPr>
        <p:spPr>
          <a:xfrm>
            <a:off x="6350182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33" name="object 3133"/>
          <p:cNvSpPr/>
          <p:nvPr/>
        </p:nvSpPr>
        <p:spPr>
          <a:xfrm>
            <a:off x="6359217" y="228960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6479"/>
                </a:moveTo>
                <a:lnTo>
                  <a:pt x="5760" y="6479"/>
                </a:lnTo>
                <a:lnTo>
                  <a:pt x="5760" y="0"/>
                </a:lnTo>
                <a:lnTo>
                  <a:pt x="0" y="0"/>
                </a:lnTo>
                <a:lnTo>
                  <a:pt x="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34" name="object 3134"/>
          <p:cNvSpPr/>
          <p:nvPr/>
        </p:nvSpPr>
        <p:spPr>
          <a:xfrm>
            <a:off x="6359217" y="2289607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35" name="object 3135"/>
          <p:cNvSpPr/>
          <p:nvPr/>
        </p:nvSpPr>
        <p:spPr>
          <a:xfrm>
            <a:off x="6367760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36" name="object 3136"/>
          <p:cNvSpPr/>
          <p:nvPr/>
        </p:nvSpPr>
        <p:spPr>
          <a:xfrm>
            <a:off x="6376798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37" name="object 3137"/>
          <p:cNvSpPr/>
          <p:nvPr/>
        </p:nvSpPr>
        <p:spPr>
          <a:xfrm>
            <a:off x="6385845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38" name="object 3138"/>
          <p:cNvSpPr/>
          <p:nvPr/>
        </p:nvSpPr>
        <p:spPr>
          <a:xfrm>
            <a:off x="6394386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39" name="object 3139"/>
          <p:cNvSpPr/>
          <p:nvPr/>
        </p:nvSpPr>
        <p:spPr>
          <a:xfrm>
            <a:off x="6403424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40" name="object 3140"/>
          <p:cNvSpPr/>
          <p:nvPr/>
        </p:nvSpPr>
        <p:spPr>
          <a:xfrm>
            <a:off x="6412462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41" name="object 3141"/>
          <p:cNvSpPr/>
          <p:nvPr/>
        </p:nvSpPr>
        <p:spPr>
          <a:xfrm>
            <a:off x="6421506" y="2289607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42" name="object 3142"/>
          <p:cNvSpPr/>
          <p:nvPr/>
        </p:nvSpPr>
        <p:spPr>
          <a:xfrm>
            <a:off x="6430049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43" name="object 3143"/>
          <p:cNvSpPr/>
          <p:nvPr/>
        </p:nvSpPr>
        <p:spPr>
          <a:xfrm>
            <a:off x="6439087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44" name="object 3144"/>
          <p:cNvSpPr/>
          <p:nvPr/>
        </p:nvSpPr>
        <p:spPr>
          <a:xfrm>
            <a:off x="6448132" y="2289607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45" name="object 3145"/>
          <p:cNvSpPr/>
          <p:nvPr/>
        </p:nvSpPr>
        <p:spPr>
          <a:xfrm>
            <a:off x="6456666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46" name="object 3146"/>
          <p:cNvSpPr/>
          <p:nvPr/>
        </p:nvSpPr>
        <p:spPr>
          <a:xfrm>
            <a:off x="6465713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47" name="object 3147"/>
          <p:cNvSpPr/>
          <p:nvPr/>
        </p:nvSpPr>
        <p:spPr>
          <a:xfrm>
            <a:off x="6474749" y="2289607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48" name="object 3148"/>
          <p:cNvSpPr/>
          <p:nvPr/>
        </p:nvSpPr>
        <p:spPr>
          <a:xfrm>
            <a:off x="6483292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49" name="object 3149"/>
          <p:cNvSpPr/>
          <p:nvPr/>
        </p:nvSpPr>
        <p:spPr>
          <a:xfrm>
            <a:off x="6492338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50" name="object 3150"/>
          <p:cNvSpPr/>
          <p:nvPr/>
        </p:nvSpPr>
        <p:spPr>
          <a:xfrm>
            <a:off x="6501376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51" name="object 3151"/>
          <p:cNvSpPr/>
          <p:nvPr/>
        </p:nvSpPr>
        <p:spPr>
          <a:xfrm>
            <a:off x="6509918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52" name="object 3152"/>
          <p:cNvSpPr/>
          <p:nvPr/>
        </p:nvSpPr>
        <p:spPr>
          <a:xfrm>
            <a:off x="6518955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53" name="object 3153"/>
          <p:cNvSpPr/>
          <p:nvPr/>
        </p:nvSpPr>
        <p:spPr>
          <a:xfrm>
            <a:off x="6528002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54" name="object 3154"/>
          <p:cNvSpPr/>
          <p:nvPr/>
        </p:nvSpPr>
        <p:spPr>
          <a:xfrm>
            <a:off x="6536544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55" name="object 3155"/>
          <p:cNvSpPr/>
          <p:nvPr/>
        </p:nvSpPr>
        <p:spPr>
          <a:xfrm>
            <a:off x="6545581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56" name="object 3156"/>
          <p:cNvSpPr/>
          <p:nvPr/>
        </p:nvSpPr>
        <p:spPr>
          <a:xfrm>
            <a:off x="6554628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57" name="object 3157"/>
          <p:cNvSpPr/>
          <p:nvPr/>
        </p:nvSpPr>
        <p:spPr>
          <a:xfrm>
            <a:off x="6563664" y="2289607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58" name="object 3158"/>
          <p:cNvSpPr/>
          <p:nvPr/>
        </p:nvSpPr>
        <p:spPr>
          <a:xfrm>
            <a:off x="6572207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59" name="object 3159"/>
          <p:cNvSpPr/>
          <p:nvPr/>
        </p:nvSpPr>
        <p:spPr>
          <a:xfrm>
            <a:off x="6581245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60" name="object 3160"/>
          <p:cNvSpPr/>
          <p:nvPr/>
        </p:nvSpPr>
        <p:spPr>
          <a:xfrm>
            <a:off x="6590290" y="2289607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61" name="object 3161"/>
          <p:cNvSpPr/>
          <p:nvPr/>
        </p:nvSpPr>
        <p:spPr>
          <a:xfrm>
            <a:off x="6598833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62" name="object 3162"/>
          <p:cNvSpPr/>
          <p:nvPr/>
        </p:nvSpPr>
        <p:spPr>
          <a:xfrm>
            <a:off x="6607870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63" name="object 3163"/>
          <p:cNvSpPr/>
          <p:nvPr/>
        </p:nvSpPr>
        <p:spPr>
          <a:xfrm>
            <a:off x="6616907" y="2289607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64" name="object 3164"/>
          <p:cNvSpPr/>
          <p:nvPr/>
        </p:nvSpPr>
        <p:spPr>
          <a:xfrm>
            <a:off x="6625449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65" name="object 3165"/>
          <p:cNvSpPr/>
          <p:nvPr/>
        </p:nvSpPr>
        <p:spPr>
          <a:xfrm>
            <a:off x="6634496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66" name="object 3166"/>
          <p:cNvSpPr/>
          <p:nvPr/>
        </p:nvSpPr>
        <p:spPr>
          <a:xfrm>
            <a:off x="6643534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67" name="object 3167"/>
          <p:cNvSpPr/>
          <p:nvPr/>
        </p:nvSpPr>
        <p:spPr>
          <a:xfrm>
            <a:off x="6652075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68" name="object 3168"/>
          <p:cNvSpPr/>
          <p:nvPr/>
        </p:nvSpPr>
        <p:spPr>
          <a:xfrm>
            <a:off x="6661113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69" name="object 3169"/>
          <p:cNvSpPr/>
          <p:nvPr/>
        </p:nvSpPr>
        <p:spPr>
          <a:xfrm>
            <a:off x="6670159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70" name="object 3170"/>
          <p:cNvSpPr/>
          <p:nvPr/>
        </p:nvSpPr>
        <p:spPr>
          <a:xfrm>
            <a:off x="6679196" y="2289607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71" name="object 3171"/>
          <p:cNvSpPr/>
          <p:nvPr/>
        </p:nvSpPr>
        <p:spPr>
          <a:xfrm>
            <a:off x="6687738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72" name="object 3172"/>
          <p:cNvSpPr/>
          <p:nvPr/>
        </p:nvSpPr>
        <p:spPr>
          <a:xfrm>
            <a:off x="6696785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73" name="object 3173"/>
          <p:cNvSpPr/>
          <p:nvPr/>
        </p:nvSpPr>
        <p:spPr>
          <a:xfrm>
            <a:off x="6705821" y="2289607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74" name="object 3174"/>
          <p:cNvSpPr/>
          <p:nvPr/>
        </p:nvSpPr>
        <p:spPr>
          <a:xfrm>
            <a:off x="6714364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75" name="object 3175"/>
          <p:cNvSpPr/>
          <p:nvPr/>
        </p:nvSpPr>
        <p:spPr>
          <a:xfrm>
            <a:off x="6723402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76" name="object 3176"/>
          <p:cNvSpPr/>
          <p:nvPr/>
        </p:nvSpPr>
        <p:spPr>
          <a:xfrm>
            <a:off x="6732447" y="2289607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77" name="object 3177"/>
          <p:cNvSpPr/>
          <p:nvPr/>
        </p:nvSpPr>
        <p:spPr>
          <a:xfrm>
            <a:off x="6740990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78" name="object 3178"/>
          <p:cNvSpPr/>
          <p:nvPr/>
        </p:nvSpPr>
        <p:spPr>
          <a:xfrm>
            <a:off x="6750027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79" name="object 3179"/>
          <p:cNvSpPr/>
          <p:nvPr/>
        </p:nvSpPr>
        <p:spPr>
          <a:xfrm>
            <a:off x="6759074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80" name="object 3180"/>
          <p:cNvSpPr/>
          <p:nvPr/>
        </p:nvSpPr>
        <p:spPr>
          <a:xfrm>
            <a:off x="6767607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81" name="object 3181"/>
          <p:cNvSpPr/>
          <p:nvPr/>
        </p:nvSpPr>
        <p:spPr>
          <a:xfrm>
            <a:off x="6776653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82" name="object 3182"/>
          <p:cNvSpPr/>
          <p:nvPr/>
        </p:nvSpPr>
        <p:spPr>
          <a:xfrm>
            <a:off x="6785691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83" name="object 3183"/>
          <p:cNvSpPr/>
          <p:nvPr/>
        </p:nvSpPr>
        <p:spPr>
          <a:xfrm>
            <a:off x="6794736" y="2289607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84" name="object 3184"/>
          <p:cNvSpPr/>
          <p:nvPr/>
        </p:nvSpPr>
        <p:spPr>
          <a:xfrm>
            <a:off x="6803279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85" name="object 3185"/>
          <p:cNvSpPr/>
          <p:nvPr/>
        </p:nvSpPr>
        <p:spPr>
          <a:xfrm>
            <a:off x="6812316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86" name="object 3186"/>
          <p:cNvSpPr/>
          <p:nvPr/>
        </p:nvSpPr>
        <p:spPr>
          <a:xfrm>
            <a:off x="6821353" y="2289607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87" name="object 3187"/>
          <p:cNvSpPr/>
          <p:nvPr/>
        </p:nvSpPr>
        <p:spPr>
          <a:xfrm>
            <a:off x="6829896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88" name="object 3188"/>
          <p:cNvSpPr/>
          <p:nvPr/>
        </p:nvSpPr>
        <p:spPr>
          <a:xfrm>
            <a:off x="6838942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89" name="object 3189"/>
          <p:cNvSpPr/>
          <p:nvPr/>
        </p:nvSpPr>
        <p:spPr>
          <a:xfrm>
            <a:off x="6847979" y="2289607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90" name="object 3190"/>
          <p:cNvSpPr/>
          <p:nvPr/>
        </p:nvSpPr>
        <p:spPr>
          <a:xfrm>
            <a:off x="6856522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91" name="object 3191"/>
          <p:cNvSpPr/>
          <p:nvPr/>
        </p:nvSpPr>
        <p:spPr>
          <a:xfrm>
            <a:off x="6865559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92" name="object 3192"/>
          <p:cNvSpPr/>
          <p:nvPr/>
        </p:nvSpPr>
        <p:spPr>
          <a:xfrm>
            <a:off x="6874604" y="2289607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93" name="object 3193"/>
          <p:cNvSpPr/>
          <p:nvPr/>
        </p:nvSpPr>
        <p:spPr>
          <a:xfrm>
            <a:off x="6883147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94" name="object 3194"/>
          <p:cNvSpPr/>
          <p:nvPr/>
        </p:nvSpPr>
        <p:spPr>
          <a:xfrm>
            <a:off x="6892185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95" name="object 3195"/>
          <p:cNvSpPr/>
          <p:nvPr/>
        </p:nvSpPr>
        <p:spPr>
          <a:xfrm>
            <a:off x="6901231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96" name="object 3196"/>
          <p:cNvSpPr/>
          <p:nvPr/>
        </p:nvSpPr>
        <p:spPr>
          <a:xfrm>
            <a:off x="6909764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97" name="object 3197"/>
          <p:cNvSpPr/>
          <p:nvPr/>
        </p:nvSpPr>
        <p:spPr>
          <a:xfrm>
            <a:off x="6918811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98" name="object 3198"/>
          <p:cNvSpPr/>
          <p:nvPr/>
        </p:nvSpPr>
        <p:spPr>
          <a:xfrm>
            <a:off x="6927848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99" name="object 3199"/>
          <p:cNvSpPr/>
          <p:nvPr/>
        </p:nvSpPr>
        <p:spPr>
          <a:xfrm>
            <a:off x="6936895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00" name="object 3200"/>
          <p:cNvSpPr/>
          <p:nvPr/>
        </p:nvSpPr>
        <p:spPr>
          <a:xfrm>
            <a:off x="6945931" y="2289607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01" name="object 3201"/>
          <p:cNvSpPr/>
          <p:nvPr/>
        </p:nvSpPr>
        <p:spPr>
          <a:xfrm>
            <a:off x="6954474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02" name="object 3202"/>
          <p:cNvSpPr/>
          <p:nvPr/>
        </p:nvSpPr>
        <p:spPr>
          <a:xfrm>
            <a:off x="6963521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03" name="object 3203"/>
          <p:cNvSpPr/>
          <p:nvPr/>
        </p:nvSpPr>
        <p:spPr>
          <a:xfrm>
            <a:off x="6972557" y="2289607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04" name="object 3204"/>
          <p:cNvSpPr/>
          <p:nvPr/>
        </p:nvSpPr>
        <p:spPr>
          <a:xfrm>
            <a:off x="6981100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05" name="object 3205"/>
          <p:cNvSpPr/>
          <p:nvPr/>
        </p:nvSpPr>
        <p:spPr>
          <a:xfrm>
            <a:off x="6990138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06" name="object 3206"/>
          <p:cNvSpPr/>
          <p:nvPr/>
        </p:nvSpPr>
        <p:spPr>
          <a:xfrm>
            <a:off x="6999182" y="2289607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07" name="object 3207"/>
          <p:cNvSpPr/>
          <p:nvPr/>
        </p:nvSpPr>
        <p:spPr>
          <a:xfrm>
            <a:off x="7007725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08" name="object 3208"/>
          <p:cNvSpPr/>
          <p:nvPr/>
        </p:nvSpPr>
        <p:spPr>
          <a:xfrm>
            <a:off x="7016763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09" name="object 3209"/>
          <p:cNvSpPr/>
          <p:nvPr/>
        </p:nvSpPr>
        <p:spPr>
          <a:xfrm>
            <a:off x="7025799" y="2289607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10" name="object 3210"/>
          <p:cNvSpPr/>
          <p:nvPr/>
        </p:nvSpPr>
        <p:spPr>
          <a:xfrm>
            <a:off x="7034342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11" name="object 3211"/>
          <p:cNvSpPr/>
          <p:nvPr/>
        </p:nvSpPr>
        <p:spPr>
          <a:xfrm>
            <a:off x="7043389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12" name="object 3212"/>
          <p:cNvSpPr/>
          <p:nvPr/>
        </p:nvSpPr>
        <p:spPr>
          <a:xfrm>
            <a:off x="7051930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13" name="object 3213"/>
          <p:cNvSpPr/>
          <p:nvPr/>
        </p:nvSpPr>
        <p:spPr>
          <a:xfrm>
            <a:off x="7060968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14" name="object 3214"/>
          <p:cNvSpPr/>
          <p:nvPr/>
        </p:nvSpPr>
        <p:spPr>
          <a:xfrm>
            <a:off x="7070005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15" name="object 3215"/>
          <p:cNvSpPr/>
          <p:nvPr/>
        </p:nvSpPr>
        <p:spPr>
          <a:xfrm>
            <a:off x="7078547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16" name="object 3216"/>
          <p:cNvSpPr/>
          <p:nvPr/>
        </p:nvSpPr>
        <p:spPr>
          <a:xfrm>
            <a:off x="7087594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17" name="object 3217"/>
          <p:cNvSpPr/>
          <p:nvPr/>
        </p:nvSpPr>
        <p:spPr>
          <a:xfrm>
            <a:off x="7096631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18" name="object 3218"/>
          <p:cNvSpPr/>
          <p:nvPr/>
        </p:nvSpPr>
        <p:spPr>
          <a:xfrm>
            <a:off x="7105173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19" name="object 3219"/>
          <p:cNvSpPr/>
          <p:nvPr/>
        </p:nvSpPr>
        <p:spPr>
          <a:xfrm>
            <a:off x="7114211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20" name="object 3220"/>
          <p:cNvSpPr/>
          <p:nvPr/>
        </p:nvSpPr>
        <p:spPr>
          <a:xfrm>
            <a:off x="7123256" y="2289607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21" name="object 3221"/>
          <p:cNvSpPr/>
          <p:nvPr/>
        </p:nvSpPr>
        <p:spPr>
          <a:xfrm>
            <a:off x="7131798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22" name="object 3222"/>
          <p:cNvSpPr/>
          <p:nvPr/>
        </p:nvSpPr>
        <p:spPr>
          <a:xfrm>
            <a:off x="7140836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23" name="object 3223"/>
          <p:cNvSpPr/>
          <p:nvPr/>
        </p:nvSpPr>
        <p:spPr>
          <a:xfrm>
            <a:off x="7149881" y="2289607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24" name="object 3224"/>
          <p:cNvSpPr/>
          <p:nvPr/>
        </p:nvSpPr>
        <p:spPr>
          <a:xfrm>
            <a:off x="7158415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25" name="object 3225"/>
          <p:cNvSpPr/>
          <p:nvPr/>
        </p:nvSpPr>
        <p:spPr>
          <a:xfrm>
            <a:off x="7167462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26" name="object 3226"/>
          <p:cNvSpPr/>
          <p:nvPr/>
        </p:nvSpPr>
        <p:spPr>
          <a:xfrm>
            <a:off x="7176498" y="2289607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27" name="object 3227"/>
          <p:cNvSpPr/>
          <p:nvPr/>
        </p:nvSpPr>
        <p:spPr>
          <a:xfrm>
            <a:off x="7185041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28" name="object 3228"/>
          <p:cNvSpPr/>
          <p:nvPr/>
        </p:nvSpPr>
        <p:spPr>
          <a:xfrm>
            <a:off x="7194087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29" name="object 3229"/>
          <p:cNvSpPr/>
          <p:nvPr/>
        </p:nvSpPr>
        <p:spPr>
          <a:xfrm>
            <a:off x="7203124" y="2289607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30" name="object 3230"/>
          <p:cNvSpPr/>
          <p:nvPr/>
        </p:nvSpPr>
        <p:spPr>
          <a:xfrm>
            <a:off x="7211667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31" name="object 3231"/>
          <p:cNvSpPr/>
          <p:nvPr/>
        </p:nvSpPr>
        <p:spPr>
          <a:xfrm>
            <a:off x="7220704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32" name="object 3232"/>
          <p:cNvSpPr/>
          <p:nvPr/>
        </p:nvSpPr>
        <p:spPr>
          <a:xfrm>
            <a:off x="7229246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33" name="object 3233"/>
          <p:cNvSpPr/>
          <p:nvPr/>
        </p:nvSpPr>
        <p:spPr>
          <a:xfrm>
            <a:off x="7238293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34" name="object 3234"/>
          <p:cNvSpPr/>
          <p:nvPr/>
        </p:nvSpPr>
        <p:spPr>
          <a:xfrm>
            <a:off x="7247330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35" name="object 3235"/>
          <p:cNvSpPr/>
          <p:nvPr/>
        </p:nvSpPr>
        <p:spPr>
          <a:xfrm>
            <a:off x="7255871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36" name="object 3236"/>
          <p:cNvSpPr/>
          <p:nvPr/>
        </p:nvSpPr>
        <p:spPr>
          <a:xfrm>
            <a:off x="7264909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37" name="object 3237"/>
          <p:cNvSpPr/>
          <p:nvPr/>
        </p:nvSpPr>
        <p:spPr>
          <a:xfrm>
            <a:off x="7273956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38" name="object 3238"/>
          <p:cNvSpPr/>
          <p:nvPr/>
        </p:nvSpPr>
        <p:spPr>
          <a:xfrm>
            <a:off x="7282497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39" name="object 3239"/>
          <p:cNvSpPr/>
          <p:nvPr/>
        </p:nvSpPr>
        <p:spPr>
          <a:xfrm>
            <a:off x="7291535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40" name="object 3240"/>
          <p:cNvSpPr/>
          <p:nvPr/>
        </p:nvSpPr>
        <p:spPr>
          <a:xfrm>
            <a:off x="7300571" y="2289607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41" name="object 3241"/>
          <p:cNvSpPr/>
          <p:nvPr/>
        </p:nvSpPr>
        <p:spPr>
          <a:xfrm>
            <a:off x="7309114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42" name="object 3242"/>
          <p:cNvSpPr/>
          <p:nvPr/>
        </p:nvSpPr>
        <p:spPr>
          <a:xfrm>
            <a:off x="7318160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43" name="object 3243"/>
          <p:cNvSpPr/>
          <p:nvPr/>
        </p:nvSpPr>
        <p:spPr>
          <a:xfrm>
            <a:off x="7327197" y="2289607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44" name="object 3244"/>
          <p:cNvSpPr/>
          <p:nvPr/>
        </p:nvSpPr>
        <p:spPr>
          <a:xfrm>
            <a:off x="7335740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45" name="object 3245"/>
          <p:cNvSpPr/>
          <p:nvPr/>
        </p:nvSpPr>
        <p:spPr>
          <a:xfrm>
            <a:off x="7344777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46" name="object 3246"/>
          <p:cNvSpPr/>
          <p:nvPr/>
        </p:nvSpPr>
        <p:spPr>
          <a:xfrm>
            <a:off x="7353823" y="2289607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47" name="object 3247"/>
          <p:cNvSpPr/>
          <p:nvPr/>
        </p:nvSpPr>
        <p:spPr>
          <a:xfrm>
            <a:off x="7362366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48" name="object 3248"/>
          <p:cNvSpPr/>
          <p:nvPr/>
        </p:nvSpPr>
        <p:spPr>
          <a:xfrm>
            <a:off x="7371403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49" name="object 3249"/>
          <p:cNvSpPr/>
          <p:nvPr/>
        </p:nvSpPr>
        <p:spPr>
          <a:xfrm>
            <a:off x="7380448" y="2289607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50" name="object 3250"/>
          <p:cNvSpPr/>
          <p:nvPr/>
        </p:nvSpPr>
        <p:spPr>
          <a:xfrm>
            <a:off x="7388982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51" name="object 3251"/>
          <p:cNvSpPr/>
          <p:nvPr/>
        </p:nvSpPr>
        <p:spPr>
          <a:xfrm>
            <a:off x="7398029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52" name="object 3252"/>
          <p:cNvSpPr/>
          <p:nvPr/>
        </p:nvSpPr>
        <p:spPr>
          <a:xfrm>
            <a:off x="7406570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53" name="object 3253"/>
          <p:cNvSpPr/>
          <p:nvPr/>
        </p:nvSpPr>
        <p:spPr>
          <a:xfrm>
            <a:off x="7415608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54" name="object 3254"/>
          <p:cNvSpPr/>
          <p:nvPr/>
        </p:nvSpPr>
        <p:spPr>
          <a:xfrm>
            <a:off x="7424655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55" name="object 3255"/>
          <p:cNvSpPr/>
          <p:nvPr/>
        </p:nvSpPr>
        <p:spPr>
          <a:xfrm>
            <a:off x="7433187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56" name="object 3256"/>
          <p:cNvSpPr/>
          <p:nvPr/>
        </p:nvSpPr>
        <p:spPr>
          <a:xfrm>
            <a:off x="7442234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57" name="object 3257"/>
          <p:cNvSpPr/>
          <p:nvPr/>
        </p:nvSpPr>
        <p:spPr>
          <a:xfrm>
            <a:off x="7451271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58" name="object 3258"/>
          <p:cNvSpPr/>
          <p:nvPr/>
        </p:nvSpPr>
        <p:spPr>
          <a:xfrm>
            <a:off x="7459813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59" name="object 3259"/>
          <p:cNvSpPr/>
          <p:nvPr/>
        </p:nvSpPr>
        <p:spPr>
          <a:xfrm>
            <a:off x="7468859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60" name="object 3260"/>
          <p:cNvSpPr/>
          <p:nvPr/>
        </p:nvSpPr>
        <p:spPr>
          <a:xfrm>
            <a:off x="7477896" y="2289607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61" name="object 3261"/>
          <p:cNvSpPr/>
          <p:nvPr/>
        </p:nvSpPr>
        <p:spPr>
          <a:xfrm>
            <a:off x="7486439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62" name="object 3262"/>
          <p:cNvSpPr/>
          <p:nvPr/>
        </p:nvSpPr>
        <p:spPr>
          <a:xfrm>
            <a:off x="7495476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63" name="object 3263"/>
          <p:cNvSpPr/>
          <p:nvPr/>
        </p:nvSpPr>
        <p:spPr>
          <a:xfrm>
            <a:off x="7504522" y="2289607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64" name="object 3264"/>
          <p:cNvSpPr/>
          <p:nvPr/>
        </p:nvSpPr>
        <p:spPr>
          <a:xfrm>
            <a:off x="7513064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65" name="object 3265"/>
          <p:cNvSpPr/>
          <p:nvPr/>
        </p:nvSpPr>
        <p:spPr>
          <a:xfrm>
            <a:off x="7522102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66" name="object 3266"/>
          <p:cNvSpPr/>
          <p:nvPr/>
        </p:nvSpPr>
        <p:spPr>
          <a:xfrm>
            <a:off x="7531147" y="2289607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67" name="object 3267"/>
          <p:cNvSpPr/>
          <p:nvPr/>
        </p:nvSpPr>
        <p:spPr>
          <a:xfrm>
            <a:off x="7539681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68" name="object 3268"/>
          <p:cNvSpPr/>
          <p:nvPr/>
        </p:nvSpPr>
        <p:spPr>
          <a:xfrm>
            <a:off x="7548728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69" name="object 3269"/>
          <p:cNvSpPr/>
          <p:nvPr/>
        </p:nvSpPr>
        <p:spPr>
          <a:xfrm>
            <a:off x="7557764" y="2289607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70" name="object 3270"/>
          <p:cNvSpPr/>
          <p:nvPr/>
        </p:nvSpPr>
        <p:spPr>
          <a:xfrm>
            <a:off x="7566307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71" name="object 3271"/>
          <p:cNvSpPr/>
          <p:nvPr/>
        </p:nvSpPr>
        <p:spPr>
          <a:xfrm>
            <a:off x="7575353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72" name="object 3272"/>
          <p:cNvSpPr/>
          <p:nvPr/>
        </p:nvSpPr>
        <p:spPr>
          <a:xfrm>
            <a:off x="7583886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73" name="object 3273"/>
          <p:cNvSpPr/>
          <p:nvPr/>
        </p:nvSpPr>
        <p:spPr>
          <a:xfrm>
            <a:off x="7592932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74" name="object 3274"/>
          <p:cNvSpPr/>
          <p:nvPr/>
        </p:nvSpPr>
        <p:spPr>
          <a:xfrm>
            <a:off x="7601970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75" name="object 3275"/>
          <p:cNvSpPr/>
          <p:nvPr/>
        </p:nvSpPr>
        <p:spPr>
          <a:xfrm>
            <a:off x="7610512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76" name="object 3276"/>
          <p:cNvSpPr/>
          <p:nvPr/>
        </p:nvSpPr>
        <p:spPr>
          <a:xfrm>
            <a:off x="7619549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77" name="object 3277"/>
          <p:cNvSpPr/>
          <p:nvPr/>
        </p:nvSpPr>
        <p:spPr>
          <a:xfrm>
            <a:off x="7628596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78" name="object 3278"/>
          <p:cNvSpPr/>
          <p:nvPr/>
        </p:nvSpPr>
        <p:spPr>
          <a:xfrm>
            <a:off x="7637137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79" name="object 3279"/>
          <p:cNvSpPr/>
          <p:nvPr/>
        </p:nvSpPr>
        <p:spPr>
          <a:xfrm>
            <a:off x="7646175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80" name="object 3280"/>
          <p:cNvSpPr/>
          <p:nvPr/>
        </p:nvSpPr>
        <p:spPr>
          <a:xfrm>
            <a:off x="7655220" y="2289607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81" name="object 3281"/>
          <p:cNvSpPr/>
          <p:nvPr/>
        </p:nvSpPr>
        <p:spPr>
          <a:xfrm>
            <a:off x="7663754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82" name="object 3282"/>
          <p:cNvSpPr/>
          <p:nvPr/>
        </p:nvSpPr>
        <p:spPr>
          <a:xfrm>
            <a:off x="7672801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83" name="object 3283"/>
          <p:cNvSpPr/>
          <p:nvPr/>
        </p:nvSpPr>
        <p:spPr>
          <a:xfrm>
            <a:off x="7681837" y="2289606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6479"/>
                </a:moveTo>
                <a:lnTo>
                  <a:pt x="5760" y="6479"/>
                </a:lnTo>
                <a:lnTo>
                  <a:pt x="5760" y="0"/>
                </a:lnTo>
                <a:lnTo>
                  <a:pt x="0" y="0"/>
                </a:lnTo>
                <a:lnTo>
                  <a:pt x="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84" name="object 3284"/>
          <p:cNvSpPr/>
          <p:nvPr/>
        </p:nvSpPr>
        <p:spPr>
          <a:xfrm>
            <a:off x="7681837" y="2289607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85" name="object 3285"/>
          <p:cNvSpPr/>
          <p:nvPr/>
        </p:nvSpPr>
        <p:spPr>
          <a:xfrm>
            <a:off x="7690380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86" name="object 3286"/>
          <p:cNvSpPr/>
          <p:nvPr/>
        </p:nvSpPr>
        <p:spPr>
          <a:xfrm>
            <a:off x="7699426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87" name="object 3287"/>
          <p:cNvSpPr/>
          <p:nvPr/>
        </p:nvSpPr>
        <p:spPr>
          <a:xfrm>
            <a:off x="7708462" y="2289607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88" name="object 3288"/>
          <p:cNvSpPr/>
          <p:nvPr/>
        </p:nvSpPr>
        <p:spPr>
          <a:xfrm>
            <a:off x="7717005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89" name="object 3289"/>
          <p:cNvSpPr/>
          <p:nvPr/>
        </p:nvSpPr>
        <p:spPr>
          <a:xfrm>
            <a:off x="7726043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90" name="object 3290"/>
          <p:cNvSpPr/>
          <p:nvPr/>
        </p:nvSpPr>
        <p:spPr>
          <a:xfrm>
            <a:off x="7735088" y="2289607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91" name="object 3291"/>
          <p:cNvSpPr/>
          <p:nvPr/>
        </p:nvSpPr>
        <p:spPr>
          <a:xfrm>
            <a:off x="7743631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92" name="object 3292"/>
          <p:cNvSpPr/>
          <p:nvPr/>
        </p:nvSpPr>
        <p:spPr>
          <a:xfrm>
            <a:off x="7752668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93" name="object 3293"/>
          <p:cNvSpPr/>
          <p:nvPr/>
        </p:nvSpPr>
        <p:spPr>
          <a:xfrm>
            <a:off x="7761211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94" name="object 3294"/>
          <p:cNvSpPr/>
          <p:nvPr/>
        </p:nvSpPr>
        <p:spPr>
          <a:xfrm>
            <a:off x="7770248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95" name="object 3295"/>
          <p:cNvSpPr/>
          <p:nvPr/>
        </p:nvSpPr>
        <p:spPr>
          <a:xfrm>
            <a:off x="7779295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96" name="object 3296"/>
          <p:cNvSpPr/>
          <p:nvPr/>
        </p:nvSpPr>
        <p:spPr>
          <a:xfrm>
            <a:off x="7787836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97" name="object 3297"/>
          <p:cNvSpPr/>
          <p:nvPr/>
        </p:nvSpPr>
        <p:spPr>
          <a:xfrm>
            <a:off x="7796874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98" name="object 3298"/>
          <p:cNvSpPr/>
          <p:nvPr/>
        </p:nvSpPr>
        <p:spPr>
          <a:xfrm>
            <a:off x="7805921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99" name="object 3299"/>
          <p:cNvSpPr/>
          <p:nvPr/>
        </p:nvSpPr>
        <p:spPr>
          <a:xfrm>
            <a:off x="7814453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00" name="object 3300"/>
          <p:cNvSpPr/>
          <p:nvPr/>
        </p:nvSpPr>
        <p:spPr>
          <a:xfrm>
            <a:off x="7823500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01" name="object 3301"/>
          <p:cNvSpPr/>
          <p:nvPr/>
        </p:nvSpPr>
        <p:spPr>
          <a:xfrm>
            <a:off x="7832535" y="2289607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02" name="object 3302"/>
          <p:cNvSpPr/>
          <p:nvPr/>
        </p:nvSpPr>
        <p:spPr>
          <a:xfrm>
            <a:off x="7841078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03" name="object 3303"/>
          <p:cNvSpPr/>
          <p:nvPr/>
        </p:nvSpPr>
        <p:spPr>
          <a:xfrm>
            <a:off x="7850125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04" name="object 3304"/>
          <p:cNvSpPr/>
          <p:nvPr/>
        </p:nvSpPr>
        <p:spPr>
          <a:xfrm>
            <a:off x="7859162" y="2289607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05" name="object 3305"/>
          <p:cNvSpPr/>
          <p:nvPr/>
        </p:nvSpPr>
        <p:spPr>
          <a:xfrm>
            <a:off x="7867705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06" name="object 3306"/>
          <p:cNvSpPr/>
          <p:nvPr/>
        </p:nvSpPr>
        <p:spPr>
          <a:xfrm>
            <a:off x="7876742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07" name="object 3307"/>
          <p:cNvSpPr/>
          <p:nvPr/>
        </p:nvSpPr>
        <p:spPr>
          <a:xfrm>
            <a:off x="7885788" y="2289607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08" name="object 3308"/>
          <p:cNvSpPr/>
          <p:nvPr/>
        </p:nvSpPr>
        <p:spPr>
          <a:xfrm>
            <a:off x="7894330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09" name="object 3309"/>
          <p:cNvSpPr/>
          <p:nvPr/>
        </p:nvSpPr>
        <p:spPr>
          <a:xfrm>
            <a:off x="7903368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10" name="object 3310"/>
          <p:cNvSpPr/>
          <p:nvPr/>
        </p:nvSpPr>
        <p:spPr>
          <a:xfrm>
            <a:off x="7912404" y="2289607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11" name="object 3311"/>
          <p:cNvSpPr/>
          <p:nvPr/>
        </p:nvSpPr>
        <p:spPr>
          <a:xfrm>
            <a:off x="7920947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12" name="object 3312"/>
          <p:cNvSpPr/>
          <p:nvPr/>
        </p:nvSpPr>
        <p:spPr>
          <a:xfrm>
            <a:off x="7929994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13" name="object 3313"/>
          <p:cNvSpPr/>
          <p:nvPr/>
        </p:nvSpPr>
        <p:spPr>
          <a:xfrm>
            <a:off x="7938526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14" name="object 3314"/>
          <p:cNvSpPr/>
          <p:nvPr/>
        </p:nvSpPr>
        <p:spPr>
          <a:xfrm>
            <a:off x="7947573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15" name="object 3315"/>
          <p:cNvSpPr/>
          <p:nvPr/>
        </p:nvSpPr>
        <p:spPr>
          <a:xfrm>
            <a:off x="7956610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16" name="object 3316"/>
          <p:cNvSpPr/>
          <p:nvPr/>
        </p:nvSpPr>
        <p:spPr>
          <a:xfrm>
            <a:off x="7965151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17" name="object 3317"/>
          <p:cNvSpPr/>
          <p:nvPr/>
        </p:nvSpPr>
        <p:spPr>
          <a:xfrm>
            <a:off x="7974198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18" name="object 3318"/>
          <p:cNvSpPr/>
          <p:nvPr/>
        </p:nvSpPr>
        <p:spPr>
          <a:xfrm>
            <a:off x="7983236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19" name="object 3319"/>
          <p:cNvSpPr/>
          <p:nvPr/>
        </p:nvSpPr>
        <p:spPr>
          <a:xfrm>
            <a:off x="7991778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20" name="object 3320"/>
          <p:cNvSpPr/>
          <p:nvPr/>
        </p:nvSpPr>
        <p:spPr>
          <a:xfrm>
            <a:off x="8000815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21" name="object 3321"/>
          <p:cNvSpPr/>
          <p:nvPr/>
        </p:nvSpPr>
        <p:spPr>
          <a:xfrm>
            <a:off x="8009861" y="2289607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22" name="object 3322"/>
          <p:cNvSpPr/>
          <p:nvPr/>
        </p:nvSpPr>
        <p:spPr>
          <a:xfrm>
            <a:off x="8018403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23" name="object 3323"/>
          <p:cNvSpPr/>
          <p:nvPr/>
        </p:nvSpPr>
        <p:spPr>
          <a:xfrm>
            <a:off x="8027441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24" name="object 3324"/>
          <p:cNvSpPr/>
          <p:nvPr/>
        </p:nvSpPr>
        <p:spPr>
          <a:xfrm>
            <a:off x="8036486" y="2289607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25" name="object 3325"/>
          <p:cNvSpPr/>
          <p:nvPr/>
        </p:nvSpPr>
        <p:spPr>
          <a:xfrm>
            <a:off x="8045020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26" name="object 3326"/>
          <p:cNvSpPr/>
          <p:nvPr/>
        </p:nvSpPr>
        <p:spPr>
          <a:xfrm>
            <a:off x="8054067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27" name="object 3327"/>
          <p:cNvSpPr/>
          <p:nvPr/>
        </p:nvSpPr>
        <p:spPr>
          <a:xfrm>
            <a:off x="8063103" y="2289607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28" name="object 3328"/>
          <p:cNvSpPr/>
          <p:nvPr/>
        </p:nvSpPr>
        <p:spPr>
          <a:xfrm>
            <a:off x="8071645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29" name="object 3329"/>
          <p:cNvSpPr/>
          <p:nvPr/>
        </p:nvSpPr>
        <p:spPr>
          <a:xfrm>
            <a:off x="8080692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30" name="object 3330"/>
          <p:cNvSpPr/>
          <p:nvPr/>
        </p:nvSpPr>
        <p:spPr>
          <a:xfrm>
            <a:off x="8089728" y="2289607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31" name="object 3331"/>
          <p:cNvSpPr/>
          <p:nvPr/>
        </p:nvSpPr>
        <p:spPr>
          <a:xfrm>
            <a:off x="8098271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32" name="object 3332"/>
          <p:cNvSpPr/>
          <p:nvPr/>
        </p:nvSpPr>
        <p:spPr>
          <a:xfrm>
            <a:off x="8107309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33" name="object 3333"/>
          <p:cNvSpPr/>
          <p:nvPr/>
        </p:nvSpPr>
        <p:spPr>
          <a:xfrm>
            <a:off x="8115851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34" name="object 3334"/>
          <p:cNvSpPr/>
          <p:nvPr/>
        </p:nvSpPr>
        <p:spPr>
          <a:xfrm>
            <a:off x="8124897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35" name="object 3335"/>
          <p:cNvSpPr/>
          <p:nvPr/>
        </p:nvSpPr>
        <p:spPr>
          <a:xfrm>
            <a:off x="8133934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36" name="object 3336"/>
          <p:cNvSpPr/>
          <p:nvPr/>
        </p:nvSpPr>
        <p:spPr>
          <a:xfrm>
            <a:off x="8142476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37" name="object 3337"/>
          <p:cNvSpPr/>
          <p:nvPr/>
        </p:nvSpPr>
        <p:spPr>
          <a:xfrm>
            <a:off x="8151514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38" name="object 3338"/>
          <p:cNvSpPr/>
          <p:nvPr/>
        </p:nvSpPr>
        <p:spPr>
          <a:xfrm>
            <a:off x="8160560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39" name="object 3339"/>
          <p:cNvSpPr/>
          <p:nvPr/>
        </p:nvSpPr>
        <p:spPr>
          <a:xfrm>
            <a:off x="8169102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40" name="object 3340"/>
          <p:cNvSpPr/>
          <p:nvPr/>
        </p:nvSpPr>
        <p:spPr>
          <a:xfrm>
            <a:off x="8178140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41" name="object 3341"/>
          <p:cNvSpPr/>
          <p:nvPr/>
        </p:nvSpPr>
        <p:spPr>
          <a:xfrm>
            <a:off x="8187176" y="2289607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42" name="object 3342"/>
          <p:cNvSpPr/>
          <p:nvPr/>
        </p:nvSpPr>
        <p:spPr>
          <a:xfrm>
            <a:off x="8195719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43" name="object 3343"/>
          <p:cNvSpPr/>
          <p:nvPr/>
        </p:nvSpPr>
        <p:spPr>
          <a:xfrm>
            <a:off x="8204766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44" name="object 3344"/>
          <p:cNvSpPr/>
          <p:nvPr/>
        </p:nvSpPr>
        <p:spPr>
          <a:xfrm>
            <a:off x="8213802" y="2289607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45" name="object 3345"/>
          <p:cNvSpPr/>
          <p:nvPr/>
        </p:nvSpPr>
        <p:spPr>
          <a:xfrm>
            <a:off x="8222344" y="228960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46" name="object 3346"/>
          <p:cNvSpPr/>
          <p:nvPr/>
        </p:nvSpPr>
        <p:spPr>
          <a:xfrm>
            <a:off x="4047515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47" name="object 3347"/>
          <p:cNvSpPr/>
          <p:nvPr/>
        </p:nvSpPr>
        <p:spPr>
          <a:xfrm>
            <a:off x="4056057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48" name="object 3348"/>
          <p:cNvSpPr/>
          <p:nvPr/>
        </p:nvSpPr>
        <p:spPr>
          <a:xfrm>
            <a:off x="4065103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49" name="object 3349"/>
          <p:cNvSpPr/>
          <p:nvPr/>
        </p:nvSpPr>
        <p:spPr>
          <a:xfrm>
            <a:off x="4074139" y="2424223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60" y="0"/>
                </a:lnTo>
                <a:lnTo>
                  <a:pt x="576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50" name="object 3350"/>
          <p:cNvSpPr/>
          <p:nvPr/>
        </p:nvSpPr>
        <p:spPr>
          <a:xfrm>
            <a:off x="4082682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51" name="object 3351"/>
          <p:cNvSpPr/>
          <p:nvPr/>
        </p:nvSpPr>
        <p:spPr>
          <a:xfrm>
            <a:off x="4091720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52" name="object 3352"/>
          <p:cNvSpPr/>
          <p:nvPr/>
        </p:nvSpPr>
        <p:spPr>
          <a:xfrm>
            <a:off x="4100765" y="2424223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59" y="0"/>
                </a:lnTo>
                <a:lnTo>
                  <a:pt x="575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53" name="object 3353"/>
          <p:cNvSpPr/>
          <p:nvPr/>
        </p:nvSpPr>
        <p:spPr>
          <a:xfrm>
            <a:off x="4109299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54" name="object 3354"/>
          <p:cNvSpPr/>
          <p:nvPr/>
        </p:nvSpPr>
        <p:spPr>
          <a:xfrm>
            <a:off x="4118346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55" name="object 3355"/>
          <p:cNvSpPr/>
          <p:nvPr/>
        </p:nvSpPr>
        <p:spPr>
          <a:xfrm>
            <a:off x="4127381" y="2424223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59" y="0"/>
                </a:lnTo>
                <a:lnTo>
                  <a:pt x="575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56" name="object 3356"/>
          <p:cNvSpPr/>
          <p:nvPr/>
        </p:nvSpPr>
        <p:spPr>
          <a:xfrm>
            <a:off x="4135924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57" name="object 3357"/>
          <p:cNvSpPr/>
          <p:nvPr/>
        </p:nvSpPr>
        <p:spPr>
          <a:xfrm>
            <a:off x="4144971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58" name="object 3358"/>
          <p:cNvSpPr/>
          <p:nvPr/>
        </p:nvSpPr>
        <p:spPr>
          <a:xfrm>
            <a:off x="4154007" y="2424223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59" y="0"/>
                </a:lnTo>
                <a:lnTo>
                  <a:pt x="575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59" name="object 3359"/>
          <p:cNvSpPr/>
          <p:nvPr/>
        </p:nvSpPr>
        <p:spPr>
          <a:xfrm>
            <a:off x="4162550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60" name="object 3360"/>
          <p:cNvSpPr/>
          <p:nvPr/>
        </p:nvSpPr>
        <p:spPr>
          <a:xfrm>
            <a:off x="4171588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61" name="object 3361"/>
          <p:cNvSpPr/>
          <p:nvPr/>
        </p:nvSpPr>
        <p:spPr>
          <a:xfrm>
            <a:off x="4180633" y="2424223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59" y="0"/>
                </a:lnTo>
                <a:lnTo>
                  <a:pt x="575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62" name="object 3362"/>
          <p:cNvSpPr/>
          <p:nvPr/>
        </p:nvSpPr>
        <p:spPr>
          <a:xfrm>
            <a:off x="4189176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63" name="object 3363"/>
          <p:cNvSpPr/>
          <p:nvPr/>
        </p:nvSpPr>
        <p:spPr>
          <a:xfrm>
            <a:off x="4198213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64" name="object 3364"/>
          <p:cNvSpPr/>
          <p:nvPr/>
        </p:nvSpPr>
        <p:spPr>
          <a:xfrm>
            <a:off x="4207259" y="2424223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60" y="0"/>
                </a:lnTo>
                <a:lnTo>
                  <a:pt x="576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65" name="object 3365"/>
          <p:cNvSpPr/>
          <p:nvPr/>
        </p:nvSpPr>
        <p:spPr>
          <a:xfrm>
            <a:off x="4215793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66" name="object 3366"/>
          <p:cNvSpPr/>
          <p:nvPr/>
        </p:nvSpPr>
        <p:spPr>
          <a:xfrm>
            <a:off x="4224839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67" name="object 3367"/>
          <p:cNvSpPr/>
          <p:nvPr/>
        </p:nvSpPr>
        <p:spPr>
          <a:xfrm>
            <a:off x="4233876" y="2424223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60" y="0"/>
                </a:lnTo>
                <a:lnTo>
                  <a:pt x="576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68" name="object 3368"/>
          <p:cNvSpPr/>
          <p:nvPr/>
        </p:nvSpPr>
        <p:spPr>
          <a:xfrm>
            <a:off x="4242419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69" name="object 3369"/>
          <p:cNvSpPr/>
          <p:nvPr/>
        </p:nvSpPr>
        <p:spPr>
          <a:xfrm>
            <a:off x="4251465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70" name="object 3370"/>
          <p:cNvSpPr/>
          <p:nvPr/>
        </p:nvSpPr>
        <p:spPr>
          <a:xfrm>
            <a:off x="4259997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71" name="object 3371"/>
          <p:cNvSpPr/>
          <p:nvPr/>
        </p:nvSpPr>
        <p:spPr>
          <a:xfrm>
            <a:off x="4269044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72" name="object 3372"/>
          <p:cNvSpPr/>
          <p:nvPr/>
        </p:nvSpPr>
        <p:spPr>
          <a:xfrm>
            <a:off x="4278082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73" name="object 3373"/>
          <p:cNvSpPr/>
          <p:nvPr/>
        </p:nvSpPr>
        <p:spPr>
          <a:xfrm>
            <a:off x="4286623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74" name="object 3374"/>
          <p:cNvSpPr/>
          <p:nvPr/>
        </p:nvSpPr>
        <p:spPr>
          <a:xfrm>
            <a:off x="4295670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75" name="object 3375"/>
          <p:cNvSpPr/>
          <p:nvPr/>
        </p:nvSpPr>
        <p:spPr>
          <a:xfrm>
            <a:off x="4304708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76" name="object 3376"/>
          <p:cNvSpPr/>
          <p:nvPr/>
        </p:nvSpPr>
        <p:spPr>
          <a:xfrm>
            <a:off x="4313249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77" name="object 3377"/>
          <p:cNvSpPr/>
          <p:nvPr/>
        </p:nvSpPr>
        <p:spPr>
          <a:xfrm>
            <a:off x="4322286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78" name="object 3378"/>
          <p:cNvSpPr/>
          <p:nvPr/>
        </p:nvSpPr>
        <p:spPr>
          <a:xfrm>
            <a:off x="4331332" y="2424223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60" y="0"/>
                </a:lnTo>
                <a:lnTo>
                  <a:pt x="576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79" name="object 3379"/>
          <p:cNvSpPr/>
          <p:nvPr/>
        </p:nvSpPr>
        <p:spPr>
          <a:xfrm>
            <a:off x="4339875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80" name="object 3380"/>
          <p:cNvSpPr/>
          <p:nvPr/>
        </p:nvSpPr>
        <p:spPr>
          <a:xfrm>
            <a:off x="4348912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81" name="object 3381"/>
          <p:cNvSpPr/>
          <p:nvPr/>
        </p:nvSpPr>
        <p:spPr>
          <a:xfrm>
            <a:off x="4357949" y="2424223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60" y="0"/>
                </a:lnTo>
                <a:lnTo>
                  <a:pt x="576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82" name="object 3382"/>
          <p:cNvSpPr/>
          <p:nvPr/>
        </p:nvSpPr>
        <p:spPr>
          <a:xfrm>
            <a:off x="4366492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83" name="object 3383"/>
          <p:cNvSpPr/>
          <p:nvPr/>
        </p:nvSpPr>
        <p:spPr>
          <a:xfrm>
            <a:off x="4375538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84" name="object 3384"/>
          <p:cNvSpPr/>
          <p:nvPr/>
        </p:nvSpPr>
        <p:spPr>
          <a:xfrm>
            <a:off x="4384574" y="2424223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60" y="0"/>
                </a:lnTo>
                <a:lnTo>
                  <a:pt x="576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85" name="object 3385"/>
          <p:cNvSpPr/>
          <p:nvPr/>
        </p:nvSpPr>
        <p:spPr>
          <a:xfrm>
            <a:off x="4393117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86" name="object 3386"/>
          <p:cNvSpPr/>
          <p:nvPr/>
        </p:nvSpPr>
        <p:spPr>
          <a:xfrm>
            <a:off x="4402155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87" name="object 3387"/>
          <p:cNvSpPr/>
          <p:nvPr/>
        </p:nvSpPr>
        <p:spPr>
          <a:xfrm>
            <a:off x="4411200" y="2424223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60" y="0"/>
                </a:lnTo>
                <a:lnTo>
                  <a:pt x="576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88" name="object 3388"/>
          <p:cNvSpPr/>
          <p:nvPr/>
        </p:nvSpPr>
        <p:spPr>
          <a:xfrm>
            <a:off x="4419743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89" name="object 3389"/>
          <p:cNvSpPr/>
          <p:nvPr/>
        </p:nvSpPr>
        <p:spPr>
          <a:xfrm>
            <a:off x="4428781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90" name="object 3390"/>
          <p:cNvSpPr/>
          <p:nvPr/>
        </p:nvSpPr>
        <p:spPr>
          <a:xfrm>
            <a:off x="4437825" y="2424223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59" y="0"/>
                </a:lnTo>
                <a:lnTo>
                  <a:pt x="575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91" name="object 3391"/>
          <p:cNvSpPr/>
          <p:nvPr/>
        </p:nvSpPr>
        <p:spPr>
          <a:xfrm>
            <a:off x="4446359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92" name="object 3392"/>
          <p:cNvSpPr/>
          <p:nvPr/>
        </p:nvSpPr>
        <p:spPr>
          <a:xfrm>
            <a:off x="4455406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93" name="object 3393"/>
          <p:cNvSpPr/>
          <p:nvPr/>
        </p:nvSpPr>
        <p:spPr>
          <a:xfrm>
            <a:off x="4464442" y="2424223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59" y="0"/>
                </a:lnTo>
                <a:lnTo>
                  <a:pt x="575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94" name="object 3394"/>
          <p:cNvSpPr/>
          <p:nvPr/>
        </p:nvSpPr>
        <p:spPr>
          <a:xfrm>
            <a:off x="4472985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95" name="object 3395"/>
          <p:cNvSpPr/>
          <p:nvPr/>
        </p:nvSpPr>
        <p:spPr>
          <a:xfrm>
            <a:off x="4482032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96" name="object 3396"/>
          <p:cNvSpPr/>
          <p:nvPr/>
        </p:nvSpPr>
        <p:spPr>
          <a:xfrm>
            <a:off x="4490565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97" name="object 3397"/>
          <p:cNvSpPr/>
          <p:nvPr/>
        </p:nvSpPr>
        <p:spPr>
          <a:xfrm>
            <a:off x="4499611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98" name="object 3398"/>
          <p:cNvSpPr/>
          <p:nvPr/>
        </p:nvSpPr>
        <p:spPr>
          <a:xfrm>
            <a:off x="4508648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99" name="object 3399"/>
          <p:cNvSpPr/>
          <p:nvPr/>
        </p:nvSpPr>
        <p:spPr>
          <a:xfrm>
            <a:off x="4517190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00" name="object 3400"/>
          <p:cNvSpPr/>
          <p:nvPr/>
        </p:nvSpPr>
        <p:spPr>
          <a:xfrm>
            <a:off x="4526237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01" name="object 3401"/>
          <p:cNvSpPr/>
          <p:nvPr/>
        </p:nvSpPr>
        <p:spPr>
          <a:xfrm>
            <a:off x="4535275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02" name="object 3402"/>
          <p:cNvSpPr/>
          <p:nvPr/>
        </p:nvSpPr>
        <p:spPr>
          <a:xfrm>
            <a:off x="4543816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03" name="object 3403"/>
          <p:cNvSpPr/>
          <p:nvPr/>
        </p:nvSpPr>
        <p:spPr>
          <a:xfrm>
            <a:off x="4552854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04" name="object 3404"/>
          <p:cNvSpPr/>
          <p:nvPr/>
        </p:nvSpPr>
        <p:spPr>
          <a:xfrm>
            <a:off x="4561901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05" name="object 3405"/>
          <p:cNvSpPr/>
          <p:nvPr/>
        </p:nvSpPr>
        <p:spPr>
          <a:xfrm>
            <a:off x="4570441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06" name="object 3406"/>
          <p:cNvSpPr/>
          <p:nvPr/>
        </p:nvSpPr>
        <p:spPr>
          <a:xfrm>
            <a:off x="4579479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07" name="object 3407"/>
          <p:cNvSpPr/>
          <p:nvPr/>
        </p:nvSpPr>
        <p:spPr>
          <a:xfrm>
            <a:off x="4588525" y="2424223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59" y="0"/>
                </a:lnTo>
                <a:lnTo>
                  <a:pt x="575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08" name="object 3408"/>
          <p:cNvSpPr/>
          <p:nvPr/>
        </p:nvSpPr>
        <p:spPr>
          <a:xfrm>
            <a:off x="4597058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09" name="object 3409"/>
          <p:cNvSpPr/>
          <p:nvPr/>
        </p:nvSpPr>
        <p:spPr>
          <a:xfrm>
            <a:off x="4606105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10" name="object 3410"/>
          <p:cNvSpPr/>
          <p:nvPr/>
        </p:nvSpPr>
        <p:spPr>
          <a:xfrm>
            <a:off x="4615142" y="2424223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59" y="0"/>
                </a:lnTo>
                <a:lnTo>
                  <a:pt x="575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11" name="object 3411"/>
          <p:cNvSpPr/>
          <p:nvPr/>
        </p:nvSpPr>
        <p:spPr>
          <a:xfrm>
            <a:off x="4623685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12" name="object 3412"/>
          <p:cNvSpPr/>
          <p:nvPr/>
        </p:nvSpPr>
        <p:spPr>
          <a:xfrm>
            <a:off x="4632731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13" name="object 3413"/>
          <p:cNvSpPr/>
          <p:nvPr/>
        </p:nvSpPr>
        <p:spPr>
          <a:xfrm>
            <a:off x="4641767" y="2424223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60" y="0"/>
                </a:lnTo>
                <a:lnTo>
                  <a:pt x="576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14" name="object 3414"/>
          <p:cNvSpPr/>
          <p:nvPr/>
        </p:nvSpPr>
        <p:spPr>
          <a:xfrm>
            <a:off x="4650310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15" name="object 3415"/>
          <p:cNvSpPr/>
          <p:nvPr/>
        </p:nvSpPr>
        <p:spPr>
          <a:xfrm>
            <a:off x="4659348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16" name="object 3416"/>
          <p:cNvSpPr/>
          <p:nvPr/>
        </p:nvSpPr>
        <p:spPr>
          <a:xfrm>
            <a:off x="4668393" y="2424223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60" y="0"/>
                </a:lnTo>
                <a:lnTo>
                  <a:pt x="576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17" name="object 3417"/>
          <p:cNvSpPr/>
          <p:nvPr/>
        </p:nvSpPr>
        <p:spPr>
          <a:xfrm>
            <a:off x="4676927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18" name="object 3418"/>
          <p:cNvSpPr/>
          <p:nvPr/>
        </p:nvSpPr>
        <p:spPr>
          <a:xfrm>
            <a:off x="4685974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19" name="object 3419"/>
          <p:cNvSpPr/>
          <p:nvPr/>
        </p:nvSpPr>
        <p:spPr>
          <a:xfrm>
            <a:off x="4695010" y="2424223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60" y="0"/>
                </a:lnTo>
                <a:lnTo>
                  <a:pt x="576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20" name="object 3420"/>
          <p:cNvSpPr/>
          <p:nvPr/>
        </p:nvSpPr>
        <p:spPr>
          <a:xfrm>
            <a:off x="4703552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21" name="object 3421"/>
          <p:cNvSpPr/>
          <p:nvPr/>
        </p:nvSpPr>
        <p:spPr>
          <a:xfrm>
            <a:off x="4712599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22" name="object 3422"/>
          <p:cNvSpPr/>
          <p:nvPr/>
        </p:nvSpPr>
        <p:spPr>
          <a:xfrm>
            <a:off x="4721635" y="2424223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60" y="0"/>
                </a:lnTo>
                <a:lnTo>
                  <a:pt x="576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23" name="object 3423"/>
          <p:cNvSpPr/>
          <p:nvPr/>
        </p:nvSpPr>
        <p:spPr>
          <a:xfrm>
            <a:off x="4730178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24" name="object 3424"/>
          <p:cNvSpPr/>
          <p:nvPr/>
        </p:nvSpPr>
        <p:spPr>
          <a:xfrm>
            <a:off x="4739216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25" name="object 3425"/>
          <p:cNvSpPr/>
          <p:nvPr/>
        </p:nvSpPr>
        <p:spPr>
          <a:xfrm>
            <a:off x="4747758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26" name="object 3426"/>
          <p:cNvSpPr/>
          <p:nvPr/>
        </p:nvSpPr>
        <p:spPr>
          <a:xfrm>
            <a:off x="4756804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27" name="object 3427"/>
          <p:cNvSpPr/>
          <p:nvPr/>
        </p:nvSpPr>
        <p:spPr>
          <a:xfrm>
            <a:off x="4765841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28" name="object 3428"/>
          <p:cNvSpPr/>
          <p:nvPr/>
        </p:nvSpPr>
        <p:spPr>
          <a:xfrm>
            <a:off x="4774383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29" name="object 3429"/>
          <p:cNvSpPr/>
          <p:nvPr/>
        </p:nvSpPr>
        <p:spPr>
          <a:xfrm>
            <a:off x="4783421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30" name="object 3430"/>
          <p:cNvSpPr/>
          <p:nvPr/>
        </p:nvSpPr>
        <p:spPr>
          <a:xfrm>
            <a:off x="4792467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31" name="object 3431"/>
          <p:cNvSpPr/>
          <p:nvPr/>
        </p:nvSpPr>
        <p:spPr>
          <a:xfrm>
            <a:off x="4801009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32" name="object 3432"/>
          <p:cNvSpPr/>
          <p:nvPr/>
        </p:nvSpPr>
        <p:spPr>
          <a:xfrm>
            <a:off x="4810047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33" name="object 3433"/>
          <p:cNvSpPr/>
          <p:nvPr/>
        </p:nvSpPr>
        <p:spPr>
          <a:xfrm>
            <a:off x="4819093" y="2424227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5760"/>
                </a:moveTo>
                <a:lnTo>
                  <a:pt x="6480" y="5760"/>
                </a:lnTo>
                <a:lnTo>
                  <a:pt x="6480" y="0"/>
                </a:lnTo>
                <a:lnTo>
                  <a:pt x="0" y="0"/>
                </a:lnTo>
                <a:lnTo>
                  <a:pt x="0" y="576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34" name="object 3434"/>
          <p:cNvSpPr/>
          <p:nvPr/>
        </p:nvSpPr>
        <p:spPr>
          <a:xfrm>
            <a:off x="4819093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35" name="object 3435"/>
          <p:cNvSpPr/>
          <p:nvPr/>
        </p:nvSpPr>
        <p:spPr>
          <a:xfrm>
            <a:off x="4827626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36" name="object 3436"/>
          <p:cNvSpPr/>
          <p:nvPr/>
        </p:nvSpPr>
        <p:spPr>
          <a:xfrm>
            <a:off x="4836672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37" name="object 3437"/>
          <p:cNvSpPr/>
          <p:nvPr/>
        </p:nvSpPr>
        <p:spPr>
          <a:xfrm>
            <a:off x="4845708" y="2424223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60" y="0"/>
                </a:lnTo>
                <a:lnTo>
                  <a:pt x="576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38" name="object 3438"/>
          <p:cNvSpPr/>
          <p:nvPr/>
        </p:nvSpPr>
        <p:spPr>
          <a:xfrm>
            <a:off x="4854251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39" name="object 3439"/>
          <p:cNvSpPr/>
          <p:nvPr/>
        </p:nvSpPr>
        <p:spPr>
          <a:xfrm>
            <a:off x="4863298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40" name="object 3440"/>
          <p:cNvSpPr/>
          <p:nvPr/>
        </p:nvSpPr>
        <p:spPr>
          <a:xfrm>
            <a:off x="4872334" y="2424223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59" y="0"/>
                </a:lnTo>
                <a:lnTo>
                  <a:pt x="575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41" name="object 3441"/>
          <p:cNvSpPr/>
          <p:nvPr/>
        </p:nvSpPr>
        <p:spPr>
          <a:xfrm>
            <a:off x="4880877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42" name="object 3442"/>
          <p:cNvSpPr/>
          <p:nvPr/>
        </p:nvSpPr>
        <p:spPr>
          <a:xfrm>
            <a:off x="4889915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43" name="object 3443"/>
          <p:cNvSpPr/>
          <p:nvPr/>
        </p:nvSpPr>
        <p:spPr>
          <a:xfrm>
            <a:off x="4898960" y="2424223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59" y="0"/>
                </a:lnTo>
                <a:lnTo>
                  <a:pt x="575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44" name="object 3444"/>
          <p:cNvSpPr/>
          <p:nvPr/>
        </p:nvSpPr>
        <p:spPr>
          <a:xfrm>
            <a:off x="4907503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45" name="object 3445"/>
          <p:cNvSpPr/>
          <p:nvPr/>
        </p:nvSpPr>
        <p:spPr>
          <a:xfrm>
            <a:off x="4916540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46" name="object 3446"/>
          <p:cNvSpPr/>
          <p:nvPr/>
        </p:nvSpPr>
        <p:spPr>
          <a:xfrm>
            <a:off x="4925577" y="2424223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59" y="0"/>
                </a:lnTo>
                <a:lnTo>
                  <a:pt x="575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47" name="object 3447"/>
          <p:cNvSpPr/>
          <p:nvPr/>
        </p:nvSpPr>
        <p:spPr>
          <a:xfrm>
            <a:off x="4934120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48" name="object 3448"/>
          <p:cNvSpPr/>
          <p:nvPr/>
        </p:nvSpPr>
        <p:spPr>
          <a:xfrm>
            <a:off x="4943166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49" name="object 3449"/>
          <p:cNvSpPr/>
          <p:nvPr/>
        </p:nvSpPr>
        <p:spPr>
          <a:xfrm>
            <a:off x="4952203" y="2424223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59" y="0"/>
                </a:lnTo>
                <a:lnTo>
                  <a:pt x="575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50" name="object 3450"/>
          <p:cNvSpPr/>
          <p:nvPr/>
        </p:nvSpPr>
        <p:spPr>
          <a:xfrm>
            <a:off x="4960745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51" name="object 3451"/>
          <p:cNvSpPr/>
          <p:nvPr/>
        </p:nvSpPr>
        <p:spPr>
          <a:xfrm>
            <a:off x="4969783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52" name="object 3452"/>
          <p:cNvSpPr/>
          <p:nvPr/>
        </p:nvSpPr>
        <p:spPr>
          <a:xfrm>
            <a:off x="4978828" y="2424223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59" y="0"/>
                </a:lnTo>
                <a:lnTo>
                  <a:pt x="575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53" name="object 3453"/>
          <p:cNvSpPr/>
          <p:nvPr/>
        </p:nvSpPr>
        <p:spPr>
          <a:xfrm>
            <a:off x="4987371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54" name="object 3454"/>
          <p:cNvSpPr/>
          <p:nvPr/>
        </p:nvSpPr>
        <p:spPr>
          <a:xfrm>
            <a:off x="4996409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55" name="object 3455"/>
          <p:cNvSpPr/>
          <p:nvPr/>
        </p:nvSpPr>
        <p:spPr>
          <a:xfrm>
            <a:off x="5004950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56" name="object 3456"/>
          <p:cNvSpPr/>
          <p:nvPr/>
        </p:nvSpPr>
        <p:spPr>
          <a:xfrm>
            <a:off x="5013988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57" name="object 3457"/>
          <p:cNvSpPr/>
          <p:nvPr/>
        </p:nvSpPr>
        <p:spPr>
          <a:xfrm>
            <a:off x="5023034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58" name="object 3458"/>
          <p:cNvSpPr/>
          <p:nvPr/>
        </p:nvSpPr>
        <p:spPr>
          <a:xfrm>
            <a:off x="5031576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59" name="object 3459"/>
          <p:cNvSpPr/>
          <p:nvPr/>
        </p:nvSpPr>
        <p:spPr>
          <a:xfrm>
            <a:off x="5040613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60" name="object 3460"/>
          <p:cNvSpPr/>
          <p:nvPr/>
        </p:nvSpPr>
        <p:spPr>
          <a:xfrm>
            <a:off x="5049660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61" name="object 3461"/>
          <p:cNvSpPr/>
          <p:nvPr/>
        </p:nvSpPr>
        <p:spPr>
          <a:xfrm>
            <a:off x="5058193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62" name="object 3462"/>
          <p:cNvSpPr/>
          <p:nvPr/>
        </p:nvSpPr>
        <p:spPr>
          <a:xfrm>
            <a:off x="5067239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63" name="object 3463"/>
          <p:cNvSpPr/>
          <p:nvPr/>
        </p:nvSpPr>
        <p:spPr>
          <a:xfrm>
            <a:off x="5076277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64" name="object 3464"/>
          <p:cNvSpPr/>
          <p:nvPr/>
        </p:nvSpPr>
        <p:spPr>
          <a:xfrm>
            <a:off x="5084818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65" name="object 3465"/>
          <p:cNvSpPr/>
          <p:nvPr/>
        </p:nvSpPr>
        <p:spPr>
          <a:xfrm>
            <a:off x="5093865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66" name="object 3466"/>
          <p:cNvSpPr/>
          <p:nvPr/>
        </p:nvSpPr>
        <p:spPr>
          <a:xfrm>
            <a:off x="5102901" y="2424223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60" y="0"/>
                </a:lnTo>
                <a:lnTo>
                  <a:pt x="576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67" name="object 3467"/>
          <p:cNvSpPr/>
          <p:nvPr/>
        </p:nvSpPr>
        <p:spPr>
          <a:xfrm>
            <a:off x="5111444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68" name="object 3468"/>
          <p:cNvSpPr/>
          <p:nvPr/>
        </p:nvSpPr>
        <p:spPr>
          <a:xfrm>
            <a:off x="5120482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69" name="object 3469"/>
          <p:cNvSpPr/>
          <p:nvPr/>
        </p:nvSpPr>
        <p:spPr>
          <a:xfrm>
            <a:off x="5129527" y="2424223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60" y="0"/>
                </a:lnTo>
                <a:lnTo>
                  <a:pt x="576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70" name="object 3470"/>
          <p:cNvSpPr/>
          <p:nvPr/>
        </p:nvSpPr>
        <p:spPr>
          <a:xfrm>
            <a:off x="5138566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71" name="object 3471"/>
          <p:cNvSpPr/>
          <p:nvPr/>
        </p:nvSpPr>
        <p:spPr>
          <a:xfrm>
            <a:off x="5147612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72" name="object 3472"/>
          <p:cNvSpPr/>
          <p:nvPr/>
        </p:nvSpPr>
        <p:spPr>
          <a:xfrm>
            <a:off x="5156648" y="2424223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60" y="0"/>
                </a:lnTo>
                <a:lnTo>
                  <a:pt x="576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73" name="object 3473"/>
          <p:cNvSpPr/>
          <p:nvPr/>
        </p:nvSpPr>
        <p:spPr>
          <a:xfrm>
            <a:off x="5165191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74" name="object 3474"/>
          <p:cNvSpPr/>
          <p:nvPr/>
        </p:nvSpPr>
        <p:spPr>
          <a:xfrm>
            <a:off x="5174229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75" name="object 3475"/>
          <p:cNvSpPr/>
          <p:nvPr/>
        </p:nvSpPr>
        <p:spPr>
          <a:xfrm>
            <a:off x="5183276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76" name="object 3476"/>
          <p:cNvSpPr/>
          <p:nvPr/>
        </p:nvSpPr>
        <p:spPr>
          <a:xfrm>
            <a:off x="5192314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77" name="object 3477"/>
          <p:cNvSpPr/>
          <p:nvPr/>
        </p:nvSpPr>
        <p:spPr>
          <a:xfrm>
            <a:off x="5201358" y="2424223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59" y="0"/>
                </a:lnTo>
                <a:lnTo>
                  <a:pt x="575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78" name="object 3478"/>
          <p:cNvSpPr/>
          <p:nvPr/>
        </p:nvSpPr>
        <p:spPr>
          <a:xfrm>
            <a:off x="5209901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79" name="object 3479"/>
          <p:cNvSpPr/>
          <p:nvPr/>
        </p:nvSpPr>
        <p:spPr>
          <a:xfrm>
            <a:off x="5218939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80" name="object 3480"/>
          <p:cNvSpPr/>
          <p:nvPr/>
        </p:nvSpPr>
        <p:spPr>
          <a:xfrm>
            <a:off x="5227986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81" name="object 3481"/>
          <p:cNvSpPr/>
          <p:nvPr/>
        </p:nvSpPr>
        <p:spPr>
          <a:xfrm>
            <a:off x="5237022" y="2424223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60" y="0"/>
                </a:lnTo>
                <a:lnTo>
                  <a:pt x="576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82" name="object 3482"/>
          <p:cNvSpPr/>
          <p:nvPr/>
        </p:nvSpPr>
        <p:spPr>
          <a:xfrm>
            <a:off x="5245565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83" name="object 3483"/>
          <p:cNvSpPr/>
          <p:nvPr/>
        </p:nvSpPr>
        <p:spPr>
          <a:xfrm>
            <a:off x="5254603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84" name="object 3484"/>
          <p:cNvSpPr/>
          <p:nvPr/>
        </p:nvSpPr>
        <p:spPr>
          <a:xfrm>
            <a:off x="5263649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85" name="object 3485"/>
          <p:cNvSpPr/>
          <p:nvPr/>
        </p:nvSpPr>
        <p:spPr>
          <a:xfrm>
            <a:off x="5272687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86" name="object 3486"/>
          <p:cNvSpPr/>
          <p:nvPr/>
        </p:nvSpPr>
        <p:spPr>
          <a:xfrm>
            <a:off x="5281732" y="2424223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59" y="0"/>
                </a:lnTo>
                <a:lnTo>
                  <a:pt x="575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87" name="object 3487"/>
          <p:cNvSpPr/>
          <p:nvPr/>
        </p:nvSpPr>
        <p:spPr>
          <a:xfrm>
            <a:off x="5290275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88" name="object 3488"/>
          <p:cNvSpPr/>
          <p:nvPr/>
        </p:nvSpPr>
        <p:spPr>
          <a:xfrm>
            <a:off x="5299312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89" name="object 3489"/>
          <p:cNvSpPr/>
          <p:nvPr/>
        </p:nvSpPr>
        <p:spPr>
          <a:xfrm>
            <a:off x="5308350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90" name="object 3490"/>
          <p:cNvSpPr/>
          <p:nvPr/>
        </p:nvSpPr>
        <p:spPr>
          <a:xfrm>
            <a:off x="5317397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91" name="object 3491"/>
          <p:cNvSpPr/>
          <p:nvPr/>
        </p:nvSpPr>
        <p:spPr>
          <a:xfrm>
            <a:off x="5326433" y="2424223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60" y="0"/>
                </a:lnTo>
                <a:lnTo>
                  <a:pt x="576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92" name="object 3492"/>
          <p:cNvSpPr/>
          <p:nvPr/>
        </p:nvSpPr>
        <p:spPr>
          <a:xfrm>
            <a:off x="5334976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93" name="object 3493"/>
          <p:cNvSpPr/>
          <p:nvPr/>
        </p:nvSpPr>
        <p:spPr>
          <a:xfrm>
            <a:off x="5344022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94" name="object 3494"/>
          <p:cNvSpPr/>
          <p:nvPr/>
        </p:nvSpPr>
        <p:spPr>
          <a:xfrm>
            <a:off x="5353060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95" name="object 3495"/>
          <p:cNvSpPr/>
          <p:nvPr/>
        </p:nvSpPr>
        <p:spPr>
          <a:xfrm>
            <a:off x="5362107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96" name="object 3496"/>
          <p:cNvSpPr/>
          <p:nvPr/>
        </p:nvSpPr>
        <p:spPr>
          <a:xfrm>
            <a:off x="5371143" y="2424223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59" y="0"/>
                </a:lnTo>
                <a:lnTo>
                  <a:pt x="575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97" name="object 3497"/>
          <p:cNvSpPr/>
          <p:nvPr/>
        </p:nvSpPr>
        <p:spPr>
          <a:xfrm>
            <a:off x="5379686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98" name="object 3498"/>
          <p:cNvSpPr/>
          <p:nvPr/>
        </p:nvSpPr>
        <p:spPr>
          <a:xfrm>
            <a:off x="5388724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99" name="object 3499"/>
          <p:cNvSpPr/>
          <p:nvPr/>
        </p:nvSpPr>
        <p:spPr>
          <a:xfrm>
            <a:off x="5397770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500" name="object 3500"/>
          <p:cNvSpPr/>
          <p:nvPr/>
        </p:nvSpPr>
        <p:spPr>
          <a:xfrm>
            <a:off x="5406806" y="2424223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60" y="0"/>
                </a:lnTo>
                <a:lnTo>
                  <a:pt x="576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501" name="object 3501"/>
          <p:cNvSpPr/>
          <p:nvPr/>
        </p:nvSpPr>
        <p:spPr>
          <a:xfrm>
            <a:off x="5415349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502" name="object 3502"/>
          <p:cNvSpPr/>
          <p:nvPr/>
        </p:nvSpPr>
        <p:spPr>
          <a:xfrm>
            <a:off x="5424396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503" name="object 3503"/>
          <p:cNvSpPr/>
          <p:nvPr/>
        </p:nvSpPr>
        <p:spPr>
          <a:xfrm>
            <a:off x="5433433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504" name="object 3504"/>
          <p:cNvSpPr/>
          <p:nvPr/>
        </p:nvSpPr>
        <p:spPr>
          <a:xfrm>
            <a:off x="5442471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505" name="object 3505"/>
          <p:cNvSpPr/>
          <p:nvPr/>
        </p:nvSpPr>
        <p:spPr>
          <a:xfrm>
            <a:off x="5451516" y="2424223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59" y="0"/>
                </a:lnTo>
                <a:lnTo>
                  <a:pt x="575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506" name="object 3506"/>
          <p:cNvSpPr/>
          <p:nvPr/>
        </p:nvSpPr>
        <p:spPr>
          <a:xfrm>
            <a:off x="5460059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507" name="object 3507"/>
          <p:cNvSpPr/>
          <p:nvPr/>
        </p:nvSpPr>
        <p:spPr>
          <a:xfrm>
            <a:off x="5469096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508" name="object 3508"/>
          <p:cNvSpPr/>
          <p:nvPr/>
        </p:nvSpPr>
        <p:spPr>
          <a:xfrm>
            <a:off x="5478143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509" name="object 3509"/>
          <p:cNvSpPr/>
          <p:nvPr/>
        </p:nvSpPr>
        <p:spPr>
          <a:xfrm>
            <a:off x="5487181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510" name="object 3510"/>
          <p:cNvSpPr/>
          <p:nvPr/>
        </p:nvSpPr>
        <p:spPr>
          <a:xfrm>
            <a:off x="5496226" y="2424223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60" y="0"/>
                </a:lnTo>
                <a:lnTo>
                  <a:pt x="576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511" name="object 3511"/>
          <p:cNvSpPr/>
          <p:nvPr/>
        </p:nvSpPr>
        <p:spPr>
          <a:xfrm>
            <a:off x="5504760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512" name="object 3512"/>
          <p:cNvSpPr/>
          <p:nvPr/>
        </p:nvSpPr>
        <p:spPr>
          <a:xfrm>
            <a:off x="5513807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513" name="object 3513"/>
          <p:cNvSpPr/>
          <p:nvPr/>
        </p:nvSpPr>
        <p:spPr>
          <a:xfrm>
            <a:off x="5522845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514" name="object 3514"/>
          <p:cNvSpPr/>
          <p:nvPr/>
        </p:nvSpPr>
        <p:spPr>
          <a:xfrm>
            <a:off x="5531891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515" name="object 3515"/>
          <p:cNvSpPr/>
          <p:nvPr/>
        </p:nvSpPr>
        <p:spPr>
          <a:xfrm>
            <a:off x="5540927" y="2424223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59" y="0"/>
                </a:lnTo>
                <a:lnTo>
                  <a:pt x="575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516" name="object 3516"/>
          <p:cNvSpPr/>
          <p:nvPr/>
        </p:nvSpPr>
        <p:spPr>
          <a:xfrm>
            <a:off x="5549470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517" name="object 3517"/>
          <p:cNvSpPr/>
          <p:nvPr/>
        </p:nvSpPr>
        <p:spPr>
          <a:xfrm>
            <a:off x="5558517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518" name="object 3518"/>
          <p:cNvSpPr/>
          <p:nvPr/>
        </p:nvSpPr>
        <p:spPr>
          <a:xfrm>
            <a:off x="5567554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519" name="object 3519"/>
          <p:cNvSpPr/>
          <p:nvPr/>
        </p:nvSpPr>
        <p:spPr>
          <a:xfrm>
            <a:off x="5576591" y="2424223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60" y="0"/>
                </a:lnTo>
                <a:lnTo>
                  <a:pt x="576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520" name="object 3520"/>
          <p:cNvSpPr/>
          <p:nvPr/>
        </p:nvSpPr>
        <p:spPr>
          <a:xfrm>
            <a:off x="5585134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521" name="object 3521"/>
          <p:cNvSpPr/>
          <p:nvPr/>
        </p:nvSpPr>
        <p:spPr>
          <a:xfrm>
            <a:off x="5594180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522" name="object 3522"/>
          <p:cNvSpPr/>
          <p:nvPr/>
        </p:nvSpPr>
        <p:spPr>
          <a:xfrm>
            <a:off x="5603217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523" name="object 3523"/>
          <p:cNvSpPr/>
          <p:nvPr/>
        </p:nvSpPr>
        <p:spPr>
          <a:xfrm>
            <a:off x="5612264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524" name="object 3524"/>
          <p:cNvSpPr/>
          <p:nvPr/>
        </p:nvSpPr>
        <p:spPr>
          <a:xfrm>
            <a:off x="5621300" y="2424223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59" y="0"/>
                </a:lnTo>
                <a:lnTo>
                  <a:pt x="575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525" name="object 3525"/>
          <p:cNvSpPr/>
          <p:nvPr/>
        </p:nvSpPr>
        <p:spPr>
          <a:xfrm>
            <a:off x="5629843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526" name="object 3526"/>
          <p:cNvSpPr/>
          <p:nvPr/>
        </p:nvSpPr>
        <p:spPr>
          <a:xfrm>
            <a:off x="5638881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527" name="object 3527"/>
          <p:cNvSpPr/>
          <p:nvPr/>
        </p:nvSpPr>
        <p:spPr>
          <a:xfrm>
            <a:off x="5647927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528" name="object 3528"/>
          <p:cNvSpPr/>
          <p:nvPr/>
        </p:nvSpPr>
        <p:spPr>
          <a:xfrm>
            <a:off x="5656965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529" name="object 3529"/>
          <p:cNvSpPr/>
          <p:nvPr/>
        </p:nvSpPr>
        <p:spPr>
          <a:xfrm>
            <a:off x="5666010" y="2424223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60" y="0"/>
                </a:lnTo>
                <a:lnTo>
                  <a:pt x="576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530" name="object 3530"/>
          <p:cNvSpPr/>
          <p:nvPr/>
        </p:nvSpPr>
        <p:spPr>
          <a:xfrm>
            <a:off x="5674553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531" name="object 3531"/>
          <p:cNvSpPr/>
          <p:nvPr/>
        </p:nvSpPr>
        <p:spPr>
          <a:xfrm>
            <a:off x="5683591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532" name="object 3532"/>
          <p:cNvSpPr/>
          <p:nvPr/>
        </p:nvSpPr>
        <p:spPr>
          <a:xfrm>
            <a:off x="5692638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533" name="object 3533"/>
          <p:cNvSpPr/>
          <p:nvPr/>
        </p:nvSpPr>
        <p:spPr>
          <a:xfrm>
            <a:off x="5701674" y="2424223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59" y="0"/>
                </a:lnTo>
                <a:lnTo>
                  <a:pt x="575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534" name="object 3534"/>
          <p:cNvSpPr/>
          <p:nvPr/>
        </p:nvSpPr>
        <p:spPr>
          <a:xfrm>
            <a:off x="5710217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535" name="object 3535"/>
          <p:cNvSpPr/>
          <p:nvPr/>
        </p:nvSpPr>
        <p:spPr>
          <a:xfrm>
            <a:off x="5719254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536" name="object 3536"/>
          <p:cNvSpPr/>
          <p:nvPr/>
        </p:nvSpPr>
        <p:spPr>
          <a:xfrm>
            <a:off x="5728299" y="2424223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60" y="0"/>
                </a:lnTo>
                <a:lnTo>
                  <a:pt x="576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537" name="object 3537"/>
          <p:cNvSpPr/>
          <p:nvPr/>
        </p:nvSpPr>
        <p:spPr>
          <a:xfrm>
            <a:off x="5736833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538" name="object 3538"/>
          <p:cNvSpPr/>
          <p:nvPr/>
        </p:nvSpPr>
        <p:spPr>
          <a:xfrm>
            <a:off x="5745880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539" name="object 3539"/>
          <p:cNvSpPr/>
          <p:nvPr/>
        </p:nvSpPr>
        <p:spPr>
          <a:xfrm>
            <a:off x="5754918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540" name="object 3540"/>
          <p:cNvSpPr/>
          <p:nvPr/>
        </p:nvSpPr>
        <p:spPr>
          <a:xfrm>
            <a:off x="5763459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541" name="object 3541"/>
          <p:cNvSpPr/>
          <p:nvPr/>
        </p:nvSpPr>
        <p:spPr>
          <a:xfrm>
            <a:off x="5772506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542" name="object 3542"/>
          <p:cNvSpPr/>
          <p:nvPr/>
        </p:nvSpPr>
        <p:spPr>
          <a:xfrm>
            <a:off x="5781543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543" name="object 3543"/>
          <p:cNvSpPr/>
          <p:nvPr/>
        </p:nvSpPr>
        <p:spPr>
          <a:xfrm>
            <a:off x="5790588" y="2424223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60" y="0"/>
                </a:lnTo>
                <a:lnTo>
                  <a:pt x="576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544" name="object 3544"/>
          <p:cNvSpPr/>
          <p:nvPr/>
        </p:nvSpPr>
        <p:spPr>
          <a:xfrm>
            <a:off x="5799122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545" name="object 3545"/>
          <p:cNvSpPr/>
          <p:nvPr/>
        </p:nvSpPr>
        <p:spPr>
          <a:xfrm>
            <a:off x="5808169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546" name="object 3546"/>
          <p:cNvSpPr/>
          <p:nvPr/>
        </p:nvSpPr>
        <p:spPr>
          <a:xfrm>
            <a:off x="5817205" y="2424223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59" y="0"/>
                </a:lnTo>
                <a:lnTo>
                  <a:pt x="575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547" name="object 3547"/>
          <p:cNvSpPr/>
          <p:nvPr/>
        </p:nvSpPr>
        <p:spPr>
          <a:xfrm>
            <a:off x="5825748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548" name="object 3548"/>
          <p:cNvSpPr/>
          <p:nvPr/>
        </p:nvSpPr>
        <p:spPr>
          <a:xfrm>
            <a:off x="5834794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549" name="object 3549"/>
          <p:cNvSpPr/>
          <p:nvPr/>
        </p:nvSpPr>
        <p:spPr>
          <a:xfrm>
            <a:off x="5843831" y="2424223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60" y="0"/>
                </a:lnTo>
                <a:lnTo>
                  <a:pt x="576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550" name="object 3550"/>
          <p:cNvSpPr/>
          <p:nvPr/>
        </p:nvSpPr>
        <p:spPr>
          <a:xfrm>
            <a:off x="5852374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551" name="object 3551"/>
          <p:cNvSpPr/>
          <p:nvPr/>
        </p:nvSpPr>
        <p:spPr>
          <a:xfrm>
            <a:off x="5861411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552" name="object 3552"/>
          <p:cNvSpPr/>
          <p:nvPr/>
        </p:nvSpPr>
        <p:spPr>
          <a:xfrm>
            <a:off x="5870458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553" name="object 3553"/>
          <p:cNvSpPr/>
          <p:nvPr/>
        </p:nvSpPr>
        <p:spPr>
          <a:xfrm>
            <a:off x="5879000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554" name="object 3554"/>
          <p:cNvSpPr/>
          <p:nvPr/>
        </p:nvSpPr>
        <p:spPr>
          <a:xfrm>
            <a:off x="5888037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555" name="object 3555"/>
          <p:cNvSpPr/>
          <p:nvPr/>
        </p:nvSpPr>
        <p:spPr>
          <a:xfrm>
            <a:off x="5897083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556" name="object 3556"/>
          <p:cNvSpPr/>
          <p:nvPr/>
        </p:nvSpPr>
        <p:spPr>
          <a:xfrm>
            <a:off x="5906120" y="2424223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60" y="0"/>
                </a:lnTo>
                <a:lnTo>
                  <a:pt x="576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557" name="object 3557"/>
          <p:cNvSpPr/>
          <p:nvPr/>
        </p:nvSpPr>
        <p:spPr>
          <a:xfrm>
            <a:off x="5914663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558" name="object 3558"/>
          <p:cNvSpPr/>
          <p:nvPr/>
        </p:nvSpPr>
        <p:spPr>
          <a:xfrm>
            <a:off x="5923700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559" name="object 3559"/>
          <p:cNvSpPr/>
          <p:nvPr/>
        </p:nvSpPr>
        <p:spPr>
          <a:xfrm>
            <a:off x="5932746" y="2424223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59" y="0"/>
                </a:lnTo>
                <a:lnTo>
                  <a:pt x="575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560" name="object 3560"/>
          <p:cNvSpPr/>
          <p:nvPr/>
        </p:nvSpPr>
        <p:spPr>
          <a:xfrm>
            <a:off x="5941289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561" name="object 3561"/>
          <p:cNvSpPr/>
          <p:nvPr/>
        </p:nvSpPr>
        <p:spPr>
          <a:xfrm>
            <a:off x="5950326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562" name="object 3562"/>
          <p:cNvSpPr/>
          <p:nvPr/>
        </p:nvSpPr>
        <p:spPr>
          <a:xfrm>
            <a:off x="5959363" y="2424223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60" y="0"/>
                </a:lnTo>
                <a:lnTo>
                  <a:pt x="576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563" name="object 3563"/>
          <p:cNvSpPr/>
          <p:nvPr/>
        </p:nvSpPr>
        <p:spPr>
          <a:xfrm>
            <a:off x="5967906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564" name="object 3564"/>
          <p:cNvSpPr/>
          <p:nvPr/>
        </p:nvSpPr>
        <p:spPr>
          <a:xfrm>
            <a:off x="5976952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565" name="object 3565"/>
          <p:cNvSpPr/>
          <p:nvPr/>
        </p:nvSpPr>
        <p:spPr>
          <a:xfrm>
            <a:off x="5985988" y="2424223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59" y="0"/>
                </a:lnTo>
                <a:lnTo>
                  <a:pt x="575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566" name="object 3566"/>
          <p:cNvSpPr/>
          <p:nvPr/>
        </p:nvSpPr>
        <p:spPr>
          <a:xfrm>
            <a:off x="5994531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567" name="object 3567"/>
          <p:cNvSpPr/>
          <p:nvPr/>
        </p:nvSpPr>
        <p:spPr>
          <a:xfrm>
            <a:off x="6003569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568" name="object 3568"/>
          <p:cNvSpPr/>
          <p:nvPr/>
        </p:nvSpPr>
        <p:spPr>
          <a:xfrm>
            <a:off x="6012615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569" name="object 3569"/>
          <p:cNvSpPr/>
          <p:nvPr/>
        </p:nvSpPr>
        <p:spPr>
          <a:xfrm>
            <a:off x="6021157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570" name="object 3570"/>
          <p:cNvSpPr/>
          <p:nvPr/>
        </p:nvSpPr>
        <p:spPr>
          <a:xfrm>
            <a:off x="6030195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571" name="object 3571"/>
          <p:cNvSpPr/>
          <p:nvPr/>
        </p:nvSpPr>
        <p:spPr>
          <a:xfrm>
            <a:off x="6039241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572" name="object 3572"/>
          <p:cNvSpPr/>
          <p:nvPr/>
        </p:nvSpPr>
        <p:spPr>
          <a:xfrm>
            <a:off x="6048277" y="2424223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59" y="0"/>
                </a:lnTo>
                <a:lnTo>
                  <a:pt x="575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573" name="object 3573"/>
          <p:cNvSpPr/>
          <p:nvPr/>
        </p:nvSpPr>
        <p:spPr>
          <a:xfrm>
            <a:off x="6056820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574" name="object 3574"/>
          <p:cNvSpPr/>
          <p:nvPr/>
        </p:nvSpPr>
        <p:spPr>
          <a:xfrm>
            <a:off x="6065858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575" name="object 3575"/>
          <p:cNvSpPr/>
          <p:nvPr/>
        </p:nvSpPr>
        <p:spPr>
          <a:xfrm>
            <a:off x="6074903" y="2424223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60" y="0"/>
                </a:lnTo>
                <a:lnTo>
                  <a:pt x="576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576" name="object 3576"/>
          <p:cNvSpPr/>
          <p:nvPr/>
        </p:nvSpPr>
        <p:spPr>
          <a:xfrm>
            <a:off x="6083446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577" name="object 3577"/>
          <p:cNvSpPr/>
          <p:nvPr/>
        </p:nvSpPr>
        <p:spPr>
          <a:xfrm>
            <a:off x="6092484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578" name="object 3578"/>
          <p:cNvSpPr/>
          <p:nvPr/>
        </p:nvSpPr>
        <p:spPr>
          <a:xfrm>
            <a:off x="6101528" y="2424223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59" y="0"/>
                </a:lnTo>
                <a:lnTo>
                  <a:pt x="575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579" name="object 3579"/>
          <p:cNvSpPr/>
          <p:nvPr/>
        </p:nvSpPr>
        <p:spPr>
          <a:xfrm>
            <a:off x="6110062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580" name="object 3580"/>
          <p:cNvSpPr/>
          <p:nvPr/>
        </p:nvSpPr>
        <p:spPr>
          <a:xfrm>
            <a:off x="6119109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581" name="object 3581"/>
          <p:cNvSpPr/>
          <p:nvPr/>
        </p:nvSpPr>
        <p:spPr>
          <a:xfrm>
            <a:off x="6128147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582" name="object 3582"/>
          <p:cNvSpPr/>
          <p:nvPr/>
        </p:nvSpPr>
        <p:spPr>
          <a:xfrm>
            <a:off x="6136688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583" name="object 3583"/>
          <p:cNvSpPr/>
          <p:nvPr/>
        </p:nvSpPr>
        <p:spPr>
          <a:xfrm>
            <a:off x="6145735" y="2424227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5760"/>
                </a:moveTo>
                <a:lnTo>
                  <a:pt x="6479" y="5760"/>
                </a:lnTo>
                <a:lnTo>
                  <a:pt x="6479" y="0"/>
                </a:lnTo>
                <a:lnTo>
                  <a:pt x="0" y="0"/>
                </a:lnTo>
                <a:lnTo>
                  <a:pt x="0" y="576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584" name="object 3584"/>
          <p:cNvSpPr/>
          <p:nvPr/>
        </p:nvSpPr>
        <p:spPr>
          <a:xfrm>
            <a:off x="6145735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585" name="object 3585"/>
          <p:cNvSpPr/>
          <p:nvPr/>
        </p:nvSpPr>
        <p:spPr>
          <a:xfrm>
            <a:off x="6154773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586" name="object 3586"/>
          <p:cNvSpPr/>
          <p:nvPr/>
        </p:nvSpPr>
        <p:spPr>
          <a:xfrm>
            <a:off x="6163809" y="2424223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60" y="0"/>
                </a:lnTo>
                <a:lnTo>
                  <a:pt x="576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587" name="object 3587"/>
          <p:cNvSpPr/>
          <p:nvPr/>
        </p:nvSpPr>
        <p:spPr>
          <a:xfrm>
            <a:off x="6172351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588" name="object 3588"/>
          <p:cNvSpPr/>
          <p:nvPr/>
        </p:nvSpPr>
        <p:spPr>
          <a:xfrm>
            <a:off x="6181398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589" name="object 3589"/>
          <p:cNvSpPr/>
          <p:nvPr/>
        </p:nvSpPr>
        <p:spPr>
          <a:xfrm>
            <a:off x="6190435" y="2424223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60" y="0"/>
                </a:lnTo>
                <a:lnTo>
                  <a:pt x="576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590" name="object 3590"/>
          <p:cNvSpPr/>
          <p:nvPr/>
        </p:nvSpPr>
        <p:spPr>
          <a:xfrm>
            <a:off x="6198978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591" name="object 3591"/>
          <p:cNvSpPr/>
          <p:nvPr/>
        </p:nvSpPr>
        <p:spPr>
          <a:xfrm>
            <a:off x="6208015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592" name="object 3592"/>
          <p:cNvSpPr/>
          <p:nvPr/>
        </p:nvSpPr>
        <p:spPr>
          <a:xfrm>
            <a:off x="6217061" y="2424223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59" y="0"/>
                </a:lnTo>
                <a:lnTo>
                  <a:pt x="575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593" name="object 3593"/>
          <p:cNvSpPr/>
          <p:nvPr/>
        </p:nvSpPr>
        <p:spPr>
          <a:xfrm>
            <a:off x="6225604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594" name="object 3594"/>
          <p:cNvSpPr/>
          <p:nvPr/>
        </p:nvSpPr>
        <p:spPr>
          <a:xfrm>
            <a:off x="6234641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595" name="object 3595"/>
          <p:cNvSpPr/>
          <p:nvPr/>
        </p:nvSpPr>
        <p:spPr>
          <a:xfrm>
            <a:off x="6243687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596" name="object 3596"/>
          <p:cNvSpPr/>
          <p:nvPr/>
        </p:nvSpPr>
        <p:spPr>
          <a:xfrm>
            <a:off x="6252220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597" name="object 3597"/>
          <p:cNvSpPr/>
          <p:nvPr/>
        </p:nvSpPr>
        <p:spPr>
          <a:xfrm>
            <a:off x="6261267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598" name="object 3598"/>
          <p:cNvSpPr/>
          <p:nvPr/>
        </p:nvSpPr>
        <p:spPr>
          <a:xfrm>
            <a:off x="6270304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599" name="object 3599"/>
          <p:cNvSpPr/>
          <p:nvPr/>
        </p:nvSpPr>
        <p:spPr>
          <a:xfrm>
            <a:off x="6278846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600" name="object 3600"/>
          <p:cNvSpPr/>
          <p:nvPr/>
        </p:nvSpPr>
        <p:spPr>
          <a:xfrm>
            <a:off x="6287893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601" name="object 3601"/>
          <p:cNvSpPr/>
          <p:nvPr/>
        </p:nvSpPr>
        <p:spPr>
          <a:xfrm>
            <a:off x="6296930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602" name="object 3602"/>
          <p:cNvSpPr/>
          <p:nvPr/>
        </p:nvSpPr>
        <p:spPr>
          <a:xfrm>
            <a:off x="6305975" y="2424223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60" y="0"/>
                </a:lnTo>
                <a:lnTo>
                  <a:pt x="576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603" name="object 3603"/>
          <p:cNvSpPr/>
          <p:nvPr/>
        </p:nvSpPr>
        <p:spPr>
          <a:xfrm>
            <a:off x="6314509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604" name="object 3604"/>
          <p:cNvSpPr/>
          <p:nvPr/>
        </p:nvSpPr>
        <p:spPr>
          <a:xfrm>
            <a:off x="6323556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605" name="object 3605"/>
          <p:cNvSpPr/>
          <p:nvPr/>
        </p:nvSpPr>
        <p:spPr>
          <a:xfrm>
            <a:off x="6332592" y="2424223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60" y="0"/>
                </a:lnTo>
                <a:lnTo>
                  <a:pt x="576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606" name="object 3606"/>
          <p:cNvSpPr/>
          <p:nvPr/>
        </p:nvSpPr>
        <p:spPr>
          <a:xfrm>
            <a:off x="6341135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607" name="object 3607"/>
          <p:cNvSpPr/>
          <p:nvPr/>
        </p:nvSpPr>
        <p:spPr>
          <a:xfrm>
            <a:off x="6350182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608" name="object 3608"/>
          <p:cNvSpPr/>
          <p:nvPr/>
        </p:nvSpPr>
        <p:spPr>
          <a:xfrm>
            <a:off x="6359217" y="2424223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60" y="0"/>
                </a:lnTo>
                <a:lnTo>
                  <a:pt x="576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609" name="object 3609"/>
          <p:cNvSpPr/>
          <p:nvPr/>
        </p:nvSpPr>
        <p:spPr>
          <a:xfrm>
            <a:off x="6367760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610" name="object 3610"/>
          <p:cNvSpPr/>
          <p:nvPr/>
        </p:nvSpPr>
        <p:spPr>
          <a:xfrm>
            <a:off x="6376798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611" name="object 3611"/>
          <p:cNvSpPr/>
          <p:nvPr/>
        </p:nvSpPr>
        <p:spPr>
          <a:xfrm>
            <a:off x="6385845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612" name="object 3612"/>
          <p:cNvSpPr/>
          <p:nvPr/>
        </p:nvSpPr>
        <p:spPr>
          <a:xfrm>
            <a:off x="6394386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613" name="object 3613"/>
          <p:cNvSpPr/>
          <p:nvPr/>
        </p:nvSpPr>
        <p:spPr>
          <a:xfrm>
            <a:off x="6403424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614" name="object 3614"/>
          <p:cNvSpPr/>
          <p:nvPr/>
        </p:nvSpPr>
        <p:spPr>
          <a:xfrm>
            <a:off x="6412462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615" name="object 3615"/>
          <p:cNvSpPr/>
          <p:nvPr/>
        </p:nvSpPr>
        <p:spPr>
          <a:xfrm>
            <a:off x="6421506" y="2424223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60" y="0"/>
                </a:lnTo>
                <a:lnTo>
                  <a:pt x="576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616" name="object 3616"/>
          <p:cNvSpPr/>
          <p:nvPr/>
        </p:nvSpPr>
        <p:spPr>
          <a:xfrm>
            <a:off x="6430049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617" name="object 3617"/>
          <p:cNvSpPr/>
          <p:nvPr/>
        </p:nvSpPr>
        <p:spPr>
          <a:xfrm>
            <a:off x="6439087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618" name="object 3618"/>
          <p:cNvSpPr/>
          <p:nvPr/>
        </p:nvSpPr>
        <p:spPr>
          <a:xfrm>
            <a:off x="6448132" y="2424223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60" y="0"/>
                </a:lnTo>
                <a:lnTo>
                  <a:pt x="576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619" name="object 3619"/>
          <p:cNvSpPr/>
          <p:nvPr/>
        </p:nvSpPr>
        <p:spPr>
          <a:xfrm>
            <a:off x="6456666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620" name="object 3620"/>
          <p:cNvSpPr/>
          <p:nvPr/>
        </p:nvSpPr>
        <p:spPr>
          <a:xfrm>
            <a:off x="6465713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621" name="object 3621"/>
          <p:cNvSpPr/>
          <p:nvPr/>
        </p:nvSpPr>
        <p:spPr>
          <a:xfrm>
            <a:off x="6474749" y="2424223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60" y="0"/>
                </a:lnTo>
                <a:lnTo>
                  <a:pt x="576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622" name="object 3622"/>
          <p:cNvSpPr/>
          <p:nvPr/>
        </p:nvSpPr>
        <p:spPr>
          <a:xfrm>
            <a:off x="6483292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623" name="object 3623"/>
          <p:cNvSpPr/>
          <p:nvPr/>
        </p:nvSpPr>
        <p:spPr>
          <a:xfrm>
            <a:off x="6492338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624" name="object 3624"/>
          <p:cNvSpPr/>
          <p:nvPr/>
        </p:nvSpPr>
        <p:spPr>
          <a:xfrm>
            <a:off x="6501376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625" name="object 3625"/>
          <p:cNvSpPr/>
          <p:nvPr/>
        </p:nvSpPr>
        <p:spPr>
          <a:xfrm>
            <a:off x="6509918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626" name="object 3626"/>
          <p:cNvSpPr/>
          <p:nvPr/>
        </p:nvSpPr>
        <p:spPr>
          <a:xfrm>
            <a:off x="6518955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627" name="object 3627"/>
          <p:cNvSpPr/>
          <p:nvPr/>
        </p:nvSpPr>
        <p:spPr>
          <a:xfrm>
            <a:off x="6528002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628" name="object 3628"/>
          <p:cNvSpPr/>
          <p:nvPr/>
        </p:nvSpPr>
        <p:spPr>
          <a:xfrm>
            <a:off x="6536544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629" name="object 3629"/>
          <p:cNvSpPr/>
          <p:nvPr/>
        </p:nvSpPr>
        <p:spPr>
          <a:xfrm>
            <a:off x="6545581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630" name="object 3630"/>
          <p:cNvSpPr/>
          <p:nvPr/>
        </p:nvSpPr>
        <p:spPr>
          <a:xfrm>
            <a:off x="6554628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631" name="object 3631"/>
          <p:cNvSpPr/>
          <p:nvPr/>
        </p:nvSpPr>
        <p:spPr>
          <a:xfrm>
            <a:off x="6563664" y="2424223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60" y="0"/>
                </a:lnTo>
                <a:lnTo>
                  <a:pt x="576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632" name="object 3632"/>
          <p:cNvSpPr/>
          <p:nvPr/>
        </p:nvSpPr>
        <p:spPr>
          <a:xfrm>
            <a:off x="6572207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633" name="object 3633"/>
          <p:cNvSpPr/>
          <p:nvPr/>
        </p:nvSpPr>
        <p:spPr>
          <a:xfrm>
            <a:off x="6581245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634" name="object 3634"/>
          <p:cNvSpPr/>
          <p:nvPr/>
        </p:nvSpPr>
        <p:spPr>
          <a:xfrm>
            <a:off x="6590290" y="2424223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60" y="0"/>
                </a:lnTo>
                <a:lnTo>
                  <a:pt x="576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635" name="object 3635"/>
          <p:cNvSpPr/>
          <p:nvPr/>
        </p:nvSpPr>
        <p:spPr>
          <a:xfrm>
            <a:off x="6598833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636" name="object 3636"/>
          <p:cNvSpPr/>
          <p:nvPr/>
        </p:nvSpPr>
        <p:spPr>
          <a:xfrm>
            <a:off x="6607870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637" name="object 3637"/>
          <p:cNvSpPr/>
          <p:nvPr/>
        </p:nvSpPr>
        <p:spPr>
          <a:xfrm>
            <a:off x="6616907" y="2424223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59" y="0"/>
                </a:lnTo>
                <a:lnTo>
                  <a:pt x="575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638" name="object 3638"/>
          <p:cNvSpPr/>
          <p:nvPr/>
        </p:nvSpPr>
        <p:spPr>
          <a:xfrm>
            <a:off x="6625449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639" name="object 3639"/>
          <p:cNvSpPr/>
          <p:nvPr/>
        </p:nvSpPr>
        <p:spPr>
          <a:xfrm>
            <a:off x="6634496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640" name="object 3640"/>
          <p:cNvSpPr/>
          <p:nvPr/>
        </p:nvSpPr>
        <p:spPr>
          <a:xfrm>
            <a:off x="6643534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641" name="object 3641"/>
          <p:cNvSpPr/>
          <p:nvPr/>
        </p:nvSpPr>
        <p:spPr>
          <a:xfrm>
            <a:off x="6652075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642" name="object 3642"/>
          <p:cNvSpPr/>
          <p:nvPr/>
        </p:nvSpPr>
        <p:spPr>
          <a:xfrm>
            <a:off x="6661113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643" name="object 3643"/>
          <p:cNvSpPr/>
          <p:nvPr/>
        </p:nvSpPr>
        <p:spPr>
          <a:xfrm>
            <a:off x="6670159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644" name="object 3644"/>
          <p:cNvSpPr/>
          <p:nvPr/>
        </p:nvSpPr>
        <p:spPr>
          <a:xfrm>
            <a:off x="6679196" y="2424223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60" y="0"/>
                </a:lnTo>
                <a:lnTo>
                  <a:pt x="576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645" name="object 3645"/>
          <p:cNvSpPr/>
          <p:nvPr/>
        </p:nvSpPr>
        <p:spPr>
          <a:xfrm>
            <a:off x="6687738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646" name="object 3646"/>
          <p:cNvSpPr/>
          <p:nvPr/>
        </p:nvSpPr>
        <p:spPr>
          <a:xfrm>
            <a:off x="6696785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647" name="object 3647"/>
          <p:cNvSpPr/>
          <p:nvPr/>
        </p:nvSpPr>
        <p:spPr>
          <a:xfrm>
            <a:off x="6705821" y="2424223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60" y="0"/>
                </a:lnTo>
                <a:lnTo>
                  <a:pt x="576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648" name="object 3648"/>
          <p:cNvSpPr/>
          <p:nvPr/>
        </p:nvSpPr>
        <p:spPr>
          <a:xfrm>
            <a:off x="6714364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649" name="object 3649"/>
          <p:cNvSpPr/>
          <p:nvPr/>
        </p:nvSpPr>
        <p:spPr>
          <a:xfrm>
            <a:off x="6723402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650" name="object 3650"/>
          <p:cNvSpPr/>
          <p:nvPr/>
        </p:nvSpPr>
        <p:spPr>
          <a:xfrm>
            <a:off x="6732447" y="2424223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59" y="0"/>
                </a:lnTo>
                <a:lnTo>
                  <a:pt x="575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651" name="object 3651"/>
          <p:cNvSpPr/>
          <p:nvPr/>
        </p:nvSpPr>
        <p:spPr>
          <a:xfrm>
            <a:off x="6740990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652" name="object 3652"/>
          <p:cNvSpPr/>
          <p:nvPr/>
        </p:nvSpPr>
        <p:spPr>
          <a:xfrm>
            <a:off x="6750027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653" name="object 3653"/>
          <p:cNvSpPr/>
          <p:nvPr/>
        </p:nvSpPr>
        <p:spPr>
          <a:xfrm>
            <a:off x="6759074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654" name="object 3654"/>
          <p:cNvSpPr/>
          <p:nvPr/>
        </p:nvSpPr>
        <p:spPr>
          <a:xfrm>
            <a:off x="6767607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655" name="object 3655"/>
          <p:cNvSpPr/>
          <p:nvPr/>
        </p:nvSpPr>
        <p:spPr>
          <a:xfrm>
            <a:off x="6776653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656" name="object 3656"/>
          <p:cNvSpPr/>
          <p:nvPr/>
        </p:nvSpPr>
        <p:spPr>
          <a:xfrm>
            <a:off x="6785691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657" name="object 3657"/>
          <p:cNvSpPr/>
          <p:nvPr/>
        </p:nvSpPr>
        <p:spPr>
          <a:xfrm>
            <a:off x="6794736" y="2424223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60" y="0"/>
                </a:lnTo>
                <a:lnTo>
                  <a:pt x="576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658" name="object 3658"/>
          <p:cNvSpPr/>
          <p:nvPr/>
        </p:nvSpPr>
        <p:spPr>
          <a:xfrm>
            <a:off x="6803279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659" name="object 3659"/>
          <p:cNvSpPr/>
          <p:nvPr/>
        </p:nvSpPr>
        <p:spPr>
          <a:xfrm>
            <a:off x="6812316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660" name="object 3660"/>
          <p:cNvSpPr/>
          <p:nvPr/>
        </p:nvSpPr>
        <p:spPr>
          <a:xfrm>
            <a:off x="6821353" y="2424223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59" y="0"/>
                </a:lnTo>
                <a:lnTo>
                  <a:pt x="575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661" name="object 3661"/>
          <p:cNvSpPr/>
          <p:nvPr/>
        </p:nvSpPr>
        <p:spPr>
          <a:xfrm>
            <a:off x="6829896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662" name="object 3662"/>
          <p:cNvSpPr/>
          <p:nvPr/>
        </p:nvSpPr>
        <p:spPr>
          <a:xfrm>
            <a:off x="6838942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663" name="object 3663"/>
          <p:cNvSpPr/>
          <p:nvPr/>
        </p:nvSpPr>
        <p:spPr>
          <a:xfrm>
            <a:off x="6847979" y="2424223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59" y="0"/>
                </a:lnTo>
                <a:lnTo>
                  <a:pt x="575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664" name="object 3664"/>
          <p:cNvSpPr/>
          <p:nvPr/>
        </p:nvSpPr>
        <p:spPr>
          <a:xfrm>
            <a:off x="6856522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665" name="object 3665"/>
          <p:cNvSpPr/>
          <p:nvPr/>
        </p:nvSpPr>
        <p:spPr>
          <a:xfrm>
            <a:off x="6865559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666" name="object 3666"/>
          <p:cNvSpPr/>
          <p:nvPr/>
        </p:nvSpPr>
        <p:spPr>
          <a:xfrm>
            <a:off x="6874604" y="2424223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60" y="0"/>
                </a:lnTo>
                <a:lnTo>
                  <a:pt x="576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667" name="object 3667"/>
          <p:cNvSpPr/>
          <p:nvPr/>
        </p:nvSpPr>
        <p:spPr>
          <a:xfrm>
            <a:off x="6883147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668" name="object 3668"/>
          <p:cNvSpPr/>
          <p:nvPr/>
        </p:nvSpPr>
        <p:spPr>
          <a:xfrm>
            <a:off x="6892185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669" name="object 3669"/>
          <p:cNvSpPr/>
          <p:nvPr/>
        </p:nvSpPr>
        <p:spPr>
          <a:xfrm>
            <a:off x="6901231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670" name="object 3670"/>
          <p:cNvSpPr/>
          <p:nvPr/>
        </p:nvSpPr>
        <p:spPr>
          <a:xfrm>
            <a:off x="6909764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671" name="object 3671"/>
          <p:cNvSpPr/>
          <p:nvPr/>
        </p:nvSpPr>
        <p:spPr>
          <a:xfrm>
            <a:off x="6918811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672" name="object 3672"/>
          <p:cNvSpPr/>
          <p:nvPr/>
        </p:nvSpPr>
        <p:spPr>
          <a:xfrm>
            <a:off x="6927848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673" name="object 3673"/>
          <p:cNvSpPr/>
          <p:nvPr/>
        </p:nvSpPr>
        <p:spPr>
          <a:xfrm>
            <a:off x="6936895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674" name="object 3674"/>
          <p:cNvSpPr/>
          <p:nvPr/>
        </p:nvSpPr>
        <p:spPr>
          <a:xfrm>
            <a:off x="6945931" y="2424223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59" y="0"/>
                </a:lnTo>
                <a:lnTo>
                  <a:pt x="575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675" name="object 3675"/>
          <p:cNvSpPr/>
          <p:nvPr/>
        </p:nvSpPr>
        <p:spPr>
          <a:xfrm>
            <a:off x="6954474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676" name="object 3676"/>
          <p:cNvSpPr/>
          <p:nvPr/>
        </p:nvSpPr>
        <p:spPr>
          <a:xfrm>
            <a:off x="6963521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677" name="object 3677"/>
          <p:cNvSpPr/>
          <p:nvPr/>
        </p:nvSpPr>
        <p:spPr>
          <a:xfrm>
            <a:off x="6972557" y="2424223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60" y="0"/>
                </a:lnTo>
                <a:lnTo>
                  <a:pt x="576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678" name="object 3678"/>
          <p:cNvSpPr/>
          <p:nvPr/>
        </p:nvSpPr>
        <p:spPr>
          <a:xfrm>
            <a:off x="6981100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679" name="object 3679"/>
          <p:cNvSpPr/>
          <p:nvPr/>
        </p:nvSpPr>
        <p:spPr>
          <a:xfrm>
            <a:off x="6990138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680" name="object 3680"/>
          <p:cNvSpPr/>
          <p:nvPr/>
        </p:nvSpPr>
        <p:spPr>
          <a:xfrm>
            <a:off x="6999182" y="2424223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59" y="0"/>
                </a:lnTo>
                <a:lnTo>
                  <a:pt x="575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681" name="object 3681"/>
          <p:cNvSpPr/>
          <p:nvPr/>
        </p:nvSpPr>
        <p:spPr>
          <a:xfrm>
            <a:off x="7007725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682" name="object 3682"/>
          <p:cNvSpPr/>
          <p:nvPr/>
        </p:nvSpPr>
        <p:spPr>
          <a:xfrm>
            <a:off x="7016763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683" name="object 3683"/>
          <p:cNvSpPr/>
          <p:nvPr/>
        </p:nvSpPr>
        <p:spPr>
          <a:xfrm>
            <a:off x="7025799" y="2424223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60" y="0"/>
                </a:lnTo>
                <a:lnTo>
                  <a:pt x="576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684" name="object 3684"/>
          <p:cNvSpPr/>
          <p:nvPr/>
        </p:nvSpPr>
        <p:spPr>
          <a:xfrm>
            <a:off x="7034342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685" name="object 3685"/>
          <p:cNvSpPr/>
          <p:nvPr/>
        </p:nvSpPr>
        <p:spPr>
          <a:xfrm>
            <a:off x="7043389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686" name="object 3686"/>
          <p:cNvSpPr/>
          <p:nvPr/>
        </p:nvSpPr>
        <p:spPr>
          <a:xfrm>
            <a:off x="7051930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687" name="object 3687"/>
          <p:cNvSpPr/>
          <p:nvPr/>
        </p:nvSpPr>
        <p:spPr>
          <a:xfrm>
            <a:off x="7060968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688" name="object 3688"/>
          <p:cNvSpPr/>
          <p:nvPr/>
        </p:nvSpPr>
        <p:spPr>
          <a:xfrm>
            <a:off x="7070005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689" name="object 3689"/>
          <p:cNvSpPr/>
          <p:nvPr/>
        </p:nvSpPr>
        <p:spPr>
          <a:xfrm>
            <a:off x="7078547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690" name="object 3690"/>
          <p:cNvSpPr/>
          <p:nvPr/>
        </p:nvSpPr>
        <p:spPr>
          <a:xfrm>
            <a:off x="7087594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691" name="object 3691"/>
          <p:cNvSpPr/>
          <p:nvPr/>
        </p:nvSpPr>
        <p:spPr>
          <a:xfrm>
            <a:off x="7096631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692" name="object 3692"/>
          <p:cNvSpPr/>
          <p:nvPr/>
        </p:nvSpPr>
        <p:spPr>
          <a:xfrm>
            <a:off x="7105173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693" name="object 3693"/>
          <p:cNvSpPr/>
          <p:nvPr/>
        </p:nvSpPr>
        <p:spPr>
          <a:xfrm>
            <a:off x="7114211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694" name="object 3694"/>
          <p:cNvSpPr/>
          <p:nvPr/>
        </p:nvSpPr>
        <p:spPr>
          <a:xfrm>
            <a:off x="7123256" y="2424223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59" y="0"/>
                </a:lnTo>
                <a:lnTo>
                  <a:pt x="575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695" name="object 3695"/>
          <p:cNvSpPr/>
          <p:nvPr/>
        </p:nvSpPr>
        <p:spPr>
          <a:xfrm>
            <a:off x="7131798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696" name="object 3696"/>
          <p:cNvSpPr/>
          <p:nvPr/>
        </p:nvSpPr>
        <p:spPr>
          <a:xfrm>
            <a:off x="7140836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697" name="object 3697"/>
          <p:cNvSpPr/>
          <p:nvPr/>
        </p:nvSpPr>
        <p:spPr>
          <a:xfrm>
            <a:off x="7149881" y="2424223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60" y="0"/>
                </a:lnTo>
                <a:lnTo>
                  <a:pt x="576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698" name="object 3698"/>
          <p:cNvSpPr/>
          <p:nvPr/>
        </p:nvSpPr>
        <p:spPr>
          <a:xfrm>
            <a:off x="7158415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699" name="object 3699"/>
          <p:cNvSpPr/>
          <p:nvPr/>
        </p:nvSpPr>
        <p:spPr>
          <a:xfrm>
            <a:off x="7167462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00" name="object 3700"/>
          <p:cNvSpPr/>
          <p:nvPr/>
        </p:nvSpPr>
        <p:spPr>
          <a:xfrm>
            <a:off x="7176498" y="2424223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60" y="0"/>
                </a:lnTo>
                <a:lnTo>
                  <a:pt x="576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01" name="object 3701"/>
          <p:cNvSpPr/>
          <p:nvPr/>
        </p:nvSpPr>
        <p:spPr>
          <a:xfrm>
            <a:off x="7185041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02" name="object 3702"/>
          <p:cNvSpPr/>
          <p:nvPr/>
        </p:nvSpPr>
        <p:spPr>
          <a:xfrm>
            <a:off x="7194087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03" name="object 3703"/>
          <p:cNvSpPr/>
          <p:nvPr/>
        </p:nvSpPr>
        <p:spPr>
          <a:xfrm>
            <a:off x="7203124" y="2424223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60" y="0"/>
                </a:lnTo>
                <a:lnTo>
                  <a:pt x="576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04" name="object 3704"/>
          <p:cNvSpPr/>
          <p:nvPr/>
        </p:nvSpPr>
        <p:spPr>
          <a:xfrm>
            <a:off x="7211667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05" name="object 3705"/>
          <p:cNvSpPr/>
          <p:nvPr/>
        </p:nvSpPr>
        <p:spPr>
          <a:xfrm>
            <a:off x="7220704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06" name="object 3706"/>
          <p:cNvSpPr/>
          <p:nvPr/>
        </p:nvSpPr>
        <p:spPr>
          <a:xfrm>
            <a:off x="7229246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07" name="object 3707"/>
          <p:cNvSpPr/>
          <p:nvPr/>
        </p:nvSpPr>
        <p:spPr>
          <a:xfrm>
            <a:off x="7238293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08" name="object 3708"/>
          <p:cNvSpPr/>
          <p:nvPr/>
        </p:nvSpPr>
        <p:spPr>
          <a:xfrm>
            <a:off x="7247330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09" name="object 3709"/>
          <p:cNvSpPr/>
          <p:nvPr/>
        </p:nvSpPr>
        <p:spPr>
          <a:xfrm>
            <a:off x="7255871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10" name="object 3710"/>
          <p:cNvSpPr/>
          <p:nvPr/>
        </p:nvSpPr>
        <p:spPr>
          <a:xfrm>
            <a:off x="7264909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11" name="object 3711"/>
          <p:cNvSpPr/>
          <p:nvPr/>
        </p:nvSpPr>
        <p:spPr>
          <a:xfrm>
            <a:off x="7273956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12" name="object 3712"/>
          <p:cNvSpPr/>
          <p:nvPr/>
        </p:nvSpPr>
        <p:spPr>
          <a:xfrm>
            <a:off x="7282497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13" name="object 3713"/>
          <p:cNvSpPr/>
          <p:nvPr/>
        </p:nvSpPr>
        <p:spPr>
          <a:xfrm>
            <a:off x="7291535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14" name="object 3714"/>
          <p:cNvSpPr/>
          <p:nvPr/>
        </p:nvSpPr>
        <p:spPr>
          <a:xfrm>
            <a:off x="7300571" y="2424223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59" y="0"/>
                </a:lnTo>
                <a:lnTo>
                  <a:pt x="575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15" name="object 3715"/>
          <p:cNvSpPr/>
          <p:nvPr/>
        </p:nvSpPr>
        <p:spPr>
          <a:xfrm>
            <a:off x="7309114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16" name="object 3716"/>
          <p:cNvSpPr/>
          <p:nvPr/>
        </p:nvSpPr>
        <p:spPr>
          <a:xfrm>
            <a:off x="7318160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17" name="object 3717"/>
          <p:cNvSpPr/>
          <p:nvPr/>
        </p:nvSpPr>
        <p:spPr>
          <a:xfrm>
            <a:off x="7327197" y="2424223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59" y="0"/>
                </a:lnTo>
                <a:lnTo>
                  <a:pt x="575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18" name="object 3718"/>
          <p:cNvSpPr/>
          <p:nvPr/>
        </p:nvSpPr>
        <p:spPr>
          <a:xfrm>
            <a:off x="7335740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19" name="object 3719"/>
          <p:cNvSpPr/>
          <p:nvPr/>
        </p:nvSpPr>
        <p:spPr>
          <a:xfrm>
            <a:off x="7344777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20" name="object 3720"/>
          <p:cNvSpPr/>
          <p:nvPr/>
        </p:nvSpPr>
        <p:spPr>
          <a:xfrm>
            <a:off x="7353823" y="2424223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59" y="0"/>
                </a:lnTo>
                <a:lnTo>
                  <a:pt x="575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21" name="object 3721"/>
          <p:cNvSpPr/>
          <p:nvPr/>
        </p:nvSpPr>
        <p:spPr>
          <a:xfrm>
            <a:off x="7362366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22" name="object 3722"/>
          <p:cNvSpPr/>
          <p:nvPr/>
        </p:nvSpPr>
        <p:spPr>
          <a:xfrm>
            <a:off x="7371403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23" name="object 3723"/>
          <p:cNvSpPr/>
          <p:nvPr/>
        </p:nvSpPr>
        <p:spPr>
          <a:xfrm>
            <a:off x="7380448" y="2424223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59" y="0"/>
                </a:lnTo>
                <a:lnTo>
                  <a:pt x="575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24" name="object 3724"/>
          <p:cNvSpPr/>
          <p:nvPr/>
        </p:nvSpPr>
        <p:spPr>
          <a:xfrm>
            <a:off x="7388982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25" name="object 3725"/>
          <p:cNvSpPr/>
          <p:nvPr/>
        </p:nvSpPr>
        <p:spPr>
          <a:xfrm>
            <a:off x="7398029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26" name="object 3726"/>
          <p:cNvSpPr/>
          <p:nvPr/>
        </p:nvSpPr>
        <p:spPr>
          <a:xfrm>
            <a:off x="7406570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27" name="object 3727"/>
          <p:cNvSpPr/>
          <p:nvPr/>
        </p:nvSpPr>
        <p:spPr>
          <a:xfrm>
            <a:off x="7415608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28" name="object 3728"/>
          <p:cNvSpPr/>
          <p:nvPr/>
        </p:nvSpPr>
        <p:spPr>
          <a:xfrm>
            <a:off x="7424655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29" name="object 3729"/>
          <p:cNvSpPr/>
          <p:nvPr/>
        </p:nvSpPr>
        <p:spPr>
          <a:xfrm>
            <a:off x="7433187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30" name="object 3730"/>
          <p:cNvSpPr/>
          <p:nvPr/>
        </p:nvSpPr>
        <p:spPr>
          <a:xfrm>
            <a:off x="7442234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31" name="object 3731"/>
          <p:cNvSpPr/>
          <p:nvPr/>
        </p:nvSpPr>
        <p:spPr>
          <a:xfrm>
            <a:off x="7451271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32" name="object 3732"/>
          <p:cNvSpPr/>
          <p:nvPr/>
        </p:nvSpPr>
        <p:spPr>
          <a:xfrm>
            <a:off x="7459813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33" name="object 3733"/>
          <p:cNvSpPr/>
          <p:nvPr/>
        </p:nvSpPr>
        <p:spPr>
          <a:xfrm>
            <a:off x="7468859" y="2424227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5760"/>
                </a:moveTo>
                <a:lnTo>
                  <a:pt x="6480" y="5760"/>
                </a:lnTo>
                <a:lnTo>
                  <a:pt x="6480" y="0"/>
                </a:lnTo>
                <a:lnTo>
                  <a:pt x="0" y="0"/>
                </a:lnTo>
                <a:lnTo>
                  <a:pt x="0" y="576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34" name="object 3734"/>
          <p:cNvSpPr/>
          <p:nvPr/>
        </p:nvSpPr>
        <p:spPr>
          <a:xfrm>
            <a:off x="7468859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35" name="object 3735"/>
          <p:cNvSpPr/>
          <p:nvPr/>
        </p:nvSpPr>
        <p:spPr>
          <a:xfrm>
            <a:off x="7477896" y="2424223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60" y="0"/>
                </a:lnTo>
                <a:lnTo>
                  <a:pt x="576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36" name="object 3736"/>
          <p:cNvSpPr/>
          <p:nvPr/>
        </p:nvSpPr>
        <p:spPr>
          <a:xfrm>
            <a:off x="7486439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37" name="object 3737"/>
          <p:cNvSpPr/>
          <p:nvPr/>
        </p:nvSpPr>
        <p:spPr>
          <a:xfrm>
            <a:off x="7495476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38" name="object 3738"/>
          <p:cNvSpPr/>
          <p:nvPr/>
        </p:nvSpPr>
        <p:spPr>
          <a:xfrm>
            <a:off x="7504522" y="2424223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60" y="0"/>
                </a:lnTo>
                <a:lnTo>
                  <a:pt x="576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39" name="object 3739"/>
          <p:cNvSpPr/>
          <p:nvPr/>
        </p:nvSpPr>
        <p:spPr>
          <a:xfrm>
            <a:off x="7513064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40" name="object 3740"/>
          <p:cNvSpPr/>
          <p:nvPr/>
        </p:nvSpPr>
        <p:spPr>
          <a:xfrm>
            <a:off x="7522102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41" name="object 3741"/>
          <p:cNvSpPr/>
          <p:nvPr/>
        </p:nvSpPr>
        <p:spPr>
          <a:xfrm>
            <a:off x="7531147" y="2424223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60" y="0"/>
                </a:lnTo>
                <a:lnTo>
                  <a:pt x="576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42" name="object 3742"/>
          <p:cNvSpPr/>
          <p:nvPr/>
        </p:nvSpPr>
        <p:spPr>
          <a:xfrm>
            <a:off x="7539681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43" name="object 3743"/>
          <p:cNvSpPr/>
          <p:nvPr/>
        </p:nvSpPr>
        <p:spPr>
          <a:xfrm>
            <a:off x="7548728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44" name="object 3744"/>
          <p:cNvSpPr/>
          <p:nvPr/>
        </p:nvSpPr>
        <p:spPr>
          <a:xfrm>
            <a:off x="7557764" y="2424223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60" y="0"/>
                </a:lnTo>
                <a:lnTo>
                  <a:pt x="576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45" name="object 3745"/>
          <p:cNvSpPr/>
          <p:nvPr/>
        </p:nvSpPr>
        <p:spPr>
          <a:xfrm>
            <a:off x="7566307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46" name="object 3746"/>
          <p:cNvSpPr/>
          <p:nvPr/>
        </p:nvSpPr>
        <p:spPr>
          <a:xfrm>
            <a:off x="7575353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47" name="object 3747"/>
          <p:cNvSpPr/>
          <p:nvPr/>
        </p:nvSpPr>
        <p:spPr>
          <a:xfrm>
            <a:off x="7583886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48" name="object 3748"/>
          <p:cNvSpPr/>
          <p:nvPr/>
        </p:nvSpPr>
        <p:spPr>
          <a:xfrm>
            <a:off x="7592932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49" name="object 3749"/>
          <p:cNvSpPr/>
          <p:nvPr/>
        </p:nvSpPr>
        <p:spPr>
          <a:xfrm>
            <a:off x="7601970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50" name="object 3750"/>
          <p:cNvSpPr/>
          <p:nvPr/>
        </p:nvSpPr>
        <p:spPr>
          <a:xfrm>
            <a:off x="7610512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51" name="object 3751"/>
          <p:cNvSpPr/>
          <p:nvPr/>
        </p:nvSpPr>
        <p:spPr>
          <a:xfrm>
            <a:off x="7619549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52" name="object 3752"/>
          <p:cNvSpPr/>
          <p:nvPr/>
        </p:nvSpPr>
        <p:spPr>
          <a:xfrm>
            <a:off x="7628596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53" name="object 3753"/>
          <p:cNvSpPr/>
          <p:nvPr/>
        </p:nvSpPr>
        <p:spPr>
          <a:xfrm>
            <a:off x="7637137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54" name="object 3754"/>
          <p:cNvSpPr/>
          <p:nvPr/>
        </p:nvSpPr>
        <p:spPr>
          <a:xfrm>
            <a:off x="7646175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55" name="object 3755"/>
          <p:cNvSpPr/>
          <p:nvPr/>
        </p:nvSpPr>
        <p:spPr>
          <a:xfrm>
            <a:off x="7655220" y="2424223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60" y="0"/>
                </a:lnTo>
                <a:lnTo>
                  <a:pt x="576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56" name="object 3756"/>
          <p:cNvSpPr/>
          <p:nvPr/>
        </p:nvSpPr>
        <p:spPr>
          <a:xfrm>
            <a:off x="7663754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57" name="object 3757"/>
          <p:cNvSpPr/>
          <p:nvPr/>
        </p:nvSpPr>
        <p:spPr>
          <a:xfrm>
            <a:off x="7672801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58" name="object 3758"/>
          <p:cNvSpPr/>
          <p:nvPr/>
        </p:nvSpPr>
        <p:spPr>
          <a:xfrm>
            <a:off x="7681837" y="2424223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60" y="0"/>
                </a:lnTo>
                <a:lnTo>
                  <a:pt x="576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59" name="object 3759"/>
          <p:cNvSpPr/>
          <p:nvPr/>
        </p:nvSpPr>
        <p:spPr>
          <a:xfrm>
            <a:off x="7690380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60" name="object 3760"/>
          <p:cNvSpPr/>
          <p:nvPr/>
        </p:nvSpPr>
        <p:spPr>
          <a:xfrm>
            <a:off x="7699426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61" name="object 3761"/>
          <p:cNvSpPr/>
          <p:nvPr/>
        </p:nvSpPr>
        <p:spPr>
          <a:xfrm>
            <a:off x="7708462" y="2424223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60" y="0"/>
                </a:lnTo>
                <a:lnTo>
                  <a:pt x="576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62" name="object 3762"/>
          <p:cNvSpPr/>
          <p:nvPr/>
        </p:nvSpPr>
        <p:spPr>
          <a:xfrm>
            <a:off x="7717005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63" name="object 3763"/>
          <p:cNvSpPr/>
          <p:nvPr/>
        </p:nvSpPr>
        <p:spPr>
          <a:xfrm>
            <a:off x="7726043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64" name="object 3764"/>
          <p:cNvSpPr/>
          <p:nvPr/>
        </p:nvSpPr>
        <p:spPr>
          <a:xfrm>
            <a:off x="7735088" y="2424223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59" y="0"/>
                </a:lnTo>
                <a:lnTo>
                  <a:pt x="575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65" name="object 3765"/>
          <p:cNvSpPr/>
          <p:nvPr/>
        </p:nvSpPr>
        <p:spPr>
          <a:xfrm>
            <a:off x="7743631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66" name="object 3766"/>
          <p:cNvSpPr/>
          <p:nvPr/>
        </p:nvSpPr>
        <p:spPr>
          <a:xfrm>
            <a:off x="7752668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67" name="object 3767"/>
          <p:cNvSpPr/>
          <p:nvPr/>
        </p:nvSpPr>
        <p:spPr>
          <a:xfrm>
            <a:off x="7761211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68" name="object 3768"/>
          <p:cNvSpPr/>
          <p:nvPr/>
        </p:nvSpPr>
        <p:spPr>
          <a:xfrm>
            <a:off x="7770248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69" name="object 3769"/>
          <p:cNvSpPr/>
          <p:nvPr/>
        </p:nvSpPr>
        <p:spPr>
          <a:xfrm>
            <a:off x="7779295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70" name="object 3770"/>
          <p:cNvSpPr/>
          <p:nvPr/>
        </p:nvSpPr>
        <p:spPr>
          <a:xfrm>
            <a:off x="7787836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71" name="object 3771"/>
          <p:cNvSpPr/>
          <p:nvPr/>
        </p:nvSpPr>
        <p:spPr>
          <a:xfrm>
            <a:off x="7796874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72" name="object 3772"/>
          <p:cNvSpPr/>
          <p:nvPr/>
        </p:nvSpPr>
        <p:spPr>
          <a:xfrm>
            <a:off x="7805921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73" name="object 3773"/>
          <p:cNvSpPr/>
          <p:nvPr/>
        </p:nvSpPr>
        <p:spPr>
          <a:xfrm>
            <a:off x="7814453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74" name="object 3774"/>
          <p:cNvSpPr/>
          <p:nvPr/>
        </p:nvSpPr>
        <p:spPr>
          <a:xfrm>
            <a:off x="7823500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75" name="object 3775"/>
          <p:cNvSpPr/>
          <p:nvPr/>
        </p:nvSpPr>
        <p:spPr>
          <a:xfrm>
            <a:off x="7832535" y="2424223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59" y="0"/>
                </a:lnTo>
                <a:lnTo>
                  <a:pt x="575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76" name="object 3776"/>
          <p:cNvSpPr/>
          <p:nvPr/>
        </p:nvSpPr>
        <p:spPr>
          <a:xfrm>
            <a:off x="7841078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77" name="object 3777"/>
          <p:cNvSpPr/>
          <p:nvPr/>
        </p:nvSpPr>
        <p:spPr>
          <a:xfrm>
            <a:off x="7850125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78" name="object 3778"/>
          <p:cNvSpPr/>
          <p:nvPr/>
        </p:nvSpPr>
        <p:spPr>
          <a:xfrm>
            <a:off x="7859162" y="2424223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60" y="0"/>
                </a:lnTo>
                <a:lnTo>
                  <a:pt x="576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79" name="object 3779"/>
          <p:cNvSpPr/>
          <p:nvPr/>
        </p:nvSpPr>
        <p:spPr>
          <a:xfrm>
            <a:off x="7867705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80" name="object 3780"/>
          <p:cNvSpPr/>
          <p:nvPr/>
        </p:nvSpPr>
        <p:spPr>
          <a:xfrm>
            <a:off x="7876742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81" name="object 3781"/>
          <p:cNvSpPr/>
          <p:nvPr/>
        </p:nvSpPr>
        <p:spPr>
          <a:xfrm>
            <a:off x="7885788" y="2424223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60" y="0"/>
                </a:lnTo>
                <a:lnTo>
                  <a:pt x="576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82" name="object 3782"/>
          <p:cNvSpPr/>
          <p:nvPr/>
        </p:nvSpPr>
        <p:spPr>
          <a:xfrm>
            <a:off x="7894330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83" name="object 3783"/>
          <p:cNvSpPr/>
          <p:nvPr/>
        </p:nvSpPr>
        <p:spPr>
          <a:xfrm>
            <a:off x="7903368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84" name="object 3784"/>
          <p:cNvSpPr/>
          <p:nvPr/>
        </p:nvSpPr>
        <p:spPr>
          <a:xfrm>
            <a:off x="7912404" y="2424223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59" y="0"/>
                </a:lnTo>
                <a:lnTo>
                  <a:pt x="575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85" name="object 3785"/>
          <p:cNvSpPr/>
          <p:nvPr/>
        </p:nvSpPr>
        <p:spPr>
          <a:xfrm>
            <a:off x="7920947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86" name="object 3786"/>
          <p:cNvSpPr/>
          <p:nvPr/>
        </p:nvSpPr>
        <p:spPr>
          <a:xfrm>
            <a:off x="7929994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87" name="object 3787"/>
          <p:cNvSpPr/>
          <p:nvPr/>
        </p:nvSpPr>
        <p:spPr>
          <a:xfrm>
            <a:off x="7938526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88" name="object 3788"/>
          <p:cNvSpPr/>
          <p:nvPr/>
        </p:nvSpPr>
        <p:spPr>
          <a:xfrm>
            <a:off x="7947573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89" name="object 3789"/>
          <p:cNvSpPr/>
          <p:nvPr/>
        </p:nvSpPr>
        <p:spPr>
          <a:xfrm>
            <a:off x="7956610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90" name="object 3790"/>
          <p:cNvSpPr/>
          <p:nvPr/>
        </p:nvSpPr>
        <p:spPr>
          <a:xfrm>
            <a:off x="7965151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91" name="object 3791"/>
          <p:cNvSpPr/>
          <p:nvPr/>
        </p:nvSpPr>
        <p:spPr>
          <a:xfrm>
            <a:off x="7974198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92" name="object 3792"/>
          <p:cNvSpPr/>
          <p:nvPr/>
        </p:nvSpPr>
        <p:spPr>
          <a:xfrm>
            <a:off x="7983236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93" name="object 3793"/>
          <p:cNvSpPr/>
          <p:nvPr/>
        </p:nvSpPr>
        <p:spPr>
          <a:xfrm>
            <a:off x="7991778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94" name="object 3794"/>
          <p:cNvSpPr/>
          <p:nvPr/>
        </p:nvSpPr>
        <p:spPr>
          <a:xfrm>
            <a:off x="8000815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95" name="object 3795"/>
          <p:cNvSpPr/>
          <p:nvPr/>
        </p:nvSpPr>
        <p:spPr>
          <a:xfrm>
            <a:off x="8009861" y="2424223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60" y="0"/>
                </a:lnTo>
                <a:lnTo>
                  <a:pt x="576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96" name="object 3796"/>
          <p:cNvSpPr/>
          <p:nvPr/>
        </p:nvSpPr>
        <p:spPr>
          <a:xfrm>
            <a:off x="8018403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97" name="object 3797"/>
          <p:cNvSpPr/>
          <p:nvPr/>
        </p:nvSpPr>
        <p:spPr>
          <a:xfrm>
            <a:off x="8027441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98" name="object 3798"/>
          <p:cNvSpPr/>
          <p:nvPr/>
        </p:nvSpPr>
        <p:spPr>
          <a:xfrm>
            <a:off x="8036486" y="2424223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60" y="0"/>
                </a:lnTo>
                <a:lnTo>
                  <a:pt x="576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99" name="object 3799"/>
          <p:cNvSpPr/>
          <p:nvPr/>
        </p:nvSpPr>
        <p:spPr>
          <a:xfrm>
            <a:off x="8045020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800" name="object 3800"/>
          <p:cNvSpPr/>
          <p:nvPr/>
        </p:nvSpPr>
        <p:spPr>
          <a:xfrm>
            <a:off x="8054067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801" name="object 3801"/>
          <p:cNvSpPr/>
          <p:nvPr/>
        </p:nvSpPr>
        <p:spPr>
          <a:xfrm>
            <a:off x="8063103" y="2424223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60" y="0"/>
                </a:lnTo>
                <a:lnTo>
                  <a:pt x="576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802" name="object 3802"/>
          <p:cNvSpPr/>
          <p:nvPr/>
        </p:nvSpPr>
        <p:spPr>
          <a:xfrm>
            <a:off x="8071645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803" name="object 3803"/>
          <p:cNvSpPr/>
          <p:nvPr/>
        </p:nvSpPr>
        <p:spPr>
          <a:xfrm>
            <a:off x="8080692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804" name="object 3804"/>
          <p:cNvSpPr/>
          <p:nvPr/>
        </p:nvSpPr>
        <p:spPr>
          <a:xfrm>
            <a:off x="8089728" y="2424223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59" y="0"/>
                </a:lnTo>
                <a:lnTo>
                  <a:pt x="575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805" name="object 3805"/>
          <p:cNvSpPr/>
          <p:nvPr/>
        </p:nvSpPr>
        <p:spPr>
          <a:xfrm>
            <a:off x="8098271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806" name="object 3806"/>
          <p:cNvSpPr/>
          <p:nvPr/>
        </p:nvSpPr>
        <p:spPr>
          <a:xfrm>
            <a:off x="8107309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807" name="object 3807"/>
          <p:cNvSpPr/>
          <p:nvPr/>
        </p:nvSpPr>
        <p:spPr>
          <a:xfrm>
            <a:off x="8115851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808" name="object 3808"/>
          <p:cNvSpPr/>
          <p:nvPr/>
        </p:nvSpPr>
        <p:spPr>
          <a:xfrm>
            <a:off x="8124897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809" name="object 3809"/>
          <p:cNvSpPr/>
          <p:nvPr/>
        </p:nvSpPr>
        <p:spPr>
          <a:xfrm>
            <a:off x="8133934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810" name="object 3810"/>
          <p:cNvSpPr/>
          <p:nvPr/>
        </p:nvSpPr>
        <p:spPr>
          <a:xfrm>
            <a:off x="8142476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811" name="object 3811"/>
          <p:cNvSpPr/>
          <p:nvPr/>
        </p:nvSpPr>
        <p:spPr>
          <a:xfrm>
            <a:off x="8151514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812" name="object 3812"/>
          <p:cNvSpPr/>
          <p:nvPr/>
        </p:nvSpPr>
        <p:spPr>
          <a:xfrm>
            <a:off x="8160560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813" name="object 3813"/>
          <p:cNvSpPr/>
          <p:nvPr/>
        </p:nvSpPr>
        <p:spPr>
          <a:xfrm>
            <a:off x="8169102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814" name="object 3814"/>
          <p:cNvSpPr/>
          <p:nvPr/>
        </p:nvSpPr>
        <p:spPr>
          <a:xfrm>
            <a:off x="8178140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815" name="object 3815"/>
          <p:cNvSpPr/>
          <p:nvPr/>
        </p:nvSpPr>
        <p:spPr>
          <a:xfrm>
            <a:off x="8187176" y="2424223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60" y="0"/>
                </a:lnTo>
                <a:lnTo>
                  <a:pt x="576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816" name="object 3816"/>
          <p:cNvSpPr/>
          <p:nvPr/>
        </p:nvSpPr>
        <p:spPr>
          <a:xfrm>
            <a:off x="8195719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817" name="object 3817"/>
          <p:cNvSpPr/>
          <p:nvPr/>
        </p:nvSpPr>
        <p:spPr>
          <a:xfrm>
            <a:off x="8204766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818" name="object 3818"/>
          <p:cNvSpPr/>
          <p:nvPr/>
        </p:nvSpPr>
        <p:spPr>
          <a:xfrm>
            <a:off x="8213802" y="2424223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60" y="0"/>
                </a:lnTo>
                <a:lnTo>
                  <a:pt x="576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819" name="object 3819"/>
          <p:cNvSpPr/>
          <p:nvPr/>
        </p:nvSpPr>
        <p:spPr>
          <a:xfrm>
            <a:off x="8222344" y="2424223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820" name="object 3820"/>
          <p:cNvSpPr/>
          <p:nvPr/>
        </p:nvSpPr>
        <p:spPr>
          <a:xfrm>
            <a:off x="4047515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821" name="object 3821"/>
          <p:cNvSpPr/>
          <p:nvPr/>
        </p:nvSpPr>
        <p:spPr>
          <a:xfrm>
            <a:off x="4056057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822" name="object 3822"/>
          <p:cNvSpPr/>
          <p:nvPr/>
        </p:nvSpPr>
        <p:spPr>
          <a:xfrm>
            <a:off x="4065103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823" name="object 3823"/>
          <p:cNvSpPr/>
          <p:nvPr/>
        </p:nvSpPr>
        <p:spPr>
          <a:xfrm>
            <a:off x="4074139" y="2646259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824" name="object 3824"/>
          <p:cNvSpPr/>
          <p:nvPr/>
        </p:nvSpPr>
        <p:spPr>
          <a:xfrm>
            <a:off x="4082682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825" name="object 3825"/>
          <p:cNvSpPr/>
          <p:nvPr/>
        </p:nvSpPr>
        <p:spPr>
          <a:xfrm>
            <a:off x="4091720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826" name="object 3826"/>
          <p:cNvSpPr/>
          <p:nvPr/>
        </p:nvSpPr>
        <p:spPr>
          <a:xfrm>
            <a:off x="4100765" y="2646259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827" name="object 3827"/>
          <p:cNvSpPr/>
          <p:nvPr/>
        </p:nvSpPr>
        <p:spPr>
          <a:xfrm>
            <a:off x="4109299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828" name="object 3828"/>
          <p:cNvSpPr/>
          <p:nvPr/>
        </p:nvSpPr>
        <p:spPr>
          <a:xfrm>
            <a:off x="4118346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829" name="object 3829"/>
          <p:cNvSpPr/>
          <p:nvPr/>
        </p:nvSpPr>
        <p:spPr>
          <a:xfrm>
            <a:off x="4127381" y="2646259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830" name="object 3830"/>
          <p:cNvSpPr/>
          <p:nvPr/>
        </p:nvSpPr>
        <p:spPr>
          <a:xfrm>
            <a:off x="4135924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831" name="object 3831"/>
          <p:cNvSpPr/>
          <p:nvPr/>
        </p:nvSpPr>
        <p:spPr>
          <a:xfrm>
            <a:off x="4144971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832" name="object 3832"/>
          <p:cNvSpPr/>
          <p:nvPr/>
        </p:nvSpPr>
        <p:spPr>
          <a:xfrm>
            <a:off x="4154007" y="2646259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833" name="object 3833"/>
          <p:cNvSpPr/>
          <p:nvPr/>
        </p:nvSpPr>
        <p:spPr>
          <a:xfrm>
            <a:off x="4162550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834" name="object 3834"/>
          <p:cNvSpPr/>
          <p:nvPr/>
        </p:nvSpPr>
        <p:spPr>
          <a:xfrm>
            <a:off x="4171588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835" name="object 3835"/>
          <p:cNvSpPr/>
          <p:nvPr/>
        </p:nvSpPr>
        <p:spPr>
          <a:xfrm>
            <a:off x="4180633" y="2646259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836" name="object 3836"/>
          <p:cNvSpPr/>
          <p:nvPr/>
        </p:nvSpPr>
        <p:spPr>
          <a:xfrm>
            <a:off x="4189176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837" name="object 3837"/>
          <p:cNvSpPr/>
          <p:nvPr/>
        </p:nvSpPr>
        <p:spPr>
          <a:xfrm>
            <a:off x="4198213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838" name="object 3838"/>
          <p:cNvSpPr/>
          <p:nvPr/>
        </p:nvSpPr>
        <p:spPr>
          <a:xfrm>
            <a:off x="4207259" y="2646259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839" name="object 3839"/>
          <p:cNvSpPr/>
          <p:nvPr/>
        </p:nvSpPr>
        <p:spPr>
          <a:xfrm>
            <a:off x="4215793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840" name="object 3840"/>
          <p:cNvSpPr/>
          <p:nvPr/>
        </p:nvSpPr>
        <p:spPr>
          <a:xfrm>
            <a:off x="4224839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841" name="object 3841"/>
          <p:cNvSpPr/>
          <p:nvPr/>
        </p:nvSpPr>
        <p:spPr>
          <a:xfrm>
            <a:off x="4233876" y="2646259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842" name="object 3842"/>
          <p:cNvSpPr/>
          <p:nvPr/>
        </p:nvSpPr>
        <p:spPr>
          <a:xfrm>
            <a:off x="4242419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843" name="object 3843"/>
          <p:cNvSpPr/>
          <p:nvPr/>
        </p:nvSpPr>
        <p:spPr>
          <a:xfrm>
            <a:off x="4251465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844" name="object 3844"/>
          <p:cNvSpPr/>
          <p:nvPr/>
        </p:nvSpPr>
        <p:spPr>
          <a:xfrm>
            <a:off x="4259997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845" name="object 3845"/>
          <p:cNvSpPr/>
          <p:nvPr/>
        </p:nvSpPr>
        <p:spPr>
          <a:xfrm>
            <a:off x="4269044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846" name="object 3846"/>
          <p:cNvSpPr/>
          <p:nvPr/>
        </p:nvSpPr>
        <p:spPr>
          <a:xfrm>
            <a:off x="4278082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847" name="object 3847"/>
          <p:cNvSpPr/>
          <p:nvPr/>
        </p:nvSpPr>
        <p:spPr>
          <a:xfrm>
            <a:off x="4286623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848" name="object 3848"/>
          <p:cNvSpPr/>
          <p:nvPr/>
        </p:nvSpPr>
        <p:spPr>
          <a:xfrm>
            <a:off x="4295670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849" name="object 3849"/>
          <p:cNvSpPr/>
          <p:nvPr/>
        </p:nvSpPr>
        <p:spPr>
          <a:xfrm>
            <a:off x="4304708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850" name="object 3850"/>
          <p:cNvSpPr/>
          <p:nvPr/>
        </p:nvSpPr>
        <p:spPr>
          <a:xfrm>
            <a:off x="4313249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851" name="object 3851"/>
          <p:cNvSpPr/>
          <p:nvPr/>
        </p:nvSpPr>
        <p:spPr>
          <a:xfrm>
            <a:off x="4322286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852" name="object 3852"/>
          <p:cNvSpPr/>
          <p:nvPr/>
        </p:nvSpPr>
        <p:spPr>
          <a:xfrm>
            <a:off x="4331332" y="2646259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853" name="object 3853"/>
          <p:cNvSpPr/>
          <p:nvPr/>
        </p:nvSpPr>
        <p:spPr>
          <a:xfrm>
            <a:off x="4339875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854" name="object 3854"/>
          <p:cNvSpPr/>
          <p:nvPr/>
        </p:nvSpPr>
        <p:spPr>
          <a:xfrm>
            <a:off x="4348912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855" name="object 3855"/>
          <p:cNvSpPr/>
          <p:nvPr/>
        </p:nvSpPr>
        <p:spPr>
          <a:xfrm>
            <a:off x="4357949" y="2646259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856" name="object 3856"/>
          <p:cNvSpPr/>
          <p:nvPr/>
        </p:nvSpPr>
        <p:spPr>
          <a:xfrm>
            <a:off x="4366492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857" name="object 3857"/>
          <p:cNvSpPr/>
          <p:nvPr/>
        </p:nvSpPr>
        <p:spPr>
          <a:xfrm>
            <a:off x="4375538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858" name="object 3858"/>
          <p:cNvSpPr/>
          <p:nvPr/>
        </p:nvSpPr>
        <p:spPr>
          <a:xfrm>
            <a:off x="4384574" y="2646259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859" name="object 3859"/>
          <p:cNvSpPr/>
          <p:nvPr/>
        </p:nvSpPr>
        <p:spPr>
          <a:xfrm>
            <a:off x="4393117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860" name="object 3860"/>
          <p:cNvSpPr/>
          <p:nvPr/>
        </p:nvSpPr>
        <p:spPr>
          <a:xfrm>
            <a:off x="4402155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861" name="object 3861"/>
          <p:cNvSpPr/>
          <p:nvPr/>
        </p:nvSpPr>
        <p:spPr>
          <a:xfrm>
            <a:off x="4411200" y="2646259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862" name="object 3862"/>
          <p:cNvSpPr/>
          <p:nvPr/>
        </p:nvSpPr>
        <p:spPr>
          <a:xfrm>
            <a:off x="4419743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863" name="object 3863"/>
          <p:cNvSpPr/>
          <p:nvPr/>
        </p:nvSpPr>
        <p:spPr>
          <a:xfrm>
            <a:off x="4428781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864" name="object 3864"/>
          <p:cNvSpPr/>
          <p:nvPr/>
        </p:nvSpPr>
        <p:spPr>
          <a:xfrm>
            <a:off x="4437825" y="2646259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865" name="object 3865"/>
          <p:cNvSpPr/>
          <p:nvPr/>
        </p:nvSpPr>
        <p:spPr>
          <a:xfrm>
            <a:off x="4446359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866" name="object 3866"/>
          <p:cNvSpPr/>
          <p:nvPr/>
        </p:nvSpPr>
        <p:spPr>
          <a:xfrm>
            <a:off x="4455406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867" name="object 3867"/>
          <p:cNvSpPr/>
          <p:nvPr/>
        </p:nvSpPr>
        <p:spPr>
          <a:xfrm>
            <a:off x="4464442" y="2646259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868" name="object 3868"/>
          <p:cNvSpPr/>
          <p:nvPr/>
        </p:nvSpPr>
        <p:spPr>
          <a:xfrm>
            <a:off x="4472985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869" name="object 3869"/>
          <p:cNvSpPr/>
          <p:nvPr/>
        </p:nvSpPr>
        <p:spPr>
          <a:xfrm>
            <a:off x="4482032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870" name="object 3870"/>
          <p:cNvSpPr/>
          <p:nvPr/>
        </p:nvSpPr>
        <p:spPr>
          <a:xfrm>
            <a:off x="4490565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871" name="object 3871"/>
          <p:cNvSpPr/>
          <p:nvPr/>
        </p:nvSpPr>
        <p:spPr>
          <a:xfrm>
            <a:off x="4499611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872" name="object 3872"/>
          <p:cNvSpPr/>
          <p:nvPr/>
        </p:nvSpPr>
        <p:spPr>
          <a:xfrm>
            <a:off x="4508648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873" name="object 3873"/>
          <p:cNvSpPr/>
          <p:nvPr/>
        </p:nvSpPr>
        <p:spPr>
          <a:xfrm>
            <a:off x="4517190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874" name="object 3874"/>
          <p:cNvSpPr/>
          <p:nvPr/>
        </p:nvSpPr>
        <p:spPr>
          <a:xfrm>
            <a:off x="4526237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875" name="object 3875"/>
          <p:cNvSpPr/>
          <p:nvPr/>
        </p:nvSpPr>
        <p:spPr>
          <a:xfrm>
            <a:off x="4535275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876" name="object 3876"/>
          <p:cNvSpPr/>
          <p:nvPr/>
        </p:nvSpPr>
        <p:spPr>
          <a:xfrm>
            <a:off x="4543816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877" name="object 3877"/>
          <p:cNvSpPr/>
          <p:nvPr/>
        </p:nvSpPr>
        <p:spPr>
          <a:xfrm>
            <a:off x="4552854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878" name="object 3878"/>
          <p:cNvSpPr/>
          <p:nvPr/>
        </p:nvSpPr>
        <p:spPr>
          <a:xfrm>
            <a:off x="4561901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879" name="object 3879"/>
          <p:cNvSpPr/>
          <p:nvPr/>
        </p:nvSpPr>
        <p:spPr>
          <a:xfrm>
            <a:off x="4570441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880" name="object 3880"/>
          <p:cNvSpPr/>
          <p:nvPr/>
        </p:nvSpPr>
        <p:spPr>
          <a:xfrm>
            <a:off x="4579479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881" name="object 3881"/>
          <p:cNvSpPr/>
          <p:nvPr/>
        </p:nvSpPr>
        <p:spPr>
          <a:xfrm>
            <a:off x="4588525" y="2646259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882" name="object 3882"/>
          <p:cNvSpPr/>
          <p:nvPr/>
        </p:nvSpPr>
        <p:spPr>
          <a:xfrm>
            <a:off x="4597058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883" name="object 3883"/>
          <p:cNvSpPr/>
          <p:nvPr/>
        </p:nvSpPr>
        <p:spPr>
          <a:xfrm>
            <a:off x="4606105" y="264625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6479"/>
                </a:moveTo>
                <a:lnTo>
                  <a:pt x="6480" y="6479"/>
                </a:lnTo>
                <a:lnTo>
                  <a:pt x="6480" y="0"/>
                </a:lnTo>
                <a:lnTo>
                  <a:pt x="0" y="0"/>
                </a:lnTo>
                <a:lnTo>
                  <a:pt x="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884" name="object 3884"/>
          <p:cNvSpPr/>
          <p:nvPr/>
        </p:nvSpPr>
        <p:spPr>
          <a:xfrm>
            <a:off x="4606105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885" name="object 3885"/>
          <p:cNvSpPr/>
          <p:nvPr/>
        </p:nvSpPr>
        <p:spPr>
          <a:xfrm>
            <a:off x="4615142" y="2646259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886" name="object 3886"/>
          <p:cNvSpPr/>
          <p:nvPr/>
        </p:nvSpPr>
        <p:spPr>
          <a:xfrm>
            <a:off x="4623685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887" name="object 3887"/>
          <p:cNvSpPr/>
          <p:nvPr/>
        </p:nvSpPr>
        <p:spPr>
          <a:xfrm>
            <a:off x="4632731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888" name="object 3888"/>
          <p:cNvSpPr/>
          <p:nvPr/>
        </p:nvSpPr>
        <p:spPr>
          <a:xfrm>
            <a:off x="4641767" y="2646259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889" name="object 3889"/>
          <p:cNvSpPr/>
          <p:nvPr/>
        </p:nvSpPr>
        <p:spPr>
          <a:xfrm>
            <a:off x="4650310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890" name="object 3890"/>
          <p:cNvSpPr/>
          <p:nvPr/>
        </p:nvSpPr>
        <p:spPr>
          <a:xfrm>
            <a:off x="4659348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891" name="object 3891"/>
          <p:cNvSpPr/>
          <p:nvPr/>
        </p:nvSpPr>
        <p:spPr>
          <a:xfrm>
            <a:off x="4668393" y="2646259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892" name="object 3892"/>
          <p:cNvSpPr/>
          <p:nvPr/>
        </p:nvSpPr>
        <p:spPr>
          <a:xfrm>
            <a:off x="4676927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893" name="object 3893"/>
          <p:cNvSpPr/>
          <p:nvPr/>
        </p:nvSpPr>
        <p:spPr>
          <a:xfrm>
            <a:off x="4685974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894" name="object 3894"/>
          <p:cNvSpPr/>
          <p:nvPr/>
        </p:nvSpPr>
        <p:spPr>
          <a:xfrm>
            <a:off x="4695010" y="2646259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895" name="object 3895"/>
          <p:cNvSpPr/>
          <p:nvPr/>
        </p:nvSpPr>
        <p:spPr>
          <a:xfrm>
            <a:off x="4703552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896" name="object 3896"/>
          <p:cNvSpPr/>
          <p:nvPr/>
        </p:nvSpPr>
        <p:spPr>
          <a:xfrm>
            <a:off x="4712599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897" name="object 3897"/>
          <p:cNvSpPr/>
          <p:nvPr/>
        </p:nvSpPr>
        <p:spPr>
          <a:xfrm>
            <a:off x="4721635" y="2646259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898" name="object 3898"/>
          <p:cNvSpPr/>
          <p:nvPr/>
        </p:nvSpPr>
        <p:spPr>
          <a:xfrm>
            <a:off x="4730178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899" name="object 3899"/>
          <p:cNvSpPr/>
          <p:nvPr/>
        </p:nvSpPr>
        <p:spPr>
          <a:xfrm>
            <a:off x="4739216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900" name="object 3900"/>
          <p:cNvSpPr/>
          <p:nvPr/>
        </p:nvSpPr>
        <p:spPr>
          <a:xfrm>
            <a:off x="4747758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901" name="object 3901"/>
          <p:cNvSpPr/>
          <p:nvPr/>
        </p:nvSpPr>
        <p:spPr>
          <a:xfrm>
            <a:off x="4756804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902" name="object 3902"/>
          <p:cNvSpPr/>
          <p:nvPr/>
        </p:nvSpPr>
        <p:spPr>
          <a:xfrm>
            <a:off x="4765841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903" name="object 3903"/>
          <p:cNvSpPr/>
          <p:nvPr/>
        </p:nvSpPr>
        <p:spPr>
          <a:xfrm>
            <a:off x="4774383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904" name="object 3904"/>
          <p:cNvSpPr/>
          <p:nvPr/>
        </p:nvSpPr>
        <p:spPr>
          <a:xfrm>
            <a:off x="4783421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905" name="object 3905"/>
          <p:cNvSpPr/>
          <p:nvPr/>
        </p:nvSpPr>
        <p:spPr>
          <a:xfrm>
            <a:off x="4792467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906" name="object 3906"/>
          <p:cNvSpPr/>
          <p:nvPr/>
        </p:nvSpPr>
        <p:spPr>
          <a:xfrm>
            <a:off x="4801009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907" name="object 3907"/>
          <p:cNvSpPr/>
          <p:nvPr/>
        </p:nvSpPr>
        <p:spPr>
          <a:xfrm>
            <a:off x="4810047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908" name="object 3908"/>
          <p:cNvSpPr/>
          <p:nvPr/>
        </p:nvSpPr>
        <p:spPr>
          <a:xfrm>
            <a:off x="4819093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909" name="object 3909"/>
          <p:cNvSpPr/>
          <p:nvPr/>
        </p:nvSpPr>
        <p:spPr>
          <a:xfrm>
            <a:off x="4827626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910" name="object 3910"/>
          <p:cNvSpPr/>
          <p:nvPr/>
        </p:nvSpPr>
        <p:spPr>
          <a:xfrm>
            <a:off x="4836672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911" name="object 3911"/>
          <p:cNvSpPr/>
          <p:nvPr/>
        </p:nvSpPr>
        <p:spPr>
          <a:xfrm>
            <a:off x="4845708" y="2646259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912" name="object 3912"/>
          <p:cNvSpPr/>
          <p:nvPr/>
        </p:nvSpPr>
        <p:spPr>
          <a:xfrm>
            <a:off x="4854251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913" name="object 3913"/>
          <p:cNvSpPr/>
          <p:nvPr/>
        </p:nvSpPr>
        <p:spPr>
          <a:xfrm>
            <a:off x="4863298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914" name="object 3914"/>
          <p:cNvSpPr/>
          <p:nvPr/>
        </p:nvSpPr>
        <p:spPr>
          <a:xfrm>
            <a:off x="4872334" y="2646259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915" name="object 3915"/>
          <p:cNvSpPr/>
          <p:nvPr/>
        </p:nvSpPr>
        <p:spPr>
          <a:xfrm>
            <a:off x="4880877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916" name="object 3916"/>
          <p:cNvSpPr/>
          <p:nvPr/>
        </p:nvSpPr>
        <p:spPr>
          <a:xfrm>
            <a:off x="4889915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917" name="object 3917"/>
          <p:cNvSpPr/>
          <p:nvPr/>
        </p:nvSpPr>
        <p:spPr>
          <a:xfrm>
            <a:off x="4898960" y="2646259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918" name="object 3918"/>
          <p:cNvSpPr/>
          <p:nvPr/>
        </p:nvSpPr>
        <p:spPr>
          <a:xfrm>
            <a:off x="4907503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919" name="object 3919"/>
          <p:cNvSpPr/>
          <p:nvPr/>
        </p:nvSpPr>
        <p:spPr>
          <a:xfrm>
            <a:off x="4916540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920" name="object 3920"/>
          <p:cNvSpPr/>
          <p:nvPr/>
        </p:nvSpPr>
        <p:spPr>
          <a:xfrm>
            <a:off x="4925577" y="2646259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921" name="object 3921"/>
          <p:cNvSpPr/>
          <p:nvPr/>
        </p:nvSpPr>
        <p:spPr>
          <a:xfrm>
            <a:off x="4934120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922" name="object 3922"/>
          <p:cNvSpPr/>
          <p:nvPr/>
        </p:nvSpPr>
        <p:spPr>
          <a:xfrm>
            <a:off x="4943166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923" name="object 3923"/>
          <p:cNvSpPr/>
          <p:nvPr/>
        </p:nvSpPr>
        <p:spPr>
          <a:xfrm>
            <a:off x="4952203" y="2646259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924" name="object 3924"/>
          <p:cNvSpPr/>
          <p:nvPr/>
        </p:nvSpPr>
        <p:spPr>
          <a:xfrm>
            <a:off x="4960745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925" name="object 3925"/>
          <p:cNvSpPr/>
          <p:nvPr/>
        </p:nvSpPr>
        <p:spPr>
          <a:xfrm>
            <a:off x="4969783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926" name="object 3926"/>
          <p:cNvSpPr/>
          <p:nvPr/>
        </p:nvSpPr>
        <p:spPr>
          <a:xfrm>
            <a:off x="4978828" y="2646259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927" name="object 3927"/>
          <p:cNvSpPr/>
          <p:nvPr/>
        </p:nvSpPr>
        <p:spPr>
          <a:xfrm>
            <a:off x="4987371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928" name="object 3928"/>
          <p:cNvSpPr/>
          <p:nvPr/>
        </p:nvSpPr>
        <p:spPr>
          <a:xfrm>
            <a:off x="4996409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929" name="object 3929"/>
          <p:cNvSpPr/>
          <p:nvPr/>
        </p:nvSpPr>
        <p:spPr>
          <a:xfrm>
            <a:off x="5004950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930" name="object 3930"/>
          <p:cNvSpPr/>
          <p:nvPr/>
        </p:nvSpPr>
        <p:spPr>
          <a:xfrm>
            <a:off x="5013988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931" name="object 3931"/>
          <p:cNvSpPr/>
          <p:nvPr/>
        </p:nvSpPr>
        <p:spPr>
          <a:xfrm>
            <a:off x="5023034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932" name="object 3932"/>
          <p:cNvSpPr/>
          <p:nvPr/>
        </p:nvSpPr>
        <p:spPr>
          <a:xfrm>
            <a:off x="5031576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933" name="object 3933"/>
          <p:cNvSpPr/>
          <p:nvPr/>
        </p:nvSpPr>
        <p:spPr>
          <a:xfrm>
            <a:off x="5040613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934" name="object 3934"/>
          <p:cNvSpPr/>
          <p:nvPr/>
        </p:nvSpPr>
        <p:spPr>
          <a:xfrm>
            <a:off x="5049660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935" name="object 3935"/>
          <p:cNvSpPr/>
          <p:nvPr/>
        </p:nvSpPr>
        <p:spPr>
          <a:xfrm>
            <a:off x="5058193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936" name="object 3936"/>
          <p:cNvSpPr/>
          <p:nvPr/>
        </p:nvSpPr>
        <p:spPr>
          <a:xfrm>
            <a:off x="5067239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937" name="object 3937"/>
          <p:cNvSpPr/>
          <p:nvPr/>
        </p:nvSpPr>
        <p:spPr>
          <a:xfrm>
            <a:off x="5076277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938" name="object 3938"/>
          <p:cNvSpPr/>
          <p:nvPr/>
        </p:nvSpPr>
        <p:spPr>
          <a:xfrm>
            <a:off x="5084818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939" name="object 3939"/>
          <p:cNvSpPr/>
          <p:nvPr/>
        </p:nvSpPr>
        <p:spPr>
          <a:xfrm>
            <a:off x="5093865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940" name="object 3940"/>
          <p:cNvSpPr/>
          <p:nvPr/>
        </p:nvSpPr>
        <p:spPr>
          <a:xfrm>
            <a:off x="5102901" y="2646259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941" name="object 3941"/>
          <p:cNvSpPr/>
          <p:nvPr/>
        </p:nvSpPr>
        <p:spPr>
          <a:xfrm>
            <a:off x="5111444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942" name="object 3942"/>
          <p:cNvSpPr/>
          <p:nvPr/>
        </p:nvSpPr>
        <p:spPr>
          <a:xfrm>
            <a:off x="5120482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943" name="object 3943"/>
          <p:cNvSpPr/>
          <p:nvPr/>
        </p:nvSpPr>
        <p:spPr>
          <a:xfrm>
            <a:off x="5129527" y="2646259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944" name="object 3944"/>
          <p:cNvSpPr/>
          <p:nvPr/>
        </p:nvSpPr>
        <p:spPr>
          <a:xfrm>
            <a:off x="5138566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945" name="object 3945"/>
          <p:cNvSpPr/>
          <p:nvPr/>
        </p:nvSpPr>
        <p:spPr>
          <a:xfrm>
            <a:off x="5147612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946" name="object 3946"/>
          <p:cNvSpPr/>
          <p:nvPr/>
        </p:nvSpPr>
        <p:spPr>
          <a:xfrm>
            <a:off x="5156648" y="2646259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947" name="object 3947"/>
          <p:cNvSpPr/>
          <p:nvPr/>
        </p:nvSpPr>
        <p:spPr>
          <a:xfrm>
            <a:off x="5165191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948" name="object 3948"/>
          <p:cNvSpPr/>
          <p:nvPr/>
        </p:nvSpPr>
        <p:spPr>
          <a:xfrm>
            <a:off x="5174229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949" name="object 3949"/>
          <p:cNvSpPr/>
          <p:nvPr/>
        </p:nvSpPr>
        <p:spPr>
          <a:xfrm>
            <a:off x="5183276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950" name="object 3950"/>
          <p:cNvSpPr/>
          <p:nvPr/>
        </p:nvSpPr>
        <p:spPr>
          <a:xfrm>
            <a:off x="5192314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951" name="object 3951"/>
          <p:cNvSpPr/>
          <p:nvPr/>
        </p:nvSpPr>
        <p:spPr>
          <a:xfrm>
            <a:off x="5201358" y="2646259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952" name="object 3952"/>
          <p:cNvSpPr/>
          <p:nvPr/>
        </p:nvSpPr>
        <p:spPr>
          <a:xfrm>
            <a:off x="5209901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953" name="object 3953"/>
          <p:cNvSpPr/>
          <p:nvPr/>
        </p:nvSpPr>
        <p:spPr>
          <a:xfrm>
            <a:off x="5218939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954" name="object 3954"/>
          <p:cNvSpPr/>
          <p:nvPr/>
        </p:nvSpPr>
        <p:spPr>
          <a:xfrm>
            <a:off x="5227986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955" name="object 3955"/>
          <p:cNvSpPr/>
          <p:nvPr/>
        </p:nvSpPr>
        <p:spPr>
          <a:xfrm>
            <a:off x="5237022" y="2646259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956" name="object 3956"/>
          <p:cNvSpPr/>
          <p:nvPr/>
        </p:nvSpPr>
        <p:spPr>
          <a:xfrm>
            <a:off x="5245565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957" name="object 3957"/>
          <p:cNvSpPr/>
          <p:nvPr/>
        </p:nvSpPr>
        <p:spPr>
          <a:xfrm>
            <a:off x="5254603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958" name="object 3958"/>
          <p:cNvSpPr/>
          <p:nvPr/>
        </p:nvSpPr>
        <p:spPr>
          <a:xfrm>
            <a:off x="5263649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959" name="object 3959"/>
          <p:cNvSpPr/>
          <p:nvPr/>
        </p:nvSpPr>
        <p:spPr>
          <a:xfrm>
            <a:off x="5272687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960" name="object 3960"/>
          <p:cNvSpPr/>
          <p:nvPr/>
        </p:nvSpPr>
        <p:spPr>
          <a:xfrm>
            <a:off x="5281732" y="2646259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961" name="object 3961"/>
          <p:cNvSpPr/>
          <p:nvPr/>
        </p:nvSpPr>
        <p:spPr>
          <a:xfrm>
            <a:off x="5290275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962" name="object 3962"/>
          <p:cNvSpPr/>
          <p:nvPr/>
        </p:nvSpPr>
        <p:spPr>
          <a:xfrm>
            <a:off x="5299312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963" name="object 3963"/>
          <p:cNvSpPr/>
          <p:nvPr/>
        </p:nvSpPr>
        <p:spPr>
          <a:xfrm>
            <a:off x="5308350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964" name="object 3964"/>
          <p:cNvSpPr/>
          <p:nvPr/>
        </p:nvSpPr>
        <p:spPr>
          <a:xfrm>
            <a:off x="5317397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965" name="object 3965"/>
          <p:cNvSpPr/>
          <p:nvPr/>
        </p:nvSpPr>
        <p:spPr>
          <a:xfrm>
            <a:off x="5326433" y="2646259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966" name="object 3966"/>
          <p:cNvSpPr/>
          <p:nvPr/>
        </p:nvSpPr>
        <p:spPr>
          <a:xfrm>
            <a:off x="5334976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967" name="object 3967"/>
          <p:cNvSpPr/>
          <p:nvPr/>
        </p:nvSpPr>
        <p:spPr>
          <a:xfrm>
            <a:off x="5344022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968" name="object 3968"/>
          <p:cNvSpPr/>
          <p:nvPr/>
        </p:nvSpPr>
        <p:spPr>
          <a:xfrm>
            <a:off x="5353060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969" name="object 3969"/>
          <p:cNvSpPr/>
          <p:nvPr/>
        </p:nvSpPr>
        <p:spPr>
          <a:xfrm>
            <a:off x="5362107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970" name="object 3970"/>
          <p:cNvSpPr/>
          <p:nvPr/>
        </p:nvSpPr>
        <p:spPr>
          <a:xfrm>
            <a:off x="5371143" y="2646259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971" name="object 3971"/>
          <p:cNvSpPr/>
          <p:nvPr/>
        </p:nvSpPr>
        <p:spPr>
          <a:xfrm>
            <a:off x="5379686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972" name="object 3972"/>
          <p:cNvSpPr/>
          <p:nvPr/>
        </p:nvSpPr>
        <p:spPr>
          <a:xfrm>
            <a:off x="5388724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973" name="object 3973"/>
          <p:cNvSpPr/>
          <p:nvPr/>
        </p:nvSpPr>
        <p:spPr>
          <a:xfrm>
            <a:off x="5397770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974" name="object 3974"/>
          <p:cNvSpPr/>
          <p:nvPr/>
        </p:nvSpPr>
        <p:spPr>
          <a:xfrm>
            <a:off x="5406806" y="2646259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975" name="object 3975"/>
          <p:cNvSpPr/>
          <p:nvPr/>
        </p:nvSpPr>
        <p:spPr>
          <a:xfrm>
            <a:off x="5415349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976" name="object 3976"/>
          <p:cNvSpPr/>
          <p:nvPr/>
        </p:nvSpPr>
        <p:spPr>
          <a:xfrm>
            <a:off x="5424396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977" name="object 3977"/>
          <p:cNvSpPr/>
          <p:nvPr/>
        </p:nvSpPr>
        <p:spPr>
          <a:xfrm>
            <a:off x="5433433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978" name="object 3978"/>
          <p:cNvSpPr/>
          <p:nvPr/>
        </p:nvSpPr>
        <p:spPr>
          <a:xfrm>
            <a:off x="5442471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979" name="object 3979"/>
          <p:cNvSpPr/>
          <p:nvPr/>
        </p:nvSpPr>
        <p:spPr>
          <a:xfrm>
            <a:off x="5451516" y="2646259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980" name="object 3980"/>
          <p:cNvSpPr/>
          <p:nvPr/>
        </p:nvSpPr>
        <p:spPr>
          <a:xfrm>
            <a:off x="5460059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981" name="object 3981"/>
          <p:cNvSpPr/>
          <p:nvPr/>
        </p:nvSpPr>
        <p:spPr>
          <a:xfrm>
            <a:off x="5469096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982" name="object 3982"/>
          <p:cNvSpPr/>
          <p:nvPr/>
        </p:nvSpPr>
        <p:spPr>
          <a:xfrm>
            <a:off x="5478143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983" name="object 3983"/>
          <p:cNvSpPr/>
          <p:nvPr/>
        </p:nvSpPr>
        <p:spPr>
          <a:xfrm>
            <a:off x="5487181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984" name="object 3984"/>
          <p:cNvSpPr/>
          <p:nvPr/>
        </p:nvSpPr>
        <p:spPr>
          <a:xfrm>
            <a:off x="5496226" y="2646259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985" name="object 3985"/>
          <p:cNvSpPr/>
          <p:nvPr/>
        </p:nvSpPr>
        <p:spPr>
          <a:xfrm>
            <a:off x="5504760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986" name="object 3986"/>
          <p:cNvSpPr/>
          <p:nvPr/>
        </p:nvSpPr>
        <p:spPr>
          <a:xfrm>
            <a:off x="5513807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987" name="object 3987"/>
          <p:cNvSpPr/>
          <p:nvPr/>
        </p:nvSpPr>
        <p:spPr>
          <a:xfrm>
            <a:off x="5522845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988" name="object 3988"/>
          <p:cNvSpPr/>
          <p:nvPr/>
        </p:nvSpPr>
        <p:spPr>
          <a:xfrm>
            <a:off x="5531891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989" name="object 3989"/>
          <p:cNvSpPr/>
          <p:nvPr/>
        </p:nvSpPr>
        <p:spPr>
          <a:xfrm>
            <a:off x="5540927" y="2646259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990" name="object 3990"/>
          <p:cNvSpPr/>
          <p:nvPr/>
        </p:nvSpPr>
        <p:spPr>
          <a:xfrm>
            <a:off x="5549470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991" name="object 3991"/>
          <p:cNvSpPr/>
          <p:nvPr/>
        </p:nvSpPr>
        <p:spPr>
          <a:xfrm>
            <a:off x="5558517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992" name="object 3992"/>
          <p:cNvSpPr/>
          <p:nvPr/>
        </p:nvSpPr>
        <p:spPr>
          <a:xfrm>
            <a:off x="5567554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993" name="object 3993"/>
          <p:cNvSpPr/>
          <p:nvPr/>
        </p:nvSpPr>
        <p:spPr>
          <a:xfrm>
            <a:off x="5576591" y="2646259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994" name="object 3994"/>
          <p:cNvSpPr/>
          <p:nvPr/>
        </p:nvSpPr>
        <p:spPr>
          <a:xfrm>
            <a:off x="5585134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995" name="object 3995"/>
          <p:cNvSpPr/>
          <p:nvPr/>
        </p:nvSpPr>
        <p:spPr>
          <a:xfrm>
            <a:off x="5594180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996" name="object 3996"/>
          <p:cNvSpPr/>
          <p:nvPr/>
        </p:nvSpPr>
        <p:spPr>
          <a:xfrm>
            <a:off x="5603217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997" name="object 3997"/>
          <p:cNvSpPr/>
          <p:nvPr/>
        </p:nvSpPr>
        <p:spPr>
          <a:xfrm>
            <a:off x="5612264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998" name="object 3998"/>
          <p:cNvSpPr/>
          <p:nvPr/>
        </p:nvSpPr>
        <p:spPr>
          <a:xfrm>
            <a:off x="5621300" y="2646259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999" name="object 3999"/>
          <p:cNvSpPr/>
          <p:nvPr/>
        </p:nvSpPr>
        <p:spPr>
          <a:xfrm>
            <a:off x="5629843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00" name="object 4000"/>
          <p:cNvSpPr/>
          <p:nvPr/>
        </p:nvSpPr>
        <p:spPr>
          <a:xfrm>
            <a:off x="5638881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01" name="object 4001"/>
          <p:cNvSpPr/>
          <p:nvPr/>
        </p:nvSpPr>
        <p:spPr>
          <a:xfrm>
            <a:off x="5647927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02" name="object 4002"/>
          <p:cNvSpPr/>
          <p:nvPr/>
        </p:nvSpPr>
        <p:spPr>
          <a:xfrm>
            <a:off x="5656965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03" name="object 4003"/>
          <p:cNvSpPr/>
          <p:nvPr/>
        </p:nvSpPr>
        <p:spPr>
          <a:xfrm>
            <a:off x="5666010" y="2646259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04" name="object 4004"/>
          <p:cNvSpPr/>
          <p:nvPr/>
        </p:nvSpPr>
        <p:spPr>
          <a:xfrm>
            <a:off x="5674553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05" name="object 4005"/>
          <p:cNvSpPr/>
          <p:nvPr/>
        </p:nvSpPr>
        <p:spPr>
          <a:xfrm>
            <a:off x="5683591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06" name="object 4006"/>
          <p:cNvSpPr/>
          <p:nvPr/>
        </p:nvSpPr>
        <p:spPr>
          <a:xfrm>
            <a:off x="5692638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07" name="object 4007"/>
          <p:cNvSpPr/>
          <p:nvPr/>
        </p:nvSpPr>
        <p:spPr>
          <a:xfrm>
            <a:off x="5701674" y="2646259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08" name="object 4008"/>
          <p:cNvSpPr/>
          <p:nvPr/>
        </p:nvSpPr>
        <p:spPr>
          <a:xfrm>
            <a:off x="5710217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09" name="object 4009"/>
          <p:cNvSpPr/>
          <p:nvPr/>
        </p:nvSpPr>
        <p:spPr>
          <a:xfrm>
            <a:off x="5719254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10" name="object 4010"/>
          <p:cNvSpPr/>
          <p:nvPr/>
        </p:nvSpPr>
        <p:spPr>
          <a:xfrm>
            <a:off x="5728299" y="2646259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11" name="object 4011"/>
          <p:cNvSpPr/>
          <p:nvPr/>
        </p:nvSpPr>
        <p:spPr>
          <a:xfrm>
            <a:off x="5736833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12" name="object 4012"/>
          <p:cNvSpPr/>
          <p:nvPr/>
        </p:nvSpPr>
        <p:spPr>
          <a:xfrm>
            <a:off x="5745880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13" name="object 4013"/>
          <p:cNvSpPr/>
          <p:nvPr/>
        </p:nvSpPr>
        <p:spPr>
          <a:xfrm>
            <a:off x="5754918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14" name="object 4014"/>
          <p:cNvSpPr/>
          <p:nvPr/>
        </p:nvSpPr>
        <p:spPr>
          <a:xfrm>
            <a:off x="5763459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15" name="object 4015"/>
          <p:cNvSpPr/>
          <p:nvPr/>
        </p:nvSpPr>
        <p:spPr>
          <a:xfrm>
            <a:off x="5772506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16" name="object 4016"/>
          <p:cNvSpPr/>
          <p:nvPr/>
        </p:nvSpPr>
        <p:spPr>
          <a:xfrm>
            <a:off x="5781543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17" name="object 4017"/>
          <p:cNvSpPr/>
          <p:nvPr/>
        </p:nvSpPr>
        <p:spPr>
          <a:xfrm>
            <a:off x="5790588" y="2646259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18" name="object 4018"/>
          <p:cNvSpPr/>
          <p:nvPr/>
        </p:nvSpPr>
        <p:spPr>
          <a:xfrm>
            <a:off x="5799122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19" name="object 4019"/>
          <p:cNvSpPr/>
          <p:nvPr/>
        </p:nvSpPr>
        <p:spPr>
          <a:xfrm>
            <a:off x="5808169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20" name="object 4020"/>
          <p:cNvSpPr/>
          <p:nvPr/>
        </p:nvSpPr>
        <p:spPr>
          <a:xfrm>
            <a:off x="5817205" y="2646259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21" name="object 4021"/>
          <p:cNvSpPr/>
          <p:nvPr/>
        </p:nvSpPr>
        <p:spPr>
          <a:xfrm>
            <a:off x="5825748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22" name="object 4022"/>
          <p:cNvSpPr/>
          <p:nvPr/>
        </p:nvSpPr>
        <p:spPr>
          <a:xfrm>
            <a:off x="5834794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23" name="object 4023"/>
          <p:cNvSpPr/>
          <p:nvPr/>
        </p:nvSpPr>
        <p:spPr>
          <a:xfrm>
            <a:off x="5843831" y="2646259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24" name="object 4024"/>
          <p:cNvSpPr/>
          <p:nvPr/>
        </p:nvSpPr>
        <p:spPr>
          <a:xfrm>
            <a:off x="5852374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25" name="object 4025"/>
          <p:cNvSpPr/>
          <p:nvPr/>
        </p:nvSpPr>
        <p:spPr>
          <a:xfrm>
            <a:off x="5861411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26" name="object 4026"/>
          <p:cNvSpPr/>
          <p:nvPr/>
        </p:nvSpPr>
        <p:spPr>
          <a:xfrm>
            <a:off x="5870458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27" name="object 4027"/>
          <p:cNvSpPr/>
          <p:nvPr/>
        </p:nvSpPr>
        <p:spPr>
          <a:xfrm>
            <a:off x="5879000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28" name="object 4028"/>
          <p:cNvSpPr/>
          <p:nvPr/>
        </p:nvSpPr>
        <p:spPr>
          <a:xfrm>
            <a:off x="5888037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29" name="object 4029"/>
          <p:cNvSpPr/>
          <p:nvPr/>
        </p:nvSpPr>
        <p:spPr>
          <a:xfrm>
            <a:off x="5897083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30" name="object 4030"/>
          <p:cNvSpPr/>
          <p:nvPr/>
        </p:nvSpPr>
        <p:spPr>
          <a:xfrm>
            <a:off x="5906120" y="2646259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31" name="object 4031"/>
          <p:cNvSpPr/>
          <p:nvPr/>
        </p:nvSpPr>
        <p:spPr>
          <a:xfrm>
            <a:off x="5914663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32" name="object 4032"/>
          <p:cNvSpPr/>
          <p:nvPr/>
        </p:nvSpPr>
        <p:spPr>
          <a:xfrm>
            <a:off x="5923700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33" name="object 4033"/>
          <p:cNvSpPr/>
          <p:nvPr/>
        </p:nvSpPr>
        <p:spPr>
          <a:xfrm>
            <a:off x="5932746" y="2646257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6479"/>
                </a:moveTo>
                <a:lnTo>
                  <a:pt x="5759" y="6479"/>
                </a:lnTo>
                <a:lnTo>
                  <a:pt x="5759" y="0"/>
                </a:lnTo>
                <a:lnTo>
                  <a:pt x="0" y="0"/>
                </a:lnTo>
                <a:lnTo>
                  <a:pt x="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34" name="object 4034"/>
          <p:cNvSpPr/>
          <p:nvPr/>
        </p:nvSpPr>
        <p:spPr>
          <a:xfrm>
            <a:off x="5932746" y="2646259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35" name="object 4035"/>
          <p:cNvSpPr/>
          <p:nvPr/>
        </p:nvSpPr>
        <p:spPr>
          <a:xfrm>
            <a:off x="5941289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36" name="object 4036"/>
          <p:cNvSpPr/>
          <p:nvPr/>
        </p:nvSpPr>
        <p:spPr>
          <a:xfrm>
            <a:off x="5950326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37" name="object 4037"/>
          <p:cNvSpPr/>
          <p:nvPr/>
        </p:nvSpPr>
        <p:spPr>
          <a:xfrm>
            <a:off x="5959363" y="2646259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38" name="object 4038"/>
          <p:cNvSpPr/>
          <p:nvPr/>
        </p:nvSpPr>
        <p:spPr>
          <a:xfrm>
            <a:off x="5967906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39" name="object 4039"/>
          <p:cNvSpPr/>
          <p:nvPr/>
        </p:nvSpPr>
        <p:spPr>
          <a:xfrm>
            <a:off x="5976952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40" name="object 4040"/>
          <p:cNvSpPr/>
          <p:nvPr/>
        </p:nvSpPr>
        <p:spPr>
          <a:xfrm>
            <a:off x="5985988" y="2646259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41" name="object 4041"/>
          <p:cNvSpPr/>
          <p:nvPr/>
        </p:nvSpPr>
        <p:spPr>
          <a:xfrm>
            <a:off x="5994531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42" name="object 4042"/>
          <p:cNvSpPr/>
          <p:nvPr/>
        </p:nvSpPr>
        <p:spPr>
          <a:xfrm>
            <a:off x="6003569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43" name="object 4043"/>
          <p:cNvSpPr/>
          <p:nvPr/>
        </p:nvSpPr>
        <p:spPr>
          <a:xfrm>
            <a:off x="6012615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44" name="object 4044"/>
          <p:cNvSpPr/>
          <p:nvPr/>
        </p:nvSpPr>
        <p:spPr>
          <a:xfrm>
            <a:off x="6021157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45" name="object 4045"/>
          <p:cNvSpPr/>
          <p:nvPr/>
        </p:nvSpPr>
        <p:spPr>
          <a:xfrm>
            <a:off x="6030195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46" name="object 4046"/>
          <p:cNvSpPr/>
          <p:nvPr/>
        </p:nvSpPr>
        <p:spPr>
          <a:xfrm>
            <a:off x="6039241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47" name="object 4047"/>
          <p:cNvSpPr/>
          <p:nvPr/>
        </p:nvSpPr>
        <p:spPr>
          <a:xfrm>
            <a:off x="6048277" y="2646259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48" name="object 4048"/>
          <p:cNvSpPr/>
          <p:nvPr/>
        </p:nvSpPr>
        <p:spPr>
          <a:xfrm>
            <a:off x="6056820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49" name="object 4049"/>
          <p:cNvSpPr/>
          <p:nvPr/>
        </p:nvSpPr>
        <p:spPr>
          <a:xfrm>
            <a:off x="6065858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50" name="object 4050"/>
          <p:cNvSpPr/>
          <p:nvPr/>
        </p:nvSpPr>
        <p:spPr>
          <a:xfrm>
            <a:off x="6074903" y="2646259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51" name="object 4051"/>
          <p:cNvSpPr/>
          <p:nvPr/>
        </p:nvSpPr>
        <p:spPr>
          <a:xfrm>
            <a:off x="6083446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52" name="object 4052"/>
          <p:cNvSpPr/>
          <p:nvPr/>
        </p:nvSpPr>
        <p:spPr>
          <a:xfrm>
            <a:off x="6092484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53" name="object 4053"/>
          <p:cNvSpPr/>
          <p:nvPr/>
        </p:nvSpPr>
        <p:spPr>
          <a:xfrm>
            <a:off x="6101528" y="2646259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54" name="object 4054"/>
          <p:cNvSpPr/>
          <p:nvPr/>
        </p:nvSpPr>
        <p:spPr>
          <a:xfrm>
            <a:off x="6110062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55" name="object 4055"/>
          <p:cNvSpPr/>
          <p:nvPr/>
        </p:nvSpPr>
        <p:spPr>
          <a:xfrm>
            <a:off x="6119109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56" name="object 4056"/>
          <p:cNvSpPr/>
          <p:nvPr/>
        </p:nvSpPr>
        <p:spPr>
          <a:xfrm>
            <a:off x="6128147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57" name="object 4057"/>
          <p:cNvSpPr/>
          <p:nvPr/>
        </p:nvSpPr>
        <p:spPr>
          <a:xfrm>
            <a:off x="6136688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58" name="object 4058"/>
          <p:cNvSpPr/>
          <p:nvPr/>
        </p:nvSpPr>
        <p:spPr>
          <a:xfrm>
            <a:off x="6145735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59" name="object 4059"/>
          <p:cNvSpPr/>
          <p:nvPr/>
        </p:nvSpPr>
        <p:spPr>
          <a:xfrm>
            <a:off x="6154773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60" name="object 4060"/>
          <p:cNvSpPr/>
          <p:nvPr/>
        </p:nvSpPr>
        <p:spPr>
          <a:xfrm>
            <a:off x="6163809" y="2646259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61" name="object 4061"/>
          <p:cNvSpPr/>
          <p:nvPr/>
        </p:nvSpPr>
        <p:spPr>
          <a:xfrm>
            <a:off x="6172351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62" name="object 4062"/>
          <p:cNvSpPr/>
          <p:nvPr/>
        </p:nvSpPr>
        <p:spPr>
          <a:xfrm>
            <a:off x="6181398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63" name="object 4063"/>
          <p:cNvSpPr/>
          <p:nvPr/>
        </p:nvSpPr>
        <p:spPr>
          <a:xfrm>
            <a:off x="6190435" y="2646259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64" name="object 4064"/>
          <p:cNvSpPr/>
          <p:nvPr/>
        </p:nvSpPr>
        <p:spPr>
          <a:xfrm>
            <a:off x="6198978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65" name="object 4065"/>
          <p:cNvSpPr/>
          <p:nvPr/>
        </p:nvSpPr>
        <p:spPr>
          <a:xfrm>
            <a:off x="6208015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66" name="object 4066"/>
          <p:cNvSpPr/>
          <p:nvPr/>
        </p:nvSpPr>
        <p:spPr>
          <a:xfrm>
            <a:off x="6217061" y="2646259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67" name="object 4067"/>
          <p:cNvSpPr/>
          <p:nvPr/>
        </p:nvSpPr>
        <p:spPr>
          <a:xfrm>
            <a:off x="6225604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68" name="object 4068"/>
          <p:cNvSpPr/>
          <p:nvPr/>
        </p:nvSpPr>
        <p:spPr>
          <a:xfrm>
            <a:off x="6234641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69" name="object 4069"/>
          <p:cNvSpPr/>
          <p:nvPr/>
        </p:nvSpPr>
        <p:spPr>
          <a:xfrm>
            <a:off x="6243687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70" name="object 4070"/>
          <p:cNvSpPr/>
          <p:nvPr/>
        </p:nvSpPr>
        <p:spPr>
          <a:xfrm>
            <a:off x="6252220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71" name="object 4071"/>
          <p:cNvSpPr/>
          <p:nvPr/>
        </p:nvSpPr>
        <p:spPr>
          <a:xfrm>
            <a:off x="6261267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72" name="object 4072"/>
          <p:cNvSpPr/>
          <p:nvPr/>
        </p:nvSpPr>
        <p:spPr>
          <a:xfrm>
            <a:off x="6270304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73" name="object 4073"/>
          <p:cNvSpPr/>
          <p:nvPr/>
        </p:nvSpPr>
        <p:spPr>
          <a:xfrm>
            <a:off x="6278846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74" name="object 4074"/>
          <p:cNvSpPr/>
          <p:nvPr/>
        </p:nvSpPr>
        <p:spPr>
          <a:xfrm>
            <a:off x="6287893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75" name="object 4075"/>
          <p:cNvSpPr/>
          <p:nvPr/>
        </p:nvSpPr>
        <p:spPr>
          <a:xfrm>
            <a:off x="6296930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76" name="object 4076"/>
          <p:cNvSpPr/>
          <p:nvPr/>
        </p:nvSpPr>
        <p:spPr>
          <a:xfrm>
            <a:off x="6305975" y="2646259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77" name="object 4077"/>
          <p:cNvSpPr/>
          <p:nvPr/>
        </p:nvSpPr>
        <p:spPr>
          <a:xfrm>
            <a:off x="6314509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78" name="object 4078"/>
          <p:cNvSpPr/>
          <p:nvPr/>
        </p:nvSpPr>
        <p:spPr>
          <a:xfrm>
            <a:off x="6323556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79" name="object 4079"/>
          <p:cNvSpPr/>
          <p:nvPr/>
        </p:nvSpPr>
        <p:spPr>
          <a:xfrm>
            <a:off x="6332592" y="2646259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80" name="object 4080"/>
          <p:cNvSpPr/>
          <p:nvPr/>
        </p:nvSpPr>
        <p:spPr>
          <a:xfrm>
            <a:off x="6341135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81" name="object 4081"/>
          <p:cNvSpPr/>
          <p:nvPr/>
        </p:nvSpPr>
        <p:spPr>
          <a:xfrm>
            <a:off x="6350182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82" name="object 4082"/>
          <p:cNvSpPr/>
          <p:nvPr/>
        </p:nvSpPr>
        <p:spPr>
          <a:xfrm>
            <a:off x="6359217" y="2646259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83" name="object 4083"/>
          <p:cNvSpPr/>
          <p:nvPr/>
        </p:nvSpPr>
        <p:spPr>
          <a:xfrm>
            <a:off x="6367760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84" name="object 4084"/>
          <p:cNvSpPr/>
          <p:nvPr/>
        </p:nvSpPr>
        <p:spPr>
          <a:xfrm>
            <a:off x="6376798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85" name="object 4085"/>
          <p:cNvSpPr/>
          <p:nvPr/>
        </p:nvSpPr>
        <p:spPr>
          <a:xfrm>
            <a:off x="6385845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86" name="object 4086"/>
          <p:cNvSpPr/>
          <p:nvPr/>
        </p:nvSpPr>
        <p:spPr>
          <a:xfrm>
            <a:off x="6394386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87" name="object 4087"/>
          <p:cNvSpPr/>
          <p:nvPr/>
        </p:nvSpPr>
        <p:spPr>
          <a:xfrm>
            <a:off x="6403424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88" name="object 4088"/>
          <p:cNvSpPr/>
          <p:nvPr/>
        </p:nvSpPr>
        <p:spPr>
          <a:xfrm>
            <a:off x="6412462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89" name="object 4089"/>
          <p:cNvSpPr/>
          <p:nvPr/>
        </p:nvSpPr>
        <p:spPr>
          <a:xfrm>
            <a:off x="6421506" y="2646259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90" name="object 4090"/>
          <p:cNvSpPr/>
          <p:nvPr/>
        </p:nvSpPr>
        <p:spPr>
          <a:xfrm>
            <a:off x="6430049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91" name="object 4091"/>
          <p:cNvSpPr/>
          <p:nvPr/>
        </p:nvSpPr>
        <p:spPr>
          <a:xfrm>
            <a:off x="6439087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92" name="object 4092"/>
          <p:cNvSpPr/>
          <p:nvPr/>
        </p:nvSpPr>
        <p:spPr>
          <a:xfrm>
            <a:off x="6448132" y="2646259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93" name="object 4093"/>
          <p:cNvSpPr/>
          <p:nvPr/>
        </p:nvSpPr>
        <p:spPr>
          <a:xfrm>
            <a:off x="6456666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94" name="object 4094"/>
          <p:cNvSpPr/>
          <p:nvPr/>
        </p:nvSpPr>
        <p:spPr>
          <a:xfrm>
            <a:off x="6465713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95" name="object 4095"/>
          <p:cNvSpPr/>
          <p:nvPr/>
        </p:nvSpPr>
        <p:spPr>
          <a:xfrm>
            <a:off x="6474749" y="2646259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96" name="object 4096"/>
          <p:cNvSpPr/>
          <p:nvPr/>
        </p:nvSpPr>
        <p:spPr>
          <a:xfrm>
            <a:off x="6483292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97" name="object 4097"/>
          <p:cNvSpPr/>
          <p:nvPr/>
        </p:nvSpPr>
        <p:spPr>
          <a:xfrm>
            <a:off x="6492338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98" name="object 4098"/>
          <p:cNvSpPr/>
          <p:nvPr/>
        </p:nvSpPr>
        <p:spPr>
          <a:xfrm>
            <a:off x="6501376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99" name="object 4099"/>
          <p:cNvSpPr/>
          <p:nvPr/>
        </p:nvSpPr>
        <p:spPr>
          <a:xfrm>
            <a:off x="6509918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100" name="object 4100"/>
          <p:cNvSpPr/>
          <p:nvPr/>
        </p:nvSpPr>
        <p:spPr>
          <a:xfrm>
            <a:off x="6518955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101" name="object 4101"/>
          <p:cNvSpPr/>
          <p:nvPr/>
        </p:nvSpPr>
        <p:spPr>
          <a:xfrm>
            <a:off x="6528002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102" name="object 4102"/>
          <p:cNvSpPr/>
          <p:nvPr/>
        </p:nvSpPr>
        <p:spPr>
          <a:xfrm>
            <a:off x="6536544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103" name="object 4103"/>
          <p:cNvSpPr/>
          <p:nvPr/>
        </p:nvSpPr>
        <p:spPr>
          <a:xfrm>
            <a:off x="6545581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104" name="object 4104"/>
          <p:cNvSpPr/>
          <p:nvPr/>
        </p:nvSpPr>
        <p:spPr>
          <a:xfrm>
            <a:off x="6554628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105" name="object 4105"/>
          <p:cNvSpPr/>
          <p:nvPr/>
        </p:nvSpPr>
        <p:spPr>
          <a:xfrm>
            <a:off x="6563664" y="2646259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106" name="object 4106"/>
          <p:cNvSpPr/>
          <p:nvPr/>
        </p:nvSpPr>
        <p:spPr>
          <a:xfrm>
            <a:off x="6572207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107" name="object 4107"/>
          <p:cNvSpPr/>
          <p:nvPr/>
        </p:nvSpPr>
        <p:spPr>
          <a:xfrm>
            <a:off x="6581245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108" name="object 4108"/>
          <p:cNvSpPr/>
          <p:nvPr/>
        </p:nvSpPr>
        <p:spPr>
          <a:xfrm>
            <a:off x="6590290" y="2646259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109" name="object 4109"/>
          <p:cNvSpPr/>
          <p:nvPr/>
        </p:nvSpPr>
        <p:spPr>
          <a:xfrm>
            <a:off x="6598833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110" name="object 4110"/>
          <p:cNvSpPr/>
          <p:nvPr/>
        </p:nvSpPr>
        <p:spPr>
          <a:xfrm>
            <a:off x="6607870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111" name="object 4111"/>
          <p:cNvSpPr/>
          <p:nvPr/>
        </p:nvSpPr>
        <p:spPr>
          <a:xfrm>
            <a:off x="6616907" y="2646259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112" name="object 4112"/>
          <p:cNvSpPr/>
          <p:nvPr/>
        </p:nvSpPr>
        <p:spPr>
          <a:xfrm>
            <a:off x="6625449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113" name="object 4113"/>
          <p:cNvSpPr/>
          <p:nvPr/>
        </p:nvSpPr>
        <p:spPr>
          <a:xfrm>
            <a:off x="6634496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114" name="object 4114"/>
          <p:cNvSpPr/>
          <p:nvPr/>
        </p:nvSpPr>
        <p:spPr>
          <a:xfrm>
            <a:off x="6643534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115" name="object 4115"/>
          <p:cNvSpPr/>
          <p:nvPr/>
        </p:nvSpPr>
        <p:spPr>
          <a:xfrm>
            <a:off x="6652075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116" name="object 4116"/>
          <p:cNvSpPr/>
          <p:nvPr/>
        </p:nvSpPr>
        <p:spPr>
          <a:xfrm>
            <a:off x="6661113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117" name="object 4117"/>
          <p:cNvSpPr/>
          <p:nvPr/>
        </p:nvSpPr>
        <p:spPr>
          <a:xfrm>
            <a:off x="6670159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118" name="object 4118"/>
          <p:cNvSpPr/>
          <p:nvPr/>
        </p:nvSpPr>
        <p:spPr>
          <a:xfrm>
            <a:off x="6679196" y="2646259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119" name="object 4119"/>
          <p:cNvSpPr/>
          <p:nvPr/>
        </p:nvSpPr>
        <p:spPr>
          <a:xfrm>
            <a:off x="6687738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120" name="object 4120"/>
          <p:cNvSpPr/>
          <p:nvPr/>
        </p:nvSpPr>
        <p:spPr>
          <a:xfrm>
            <a:off x="6696785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121" name="object 4121"/>
          <p:cNvSpPr/>
          <p:nvPr/>
        </p:nvSpPr>
        <p:spPr>
          <a:xfrm>
            <a:off x="6705821" y="2646259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122" name="object 4122"/>
          <p:cNvSpPr/>
          <p:nvPr/>
        </p:nvSpPr>
        <p:spPr>
          <a:xfrm>
            <a:off x="6714364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123" name="object 4123"/>
          <p:cNvSpPr/>
          <p:nvPr/>
        </p:nvSpPr>
        <p:spPr>
          <a:xfrm>
            <a:off x="6723402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124" name="object 4124"/>
          <p:cNvSpPr/>
          <p:nvPr/>
        </p:nvSpPr>
        <p:spPr>
          <a:xfrm>
            <a:off x="6732447" y="2646259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125" name="object 4125"/>
          <p:cNvSpPr/>
          <p:nvPr/>
        </p:nvSpPr>
        <p:spPr>
          <a:xfrm>
            <a:off x="6740990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126" name="object 4126"/>
          <p:cNvSpPr/>
          <p:nvPr/>
        </p:nvSpPr>
        <p:spPr>
          <a:xfrm>
            <a:off x="6750027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127" name="object 4127"/>
          <p:cNvSpPr/>
          <p:nvPr/>
        </p:nvSpPr>
        <p:spPr>
          <a:xfrm>
            <a:off x="6759074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128" name="object 4128"/>
          <p:cNvSpPr/>
          <p:nvPr/>
        </p:nvSpPr>
        <p:spPr>
          <a:xfrm>
            <a:off x="6767607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129" name="object 4129"/>
          <p:cNvSpPr/>
          <p:nvPr/>
        </p:nvSpPr>
        <p:spPr>
          <a:xfrm>
            <a:off x="6776653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130" name="object 4130"/>
          <p:cNvSpPr/>
          <p:nvPr/>
        </p:nvSpPr>
        <p:spPr>
          <a:xfrm>
            <a:off x="6785691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131" name="object 4131"/>
          <p:cNvSpPr/>
          <p:nvPr/>
        </p:nvSpPr>
        <p:spPr>
          <a:xfrm>
            <a:off x="6794736" y="2646259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132" name="object 4132"/>
          <p:cNvSpPr/>
          <p:nvPr/>
        </p:nvSpPr>
        <p:spPr>
          <a:xfrm>
            <a:off x="6803279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133" name="object 4133"/>
          <p:cNvSpPr/>
          <p:nvPr/>
        </p:nvSpPr>
        <p:spPr>
          <a:xfrm>
            <a:off x="6812316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134" name="object 4134"/>
          <p:cNvSpPr/>
          <p:nvPr/>
        </p:nvSpPr>
        <p:spPr>
          <a:xfrm>
            <a:off x="6821353" y="2646259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135" name="object 4135"/>
          <p:cNvSpPr/>
          <p:nvPr/>
        </p:nvSpPr>
        <p:spPr>
          <a:xfrm>
            <a:off x="6829896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136" name="object 4136"/>
          <p:cNvSpPr/>
          <p:nvPr/>
        </p:nvSpPr>
        <p:spPr>
          <a:xfrm>
            <a:off x="6838942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137" name="object 4137"/>
          <p:cNvSpPr/>
          <p:nvPr/>
        </p:nvSpPr>
        <p:spPr>
          <a:xfrm>
            <a:off x="6847979" y="2646259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138" name="object 4138"/>
          <p:cNvSpPr/>
          <p:nvPr/>
        </p:nvSpPr>
        <p:spPr>
          <a:xfrm>
            <a:off x="6856522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139" name="object 4139"/>
          <p:cNvSpPr/>
          <p:nvPr/>
        </p:nvSpPr>
        <p:spPr>
          <a:xfrm>
            <a:off x="6865559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140" name="object 4140"/>
          <p:cNvSpPr/>
          <p:nvPr/>
        </p:nvSpPr>
        <p:spPr>
          <a:xfrm>
            <a:off x="6874604" y="2646259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141" name="object 4141"/>
          <p:cNvSpPr/>
          <p:nvPr/>
        </p:nvSpPr>
        <p:spPr>
          <a:xfrm>
            <a:off x="6883147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142" name="object 4142"/>
          <p:cNvSpPr/>
          <p:nvPr/>
        </p:nvSpPr>
        <p:spPr>
          <a:xfrm>
            <a:off x="6892185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143" name="object 4143"/>
          <p:cNvSpPr/>
          <p:nvPr/>
        </p:nvSpPr>
        <p:spPr>
          <a:xfrm>
            <a:off x="6901231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144" name="object 4144"/>
          <p:cNvSpPr/>
          <p:nvPr/>
        </p:nvSpPr>
        <p:spPr>
          <a:xfrm>
            <a:off x="6909764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145" name="object 4145"/>
          <p:cNvSpPr/>
          <p:nvPr/>
        </p:nvSpPr>
        <p:spPr>
          <a:xfrm>
            <a:off x="6918811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146" name="object 4146"/>
          <p:cNvSpPr/>
          <p:nvPr/>
        </p:nvSpPr>
        <p:spPr>
          <a:xfrm>
            <a:off x="6927848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147" name="object 4147"/>
          <p:cNvSpPr/>
          <p:nvPr/>
        </p:nvSpPr>
        <p:spPr>
          <a:xfrm>
            <a:off x="6936895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148" name="object 4148"/>
          <p:cNvSpPr/>
          <p:nvPr/>
        </p:nvSpPr>
        <p:spPr>
          <a:xfrm>
            <a:off x="6945931" y="2646259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149" name="object 4149"/>
          <p:cNvSpPr/>
          <p:nvPr/>
        </p:nvSpPr>
        <p:spPr>
          <a:xfrm>
            <a:off x="6954474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150" name="object 4150"/>
          <p:cNvSpPr/>
          <p:nvPr/>
        </p:nvSpPr>
        <p:spPr>
          <a:xfrm>
            <a:off x="6963521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151" name="object 4151"/>
          <p:cNvSpPr/>
          <p:nvPr/>
        </p:nvSpPr>
        <p:spPr>
          <a:xfrm>
            <a:off x="6972557" y="2646259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152" name="object 4152"/>
          <p:cNvSpPr/>
          <p:nvPr/>
        </p:nvSpPr>
        <p:spPr>
          <a:xfrm>
            <a:off x="6981100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153" name="object 4153"/>
          <p:cNvSpPr/>
          <p:nvPr/>
        </p:nvSpPr>
        <p:spPr>
          <a:xfrm>
            <a:off x="6990138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154" name="object 4154"/>
          <p:cNvSpPr/>
          <p:nvPr/>
        </p:nvSpPr>
        <p:spPr>
          <a:xfrm>
            <a:off x="6999182" y="2646259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155" name="object 4155"/>
          <p:cNvSpPr/>
          <p:nvPr/>
        </p:nvSpPr>
        <p:spPr>
          <a:xfrm>
            <a:off x="7007725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156" name="object 4156"/>
          <p:cNvSpPr/>
          <p:nvPr/>
        </p:nvSpPr>
        <p:spPr>
          <a:xfrm>
            <a:off x="7016763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157" name="object 4157"/>
          <p:cNvSpPr/>
          <p:nvPr/>
        </p:nvSpPr>
        <p:spPr>
          <a:xfrm>
            <a:off x="7025799" y="2646259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158" name="object 4158"/>
          <p:cNvSpPr/>
          <p:nvPr/>
        </p:nvSpPr>
        <p:spPr>
          <a:xfrm>
            <a:off x="7034342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159" name="object 4159"/>
          <p:cNvSpPr/>
          <p:nvPr/>
        </p:nvSpPr>
        <p:spPr>
          <a:xfrm>
            <a:off x="7043389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160" name="object 4160"/>
          <p:cNvSpPr/>
          <p:nvPr/>
        </p:nvSpPr>
        <p:spPr>
          <a:xfrm>
            <a:off x="7051930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161" name="object 4161"/>
          <p:cNvSpPr/>
          <p:nvPr/>
        </p:nvSpPr>
        <p:spPr>
          <a:xfrm>
            <a:off x="7060968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162" name="object 4162"/>
          <p:cNvSpPr/>
          <p:nvPr/>
        </p:nvSpPr>
        <p:spPr>
          <a:xfrm>
            <a:off x="7070005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163" name="object 4163"/>
          <p:cNvSpPr/>
          <p:nvPr/>
        </p:nvSpPr>
        <p:spPr>
          <a:xfrm>
            <a:off x="7078547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164" name="object 4164"/>
          <p:cNvSpPr/>
          <p:nvPr/>
        </p:nvSpPr>
        <p:spPr>
          <a:xfrm>
            <a:off x="7087594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165" name="object 4165"/>
          <p:cNvSpPr/>
          <p:nvPr/>
        </p:nvSpPr>
        <p:spPr>
          <a:xfrm>
            <a:off x="7096631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166" name="object 4166"/>
          <p:cNvSpPr/>
          <p:nvPr/>
        </p:nvSpPr>
        <p:spPr>
          <a:xfrm>
            <a:off x="7105173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167" name="object 4167"/>
          <p:cNvSpPr/>
          <p:nvPr/>
        </p:nvSpPr>
        <p:spPr>
          <a:xfrm>
            <a:off x="7114211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168" name="object 4168"/>
          <p:cNvSpPr/>
          <p:nvPr/>
        </p:nvSpPr>
        <p:spPr>
          <a:xfrm>
            <a:off x="7123256" y="2646259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169" name="object 4169"/>
          <p:cNvSpPr/>
          <p:nvPr/>
        </p:nvSpPr>
        <p:spPr>
          <a:xfrm>
            <a:off x="7131798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170" name="object 4170"/>
          <p:cNvSpPr/>
          <p:nvPr/>
        </p:nvSpPr>
        <p:spPr>
          <a:xfrm>
            <a:off x="7140836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171" name="object 4171"/>
          <p:cNvSpPr/>
          <p:nvPr/>
        </p:nvSpPr>
        <p:spPr>
          <a:xfrm>
            <a:off x="7149881" y="2646259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172" name="object 4172"/>
          <p:cNvSpPr/>
          <p:nvPr/>
        </p:nvSpPr>
        <p:spPr>
          <a:xfrm>
            <a:off x="7158415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173" name="object 4173"/>
          <p:cNvSpPr/>
          <p:nvPr/>
        </p:nvSpPr>
        <p:spPr>
          <a:xfrm>
            <a:off x="7167462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174" name="object 4174"/>
          <p:cNvSpPr/>
          <p:nvPr/>
        </p:nvSpPr>
        <p:spPr>
          <a:xfrm>
            <a:off x="7176498" y="2646259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175" name="object 4175"/>
          <p:cNvSpPr/>
          <p:nvPr/>
        </p:nvSpPr>
        <p:spPr>
          <a:xfrm>
            <a:off x="7185041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176" name="object 4176"/>
          <p:cNvSpPr/>
          <p:nvPr/>
        </p:nvSpPr>
        <p:spPr>
          <a:xfrm>
            <a:off x="7194087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177" name="object 4177"/>
          <p:cNvSpPr/>
          <p:nvPr/>
        </p:nvSpPr>
        <p:spPr>
          <a:xfrm>
            <a:off x="7203124" y="2646259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178" name="object 4178"/>
          <p:cNvSpPr/>
          <p:nvPr/>
        </p:nvSpPr>
        <p:spPr>
          <a:xfrm>
            <a:off x="7211667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179" name="object 4179"/>
          <p:cNvSpPr/>
          <p:nvPr/>
        </p:nvSpPr>
        <p:spPr>
          <a:xfrm>
            <a:off x="7220704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180" name="object 4180"/>
          <p:cNvSpPr/>
          <p:nvPr/>
        </p:nvSpPr>
        <p:spPr>
          <a:xfrm>
            <a:off x="7229246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181" name="object 4181"/>
          <p:cNvSpPr/>
          <p:nvPr/>
        </p:nvSpPr>
        <p:spPr>
          <a:xfrm>
            <a:off x="7238293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182" name="object 4182"/>
          <p:cNvSpPr/>
          <p:nvPr/>
        </p:nvSpPr>
        <p:spPr>
          <a:xfrm>
            <a:off x="7247330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183" name="object 4183"/>
          <p:cNvSpPr/>
          <p:nvPr/>
        </p:nvSpPr>
        <p:spPr>
          <a:xfrm>
            <a:off x="7255871" y="264625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6479"/>
                </a:moveTo>
                <a:lnTo>
                  <a:pt x="6479" y="6479"/>
                </a:lnTo>
                <a:lnTo>
                  <a:pt x="6479" y="0"/>
                </a:lnTo>
                <a:lnTo>
                  <a:pt x="0" y="0"/>
                </a:lnTo>
                <a:lnTo>
                  <a:pt x="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184" name="object 4184"/>
          <p:cNvSpPr/>
          <p:nvPr/>
        </p:nvSpPr>
        <p:spPr>
          <a:xfrm>
            <a:off x="7255871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185" name="object 4185"/>
          <p:cNvSpPr/>
          <p:nvPr/>
        </p:nvSpPr>
        <p:spPr>
          <a:xfrm>
            <a:off x="7264909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186" name="object 4186"/>
          <p:cNvSpPr/>
          <p:nvPr/>
        </p:nvSpPr>
        <p:spPr>
          <a:xfrm>
            <a:off x="7273956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187" name="object 4187"/>
          <p:cNvSpPr/>
          <p:nvPr/>
        </p:nvSpPr>
        <p:spPr>
          <a:xfrm>
            <a:off x="7282497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188" name="object 4188"/>
          <p:cNvSpPr/>
          <p:nvPr/>
        </p:nvSpPr>
        <p:spPr>
          <a:xfrm>
            <a:off x="7291535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189" name="object 4189"/>
          <p:cNvSpPr/>
          <p:nvPr/>
        </p:nvSpPr>
        <p:spPr>
          <a:xfrm>
            <a:off x="7300571" y="2646259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190" name="object 4190"/>
          <p:cNvSpPr/>
          <p:nvPr/>
        </p:nvSpPr>
        <p:spPr>
          <a:xfrm>
            <a:off x="7309114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191" name="object 4191"/>
          <p:cNvSpPr/>
          <p:nvPr/>
        </p:nvSpPr>
        <p:spPr>
          <a:xfrm>
            <a:off x="7318160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192" name="object 4192"/>
          <p:cNvSpPr/>
          <p:nvPr/>
        </p:nvSpPr>
        <p:spPr>
          <a:xfrm>
            <a:off x="7327197" y="2646259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193" name="object 4193"/>
          <p:cNvSpPr/>
          <p:nvPr/>
        </p:nvSpPr>
        <p:spPr>
          <a:xfrm>
            <a:off x="7335740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194" name="object 4194"/>
          <p:cNvSpPr/>
          <p:nvPr/>
        </p:nvSpPr>
        <p:spPr>
          <a:xfrm>
            <a:off x="7344777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195" name="object 4195"/>
          <p:cNvSpPr/>
          <p:nvPr/>
        </p:nvSpPr>
        <p:spPr>
          <a:xfrm>
            <a:off x="7353823" y="2646259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196" name="object 4196"/>
          <p:cNvSpPr/>
          <p:nvPr/>
        </p:nvSpPr>
        <p:spPr>
          <a:xfrm>
            <a:off x="7362366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197" name="object 4197"/>
          <p:cNvSpPr/>
          <p:nvPr/>
        </p:nvSpPr>
        <p:spPr>
          <a:xfrm>
            <a:off x="7371403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198" name="object 4198"/>
          <p:cNvSpPr/>
          <p:nvPr/>
        </p:nvSpPr>
        <p:spPr>
          <a:xfrm>
            <a:off x="7380448" y="2646259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199" name="object 4199"/>
          <p:cNvSpPr/>
          <p:nvPr/>
        </p:nvSpPr>
        <p:spPr>
          <a:xfrm>
            <a:off x="7388982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200" name="object 4200"/>
          <p:cNvSpPr/>
          <p:nvPr/>
        </p:nvSpPr>
        <p:spPr>
          <a:xfrm>
            <a:off x="7398029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201" name="object 4201"/>
          <p:cNvSpPr/>
          <p:nvPr/>
        </p:nvSpPr>
        <p:spPr>
          <a:xfrm>
            <a:off x="7406570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202" name="object 4202"/>
          <p:cNvSpPr/>
          <p:nvPr/>
        </p:nvSpPr>
        <p:spPr>
          <a:xfrm>
            <a:off x="7415608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203" name="object 4203"/>
          <p:cNvSpPr/>
          <p:nvPr/>
        </p:nvSpPr>
        <p:spPr>
          <a:xfrm>
            <a:off x="7424655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204" name="object 4204"/>
          <p:cNvSpPr/>
          <p:nvPr/>
        </p:nvSpPr>
        <p:spPr>
          <a:xfrm>
            <a:off x="7433187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205" name="object 4205"/>
          <p:cNvSpPr/>
          <p:nvPr/>
        </p:nvSpPr>
        <p:spPr>
          <a:xfrm>
            <a:off x="7442234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206" name="object 4206"/>
          <p:cNvSpPr/>
          <p:nvPr/>
        </p:nvSpPr>
        <p:spPr>
          <a:xfrm>
            <a:off x="7451271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207" name="object 4207"/>
          <p:cNvSpPr/>
          <p:nvPr/>
        </p:nvSpPr>
        <p:spPr>
          <a:xfrm>
            <a:off x="7459813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208" name="object 4208"/>
          <p:cNvSpPr/>
          <p:nvPr/>
        </p:nvSpPr>
        <p:spPr>
          <a:xfrm>
            <a:off x="7468859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209" name="object 4209"/>
          <p:cNvSpPr/>
          <p:nvPr/>
        </p:nvSpPr>
        <p:spPr>
          <a:xfrm>
            <a:off x="7477896" y="2646259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210" name="object 4210"/>
          <p:cNvSpPr/>
          <p:nvPr/>
        </p:nvSpPr>
        <p:spPr>
          <a:xfrm>
            <a:off x="7486439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211" name="object 4211"/>
          <p:cNvSpPr/>
          <p:nvPr/>
        </p:nvSpPr>
        <p:spPr>
          <a:xfrm>
            <a:off x="7495476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212" name="object 4212"/>
          <p:cNvSpPr/>
          <p:nvPr/>
        </p:nvSpPr>
        <p:spPr>
          <a:xfrm>
            <a:off x="7504522" y="2646259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213" name="object 4213"/>
          <p:cNvSpPr/>
          <p:nvPr/>
        </p:nvSpPr>
        <p:spPr>
          <a:xfrm>
            <a:off x="7513064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214" name="object 4214"/>
          <p:cNvSpPr/>
          <p:nvPr/>
        </p:nvSpPr>
        <p:spPr>
          <a:xfrm>
            <a:off x="7522102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215" name="object 4215"/>
          <p:cNvSpPr/>
          <p:nvPr/>
        </p:nvSpPr>
        <p:spPr>
          <a:xfrm>
            <a:off x="7531147" y="2646259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216" name="object 4216"/>
          <p:cNvSpPr/>
          <p:nvPr/>
        </p:nvSpPr>
        <p:spPr>
          <a:xfrm>
            <a:off x="7539681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217" name="object 4217"/>
          <p:cNvSpPr/>
          <p:nvPr/>
        </p:nvSpPr>
        <p:spPr>
          <a:xfrm>
            <a:off x="7548728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218" name="object 4218"/>
          <p:cNvSpPr/>
          <p:nvPr/>
        </p:nvSpPr>
        <p:spPr>
          <a:xfrm>
            <a:off x="7557764" y="2646259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219" name="object 4219"/>
          <p:cNvSpPr/>
          <p:nvPr/>
        </p:nvSpPr>
        <p:spPr>
          <a:xfrm>
            <a:off x="7566307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220" name="object 4220"/>
          <p:cNvSpPr/>
          <p:nvPr/>
        </p:nvSpPr>
        <p:spPr>
          <a:xfrm>
            <a:off x="7575353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221" name="object 4221"/>
          <p:cNvSpPr/>
          <p:nvPr/>
        </p:nvSpPr>
        <p:spPr>
          <a:xfrm>
            <a:off x="7583886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222" name="object 4222"/>
          <p:cNvSpPr/>
          <p:nvPr/>
        </p:nvSpPr>
        <p:spPr>
          <a:xfrm>
            <a:off x="7592932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223" name="object 4223"/>
          <p:cNvSpPr/>
          <p:nvPr/>
        </p:nvSpPr>
        <p:spPr>
          <a:xfrm>
            <a:off x="7601970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224" name="object 4224"/>
          <p:cNvSpPr/>
          <p:nvPr/>
        </p:nvSpPr>
        <p:spPr>
          <a:xfrm>
            <a:off x="7610512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225" name="object 4225"/>
          <p:cNvSpPr/>
          <p:nvPr/>
        </p:nvSpPr>
        <p:spPr>
          <a:xfrm>
            <a:off x="7619549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226" name="object 4226"/>
          <p:cNvSpPr/>
          <p:nvPr/>
        </p:nvSpPr>
        <p:spPr>
          <a:xfrm>
            <a:off x="7628596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227" name="object 4227"/>
          <p:cNvSpPr/>
          <p:nvPr/>
        </p:nvSpPr>
        <p:spPr>
          <a:xfrm>
            <a:off x="7637137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228" name="object 4228"/>
          <p:cNvSpPr/>
          <p:nvPr/>
        </p:nvSpPr>
        <p:spPr>
          <a:xfrm>
            <a:off x="7646175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229" name="object 4229"/>
          <p:cNvSpPr/>
          <p:nvPr/>
        </p:nvSpPr>
        <p:spPr>
          <a:xfrm>
            <a:off x="7655220" y="2646259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230" name="object 4230"/>
          <p:cNvSpPr/>
          <p:nvPr/>
        </p:nvSpPr>
        <p:spPr>
          <a:xfrm>
            <a:off x="7663754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231" name="object 4231"/>
          <p:cNvSpPr/>
          <p:nvPr/>
        </p:nvSpPr>
        <p:spPr>
          <a:xfrm>
            <a:off x="7672801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232" name="object 4232"/>
          <p:cNvSpPr/>
          <p:nvPr/>
        </p:nvSpPr>
        <p:spPr>
          <a:xfrm>
            <a:off x="7681837" y="2646259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233" name="object 4233"/>
          <p:cNvSpPr/>
          <p:nvPr/>
        </p:nvSpPr>
        <p:spPr>
          <a:xfrm>
            <a:off x="7690380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234" name="object 4234"/>
          <p:cNvSpPr/>
          <p:nvPr/>
        </p:nvSpPr>
        <p:spPr>
          <a:xfrm>
            <a:off x="7699426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235" name="object 4235"/>
          <p:cNvSpPr/>
          <p:nvPr/>
        </p:nvSpPr>
        <p:spPr>
          <a:xfrm>
            <a:off x="7708462" y="2646259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236" name="object 4236"/>
          <p:cNvSpPr/>
          <p:nvPr/>
        </p:nvSpPr>
        <p:spPr>
          <a:xfrm>
            <a:off x="7717005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237" name="object 4237"/>
          <p:cNvSpPr/>
          <p:nvPr/>
        </p:nvSpPr>
        <p:spPr>
          <a:xfrm>
            <a:off x="7726043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238" name="object 4238"/>
          <p:cNvSpPr/>
          <p:nvPr/>
        </p:nvSpPr>
        <p:spPr>
          <a:xfrm>
            <a:off x="7735088" y="2646259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239" name="object 4239"/>
          <p:cNvSpPr/>
          <p:nvPr/>
        </p:nvSpPr>
        <p:spPr>
          <a:xfrm>
            <a:off x="7743631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240" name="object 4240"/>
          <p:cNvSpPr/>
          <p:nvPr/>
        </p:nvSpPr>
        <p:spPr>
          <a:xfrm>
            <a:off x="7752668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241" name="object 4241"/>
          <p:cNvSpPr/>
          <p:nvPr/>
        </p:nvSpPr>
        <p:spPr>
          <a:xfrm>
            <a:off x="7761211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242" name="object 4242"/>
          <p:cNvSpPr/>
          <p:nvPr/>
        </p:nvSpPr>
        <p:spPr>
          <a:xfrm>
            <a:off x="7770248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243" name="object 4243"/>
          <p:cNvSpPr/>
          <p:nvPr/>
        </p:nvSpPr>
        <p:spPr>
          <a:xfrm>
            <a:off x="7779295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244" name="object 4244"/>
          <p:cNvSpPr/>
          <p:nvPr/>
        </p:nvSpPr>
        <p:spPr>
          <a:xfrm>
            <a:off x="7787836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245" name="object 4245"/>
          <p:cNvSpPr/>
          <p:nvPr/>
        </p:nvSpPr>
        <p:spPr>
          <a:xfrm>
            <a:off x="7796874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246" name="object 4246"/>
          <p:cNvSpPr/>
          <p:nvPr/>
        </p:nvSpPr>
        <p:spPr>
          <a:xfrm>
            <a:off x="7805921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247" name="object 4247"/>
          <p:cNvSpPr/>
          <p:nvPr/>
        </p:nvSpPr>
        <p:spPr>
          <a:xfrm>
            <a:off x="7814453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248" name="object 4248"/>
          <p:cNvSpPr/>
          <p:nvPr/>
        </p:nvSpPr>
        <p:spPr>
          <a:xfrm>
            <a:off x="7823500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249" name="object 4249"/>
          <p:cNvSpPr/>
          <p:nvPr/>
        </p:nvSpPr>
        <p:spPr>
          <a:xfrm>
            <a:off x="7832535" y="2646259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250" name="object 4250"/>
          <p:cNvSpPr/>
          <p:nvPr/>
        </p:nvSpPr>
        <p:spPr>
          <a:xfrm>
            <a:off x="7841078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251" name="object 4251"/>
          <p:cNvSpPr/>
          <p:nvPr/>
        </p:nvSpPr>
        <p:spPr>
          <a:xfrm>
            <a:off x="7850125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252" name="object 4252"/>
          <p:cNvSpPr/>
          <p:nvPr/>
        </p:nvSpPr>
        <p:spPr>
          <a:xfrm>
            <a:off x="7859162" y="2646259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253" name="object 4253"/>
          <p:cNvSpPr/>
          <p:nvPr/>
        </p:nvSpPr>
        <p:spPr>
          <a:xfrm>
            <a:off x="7867705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254" name="object 4254"/>
          <p:cNvSpPr/>
          <p:nvPr/>
        </p:nvSpPr>
        <p:spPr>
          <a:xfrm>
            <a:off x="7876742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255" name="object 4255"/>
          <p:cNvSpPr/>
          <p:nvPr/>
        </p:nvSpPr>
        <p:spPr>
          <a:xfrm>
            <a:off x="7885788" y="2646259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256" name="object 4256"/>
          <p:cNvSpPr/>
          <p:nvPr/>
        </p:nvSpPr>
        <p:spPr>
          <a:xfrm>
            <a:off x="7894330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257" name="object 4257"/>
          <p:cNvSpPr/>
          <p:nvPr/>
        </p:nvSpPr>
        <p:spPr>
          <a:xfrm>
            <a:off x="7903368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258" name="object 4258"/>
          <p:cNvSpPr/>
          <p:nvPr/>
        </p:nvSpPr>
        <p:spPr>
          <a:xfrm>
            <a:off x="7912404" y="2646259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259" name="object 4259"/>
          <p:cNvSpPr/>
          <p:nvPr/>
        </p:nvSpPr>
        <p:spPr>
          <a:xfrm>
            <a:off x="7920947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260" name="object 4260"/>
          <p:cNvSpPr/>
          <p:nvPr/>
        </p:nvSpPr>
        <p:spPr>
          <a:xfrm>
            <a:off x="7929994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261" name="object 4261"/>
          <p:cNvSpPr/>
          <p:nvPr/>
        </p:nvSpPr>
        <p:spPr>
          <a:xfrm>
            <a:off x="7938526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262" name="object 4262"/>
          <p:cNvSpPr/>
          <p:nvPr/>
        </p:nvSpPr>
        <p:spPr>
          <a:xfrm>
            <a:off x="7947573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263" name="object 4263"/>
          <p:cNvSpPr/>
          <p:nvPr/>
        </p:nvSpPr>
        <p:spPr>
          <a:xfrm>
            <a:off x="7956610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264" name="object 4264"/>
          <p:cNvSpPr/>
          <p:nvPr/>
        </p:nvSpPr>
        <p:spPr>
          <a:xfrm>
            <a:off x="7965151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265" name="object 4265"/>
          <p:cNvSpPr/>
          <p:nvPr/>
        </p:nvSpPr>
        <p:spPr>
          <a:xfrm>
            <a:off x="7974198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266" name="object 4266"/>
          <p:cNvSpPr/>
          <p:nvPr/>
        </p:nvSpPr>
        <p:spPr>
          <a:xfrm>
            <a:off x="7983236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267" name="object 4267"/>
          <p:cNvSpPr/>
          <p:nvPr/>
        </p:nvSpPr>
        <p:spPr>
          <a:xfrm>
            <a:off x="7991778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268" name="object 4268"/>
          <p:cNvSpPr/>
          <p:nvPr/>
        </p:nvSpPr>
        <p:spPr>
          <a:xfrm>
            <a:off x="8000815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269" name="object 4269"/>
          <p:cNvSpPr/>
          <p:nvPr/>
        </p:nvSpPr>
        <p:spPr>
          <a:xfrm>
            <a:off x="8009861" y="2646259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270" name="object 4270"/>
          <p:cNvSpPr/>
          <p:nvPr/>
        </p:nvSpPr>
        <p:spPr>
          <a:xfrm>
            <a:off x="8018403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271" name="object 4271"/>
          <p:cNvSpPr/>
          <p:nvPr/>
        </p:nvSpPr>
        <p:spPr>
          <a:xfrm>
            <a:off x="8027441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272" name="object 4272"/>
          <p:cNvSpPr/>
          <p:nvPr/>
        </p:nvSpPr>
        <p:spPr>
          <a:xfrm>
            <a:off x="8036486" y="2646259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273" name="object 4273"/>
          <p:cNvSpPr/>
          <p:nvPr/>
        </p:nvSpPr>
        <p:spPr>
          <a:xfrm>
            <a:off x="8045020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274" name="object 4274"/>
          <p:cNvSpPr/>
          <p:nvPr/>
        </p:nvSpPr>
        <p:spPr>
          <a:xfrm>
            <a:off x="8054067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275" name="object 4275"/>
          <p:cNvSpPr/>
          <p:nvPr/>
        </p:nvSpPr>
        <p:spPr>
          <a:xfrm>
            <a:off x="8063103" y="2646259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276" name="object 4276"/>
          <p:cNvSpPr/>
          <p:nvPr/>
        </p:nvSpPr>
        <p:spPr>
          <a:xfrm>
            <a:off x="8071645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277" name="object 4277"/>
          <p:cNvSpPr/>
          <p:nvPr/>
        </p:nvSpPr>
        <p:spPr>
          <a:xfrm>
            <a:off x="8080692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278" name="object 4278"/>
          <p:cNvSpPr/>
          <p:nvPr/>
        </p:nvSpPr>
        <p:spPr>
          <a:xfrm>
            <a:off x="8089728" y="2646259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279" name="object 4279"/>
          <p:cNvSpPr/>
          <p:nvPr/>
        </p:nvSpPr>
        <p:spPr>
          <a:xfrm>
            <a:off x="8098271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280" name="object 4280"/>
          <p:cNvSpPr/>
          <p:nvPr/>
        </p:nvSpPr>
        <p:spPr>
          <a:xfrm>
            <a:off x="8107309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281" name="object 4281"/>
          <p:cNvSpPr/>
          <p:nvPr/>
        </p:nvSpPr>
        <p:spPr>
          <a:xfrm>
            <a:off x="8115851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282" name="object 4282"/>
          <p:cNvSpPr/>
          <p:nvPr/>
        </p:nvSpPr>
        <p:spPr>
          <a:xfrm>
            <a:off x="8124897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283" name="object 4283"/>
          <p:cNvSpPr/>
          <p:nvPr/>
        </p:nvSpPr>
        <p:spPr>
          <a:xfrm>
            <a:off x="8133934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284" name="object 4284"/>
          <p:cNvSpPr/>
          <p:nvPr/>
        </p:nvSpPr>
        <p:spPr>
          <a:xfrm>
            <a:off x="8142476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285" name="object 4285"/>
          <p:cNvSpPr/>
          <p:nvPr/>
        </p:nvSpPr>
        <p:spPr>
          <a:xfrm>
            <a:off x="8151514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286" name="object 4286"/>
          <p:cNvSpPr/>
          <p:nvPr/>
        </p:nvSpPr>
        <p:spPr>
          <a:xfrm>
            <a:off x="8160560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287" name="object 4287"/>
          <p:cNvSpPr/>
          <p:nvPr/>
        </p:nvSpPr>
        <p:spPr>
          <a:xfrm>
            <a:off x="8169102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288" name="object 4288"/>
          <p:cNvSpPr/>
          <p:nvPr/>
        </p:nvSpPr>
        <p:spPr>
          <a:xfrm>
            <a:off x="8178140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289" name="object 4289"/>
          <p:cNvSpPr/>
          <p:nvPr/>
        </p:nvSpPr>
        <p:spPr>
          <a:xfrm>
            <a:off x="8187176" y="2646259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290" name="object 4290"/>
          <p:cNvSpPr/>
          <p:nvPr/>
        </p:nvSpPr>
        <p:spPr>
          <a:xfrm>
            <a:off x="8195719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291" name="object 4291"/>
          <p:cNvSpPr/>
          <p:nvPr/>
        </p:nvSpPr>
        <p:spPr>
          <a:xfrm>
            <a:off x="8204766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292" name="object 4292"/>
          <p:cNvSpPr/>
          <p:nvPr/>
        </p:nvSpPr>
        <p:spPr>
          <a:xfrm>
            <a:off x="8213802" y="2646259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293" name="object 4293"/>
          <p:cNvSpPr/>
          <p:nvPr/>
        </p:nvSpPr>
        <p:spPr>
          <a:xfrm>
            <a:off x="8222344" y="26462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294" name="object 4294"/>
          <p:cNvSpPr/>
          <p:nvPr/>
        </p:nvSpPr>
        <p:spPr>
          <a:xfrm>
            <a:off x="5125008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295" name="object 4295"/>
          <p:cNvSpPr/>
          <p:nvPr/>
        </p:nvSpPr>
        <p:spPr>
          <a:xfrm>
            <a:off x="5116462" y="3091317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760" y="6480"/>
                </a:moveTo>
                <a:lnTo>
                  <a:pt x="0" y="6480"/>
                </a:lnTo>
                <a:lnTo>
                  <a:pt x="0" y="0"/>
                </a:lnTo>
                <a:lnTo>
                  <a:pt x="5760" y="0"/>
                </a:lnTo>
                <a:lnTo>
                  <a:pt x="576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296" name="object 4296"/>
          <p:cNvSpPr/>
          <p:nvPr/>
        </p:nvSpPr>
        <p:spPr>
          <a:xfrm>
            <a:off x="5107428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297" name="object 4297"/>
          <p:cNvSpPr/>
          <p:nvPr/>
        </p:nvSpPr>
        <p:spPr>
          <a:xfrm>
            <a:off x="5098381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298" name="object 4298"/>
          <p:cNvSpPr/>
          <p:nvPr/>
        </p:nvSpPr>
        <p:spPr>
          <a:xfrm>
            <a:off x="5089840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299" name="object 4299"/>
          <p:cNvSpPr/>
          <p:nvPr/>
        </p:nvSpPr>
        <p:spPr>
          <a:xfrm>
            <a:off x="5080802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300" name="object 4300"/>
          <p:cNvSpPr/>
          <p:nvPr/>
        </p:nvSpPr>
        <p:spPr>
          <a:xfrm>
            <a:off x="5071756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301" name="object 4301"/>
          <p:cNvSpPr/>
          <p:nvPr/>
        </p:nvSpPr>
        <p:spPr>
          <a:xfrm>
            <a:off x="5063223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302" name="object 4302"/>
          <p:cNvSpPr/>
          <p:nvPr/>
        </p:nvSpPr>
        <p:spPr>
          <a:xfrm>
            <a:off x="5054177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303" name="object 4303"/>
          <p:cNvSpPr/>
          <p:nvPr/>
        </p:nvSpPr>
        <p:spPr>
          <a:xfrm>
            <a:off x="5045139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304" name="object 4304"/>
          <p:cNvSpPr/>
          <p:nvPr/>
        </p:nvSpPr>
        <p:spPr>
          <a:xfrm>
            <a:off x="5036598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305" name="object 4305"/>
          <p:cNvSpPr/>
          <p:nvPr/>
        </p:nvSpPr>
        <p:spPr>
          <a:xfrm>
            <a:off x="5027551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306" name="object 4306"/>
          <p:cNvSpPr/>
          <p:nvPr/>
        </p:nvSpPr>
        <p:spPr>
          <a:xfrm>
            <a:off x="5019014" y="3091317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759" y="6480"/>
                </a:moveTo>
                <a:lnTo>
                  <a:pt x="0" y="6480"/>
                </a:lnTo>
                <a:lnTo>
                  <a:pt x="0" y="0"/>
                </a:lnTo>
                <a:lnTo>
                  <a:pt x="5759" y="0"/>
                </a:lnTo>
                <a:lnTo>
                  <a:pt x="575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307" name="object 4307"/>
          <p:cNvSpPr/>
          <p:nvPr/>
        </p:nvSpPr>
        <p:spPr>
          <a:xfrm>
            <a:off x="5009972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308" name="object 4308"/>
          <p:cNvSpPr/>
          <p:nvPr/>
        </p:nvSpPr>
        <p:spPr>
          <a:xfrm>
            <a:off x="5000934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309" name="object 4309"/>
          <p:cNvSpPr/>
          <p:nvPr/>
        </p:nvSpPr>
        <p:spPr>
          <a:xfrm>
            <a:off x="4992389" y="3091317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760" y="6480"/>
                </a:moveTo>
                <a:lnTo>
                  <a:pt x="0" y="6480"/>
                </a:lnTo>
                <a:lnTo>
                  <a:pt x="0" y="0"/>
                </a:lnTo>
                <a:lnTo>
                  <a:pt x="5760" y="0"/>
                </a:lnTo>
                <a:lnTo>
                  <a:pt x="576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310" name="object 4310"/>
          <p:cNvSpPr/>
          <p:nvPr/>
        </p:nvSpPr>
        <p:spPr>
          <a:xfrm>
            <a:off x="4983346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311" name="object 4311"/>
          <p:cNvSpPr/>
          <p:nvPr/>
        </p:nvSpPr>
        <p:spPr>
          <a:xfrm>
            <a:off x="4974308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312" name="object 4312"/>
          <p:cNvSpPr/>
          <p:nvPr/>
        </p:nvSpPr>
        <p:spPr>
          <a:xfrm>
            <a:off x="4965763" y="3091317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760" y="6480"/>
                </a:moveTo>
                <a:lnTo>
                  <a:pt x="0" y="6480"/>
                </a:lnTo>
                <a:lnTo>
                  <a:pt x="0" y="0"/>
                </a:lnTo>
                <a:lnTo>
                  <a:pt x="5760" y="0"/>
                </a:lnTo>
                <a:lnTo>
                  <a:pt x="576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313" name="object 4313"/>
          <p:cNvSpPr/>
          <p:nvPr/>
        </p:nvSpPr>
        <p:spPr>
          <a:xfrm>
            <a:off x="4956729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314" name="object 4314"/>
          <p:cNvSpPr/>
          <p:nvPr/>
        </p:nvSpPr>
        <p:spPr>
          <a:xfrm>
            <a:off x="4947683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315" name="object 4315"/>
          <p:cNvSpPr/>
          <p:nvPr/>
        </p:nvSpPr>
        <p:spPr>
          <a:xfrm>
            <a:off x="4939146" y="3091317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759" y="6480"/>
                </a:moveTo>
                <a:lnTo>
                  <a:pt x="0" y="6480"/>
                </a:lnTo>
                <a:lnTo>
                  <a:pt x="0" y="0"/>
                </a:lnTo>
                <a:lnTo>
                  <a:pt x="5759" y="0"/>
                </a:lnTo>
                <a:lnTo>
                  <a:pt x="575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316" name="object 4316"/>
          <p:cNvSpPr/>
          <p:nvPr/>
        </p:nvSpPr>
        <p:spPr>
          <a:xfrm>
            <a:off x="4930104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317" name="object 4317"/>
          <p:cNvSpPr/>
          <p:nvPr/>
        </p:nvSpPr>
        <p:spPr>
          <a:xfrm>
            <a:off x="4921057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318" name="object 4318"/>
          <p:cNvSpPr/>
          <p:nvPr/>
        </p:nvSpPr>
        <p:spPr>
          <a:xfrm>
            <a:off x="4912525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319" name="object 4319"/>
          <p:cNvSpPr/>
          <p:nvPr/>
        </p:nvSpPr>
        <p:spPr>
          <a:xfrm>
            <a:off x="4903478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320" name="object 4320"/>
          <p:cNvSpPr/>
          <p:nvPr/>
        </p:nvSpPr>
        <p:spPr>
          <a:xfrm>
            <a:off x="4894440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321" name="object 4321"/>
          <p:cNvSpPr/>
          <p:nvPr/>
        </p:nvSpPr>
        <p:spPr>
          <a:xfrm>
            <a:off x="4885899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322" name="object 4322"/>
          <p:cNvSpPr/>
          <p:nvPr/>
        </p:nvSpPr>
        <p:spPr>
          <a:xfrm>
            <a:off x="4876852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323" name="object 4323"/>
          <p:cNvSpPr/>
          <p:nvPr/>
        </p:nvSpPr>
        <p:spPr>
          <a:xfrm>
            <a:off x="4867815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324" name="object 4324"/>
          <p:cNvSpPr/>
          <p:nvPr/>
        </p:nvSpPr>
        <p:spPr>
          <a:xfrm>
            <a:off x="4859273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325" name="object 4325"/>
          <p:cNvSpPr/>
          <p:nvPr/>
        </p:nvSpPr>
        <p:spPr>
          <a:xfrm>
            <a:off x="4850235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326" name="object 4326"/>
          <p:cNvSpPr/>
          <p:nvPr/>
        </p:nvSpPr>
        <p:spPr>
          <a:xfrm>
            <a:off x="4841690" y="3091317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759" y="6480"/>
                </a:moveTo>
                <a:lnTo>
                  <a:pt x="0" y="6480"/>
                </a:lnTo>
                <a:lnTo>
                  <a:pt x="0" y="0"/>
                </a:lnTo>
                <a:lnTo>
                  <a:pt x="5759" y="0"/>
                </a:lnTo>
                <a:lnTo>
                  <a:pt x="575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327" name="object 4327"/>
          <p:cNvSpPr/>
          <p:nvPr/>
        </p:nvSpPr>
        <p:spPr>
          <a:xfrm>
            <a:off x="4832656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328" name="object 4328"/>
          <p:cNvSpPr/>
          <p:nvPr/>
        </p:nvSpPr>
        <p:spPr>
          <a:xfrm>
            <a:off x="4823609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329" name="object 4329"/>
          <p:cNvSpPr/>
          <p:nvPr/>
        </p:nvSpPr>
        <p:spPr>
          <a:xfrm>
            <a:off x="4815073" y="3091317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759" y="6480"/>
                </a:moveTo>
                <a:lnTo>
                  <a:pt x="0" y="6480"/>
                </a:lnTo>
                <a:lnTo>
                  <a:pt x="0" y="0"/>
                </a:lnTo>
                <a:lnTo>
                  <a:pt x="5759" y="0"/>
                </a:lnTo>
                <a:lnTo>
                  <a:pt x="575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330" name="object 4330"/>
          <p:cNvSpPr/>
          <p:nvPr/>
        </p:nvSpPr>
        <p:spPr>
          <a:xfrm>
            <a:off x="4806031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331" name="object 4331"/>
          <p:cNvSpPr/>
          <p:nvPr/>
        </p:nvSpPr>
        <p:spPr>
          <a:xfrm>
            <a:off x="4796984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332" name="object 4332"/>
          <p:cNvSpPr/>
          <p:nvPr/>
        </p:nvSpPr>
        <p:spPr>
          <a:xfrm>
            <a:off x="4788447" y="3091317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759" y="6480"/>
                </a:moveTo>
                <a:lnTo>
                  <a:pt x="0" y="6480"/>
                </a:lnTo>
                <a:lnTo>
                  <a:pt x="0" y="0"/>
                </a:lnTo>
                <a:lnTo>
                  <a:pt x="5759" y="0"/>
                </a:lnTo>
                <a:lnTo>
                  <a:pt x="575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333" name="object 4333"/>
          <p:cNvSpPr/>
          <p:nvPr/>
        </p:nvSpPr>
        <p:spPr>
          <a:xfrm>
            <a:off x="4779407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6480"/>
                </a:moveTo>
                <a:lnTo>
                  <a:pt x="6480" y="6480"/>
                </a:lnTo>
                <a:lnTo>
                  <a:pt x="6480" y="0"/>
                </a:lnTo>
                <a:lnTo>
                  <a:pt x="0" y="0"/>
                </a:lnTo>
                <a:lnTo>
                  <a:pt x="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334" name="object 4334"/>
          <p:cNvSpPr/>
          <p:nvPr/>
        </p:nvSpPr>
        <p:spPr>
          <a:xfrm>
            <a:off x="4779405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335" name="object 4335"/>
          <p:cNvSpPr/>
          <p:nvPr/>
        </p:nvSpPr>
        <p:spPr>
          <a:xfrm>
            <a:off x="4770367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336" name="object 4336"/>
          <p:cNvSpPr/>
          <p:nvPr/>
        </p:nvSpPr>
        <p:spPr>
          <a:xfrm>
            <a:off x="4761821" y="3091317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759" y="6480"/>
                </a:moveTo>
                <a:lnTo>
                  <a:pt x="0" y="6480"/>
                </a:lnTo>
                <a:lnTo>
                  <a:pt x="0" y="0"/>
                </a:lnTo>
                <a:lnTo>
                  <a:pt x="5759" y="0"/>
                </a:lnTo>
                <a:lnTo>
                  <a:pt x="575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337" name="object 4337"/>
          <p:cNvSpPr/>
          <p:nvPr/>
        </p:nvSpPr>
        <p:spPr>
          <a:xfrm>
            <a:off x="4752779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338" name="object 4338"/>
          <p:cNvSpPr/>
          <p:nvPr/>
        </p:nvSpPr>
        <p:spPr>
          <a:xfrm>
            <a:off x="4743742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339" name="object 4339"/>
          <p:cNvSpPr/>
          <p:nvPr/>
        </p:nvSpPr>
        <p:spPr>
          <a:xfrm>
            <a:off x="4735200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340" name="object 4340"/>
          <p:cNvSpPr/>
          <p:nvPr/>
        </p:nvSpPr>
        <p:spPr>
          <a:xfrm>
            <a:off x="4726162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341" name="object 4341"/>
          <p:cNvSpPr/>
          <p:nvPr/>
        </p:nvSpPr>
        <p:spPr>
          <a:xfrm>
            <a:off x="4717116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342" name="object 4342"/>
          <p:cNvSpPr/>
          <p:nvPr/>
        </p:nvSpPr>
        <p:spPr>
          <a:xfrm>
            <a:off x="4708574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343" name="object 4343"/>
          <p:cNvSpPr/>
          <p:nvPr/>
        </p:nvSpPr>
        <p:spPr>
          <a:xfrm>
            <a:off x="4699536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344" name="object 4344"/>
          <p:cNvSpPr/>
          <p:nvPr/>
        </p:nvSpPr>
        <p:spPr>
          <a:xfrm>
            <a:off x="4690490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345" name="object 4345"/>
          <p:cNvSpPr/>
          <p:nvPr/>
        </p:nvSpPr>
        <p:spPr>
          <a:xfrm>
            <a:off x="4681957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346" name="object 4346"/>
          <p:cNvSpPr/>
          <p:nvPr/>
        </p:nvSpPr>
        <p:spPr>
          <a:xfrm>
            <a:off x="4672911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347" name="object 4347"/>
          <p:cNvSpPr/>
          <p:nvPr/>
        </p:nvSpPr>
        <p:spPr>
          <a:xfrm>
            <a:off x="4664374" y="3091317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759" y="6480"/>
                </a:moveTo>
                <a:lnTo>
                  <a:pt x="0" y="6480"/>
                </a:lnTo>
                <a:lnTo>
                  <a:pt x="0" y="0"/>
                </a:lnTo>
                <a:lnTo>
                  <a:pt x="5759" y="0"/>
                </a:lnTo>
                <a:lnTo>
                  <a:pt x="575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348" name="object 4348"/>
          <p:cNvSpPr/>
          <p:nvPr/>
        </p:nvSpPr>
        <p:spPr>
          <a:xfrm>
            <a:off x="4655332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349" name="object 4349"/>
          <p:cNvSpPr/>
          <p:nvPr/>
        </p:nvSpPr>
        <p:spPr>
          <a:xfrm>
            <a:off x="4646286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350" name="object 4350"/>
          <p:cNvSpPr/>
          <p:nvPr/>
        </p:nvSpPr>
        <p:spPr>
          <a:xfrm>
            <a:off x="4637748" y="3091317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760" y="6480"/>
                </a:moveTo>
                <a:lnTo>
                  <a:pt x="0" y="6480"/>
                </a:lnTo>
                <a:lnTo>
                  <a:pt x="0" y="0"/>
                </a:lnTo>
                <a:lnTo>
                  <a:pt x="5760" y="0"/>
                </a:lnTo>
                <a:lnTo>
                  <a:pt x="576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351" name="object 4351"/>
          <p:cNvSpPr/>
          <p:nvPr/>
        </p:nvSpPr>
        <p:spPr>
          <a:xfrm>
            <a:off x="4628706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352" name="object 4352"/>
          <p:cNvSpPr/>
          <p:nvPr/>
        </p:nvSpPr>
        <p:spPr>
          <a:xfrm>
            <a:off x="4619669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353" name="object 4353"/>
          <p:cNvSpPr/>
          <p:nvPr/>
        </p:nvSpPr>
        <p:spPr>
          <a:xfrm>
            <a:off x="4611123" y="3091317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760" y="6480"/>
                </a:moveTo>
                <a:lnTo>
                  <a:pt x="0" y="6480"/>
                </a:lnTo>
                <a:lnTo>
                  <a:pt x="0" y="0"/>
                </a:lnTo>
                <a:lnTo>
                  <a:pt x="5760" y="0"/>
                </a:lnTo>
                <a:lnTo>
                  <a:pt x="576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354" name="object 4354"/>
          <p:cNvSpPr/>
          <p:nvPr/>
        </p:nvSpPr>
        <p:spPr>
          <a:xfrm>
            <a:off x="4602080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355" name="object 4355"/>
          <p:cNvSpPr/>
          <p:nvPr/>
        </p:nvSpPr>
        <p:spPr>
          <a:xfrm>
            <a:off x="4593043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356" name="object 4356"/>
          <p:cNvSpPr/>
          <p:nvPr/>
        </p:nvSpPr>
        <p:spPr>
          <a:xfrm>
            <a:off x="4584506" y="3091317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760" y="6480"/>
                </a:moveTo>
                <a:lnTo>
                  <a:pt x="0" y="6480"/>
                </a:lnTo>
                <a:lnTo>
                  <a:pt x="0" y="0"/>
                </a:lnTo>
                <a:lnTo>
                  <a:pt x="5760" y="0"/>
                </a:lnTo>
                <a:lnTo>
                  <a:pt x="576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357" name="object 4357"/>
          <p:cNvSpPr/>
          <p:nvPr/>
        </p:nvSpPr>
        <p:spPr>
          <a:xfrm>
            <a:off x="4575463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358" name="object 4358"/>
          <p:cNvSpPr/>
          <p:nvPr/>
        </p:nvSpPr>
        <p:spPr>
          <a:xfrm>
            <a:off x="4566417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359" name="object 4359"/>
          <p:cNvSpPr/>
          <p:nvPr/>
        </p:nvSpPr>
        <p:spPr>
          <a:xfrm>
            <a:off x="4557876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360" name="object 4360"/>
          <p:cNvSpPr/>
          <p:nvPr/>
        </p:nvSpPr>
        <p:spPr>
          <a:xfrm>
            <a:off x="4548838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361" name="object 4361"/>
          <p:cNvSpPr/>
          <p:nvPr/>
        </p:nvSpPr>
        <p:spPr>
          <a:xfrm>
            <a:off x="4539800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362" name="object 4362"/>
          <p:cNvSpPr/>
          <p:nvPr/>
        </p:nvSpPr>
        <p:spPr>
          <a:xfrm>
            <a:off x="4531259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363" name="object 4363"/>
          <p:cNvSpPr/>
          <p:nvPr/>
        </p:nvSpPr>
        <p:spPr>
          <a:xfrm>
            <a:off x="4522212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364" name="object 4364"/>
          <p:cNvSpPr/>
          <p:nvPr/>
        </p:nvSpPr>
        <p:spPr>
          <a:xfrm>
            <a:off x="4513174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365" name="object 4365"/>
          <p:cNvSpPr/>
          <p:nvPr/>
        </p:nvSpPr>
        <p:spPr>
          <a:xfrm>
            <a:off x="4504633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366" name="object 4366"/>
          <p:cNvSpPr/>
          <p:nvPr/>
        </p:nvSpPr>
        <p:spPr>
          <a:xfrm>
            <a:off x="4495595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367" name="object 4367"/>
          <p:cNvSpPr/>
          <p:nvPr/>
        </p:nvSpPr>
        <p:spPr>
          <a:xfrm>
            <a:off x="4487050" y="3091317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760" y="6480"/>
                </a:moveTo>
                <a:lnTo>
                  <a:pt x="0" y="6480"/>
                </a:lnTo>
                <a:lnTo>
                  <a:pt x="0" y="0"/>
                </a:lnTo>
                <a:lnTo>
                  <a:pt x="5760" y="0"/>
                </a:lnTo>
                <a:lnTo>
                  <a:pt x="576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368" name="object 4368"/>
          <p:cNvSpPr/>
          <p:nvPr/>
        </p:nvSpPr>
        <p:spPr>
          <a:xfrm>
            <a:off x="4478007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369" name="object 4369"/>
          <p:cNvSpPr/>
          <p:nvPr/>
        </p:nvSpPr>
        <p:spPr>
          <a:xfrm>
            <a:off x="4468970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370" name="object 4370"/>
          <p:cNvSpPr/>
          <p:nvPr/>
        </p:nvSpPr>
        <p:spPr>
          <a:xfrm>
            <a:off x="4460424" y="3091317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760" y="6480"/>
                </a:moveTo>
                <a:lnTo>
                  <a:pt x="0" y="6480"/>
                </a:lnTo>
                <a:lnTo>
                  <a:pt x="0" y="0"/>
                </a:lnTo>
                <a:lnTo>
                  <a:pt x="5760" y="0"/>
                </a:lnTo>
                <a:lnTo>
                  <a:pt x="576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371" name="object 4371"/>
          <p:cNvSpPr/>
          <p:nvPr/>
        </p:nvSpPr>
        <p:spPr>
          <a:xfrm>
            <a:off x="4451390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372" name="object 4372"/>
          <p:cNvSpPr/>
          <p:nvPr/>
        </p:nvSpPr>
        <p:spPr>
          <a:xfrm>
            <a:off x="4442344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373" name="object 4373"/>
          <p:cNvSpPr/>
          <p:nvPr/>
        </p:nvSpPr>
        <p:spPr>
          <a:xfrm>
            <a:off x="4433807" y="3091317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760" y="6480"/>
                </a:moveTo>
                <a:lnTo>
                  <a:pt x="0" y="6480"/>
                </a:lnTo>
                <a:lnTo>
                  <a:pt x="0" y="0"/>
                </a:lnTo>
                <a:lnTo>
                  <a:pt x="5760" y="0"/>
                </a:lnTo>
                <a:lnTo>
                  <a:pt x="576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374" name="object 4374"/>
          <p:cNvSpPr/>
          <p:nvPr/>
        </p:nvSpPr>
        <p:spPr>
          <a:xfrm>
            <a:off x="4424765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375" name="object 4375"/>
          <p:cNvSpPr/>
          <p:nvPr/>
        </p:nvSpPr>
        <p:spPr>
          <a:xfrm>
            <a:off x="4415718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376" name="object 4376"/>
          <p:cNvSpPr/>
          <p:nvPr/>
        </p:nvSpPr>
        <p:spPr>
          <a:xfrm>
            <a:off x="4407182" y="3091317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759" y="6480"/>
                </a:moveTo>
                <a:lnTo>
                  <a:pt x="0" y="6480"/>
                </a:lnTo>
                <a:lnTo>
                  <a:pt x="0" y="0"/>
                </a:lnTo>
                <a:lnTo>
                  <a:pt x="5759" y="0"/>
                </a:lnTo>
                <a:lnTo>
                  <a:pt x="575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377" name="object 4377"/>
          <p:cNvSpPr/>
          <p:nvPr/>
        </p:nvSpPr>
        <p:spPr>
          <a:xfrm>
            <a:off x="4398139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378" name="object 4378"/>
          <p:cNvSpPr/>
          <p:nvPr/>
        </p:nvSpPr>
        <p:spPr>
          <a:xfrm>
            <a:off x="4389101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379" name="object 4379"/>
          <p:cNvSpPr/>
          <p:nvPr/>
        </p:nvSpPr>
        <p:spPr>
          <a:xfrm>
            <a:off x="4380560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380" name="object 4380"/>
          <p:cNvSpPr/>
          <p:nvPr/>
        </p:nvSpPr>
        <p:spPr>
          <a:xfrm>
            <a:off x="4371514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381" name="object 4381"/>
          <p:cNvSpPr/>
          <p:nvPr/>
        </p:nvSpPr>
        <p:spPr>
          <a:xfrm>
            <a:off x="4362476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382" name="object 4382"/>
          <p:cNvSpPr/>
          <p:nvPr/>
        </p:nvSpPr>
        <p:spPr>
          <a:xfrm>
            <a:off x="4353934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383" name="object 4383"/>
          <p:cNvSpPr/>
          <p:nvPr/>
        </p:nvSpPr>
        <p:spPr>
          <a:xfrm>
            <a:off x="4344897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384" name="object 4384"/>
          <p:cNvSpPr/>
          <p:nvPr/>
        </p:nvSpPr>
        <p:spPr>
          <a:xfrm>
            <a:off x="4335850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385" name="object 4385"/>
          <p:cNvSpPr/>
          <p:nvPr/>
        </p:nvSpPr>
        <p:spPr>
          <a:xfrm>
            <a:off x="4327309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386" name="object 4386"/>
          <p:cNvSpPr/>
          <p:nvPr/>
        </p:nvSpPr>
        <p:spPr>
          <a:xfrm>
            <a:off x="4318271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387" name="object 4387"/>
          <p:cNvSpPr/>
          <p:nvPr/>
        </p:nvSpPr>
        <p:spPr>
          <a:xfrm>
            <a:off x="4309734" y="3091317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759" y="6480"/>
                </a:moveTo>
                <a:lnTo>
                  <a:pt x="0" y="6480"/>
                </a:lnTo>
                <a:lnTo>
                  <a:pt x="0" y="0"/>
                </a:lnTo>
                <a:lnTo>
                  <a:pt x="5759" y="0"/>
                </a:lnTo>
                <a:lnTo>
                  <a:pt x="575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388" name="object 4388"/>
          <p:cNvSpPr/>
          <p:nvPr/>
        </p:nvSpPr>
        <p:spPr>
          <a:xfrm>
            <a:off x="4300692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389" name="object 4389"/>
          <p:cNvSpPr/>
          <p:nvPr/>
        </p:nvSpPr>
        <p:spPr>
          <a:xfrm>
            <a:off x="4291645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390" name="object 4390"/>
          <p:cNvSpPr/>
          <p:nvPr/>
        </p:nvSpPr>
        <p:spPr>
          <a:xfrm>
            <a:off x="4283108" y="3091317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759" y="6480"/>
                </a:moveTo>
                <a:lnTo>
                  <a:pt x="0" y="6480"/>
                </a:lnTo>
                <a:lnTo>
                  <a:pt x="0" y="0"/>
                </a:lnTo>
                <a:lnTo>
                  <a:pt x="5759" y="0"/>
                </a:lnTo>
                <a:lnTo>
                  <a:pt x="575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391" name="object 4391"/>
          <p:cNvSpPr/>
          <p:nvPr/>
        </p:nvSpPr>
        <p:spPr>
          <a:xfrm>
            <a:off x="4274066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392" name="object 4392"/>
          <p:cNvSpPr/>
          <p:nvPr/>
        </p:nvSpPr>
        <p:spPr>
          <a:xfrm>
            <a:off x="4265028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393" name="object 4393"/>
          <p:cNvSpPr/>
          <p:nvPr/>
        </p:nvSpPr>
        <p:spPr>
          <a:xfrm>
            <a:off x="4256482" y="3091317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759" y="6480"/>
                </a:moveTo>
                <a:lnTo>
                  <a:pt x="0" y="6480"/>
                </a:lnTo>
                <a:lnTo>
                  <a:pt x="0" y="0"/>
                </a:lnTo>
                <a:lnTo>
                  <a:pt x="5759" y="0"/>
                </a:lnTo>
                <a:lnTo>
                  <a:pt x="575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394" name="object 4394"/>
          <p:cNvSpPr/>
          <p:nvPr/>
        </p:nvSpPr>
        <p:spPr>
          <a:xfrm>
            <a:off x="4247440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395" name="object 4395"/>
          <p:cNvSpPr/>
          <p:nvPr/>
        </p:nvSpPr>
        <p:spPr>
          <a:xfrm>
            <a:off x="4238402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396" name="object 4396"/>
          <p:cNvSpPr/>
          <p:nvPr/>
        </p:nvSpPr>
        <p:spPr>
          <a:xfrm>
            <a:off x="4229857" y="3091317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759" y="6480"/>
                </a:moveTo>
                <a:lnTo>
                  <a:pt x="0" y="6480"/>
                </a:lnTo>
                <a:lnTo>
                  <a:pt x="0" y="0"/>
                </a:lnTo>
                <a:lnTo>
                  <a:pt x="5759" y="0"/>
                </a:lnTo>
                <a:lnTo>
                  <a:pt x="575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397" name="object 4397"/>
          <p:cNvSpPr/>
          <p:nvPr/>
        </p:nvSpPr>
        <p:spPr>
          <a:xfrm>
            <a:off x="4220824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398" name="object 4398"/>
          <p:cNvSpPr/>
          <p:nvPr/>
        </p:nvSpPr>
        <p:spPr>
          <a:xfrm>
            <a:off x="4211777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399" name="object 4399"/>
          <p:cNvSpPr/>
          <p:nvPr/>
        </p:nvSpPr>
        <p:spPr>
          <a:xfrm>
            <a:off x="4203235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400" name="object 4400"/>
          <p:cNvSpPr/>
          <p:nvPr/>
        </p:nvSpPr>
        <p:spPr>
          <a:xfrm>
            <a:off x="4194198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401" name="object 4401"/>
          <p:cNvSpPr/>
          <p:nvPr/>
        </p:nvSpPr>
        <p:spPr>
          <a:xfrm>
            <a:off x="4185151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402" name="object 4402"/>
          <p:cNvSpPr/>
          <p:nvPr/>
        </p:nvSpPr>
        <p:spPr>
          <a:xfrm>
            <a:off x="4176618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403" name="object 4403"/>
          <p:cNvSpPr/>
          <p:nvPr/>
        </p:nvSpPr>
        <p:spPr>
          <a:xfrm>
            <a:off x="4167572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404" name="object 4404"/>
          <p:cNvSpPr/>
          <p:nvPr/>
        </p:nvSpPr>
        <p:spPr>
          <a:xfrm>
            <a:off x="4158535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405" name="object 4405"/>
          <p:cNvSpPr/>
          <p:nvPr/>
        </p:nvSpPr>
        <p:spPr>
          <a:xfrm>
            <a:off x="4149993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406" name="object 4406"/>
          <p:cNvSpPr/>
          <p:nvPr/>
        </p:nvSpPr>
        <p:spPr>
          <a:xfrm>
            <a:off x="4140946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407" name="object 4407"/>
          <p:cNvSpPr/>
          <p:nvPr/>
        </p:nvSpPr>
        <p:spPr>
          <a:xfrm>
            <a:off x="4132409" y="3091317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759" y="6480"/>
                </a:moveTo>
                <a:lnTo>
                  <a:pt x="0" y="6480"/>
                </a:lnTo>
                <a:lnTo>
                  <a:pt x="0" y="0"/>
                </a:lnTo>
                <a:lnTo>
                  <a:pt x="5759" y="0"/>
                </a:lnTo>
                <a:lnTo>
                  <a:pt x="575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408" name="object 4408"/>
          <p:cNvSpPr/>
          <p:nvPr/>
        </p:nvSpPr>
        <p:spPr>
          <a:xfrm>
            <a:off x="4123367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409" name="object 4409"/>
          <p:cNvSpPr/>
          <p:nvPr/>
        </p:nvSpPr>
        <p:spPr>
          <a:xfrm>
            <a:off x="4114330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410" name="object 4410"/>
          <p:cNvSpPr/>
          <p:nvPr/>
        </p:nvSpPr>
        <p:spPr>
          <a:xfrm>
            <a:off x="4105784" y="3091317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759" y="6480"/>
                </a:moveTo>
                <a:lnTo>
                  <a:pt x="0" y="6480"/>
                </a:lnTo>
                <a:lnTo>
                  <a:pt x="0" y="0"/>
                </a:lnTo>
                <a:lnTo>
                  <a:pt x="5759" y="0"/>
                </a:lnTo>
                <a:lnTo>
                  <a:pt x="575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411" name="object 4411"/>
          <p:cNvSpPr/>
          <p:nvPr/>
        </p:nvSpPr>
        <p:spPr>
          <a:xfrm>
            <a:off x="4096741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412" name="object 4412"/>
          <p:cNvSpPr/>
          <p:nvPr/>
        </p:nvSpPr>
        <p:spPr>
          <a:xfrm>
            <a:off x="4087704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413" name="object 4413"/>
          <p:cNvSpPr/>
          <p:nvPr/>
        </p:nvSpPr>
        <p:spPr>
          <a:xfrm>
            <a:off x="4079158" y="3091317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760" y="6480"/>
                </a:moveTo>
                <a:lnTo>
                  <a:pt x="0" y="6480"/>
                </a:lnTo>
                <a:lnTo>
                  <a:pt x="0" y="0"/>
                </a:lnTo>
                <a:lnTo>
                  <a:pt x="5760" y="0"/>
                </a:lnTo>
                <a:lnTo>
                  <a:pt x="576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414" name="object 4414"/>
          <p:cNvSpPr/>
          <p:nvPr/>
        </p:nvSpPr>
        <p:spPr>
          <a:xfrm>
            <a:off x="4070125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415" name="object 4415"/>
          <p:cNvSpPr/>
          <p:nvPr/>
        </p:nvSpPr>
        <p:spPr>
          <a:xfrm>
            <a:off x="4061078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416" name="object 4416"/>
          <p:cNvSpPr/>
          <p:nvPr/>
        </p:nvSpPr>
        <p:spPr>
          <a:xfrm>
            <a:off x="4052541" y="3091317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760" y="6480"/>
                </a:moveTo>
                <a:lnTo>
                  <a:pt x="0" y="6480"/>
                </a:lnTo>
                <a:lnTo>
                  <a:pt x="0" y="0"/>
                </a:lnTo>
                <a:lnTo>
                  <a:pt x="5760" y="0"/>
                </a:lnTo>
                <a:lnTo>
                  <a:pt x="576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417" name="object 4417"/>
          <p:cNvSpPr/>
          <p:nvPr/>
        </p:nvSpPr>
        <p:spPr>
          <a:xfrm>
            <a:off x="4043499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418" name="object 4418"/>
          <p:cNvSpPr/>
          <p:nvPr/>
        </p:nvSpPr>
        <p:spPr>
          <a:xfrm>
            <a:off x="4034452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419" name="object 4419"/>
          <p:cNvSpPr/>
          <p:nvPr/>
        </p:nvSpPr>
        <p:spPr>
          <a:xfrm>
            <a:off x="4025920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420" name="object 4420"/>
          <p:cNvSpPr/>
          <p:nvPr/>
        </p:nvSpPr>
        <p:spPr>
          <a:xfrm>
            <a:off x="4016873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421" name="object 4421"/>
          <p:cNvSpPr/>
          <p:nvPr/>
        </p:nvSpPr>
        <p:spPr>
          <a:xfrm>
            <a:off x="4007835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422" name="object 4422"/>
          <p:cNvSpPr/>
          <p:nvPr/>
        </p:nvSpPr>
        <p:spPr>
          <a:xfrm>
            <a:off x="3999294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423" name="object 4423"/>
          <p:cNvSpPr/>
          <p:nvPr/>
        </p:nvSpPr>
        <p:spPr>
          <a:xfrm>
            <a:off x="3990257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424" name="object 4424"/>
          <p:cNvSpPr/>
          <p:nvPr/>
        </p:nvSpPr>
        <p:spPr>
          <a:xfrm>
            <a:off x="3981210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425" name="object 4425"/>
          <p:cNvSpPr/>
          <p:nvPr/>
        </p:nvSpPr>
        <p:spPr>
          <a:xfrm>
            <a:off x="3972668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426" name="object 4426"/>
          <p:cNvSpPr/>
          <p:nvPr/>
        </p:nvSpPr>
        <p:spPr>
          <a:xfrm>
            <a:off x="3963631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427" name="object 4427"/>
          <p:cNvSpPr/>
          <p:nvPr/>
        </p:nvSpPr>
        <p:spPr>
          <a:xfrm>
            <a:off x="4047515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428" name="object 4428"/>
          <p:cNvSpPr/>
          <p:nvPr/>
        </p:nvSpPr>
        <p:spPr>
          <a:xfrm>
            <a:off x="4056057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429" name="object 4429"/>
          <p:cNvSpPr/>
          <p:nvPr/>
        </p:nvSpPr>
        <p:spPr>
          <a:xfrm>
            <a:off x="4065103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430" name="object 4430"/>
          <p:cNvSpPr/>
          <p:nvPr/>
        </p:nvSpPr>
        <p:spPr>
          <a:xfrm>
            <a:off x="4074139" y="2868789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431" name="object 4431"/>
          <p:cNvSpPr/>
          <p:nvPr/>
        </p:nvSpPr>
        <p:spPr>
          <a:xfrm>
            <a:off x="4082682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432" name="object 4432"/>
          <p:cNvSpPr/>
          <p:nvPr/>
        </p:nvSpPr>
        <p:spPr>
          <a:xfrm>
            <a:off x="4091720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433" name="object 4433"/>
          <p:cNvSpPr/>
          <p:nvPr/>
        </p:nvSpPr>
        <p:spPr>
          <a:xfrm>
            <a:off x="4100765" y="2868789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434" name="object 4434"/>
          <p:cNvSpPr/>
          <p:nvPr/>
        </p:nvSpPr>
        <p:spPr>
          <a:xfrm>
            <a:off x="4109299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435" name="object 4435"/>
          <p:cNvSpPr/>
          <p:nvPr/>
        </p:nvSpPr>
        <p:spPr>
          <a:xfrm>
            <a:off x="4118346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436" name="object 4436"/>
          <p:cNvSpPr/>
          <p:nvPr/>
        </p:nvSpPr>
        <p:spPr>
          <a:xfrm>
            <a:off x="4127381" y="2868789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437" name="object 4437"/>
          <p:cNvSpPr/>
          <p:nvPr/>
        </p:nvSpPr>
        <p:spPr>
          <a:xfrm>
            <a:off x="4135924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438" name="object 4438"/>
          <p:cNvSpPr/>
          <p:nvPr/>
        </p:nvSpPr>
        <p:spPr>
          <a:xfrm>
            <a:off x="4144971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439" name="object 4439"/>
          <p:cNvSpPr/>
          <p:nvPr/>
        </p:nvSpPr>
        <p:spPr>
          <a:xfrm>
            <a:off x="4154007" y="2868789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440" name="object 4440"/>
          <p:cNvSpPr/>
          <p:nvPr/>
        </p:nvSpPr>
        <p:spPr>
          <a:xfrm>
            <a:off x="4162550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441" name="object 4441"/>
          <p:cNvSpPr/>
          <p:nvPr/>
        </p:nvSpPr>
        <p:spPr>
          <a:xfrm>
            <a:off x="4171588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442" name="object 4442"/>
          <p:cNvSpPr/>
          <p:nvPr/>
        </p:nvSpPr>
        <p:spPr>
          <a:xfrm>
            <a:off x="4180633" y="2868789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443" name="object 4443"/>
          <p:cNvSpPr/>
          <p:nvPr/>
        </p:nvSpPr>
        <p:spPr>
          <a:xfrm>
            <a:off x="4189176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444" name="object 4444"/>
          <p:cNvSpPr/>
          <p:nvPr/>
        </p:nvSpPr>
        <p:spPr>
          <a:xfrm>
            <a:off x="4198213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445" name="object 4445"/>
          <p:cNvSpPr/>
          <p:nvPr/>
        </p:nvSpPr>
        <p:spPr>
          <a:xfrm>
            <a:off x="4207259" y="2868789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446" name="object 4446"/>
          <p:cNvSpPr/>
          <p:nvPr/>
        </p:nvSpPr>
        <p:spPr>
          <a:xfrm>
            <a:off x="4215793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447" name="object 4447"/>
          <p:cNvSpPr/>
          <p:nvPr/>
        </p:nvSpPr>
        <p:spPr>
          <a:xfrm>
            <a:off x="4224839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448" name="object 4448"/>
          <p:cNvSpPr/>
          <p:nvPr/>
        </p:nvSpPr>
        <p:spPr>
          <a:xfrm>
            <a:off x="4233876" y="2868789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449" name="object 4449"/>
          <p:cNvSpPr/>
          <p:nvPr/>
        </p:nvSpPr>
        <p:spPr>
          <a:xfrm>
            <a:off x="4242419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450" name="object 4450"/>
          <p:cNvSpPr/>
          <p:nvPr/>
        </p:nvSpPr>
        <p:spPr>
          <a:xfrm>
            <a:off x="4251465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451" name="object 4451"/>
          <p:cNvSpPr/>
          <p:nvPr/>
        </p:nvSpPr>
        <p:spPr>
          <a:xfrm>
            <a:off x="4259997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452" name="object 4452"/>
          <p:cNvSpPr/>
          <p:nvPr/>
        </p:nvSpPr>
        <p:spPr>
          <a:xfrm>
            <a:off x="4269044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453" name="object 4453"/>
          <p:cNvSpPr/>
          <p:nvPr/>
        </p:nvSpPr>
        <p:spPr>
          <a:xfrm>
            <a:off x="4278082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454" name="object 4454"/>
          <p:cNvSpPr/>
          <p:nvPr/>
        </p:nvSpPr>
        <p:spPr>
          <a:xfrm>
            <a:off x="4286623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455" name="object 4455"/>
          <p:cNvSpPr/>
          <p:nvPr/>
        </p:nvSpPr>
        <p:spPr>
          <a:xfrm>
            <a:off x="4295670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456" name="object 4456"/>
          <p:cNvSpPr/>
          <p:nvPr/>
        </p:nvSpPr>
        <p:spPr>
          <a:xfrm>
            <a:off x="4304708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457" name="object 4457"/>
          <p:cNvSpPr/>
          <p:nvPr/>
        </p:nvSpPr>
        <p:spPr>
          <a:xfrm>
            <a:off x="4313249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458" name="object 4458"/>
          <p:cNvSpPr/>
          <p:nvPr/>
        </p:nvSpPr>
        <p:spPr>
          <a:xfrm>
            <a:off x="4322286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459" name="object 4459"/>
          <p:cNvSpPr/>
          <p:nvPr/>
        </p:nvSpPr>
        <p:spPr>
          <a:xfrm>
            <a:off x="4331332" y="2868789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460" name="object 4460"/>
          <p:cNvSpPr/>
          <p:nvPr/>
        </p:nvSpPr>
        <p:spPr>
          <a:xfrm>
            <a:off x="4339875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461" name="object 4461"/>
          <p:cNvSpPr/>
          <p:nvPr/>
        </p:nvSpPr>
        <p:spPr>
          <a:xfrm>
            <a:off x="4348912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462" name="object 4462"/>
          <p:cNvSpPr/>
          <p:nvPr/>
        </p:nvSpPr>
        <p:spPr>
          <a:xfrm>
            <a:off x="4357949" y="2868789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463" name="object 4463"/>
          <p:cNvSpPr/>
          <p:nvPr/>
        </p:nvSpPr>
        <p:spPr>
          <a:xfrm>
            <a:off x="4366492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464" name="object 4464"/>
          <p:cNvSpPr/>
          <p:nvPr/>
        </p:nvSpPr>
        <p:spPr>
          <a:xfrm>
            <a:off x="4375538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465" name="object 4465"/>
          <p:cNvSpPr/>
          <p:nvPr/>
        </p:nvSpPr>
        <p:spPr>
          <a:xfrm>
            <a:off x="4384574" y="2868789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466" name="object 4466"/>
          <p:cNvSpPr/>
          <p:nvPr/>
        </p:nvSpPr>
        <p:spPr>
          <a:xfrm>
            <a:off x="4393117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467" name="object 4467"/>
          <p:cNvSpPr/>
          <p:nvPr/>
        </p:nvSpPr>
        <p:spPr>
          <a:xfrm>
            <a:off x="4402155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468" name="object 4468"/>
          <p:cNvSpPr/>
          <p:nvPr/>
        </p:nvSpPr>
        <p:spPr>
          <a:xfrm>
            <a:off x="4411200" y="2868789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469" name="object 4469"/>
          <p:cNvSpPr/>
          <p:nvPr/>
        </p:nvSpPr>
        <p:spPr>
          <a:xfrm>
            <a:off x="4419743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470" name="object 4470"/>
          <p:cNvSpPr/>
          <p:nvPr/>
        </p:nvSpPr>
        <p:spPr>
          <a:xfrm>
            <a:off x="4428781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471" name="object 4471"/>
          <p:cNvSpPr/>
          <p:nvPr/>
        </p:nvSpPr>
        <p:spPr>
          <a:xfrm>
            <a:off x="4437825" y="2868789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472" name="object 4472"/>
          <p:cNvSpPr/>
          <p:nvPr/>
        </p:nvSpPr>
        <p:spPr>
          <a:xfrm>
            <a:off x="4446359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473" name="object 4473"/>
          <p:cNvSpPr/>
          <p:nvPr/>
        </p:nvSpPr>
        <p:spPr>
          <a:xfrm>
            <a:off x="4455406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474" name="object 4474"/>
          <p:cNvSpPr/>
          <p:nvPr/>
        </p:nvSpPr>
        <p:spPr>
          <a:xfrm>
            <a:off x="4464442" y="2868789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475" name="object 4475"/>
          <p:cNvSpPr/>
          <p:nvPr/>
        </p:nvSpPr>
        <p:spPr>
          <a:xfrm>
            <a:off x="4472985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476" name="object 4476"/>
          <p:cNvSpPr/>
          <p:nvPr/>
        </p:nvSpPr>
        <p:spPr>
          <a:xfrm>
            <a:off x="4482032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477" name="object 4477"/>
          <p:cNvSpPr/>
          <p:nvPr/>
        </p:nvSpPr>
        <p:spPr>
          <a:xfrm>
            <a:off x="4490565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478" name="object 4478"/>
          <p:cNvSpPr/>
          <p:nvPr/>
        </p:nvSpPr>
        <p:spPr>
          <a:xfrm>
            <a:off x="4499611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479" name="object 4479"/>
          <p:cNvSpPr/>
          <p:nvPr/>
        </p:nvSpPr>
        <p:spPr>
          <a:xfrm>
            <a:off x="4508648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480" name="object 4480"/>
          <p:cNvSpPr/>
          <p:nvPr/>
        </p:nvSpPr>
        <p:spPr>
          <a:xfrm>
            <a:off x="4517190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481" name="object 4481"/>
          <p:cNvSpPr/>
          <p:nvPr/>
        </p:nvSpPr>
        <p:spPr>
          <a:xfrm>
            <a:off x="4526237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482" name="object 4482"/>
          <p:cNvSpPr/>
          <p:nvPr/>
        </p:nvSpPr>
        <p:spPr>
          <a:xfrm>
            <a:off x="4535275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483" name="object 4483"/>
          <p:cNvSpPr/>
          <p:nvPr/>
        </p:nvSpPr>
        <p:spPr>
          <a:xfrm>
            <a:off x="4543816" y="286878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6479"/>
                </a:moveTo>
                <a:lnTo>
                  <a:pt x="6480" y="6479"/>
                </a:lnTo>
                <a:lnTo>
                  <a:pt x="6480" y="0"/>
                </a:lnTo>
                <a:lnTo>
                  <a:pt x="0" y="0"/>
                </a:lnTo>
                <a:lnTo>
                  <a:pt x="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484" name="object 4484"/>
          <p:cNvSpPr/>
          <p:nvPr/>
        </p:nvSpPr>
        <p:spPr>
          <a:xfrm>
            <a:off x="4543816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485" name="object 4485"/>
          <p:cNvSpPr/>
          <p:nvPr/>
        </p:nvSpPr>
        <p:spPr>
          <a:xfrm>
            <a:off x="4552854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486" name="object 4486"/>
          <p:cNvSpPr/>
          <p:nvPr/>
        </p:nvSpPr>
        <p:spPr>
          <a:xfrm>
            <a:off x="4561901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487" name="object 4487"/>
          <p:cNvSpPr/>
          <p:nvPr/>
        </p:nvSpPr>
        <p:spPr>
          <a:xfrm>
            <a:off x="4570441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488" name="object 4488"/>
          <p:cNvSpPr/>
          <p:nvPr/>
        </p:nvSpPr>
        <p:spPr>
          <a:xfrm>
            <a:off x="4579479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489" name="object 4489"/>
          <p:cNvSpPr/>
          <p:nvPr/>
        </p:nvSpPr>
        <p:spPr>
          <a:xfrm>
            <a:off x="4588525" y="2868789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490" name="object 4490"/>
          <p:cNvSpPr/>
          <p:nvPr/>
        </p:nvSpPr>
        <p:spPr>
          <a:xfrm>
            <a:off x="4597058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491" name="object 4491"/>
          <p:cNvSpPr/>
          <p:nvPr/>
        </p:nvSpPr>
        <p:spPr>
          <a:xfrm>
            <a:off x="4606105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492" name="object 4492"/>
          <p:cNvSpPr/>
          <p:nvPr/>
        </p:nvSpPr>
        <p:spPr>
          <a:xfrm>
            <a:off x="4615142" y="2868789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493" name="object 4493"/>
          <p:cNvSpPr/>
          <p:nvPr/>
        </p:nvSpPr>
        <p:spPr>
          <a:xfrm>
            <a:off x="4623685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494" name="object 4494"/>
          <p:cNvSpPr/>
          <p:nvPr/>
        </p:nvSpPr>
        <p:spPr>
          <a:xfrm>
            <a:off x="4632731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495" name="object 4495"/>
          <p:cNvSpPr/>
          <p:nvPr/>
        </p:nvSpPr>
        <p:spPr>
          <a:xfrm>
            <a:off x="4641767" y="2868789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496" name="object 4496"/>
          <p:cNvSpPr/>
          <p:nvPr/>
        </p:nvSpPr>
        <p:spPr>
          <a:xfrm>
            <a:off x="4650310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497" name="object 4497"/>
          <p:cNvSpPr/>
          <p:nvPr/>
        </p:nvSpPr>
        <p:spPr>
          <a:xfrm>
            <a:off x="4659348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498" name="object 4498"/>
          <p:cNvSpPr/>
          <p:nvPr/>
        </p:nvSpPr>
        <p:spPr>
          <a:xfrm>
            <a:off x="4668393" y="2868789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499" name="object 4499"/>
          <p:cNvSpPr/>
          <p:nvPr/>
        </p:nvSpPr>
        <p:spPr>
          <a:xfrm>
            <a:off x="4676927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500" name="object 4500"/>
          <p:cNvSpPr/>
          <p:nvPr/>
        </p:nvSpPr>
        <p:spPr>
          <a:xfrm>
            <a:off x="4685974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501" name="object 4501"/>
          <p:cNvSpPr/>
          <p:nvPr/>
        </p:nvSpPr>
        <p:spPr>
          <a:xfrm>
            <a:off x="4695010" y="2868789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502" name="object 4502"/>
          <p:cNvSpPr/>
          <p:nvPr/>
        </p:nvSpPr>
        <p:spPr>
          <a:xfrm>
            <a:off x="4703552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503" name="object 4503"/>
          <p:cNvSpPr/>
          <p:nvPr/>
        </p:nvSpPr>
        <p:spPr>
          <a:xfrm>
            <a:off x="4712599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504" name="object 4504"/>
          <p:cNvSpPr/>
          <p:nvPr/>
        </p:nvSpPr>
        <p:spPr>
          <a:xfrm>
            <a:off x="4721635" y="2868789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505" name="object 4505"/>
          <p:cNvSpPr/>
          <p:nvPr/>
        </p:nvSpPr>
        <p:spPr>
          <a:xfrm>
            <a:off x="4730178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506" name="object 4506"/>
          <p:cNvSpPr/>
          <p:nvPr/>
        </p:nvSpPr>
        <p:spPr>
          <a:xfrm>
            <a:off x="4739216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507" name="object 4507"/>
          <p:cNvSpPr/>
          <p:nvPr/>
        </p:nvSpPr>
        <p:spPr>
          <a:xfrm>
            <a:off x="4747758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508" name="object 4508"/>
          <p:cNvSpPr/>
          <p:nvPr/>
        </p:nvSpPr>
        <p:spPr>
          <a:xfrm>
            <a:off x="4756804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509" name="object 4509"/>
          <p:cNvSpPr/>
          <p:nvPr/>
        </p:nvSpPr>
        <p:spPr>
          <a:xfrm>
            <a:off x="4765841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510" name="object 4510"/>
          <p:cNvSpPr/>
          <p:nvPr/>
        </p:nvSpPr>
        <p:spPr>
          <a:xfrm>
            <a:off x="4774383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511" name="object 4511"/>
          <p:cNvSpPr/>
          <p:nvPr/>
        </p:nvSpPr>
        <p:spPr>
          <a:xfrm>
            <a:off x="4783421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512" name="object 4512"/>
          <p:cNvSpPr/>
          <p:nvPr/>
        </p:nvSpPr>
        <p:spPr>
          <a:xfrm>
            <a:off x="4792467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513" name="object 4513"/>
          <p:cNvSpPr/>
          <p:nvPr/>
        </p:nvSpPr>
        <p:spPr>
          <a:xfrm>
            <a:off x="4801009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514" name="object 4514"/>
          <p:cNvSpPr/>
          <p:nvPr/>
        </p:nvSpPr>
        <p:spPr>
          <a:xfrm>
            <a:off x="4810047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515" name="object 4515"/>
          <p:cNvSpPr/>
          <p:nvPr/>
        </p:nvSpPr>
        <p:spPr>
          <a:xfrm>
            <a:off x="4819093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516" name="object 4516"/>
          <p:cNvSpPr/>
          <p:nvPr/>
        </p:nvSpPr>
        <p:spPr>
          <a:xfrm>
            <a:off x="4827626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517" name="object 4517"/>
          <p:cNvSpPr/>
          <p:nvPr/>
        </p:nvSpPr>
        <p:spPr>
          <a:xfrm>
            <a:off x="4836672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518" name="object 4518"/>
          <p:cNvSpPr/>
          <p:nvPr/>
        </p:nvSpPr>
        <p:spPr>
          <a:xfrm>
            <a:off x="4845708" y="2868789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519" name="object 4519"/>
          <p:cNvSpPr/>
          <p:nvPr/>
        </p:nvSpPr>
        <p:spPr>
          <a:xfrm>
            <a:off x="4854251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520" name="object 4520"/>
          <p:cNvSpPr/>
          <p:nvPr/>
        </p:nvSpPr>
        <p:spPr>
          <a:xfrm>
            <a:off x="4863298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521" name="object 4521"/>
          <p:cNvSpPr/>
          <p:nvPr/>
        </p:nvSpPr>
        <p:spPr>
          <a:xfrm>
            <a:off x="4872334" y="2868789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522" name="object 4522"/>
          <p:cNvSpPr/>
          <p:nvPr/>
        </p:nvSpPr>
        <p:spPr>
          <a:xfrm>
            <a:off x="4880877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523" name="object 4523"/>
          <p:cNvSpPr/>
          <p:nvPr/>
        </p:nvSpPr>
        <p:spPr>
          <a:xfrm>
            <a:off x="4889915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524" name="object 4524"/>
          <p:cNvSpPr/>
          <p:nvPr/>
        </p:nvSpPr>
        <p:spPr>
          <a:xfrm>
            <a:off x="4898960" y="2868789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525" name="object 4525"/>
          <p:cNvSpPr/>
          <p:nvPr/>
        </p:nvSpPr>
        <p:spPr>
          <a:xfrm>
            <a:off x="4907503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526" name="object 4526"/>
          <p:cNvSpPr/>
          <p:nvPr/>
        </p:nvSpPr>
        <p:spPr>
          <a:xfrm>
            <a:off x="4916540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527" name="object 4527"/>
          <p:cNvSpPr/>
          <p:nvPr/>
        </p:nvSpPr>
        <p:spPr>
          <a:xfrm>
            <a:off x="4925577" y="2868789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528" name="object 4528"/>
          <p:cNvSpPr/>
          <p:nvPr/>
        </p:nvSpPr>
        <p:spPr>
          <a:xfrm>
            <a:off x="4934120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529" name="object 4529"/>
          <p:cNvSpPr/>
          <p:nvPr/>
        </p:nvSpPr>
        <p:spPr>
          <a:xfrm>
            <a:off x="4943166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530" name="object 4530"/>
          <p:cNvSpPr/>
          <p:nvPr/>
        </p:nvSpPr>
        <p:spPr>
          <a:xfrm>
            <a:off x="4952203" y="2868789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531" name="object 4531"/>
          <p:cNvSpPr/>
          <p:nvPr/>
        </p:nvSpPr>
        <p:spPr>
          <a:xfrm>
            <a:off x="4960745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532" name="object 4532"/>
          <p:cNvSpPr/>
          <p:nvPr/>
        </p:nvSpPr>
        <p:spPr>
          <a:xfrm>
            <a:off x="4969783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533" name="object 4533"/>
          <p:cNvSpPr/>
          <p:nvPr/>
        </p:nvSpPr>
        <p:spPr>
          <a:xfrm>
            <a:off x="4978828" y="2868789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534" name="object 4534"/>
          <p:cNvSpPr/>
          <p:nvPr/>
        </p:nvSpPr>
        <p:spPr>
          <a:xfrm>
            <a:off x="4987371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535" name="object 4535"/>
          <p:cNvSpPr/>
          <p:nvPr/>
        </p:nvSpPr>
        <p:spPr>
          <a:xfrm>
            <a:off x="4996409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536" name="object 4536"/>
          <p:cNvSpPr/>
          <p:nvPr/>
        </p:nvSpPr>
        <p:spPr>
          <a:xfrm>
            <a:off x="5004950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537" name="object 4537"/>
          <p:cNvSpPr/>
          <p:nvPr/>
        </p:nvSpPr>
        <p:spPr>
          <a:xfrm>
            <a:off x="5013988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538" name="object 4538"/>
          <p:cNvSpPr/>
          <p:nvPr/>
        </p:nvSpPr>
        <p:spPr>
          <a:xfrm>
            <a:off x="5023034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539" name="object 4539"/>
          <p:cNvSpPr/>
          <p:nvPr/>
        </p:nvSpPr>
        <p:spPr>
          <a:xfrm>
            <a:off x="5031576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540" name="object 4540"/>
          <p:cNvSpPr/>
          <p:nvPr/>
        </p:nvSpPr>
        <p:spPr>
          <a:xfrm>
            <a:off x="5040613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541" name="object 4541"/>
          <p:cNvSpPr/>
          <p:nvPr/>
        </p:nvSpPr>
        <p:spPr>
          <a:xfrm>
            <a:off x="5049660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542" name="object 4542"/>
          <p:cNvSpPr/>
          <p:nvPr/>
        </p:nvSpPr>
        <p:spPr>
          <a:xfrm>
            <a:off x="5058193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543" name="object 4543"/>
          <p:cNvSpPr/>
          <p:nvPr/>
        </p:nvSpPr>
        <p:spPr>
          <a:xfrm>
            <a:off x="5067239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544" name="object 4544"/>
          <p:cNvSpPr/>
          <p:nvPr/>
        </p:nvSpPr>
        <p:spPr>
          <a:xfrm>
            <a:off x="5076277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545" name="object 4545"/>
          <p:cNvSpPr/>
          <p:nvPr/>
        </p:nvSpPr>
        <p:spPr>
          <a:xfrm>
            <a:off x="5084818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546" name="object 4546"/>
          <p:cNvSpPr/>
          <p:nvPr/>
        </p:nvSpPr>
        <p:spPr>
          <a:xfrm>
            <a:off x="5093865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547" name="object 4547"/>
          <p:cNvSpPr/>
          <p:nvPr/>
        </p:nvSpPr>
        <p:spPr>
          <a:xfrm>
            <a:off x="5102901" y="2868789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548" name="object 4548"/>
          <p:cNvSpPr/>
          <p:nvPr/>
        </p:nvSpPr>
        <p:spPr>
          <a:xfrm>
            <a:off x="5111444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549" name="object 4549"/>
          <p:cNvSpPr/>
          <p:nvPr/>
        </p:nvSpPr>
        <p:spPr>
          <a:xfrm>
            <a:off x="5120482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550" name="object 4550"/>
          <p:cNvSpPr/>
          <p:nvPr/>
        </p:nvSpPr>
        <p:spPr>
          <a:xfrm>
            <a:off x="5129527" y="2868789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551" name="object 4551"/>
          <p:cNvSpPr/>
          <p:nvPr/>
        </p:nvSpPr>
        <p:spPr>
          <a:xfrm>
            <a:off x="5138566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552" name="object 4552"/>
          <p:cNvSpPr/>
          <p:nvPr/>
        </p:nvSpPr>
        <p:spPr>
          <a:xfrm>
            <a:off x="5147612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553" name="object 4553"/>
          <p:cNvSpPr/>
          <p:nvPr/>
        </p:nvSpPr>
        <p:spPr>
          <a:xfrm>
            <a:off x="5156648" y="2868789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554" name="object 4554"/>
          <p:cNvSpPr/>
          <p:nvPr/>
        </p:nvSpPr>
        <p:spPr>
          <a:xfrm>
            <a:off x="5165191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555" name="object 4555"/>
          <p:cNvSpPr/>
          <p:nvPr/>
        </p:nvSpPr>
        <p:spPr>
          <a:xfrm>
            <a:off x="5174229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556" name="object 4556"/>
          <p:cNvSpPr/>
          <p:nvPr/>
        </p:nvSpPr>
        <p:spPr>
          <a:xfrm>
            <a:off x="5183276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557" name="object 4557"/>
          <p:cNvSpPr/>
          <p:nvPr/>
        </p:nvSpPr>
        <p:spPr>
          <a:xfrm>
            <a:off x="5192314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558" name="object 4558"/>
          <p:cNvSpPr/>
          <p:nvPr/>
        </p:nvSpPr>
        <p:spPr>
          <a:xfrm>
            <a:off x="5201358" y="2868789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559" name="object 4559"/>
          <p:cNvSpPr/>
          <p:nvPr/>
        </p:nvSpPr>
        <p:spPr>
          <a:xfrm>
            <a:off x="5209901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560" name="object 4560"/>
          <p:cNvSpPr/>
          <p:nvPr/>
        </p:nvSpPr>
        <p:spPr>
          <a:xfrm>
            <a:off x="5218939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561" name="object 4561"/>
          <p:cNvSpPr/>
          <p:nvPr/>
        </p:nvSpPr>
        <p:spPr>
          <a:xfrm>
            <a:off x="5227986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562" name="object 4562"/>
          <p:cNvSpPr/>
          <p:nvPr/>
        </p:nvSpPr>
        <p:spPr>
          <a:xfrm>
            <a:off x="5237022" y="2868789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563" name="object 4563"/>
          <p:cNvSpPr/>
          <p:nvPr/>
        </p:nvSpPr>
        <p:spPr>
          <a:xfrm>
            <a:off x="5245565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564" name="object 4564"/>
          <p:cNvSpPr/>
          <p:nvPr/>
        </p:nvSpPr>
        <p:spPr>
          <a:xfrm>
            <a:off x="5254603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565" name="object 4565"/>
          <p:cNvSpPr/>
          <p:nvPr/>
        </p:nvSpPr>
        <p:spPr>
          <a:xfrm>
            <a:off x="5263649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566" name="object 4566"/>
          <p:cNvSpPr/>
          <p:nvPr/>
        </p:nvSpPr>
        <p:spPr>
          <a:xfrm>
            <a:off x="5272687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567" name="object 4567"/>
          <p:cNvSpPr/>
          <p:nvPr/>
        </p:nvSpPr>
        <p:spPr>
          <a:xfrm>
            <a:off x="5281732" y="2868789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568" name="object 4568"/>
          <p:cNvSpPr/>
          <p:nvPr/>
        </p:nvSpPr>
        <p:spPr>
          <a:xfrm>
            <a:off x="5290275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569" name="object 4569"/>
          <p:cNvSpPr/>
          <p:nvPr/>
        </p:nvSpPr>
        <p:spPr>
          <a:xfrm>
            <a:off x="5299312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570" name="object 4570"/>
          <p:cNvSpPr/>
          <p:nvPr/>
        </p:nvSpPr>
        <p:spPr>
          <a:xfrm>
            <a:off x="5308350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571" name="object 4571"/>
          <p:cNvSpPr/>
          <p:nvPr/>
        </p:nvSpPr>
        <p:spPr>
          <a:xfrm>
            <a:off x="5317397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572" name="object 4572"/>
          <p:cNvSpPr/>
          <p:nvPr/>
        </p:nvSpPr>
        <p:spPr>
          <a:xfrm>
            <a:off x="5326433" y="2868789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573" name="object 4573"/>
          <p:cNvSpPr/>
          <p:nvPr/>
        </p:nvSpPr>
        <p:spPr>
          <a:xfrm>
            <a:off x="5334976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574" name="object 4574"/>
          <p:cNvSpPr/>
          <p:nvPr/>
        </p:nvSpPr>
        <p:spPr>
          <a:xfrm>
            <a:off x="5344022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575" name="object 4575"/>
          <p:cNvSpPr/>
          <p:nvPr/>
        </p:nvSpPr>
        <p:spPr>
          <a:xfrm>
            <a:off x="5353060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576" name="object 4576"/>
          <p:cNvSpPr/>
          <p:nvPr/>
        </p:nvSpPr>
        <p:spPr>
          <a:xfrm>
            <a:off x="5362107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577" name="object 4577"/>
          <p:cNvSpPr/>
          <p:nvPr/>
        </p:nvSpPr>
        <p:spPr>
          <a:xfrm>
            <a:off x="5371143" y="2868789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578" name="object 4578"/>
          <p:cNvSpPr/>
          <p:nvPr/>
        </p:nvSpPr>
        <p:spPr>
          <a:xfrm>
            <a:off x="5379686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579" name="object 4579"/>
          <p:cNvSpPr/>
          <p:nvPr/>
        </p:nvSpPr>
        <p:spPr>
          <a:xfrm>
            <a:off x="5388724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580" name="object 4580"/>
          <p:cNvSpPr/>
          <p:nvPr/>
        </p:nvSpPr>
        <p:spPr>
          <a:xfrm>
            <a:off x="5397770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581" name="object 4581"/>
          <p:cNvSpPr/>
          <p:nvPr/>
        </p:nvSpPr>
        <p:spPr>
          <a:xfrm>
            <a:off x="5406806" y="2868789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582" name="object 4582"/>
          <p:cNvSpPr/>
          <p:nvPr/>
        </p:nvSpPr>
        <p:spPr>
          <a:xfrm>
            <a:off x="5415349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583" name="object 4583"/>
          <p:cNvSpPr/>
          <p:nvPr/>
        </p:nvSpPr>
        <p:spPr>
          <a:xfrm>
            <a:off x="5424396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584" name="object 4584"/>
          <p:cNvSpPr/>
          <p:nvPr/>
        </p:nvSpPr>
        <p:spPr>
          <a:xfrm>
            <a:off x="5433433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585" name="object 4585"/>
          <p:cNvSpPr/>
          <p:nvPr/>
        </p:nvSpPr>
        <p:spPr>
          <a:xfrm>
            <a:off x="5442471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586" name="object 4586"/>
          <p:cNvSpPr/>
          <p:nvPr/>
        </p:nvSpPr>
        <p:spPr>
          <a:xfrm>
            <a:off x="5451516" y="2868789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587" name="object 4587"/>
          <p:cNvSpPr/>
          <p:nvPr/>
        </p:nvSpPr>
        <p:spPr>
          <a:xfrm>
            <a:off x="5460059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588" name="object 4588"/>
          <p:cNvSpPr/>
          <p:nvPr/>
        </p:nvSpPr>
        <p:spPr>
          <a:xfrm>
            <a:off x="5469096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589" name="object 4589"/>
          <p:cNvSpPr/>
          <p:nvPr/>
        </p:nvSpPr>
        <p:spPr>
          <a:xfrm>
            <a:off x="5478143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590" name="object 4590"/>
          <p:cNvSpPr/>
          <p:nvPr/>
        </p:nvSpPr>
        <p:spPr>
          <a:xfrm>
            <a:off x="5487181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591" name="object 4591"/>
          <p:cNvSpPr/>
          <p:nvPr/>
        </p:nvSpPr>
        <p:spPr>
          <a:xfrm>
            <a:off x="5496226" y="2868789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592" name="object 4592"/>
          <p:cNvSpPr/>
          <p:nvPr/>
        </p:nvSpPr>
        <p:spPr>
          <a:xfrm>
            <a:off x="5504760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593" name="object 4593"/>
          <p:cNvSpPr/>
          <p:nvPr/>
        </p:nvSpPr>
        <p:spPr>
          <a:xfrm>
            <a:off x="5513807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594" name="object 4594"/>
          <p:cNvSpPr/>
          <p:nvPr/>
        </p:nvSpPr>
        <p:spPr>
          <a:xfrm>
            <a:off x="5522845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595" name="object 4595"/>
          <p:cNvSpPr/>
          <p:nvPr/>
        </p:nvSpPr>
        <p:spPr>
          <a:xfrm>
            <a:off x="5531891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596" name="object 4596"/>
          <p:cNvSpPr/>
          <p:nvPr/>
        </p:nvSpPr>
        <p:spPr>
          <a:xfrm>
            <a:off x="5540927" y="2868789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597" name="object 4597"/>
          <p:cNvSpPr/>
          <p:nvPr/>
        </p:nvSpPr>
        <p:spPr>
          <a:xfrm>
            <a:off x="5549470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598" name="object 4598"/>
          <p:cNvSpPr/>
          <p:nvPr/>
        </p:nvSpPr>
        <p:spPr>
          <a:xfrm>
            <a:off x="5558517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599" name="object 4599"/>
          <p:cNvSpPr/>
          <p:nvPr/>
        </p:nvSpPr>
        <p:spPr>
          <a:xfrm>
            <a:off x="5567554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600" name="object 4600"/>
          <p:cNvSpPr/>
          <p:nvPr/>
        </p:nvSpPr>
        <p:spPr>
          <a:xfrm>
            <a:off x="5576591" y="2868789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601" name="object 4601"/>
          <p:cNvSpPr/>
          <p:nvPr/>
        </p:nvSpPr>
        <p:spPr>
          <a:xfrm>
            <a:off x="5585134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602" name="object 4602"/>
          <p:cNvSpPr/>
          <p:nvPr/>
        </p:nvSpPr>
        <p:spPr>
          <a:xfrm>
            <a:off x="5594180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603" name="object 4603"/>
          <p:cNvSpPr/>
          <p:nvPr/>
        </p:nvSpPr>
        <p:spPr>
          <a:xfrm>
            <a:off x="5603217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604" name="object 4604"/>
          <p:cNvSpPr/>
          <p:nvPr/>
        </p:nvSpPr>
        <p:spPr>
          <a:xfrm>
            <a:off x="5612264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605" name="object 4605"/>
          <p:cNvSpPr/>
          <p:nvPr/>
        </p:nvSpPr>
        <p:spPr>
          <a:xfrm>
            <a:off x="5621300" y="2868789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606" name="object 4606"/>
          <p:cNvSpPr/>
          <p:nvPr/>
        </p:nvSpPr>
        <p:spPr>
          <a:xfrm>
            <a:off x="5629843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607" name="object 4607"/>
          <p:cNvSpPr/>
          <p:nvPr/>
        </p:nvSpPr>
        <p:spPr>
          <a:xfrm>
            <a:off x="5638881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608" name="object 4608"/>
          <p:cNvSpPr/>
          <p:nvPr/>
        </p:nvSpPr>
        <p:spPr>
          <a:xfrm>
            <a:off x="5647927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609" name="object 4609"/>
          <p:cNvSpPr/>
          <p:nvPr/>
        </p:nvSpPr>
        <p:spPr>
          <a:xfrm>
            <a:off x="5656965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610" name="object 4610"/>
          <p:cNvSpPr/>
          <p:nvPr/>
        </p:nvSpPr>
        <p:spPr>
          <a:xfrm>
            <a:off x="5666010" y="2868789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611" name="object 4611"/>
          <p:cNvSpPr/>
          <p:nvPr/>
        </p:nvSpPr>
        <p:spPr>
          <a:xfrm>
            <a:off x="5674553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612" name="object 4612"/>
          <p:cNvSpPr/>
          <p:nvPr/>
        </p:nvSpPr>
        <p:spPr>
          <a:xfrm>
            <a:off x="5670533" y="3091317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759" y="6480"/>
                </a:moveTo>
                <a:lnTo>
                  <a:pt x="0" y="6480"/>
                </a:lnTo>
                <a:lnTo>
                  <a:pt x="0" y="0"/>
                </a:lnTo>
                <a:lnTo>
                  <a:pt x="5759" y="0"/>
                </a:lnTo>
                <a:lnTo>
                  <a:pt x="575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613" name="object 4613"/>
          <p:cNvSpPr/>
          <p:nvPr/>
        </p:nvSpPr>
        <p:spPr>
          <a:xfrm>
            <a:off x="5661491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614" name="object 4614"/>
          <p:cNvSpPr/>
          <p:nvPr/>
        </p:nvSpPr>
        <p:spPr>
          <a:xfrm>
            <a:off x="5652445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615" name="object 4615"/>
          <p:cNvSpPr/>
          <p:nvPr/>
        </p:nvSpPr>
        <p:spPr>
          <a:xfrm>
            <a:off x="5643406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616" name="object 4616"/>
          <p:cNvSpPr/>
          <p:nvPr/>
        </p:nvSpPr>
        <p:spPr>
          <a:xfrm>
            <a:off x="5634360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617" name="object 4617"/>
          <p:cNvSpPr/>
          <p:nvPr/>
        </p:nvSpPr>
        <p:spPr>
          <a:xfrm>
            <a:off x="5625823" y="3091317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759" y="6480"/>
                </a:moveTo>
                <a:lnTo>
                  <a:pt x="0" y="6480"/>
                </a:lnTo>
                <a:lnTo>
                  <a:pt x="0" y="0"/>
                </a:lnTo>
                <a:lnTo>
                  <a:pt x="5759" y="0"/>
                </a:lnTo>
                <a:lnTo>
                  <a:pt x="575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618" name="object 4618"/>
          <p:cNvSpPr/>
          <p:nvPr/>
        </p:nvSpPr>
        <p:spPr>
          <a:xfrm>
            <a:off x="5616781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619" name="object 4619"/>
          <p:cNvSpPr/>
          <p:nvPr/>
        </p:nvSpPr>
        <p:spPr>
          <a:xfrm>
            <a:off x="5607743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620" name="object 4620"/>
          <p:cNvSpPr/>
          <p:nvPr/>
        </p:nvSpPr>
        <p:spPr>
          <a:xfrm>
            <a:off x="5598696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621" name="object 4621"/>
          <p:cNvSpPr/>
          <p:nvPr/>
        </p:nvSpPr>
        <p:spPr>
          <a:xfrm>
            <a:off x="5589659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622" name="object 4622"/>
          <p:cNvSpPr/>
          <p:nvPr/>
        </p:nvSpPr>
        <p:spPr>
          <a:xfrm>
            <a:off x="5581114" y="3091317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759" y="6480"/>
                </a:moveTo>
                <a:lnTo>
                  <a:pt x="0" y="6480"/>
                </a:lnTo>
                <a:lnTo>
                  <a:pt x="0" y="0"/>
                </a:lnTo>
                <a:lnTo>
                  <a:pt x="5759" y="0"/>
                </a:lnTo>
                <a:lnTo>
                  <a:pt x="575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623" name="object 4623"/>
          <p:cNvSpPr/>
          <p:nvPr/>
        </p:nvSpPr>
        <p:spPr>
          <a:xfrm>
            <a:off x="5572071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624" name="object 4624"/>
          <p:cNvSpPr/>
          <p:nvPr/>
        </p:nvSpPr>
        <p:spPr>
          <a:xfrm>
            <a:off x="5563033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625" name="object 4625"/>
          <p:cNvSpPr/>
          <p:nvPr/>
        </p:nvSpPr>
        <p:spPr>
          <a:xfrm>
            <a:off x="5553996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626" name="object 4626"/>
          <p:cNvSpPr/>
          <p:nvPr/>
        </p:nvSpPr>
        <p:spPr>
          <a:xfrm>
            <a:off x="5544949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627" name="object 4627"/>
          <p:cNvSpPr/>
          <p:nvPr/>
        </p:nvSpPr>
        <p:spPr>
          <a:xfrm>
            <a:off x="5536412" y="3091317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759" y="6480"/>
                </a:moveTo>
                <a:lnTo>
                  <a:pt x="0" y="6480"/>
                </a:lnTo>
                <a:lnTo>
                  <a:pt x="0" y="0"/>
                </a:lnTo>
                <a:lnTo>
                  <a:pt x="5759" y="0"/>
                </a:lnTo>
                <a:lnTo>
                  <a:pt x="575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628" name="object 4628"/>
          <p:cNvSpPr/>
          <p:nvPr/>
        </p:nvSpPr>
        <p:spPr>
          <a:xfrm>
            <a:off x="5527370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629" name="object 4629"/>
          <p:cNvSpPr/>
          <p:nvPr/>
        </p:nvSpPr>
        <p:spPr>
          <a:xfrm>
            <a:off x="5518324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630" name="object 4630"/>
          <p:cNvSpPr/>
          <p:nvPr/>
        </p:nvSpPr>
        <p:spPr>
          <a:xfrm>
            <a:off x="5509286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631" name="object 4631"/>
          <p:cNvSpPr/>
          <p:nvPr/>
        </p:nvSpPr>
        <p:spPr>
          <a:xfrm>
            <a:off x="5500740" y="3091317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759" y="6480"/>
                </a:moveTo>
                <a:lnTo>
                  <a:pt x="0" y="6480"/>
                </a:lnTo>
                <a:lnTo>
                  <a:pt x="0" y="0"/>
                </a:lnTo>
                <a:lnTo>
                  <a:pt x="5759" y="0"/>
                </a:lnTo>
                <a:lnTo>
                  <a:pt x="575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632" name="object 4632"/>
          <p:cNvSpPr/>
          <p:nvPr/>
        </p:nvSpPr>
        <p:spPr>
          <a:xfrm>
            <a:off x="5491707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633" name="object 4633"/>
          <p:cNvSpPr/>
          <p:nvPr/>
        </p:nvSpPr>
        <p:spPr>
          <a:xfrm>
            <a:off x="5482662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6480"/>
                </a:moveTo>
                <a:lnTo>
                  <a:pt x="6479" y="6480"/>
                </a:lnTo>
                <a:lnTo>
                  <a:pt x="6479" y="0"/>
                </a:lnTo>
                <a:lnTo>
                  <a:pt x="0" y="0"/>
                </a:lnTo>
                <a:lnTo>
                  <a:pt x="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634" name="object 4634"/>
          <p:cNvSpPr/>
          <p:nvPr/>
        </p:nvSpPr>
        <p:spPr>
          <a:xfrm>
            <a:off x="5482660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635" name="object 4635"/>
          <p:cNvSpPr/>
          <p:nvPr/>
        </p:nvSpPr>
        <p:spPr>
          <a:xfrm>
            <a:off x="5473622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636" name="object 4636"/>
          <p:cNvSpPr/>
          <p:nvPr/>
        </p:nvSpPr>
        <p:spPr>
          <a:xfrm>
            <a:off x="5464575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637" name="object 4637"/>
          <p:cNvSpPr/>
          <p:nvPr/>
        </p:nvSpPr>
        <p:spPr>
          <a:xfrm>
            <a:off x="5456039" y="3091317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760" y="6480"/>
                </a:moveTo>
                <a:lnTo>
                  <a:pt x="0" y="6480"/>
                </a:lnTo>
                <a:lnTo>
                  <a:pt x="0" y="0"/>
                </a:lnTo>
                <a:lnTo>
                  <a:pt x="5760" y="0"/>
                </a:lnTo>
                <a:lnTo>
                  <a:pt x="576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638" name="object 4638"/>
          <p:cNvSpPr/>
          <p:nvPr/>
        </p:nvSpPr>
        <p:spPr>
          <a:xfrm>
            <a:off x="5446997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639" name="object 4639"/>
          <p:cNvSpPr/>
          <p:nvPr/>
        </p:nvSpPr>
        <p:spPr>
          <a:xfrm>
            <a:off x="5437950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640" name="object 4640"/>
          <p:cNvSpPr/>
          <p:nvPr/>
        </p:nvSpPr>
        <p:spPr>
          <a:xfrm>
            <a:off x="5428912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641" name="object 4641"/>
          <p:cNvSpPr/>
          <p:nvPr/>
        </p:nvSpPr>
        <p:spPr>
          <a:xfrm>
            <a:off x="5419875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642" name="object 4642"/>
          <p:cNvSpPr/>
          <p:nvPr/>
        </p:nvSpPr>
        <p:spPr>
          <a:xfrm>
            <a:off x="5411329" y="3091317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760" y="6480"/>
                </a:moveTo>
                <a:lnTo>
                  <a:pt x="0" y="6480"/>
                </a:lnTo>
                <a:lnTo>
                  <a:pt x="0" y="0"/>
                </a:lnTo>
                <a:lnTo>
                  <a:pt x="5760" y="0"/>
                </a:lnTo>
                <a:lnTo>
                  <a:pt x="576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643" name="object 4643"/>
          <p:cNvSpPr/>
          <p:nvPr/>
        </p:nvSpPr>
        <p:spPr>
          <a:xfrm>
            <a:off x="5402287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644" name="object 4644"/>
          <p:cNvSpPr/>
          <p:nvPr/>
        </p:nvSpPr>
        <p:spPr>
          <a:xfrm>
            <a:off x="5393249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645" name="object 4645"/>
          <p:cNvSpPr/>
          <p:nvPr/>
        </p:nvSpPr>
        <p:spPr>
          <a:xfrm>
            <a:off x="5384203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646" name="object 4646"/>
          <p:cNvSpPr/>
          <p:nvPr/>
        </p:nvSpPr>
        <p:spPr>
          <a:xfrm>
            <a:off x="5375165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647" name="object 4647"/>
          <p:cNvSpPr/>
          <p:nvPr/>
        </p:nvSpPr>
        <p:spPr>
          <a:xfrm>
            <a:off x="5366619" y="3091317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760" y="6480"/>
                </a:moveTo>
                <a:lnTo>
                  <a:pt x="0" y="6480"/>
                </a:lnTo>
                <a:lnTo>
                  <a:pt x="0" y="0"/>
                </a:lnTo>
                <a:lnTo>
                  <a:pt x="5760" y="0"/>
                </a:lnTo>
                <a:lnTo>
                  <a:pt x="576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648" name="object 4648"/>
          <p:cNvSpPr/>
          <p:nvPr/>
        </p:nvSpPr>
        <p:spPr>
          <a:xfrm>
            <a:off x="5357586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649" name="object 4649"/>
          <p:cNvSpPr/>
          <p:nvPr/>
        </p:nvSpPr>
        <p:spPr>
          <a:xfrm>
            <a:off x="5348539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650" name="object 4650"/>
          <p:cNvSpPr/>
          <p:nvPr/>
        </p:nvSpPr>
        <p:spPr>
          <a:xfrm>
            <a:off x="5339501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651" name="object 4651"/>
          <p:cNvSpPr/>
          <p:nvPr/>
        </p:nvSpPr>
        <p:spPr>
          <a:xfrm>
            <a:off x="5330955" y="3091317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760" y="6480"/>
                </a:moveTo>
                <a:lnTo>
                  <a:pt x="0" y="6480"/>
                </a:lnTo>
                <a:lnTo>
                  <a:pt x="0" y="0"/>
                </a:lnTo>
                <a:lnTo>
                  <a:pt x="5760" y="0"/>
                </a:lnTo>
                <a:lnTo>
                  <a:pt x="576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652" name="object 4652"/>
          <p:cNvSpPr/>
          <p:nvPr/>
        </p:nvSpPr>
        <p:spPr>
          <a:xfrm>
            <a:off x="5321914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653" name="object 4653"/>
          <p:cNvSpPr/>
          <p:nvPr/>
        </p:nvSpPr>
        <p:spPr>
          <a:xfrm>
            <a:off x="5312876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654" name="object 4654"/>
          <p:cNvSpPr/>
          <p:nvPr/>
        </p:nvSpPr>
        <p:spPr>
          <a:xfrm>
            <a:off x="5303829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655" name="object 4655"/>
          <p:cNvSpPr/>
          <p:nvPr/>
        </p:nvSpPr>
        <p:spPr>
          <a:xfrm>
            <a:off x="5294791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656" name="object 4656"/>
          <p:cNvSpPr/>
          <p:nvPr/>
        </p:nvSpPr>
        <p:spPr>
          <a:xfrm>
            <a:off x="5286255" y="3091317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760" y="6480"/>
                </a:moveTo>
                <a:lnTo>
                  <a:pt x="0" y="6480"/>
                </a:lnTo>
                <a:lnTo>
                  <a:pt x="0" y="0"/>
                </a:lnTo>
                <a:lnTo>
                  <a:pt x="5760" y="0"/>
                </a:lnTo>
                <a:lnTo>
                  <a:pt x="576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657" name="object 4657"/>
          <p:cNvSpPr/>
          <p:nvPr/>
        </p:nvSpPr>
        <p:spPr>
          <a:xfrm>
            <a:off x="5277212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658" name="object 4658"/>
          <p:cNvSpPr/>
          <p:nvPr/>
        </p:nvSpPr>
        <p:spPr>
          <a:xfrm>
            <a:off x="5268165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659" name="object 4659"/>
          <p:cNvSpPr/>
          <p:nvPr/>
        </p:nvSpPr>
        <p:spPr>
          <a:xfrm>
            <a:off x="5259128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660" name="object 4660"/>
          <p:cNvSpPr/>
          <p:nvPr/>
        </p:nvSpPr>
        <p:spPr>
          <a:xfrm>
            <a:off x="5250082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661" name="object 4661"/>
          <p:cNvSpPr/>
          <p:nvPr/>
        </p:nvSpPr>
        <p:spPr>
          <a:xfrm>
            <a:off x="5241545" y="3091317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759" y="6480"/>
                </a:moveTo>
                <a:lnTo>
                  <a:pt x="0" y="6480"/>
                </a:lnTo>
                <a:lnTo>
                  <a:pt x="0" y="0"/>
                </a:lnTo>
                <a:lnTo>
                  <a:pt x="5759" y="0"/>
                </a:lnTo>
                <a:lnTo>
                  <a:pt x="575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662" name="object 4662"/>
          <p:cNvSpPr/>
          <p:nvPr/>
        </p:nvSpPr>
        <p:spPr>
          <a:xfrm>
            <a:off x="5232502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663" name="object 4663"/>
          <p:cNvSpPr/>
          <p:nvPr/>
        </p:nvSpPr>
        <p:spPr>
          <a:xfrm>
            <a:off x="5223465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664" name="object 4664"/>
          <p:cNvSpPr/>
          <p:nvPr/>
        </p:nvSpPr>
        <p:spPr>
          <a:xfrm>
            <a:off x="5214418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665" name="object 4665"/>
          <p:cNvSpPr/>
          <p:nvPr/>
        </p:nvSpPr>
        <p:spPr>
          <a:xfrm>
            <a:off x="5205380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666" name="object 4666"/>
          <p:cNvSpPr/>
          <p:nvPr/>
        </p:nvSpPr>
        <p:spPr>
          <a:xfrm>
            <a:off x="5196835" y="3091317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760" y="6480"/>
                </a:moveTo>
                <a:lnTo>
                  <a:pt x="0" y="6480"/>
                </a:lnTo>
                <a:lnTo>
                  <a:pt x="0" y="0"/>
                </a:lnTo>
                <a:lnTo>
                  <a:pt x="5760" y="0"/>
                </a:lnTo>
                <a:lnTo>
                  <a:pt x="576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667" name="object 4667"/>
          <p:cNvSpPr/>
          <p:nvPr/>
        </p:nvSpPr>
        <p:spPr>
          <a:xfrm>
            <a:off x="5187793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668" name="object 4668"/>
          <p:cNvSpPr/>
          <p:nvPr/>
        </p:nvSpPr>
        <p:spPr>
          <a:xfrm>
            <a:off x="5178755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669" name="object 4669"/>
          <p:cNvSpPr/>
          <p:nvPr/>
        </p:nvSpPr>
        <p:spPr>
          <a:xfrm>
            <a:off x="5169708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670" name="object 4670"/>
          <p:cNvSpPr/>
          <p:nvPr/>
        </p:nvSpPr>
        <p:spPr>
          <a:xfrm>
            <a:off x="5161172" y="3091317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760" y="6480"/>
                </a:moveTo>
                <a:lnTo>
                  <a:pt x="0" y="6480"/>
                </a:lnTo>
                <a:lnTo>
                  <a:pt x="0" y="0"/>
                </a:lnTo>
                <a:lnTo>
                  <a:pt x="5760" y="0"/>
                </a:lnTo>
                <a:lnTo>
                  <a:pt x="576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671" name="object 4671"/>
          <p:cNvSpPr/>
          <p:nvPr/>
        </p:nvSpPr>
        <p:spPr>
          <a:xfrm>
            <a:off x="5152130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672" name="object 4672"/>
          <p:cNvSpPr/>
          <p:nvPr/>
        </p:nvSpPr>
        <p:spPr>
          <a:xfrm>
            <a:off x="5143092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673" name="object 4673"/>
          <p:cNvSpPr/>
          <p:nvPr/>
        </p:nvSpPr>
        <p:spPr>
          <a:xfrm>
            <a:off x="5134045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674" name="object 4674"/>
          <p:cNvSpPr/>
          <p:nvPr/>
        </p:nvSpPr>
        <p:spPr>
          <a:xfrm>
            <a:off x="5683591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675" name="object 4675"/>
          <p:cNvSpPr/>
          <p:nvPr/>
        </p:nvSpPr>
        <p:spPr>
          <a:xfrm>
            <a:off x="5692638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676" name="object 4676"/>
          <p:cNvSpPr/>
          <p:nvPr/>
        </p:nvSpPr>
        <p:spPr>
          <a:xfrm>
            <a:off x="5701674" y="2868789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677" name="object 4677"/>
          <p:cNvSpPr/>
          <p:nvPr/>
        </p:nvSpPr>
        <p:spPr>
          <a:xfrm>
            <a:off x="5710217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678" name="object 4678"/>
          <p:cNvSpPr/>
          <p:nvPr/>
        </p:nvSpPr>
        <p:spPr>
          <a:xfrm>
            <a:off x="5719254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679" name="object 4679"/>
          <p:cNvSpPr/>
          <p:nvPr/>
        </p:nvSpPr>
        <p:spPr>
          <a:xfrm>
            <a:off x="5728299" y="2868789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680" name="object 4680"/>
          <p:cNvSpPr/>
          <p:nvPr/>
        </p:nvSpPr>
        <p:spPr>
          <a:xfrm>
            <a:off x="5736833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681" name="object 4681"/>
          <p:cNvSpPr/>
          <p:nvPr/>
        </p:nvSpPr>
        <p:spPr>
          <a:xfrm>
            <a:off x="5745880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682" name="object 4682"/>
          <p:cNvSpPr/>
          <p:nvPr/>
        </p:nvSpPr>
        <p:spPr>
          <a:xfrm>
            <a:off x="5754918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683" name="object 4683"/>
          <p:cNvSpPr/>
          <p:nvPr/>
        </p:nvSpPr>
        <p:spPr>
          <a:xfrm>
            <a:off x="5763459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684" name="object 4684"/>
          <p:cNvSpPr/>
          <p:nvPr/>
        </p:nvSpPr>
        <p:spPr>
          <a:xfrm>
            <a:off x="5772506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685" name="object 4685"/>
          <p:cNvSpPr/>
          <p:nvPr/>
        </p:nvSpPr>
        <p:spPr>
          <a:xfrm>
            <a:off x="5781543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686" name="object 4686"/>
          <p:cNvSpPr/>
          <p:nvPr/>
        </p:nvSpPr>
        <p:spPr>
          <a:xfrm>
            <a:off x="5790588" y="2868789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687" name="object 4687"/>
          <p:cNvSpPr/>
          <p:nvPr/>
        </p:nvSpPr>
        <p:spPr>
          <a:xfrm>
            <a:off x="5799122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688" name="object 4688"/>
          <p:cNvSpPr/>
          <p:nvPr/>
        </p:nvSpPr>
        <p:spPr>
          <a:xfrm>
            <a:off x="5808169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689" name="object 4689"/>
          <p:cNvSpPr/>
          <p:nvPr/>
        </p:nvSpPr>
        <p:spPr>
          <a:xfrm>
            <a:off x="5817205" y="2868789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690" name="object 4690"/>
          <p:cNvSpPr/>
          <p:nvPr/>
        </p:nvSpPr>
        <p:spPr>
          <a:xfrm>
            <a:off x="5825748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691" name="object 4691"/>
          <p:cNvSpPr/>
          <p:nvPr/>
        </p:nvSpPr>
        <p:spPr>
          <a:xfrm>
            <a:off x="5834794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692" name="object 4692"/>
          <p:cNvSpPr/>
          <p:nvPr/>
        </p:nvSpPr>
        <p:spPr>
          <a:xfrm>
            <a:off x="5843831" y="2868789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693" name="object 4693"/>
          <p:cNvSpPr/>
          <p:nvPr/>
        </p:nvSpPr>
        <p:spPr>
          <a:xfrm>
            <a:off x="5852374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694" name="object 4694"/>
          <p:cNvSpPr/>
          <p:nvPr/>
        </p:nvSpPr>
        <p:spPr>
          <a:xfrm>
            <a:off x="5861411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695" name="object 4695"/>
          <p:cNvSpPr/>
          <p:nvPr/>
        </p:nvSpPr>
        <p:spPr>
          <a:xfrm>
            <a:off x="5870458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696" name="object 4696"/>
          <p:cNvSpPr/>
          <p:nvPr/>
        </p:nvSpPr>
        <p:spPr>
          <a:xfrm>
            <a:off x="5879000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697" name="object 4697"/>
          <p:cNvSpPr/>
          <p:nvPr/>
        </p:nvSpPr>
        <p:spPr>
          <a:xfrm>
            <a:off x="5888037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698" name="object 4698"/>
          <p:cNvSpPr/>
          <p:nvPr/>
        </p:nvSpPr>
        <p:spPr>
          <a:xfrm>
            <a:off x="5897083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699" name="object 4699"/>
          <p:cNvSpPr/>
          <p:nvPr/>
        </p:nvSpPr>
        <p:spPr>
          <a:xfrm>
            <a:off x="5906120" y="2868789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700" name="object 4700"/>
          <p:cNvSpPr/>
          <p:nvPr/>
        </p:nvSpPr>
        <p:spPr>
          <a:xfrm>
            <a:off x="5914663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701" name="object 4701"/>
          <p:cNvSpPr/>
          <p:nvPr/>
        </p:nvSpPr>
        <p:spPr>
          <a:xfrm>
            <a:off x="5923700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702" name="object 4702"/>
          <p:cNvSpPr/>
          <p:nvPr/>
        </p:nvSpPr>
        <p:spPr>
          <a:xfrm>
            <a:off x="5932746" y="2868789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703" name="object 4703"/>
          <p:cNvSpPr/>
          <p:nvPr/>
        </p:nvSpPr>
        <p:spPr>
          <a:xfrm>
            <a:off x="5941289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704" name="object 4704"/>
          <p:cNvSpPr/>
          <p:nvPr/>
        </p:nvSpPr>
        <p:spPr>
          <a:xfrm>
            <a:off x="5950326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705" name="object 4705"/>
          <p:cNvSpPr/>
          <p:nvPr/>
        </p:nvSpPr>
        <p:spPr>
          <a:xfrm>
            <a:off x="5959363" y="2868789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706" name="object 4706"/>
          <p:cNvSpPr/>
          <p:nvPr/>
        </p:nvSpPr>
        <p:spPr>
          <a:xfrm>
            <a:off x="5967906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707" name="object 4707"/>
          <p:cNvSpPr/>
          <p:nvPr/>
        </p:nvSpPr>
        <p:spPr>
          <a:xfrm>
            <a:off x="5976952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708" name="object 4708"/>
          <p:cNvSpPr/>
          <p:nvPr/>
        </p:nvSpPr>
        <p:spPr>
          <a:xfrm>
            <a:off x="5985988" y="2868789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709" name="object 4709"/>
          <p:cNvSpPr/>
          <p:nvPr/>
        </p:nvSpPr>
        <p:spPr>
          <a:xfrm>
            <a:off x="5994531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710" name="object 4710"/>
          <p:cNvSpPr/>
          <p:nvPr/>
        </p:nvSpPr>
        <p:spPr>
          <a:xfrm>
            <a:off x="6003569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711" name="object 4711"/>
          <p:cNvSpPr/>
          <p:nvPr/>
        </p:nvSpPr>
        <p:spPr>
          <a:xfrm>
            <a:off x="6012615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712" name="object 4712"/>
          <p:cNvSpPr/>
          <p:nvPr/>
        </p:nvSpPr>
        <p:spPr>
          <a:xfrm>
            <a:off x="6021157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713" name="object 4713"/>
          <p:cNvSpPr/>
          <p:nvPr/>
        </p:nvSpPr>
        <p:spPr>
          <a:xfrm>
            <a:off x="6030195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714" name="object 4714"/>
          <p:cNvSpPr/>
          <p:nvPr/>
        </p:nvSpPr>
        <p:spPr>
          <a:xfrm>
            <a:off x="6039241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715" name="object 4715"/>
          <p:cNvSpPr/>
          <p:nvPr/>
        </p:nvSpPr>
        <p:spPr>
          <a:xfrm>
            <a:off x="6048277" y="2868789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716" name="object 4716"/>
          <p:cNvSpPr/>
          <p:nvPr/>
        </p:nvSpPr>
        <p:spPr>
          <a:xfrm>
            <a:off x="6056820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717" name="object 4717"/>
          <p:cNvSpPr/>
          <p:nvPr/>
        </p:nvSpPr>
        <p:spPr>
          <a:xfrm>
            <a:off x="6065858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718" name="object 4718"/>
          <p:cNvSpPr/>
          <p:nvPr/>
        </p:nvSpPr>
        <p:spPr>
          <a:xfrm>
            <a:off x="6074903" y="2868789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719" name="object 4719"/>
          <p:cNvSpPr/>
          <p:nvPr/>
        </p:nvSpPr>
        <p:spPr>
          <a:xfrm>
            <a:off x="6083446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720" name="object 4720"/>
          <p:cNvSpPr/>
          <p:nvPr/>
        </p:nvSpPr>
        <p:spPr>
          <a:xfrm>
            <a:off x="6092484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721" name="object 4721"/>
          <p:cNvSpPr/>
          <p:nvPr/>
        </p:nvSpPr>
        <p:spPr>
          <a:xfrm>
            <a:off x="6101528" y="2868789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722" name="object 4722"/>
          <p:cNvSpPr/>
          <p:nvPr/>
        </p:nvSpPr>
        <p:spPr>
          <a:xfrm>
            <a:off x="6110062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723" name="object 4723"/>
          <p:cNvSpPr/>
          <p:nvPr/>
        </p:nvSpPr>
        <p:spPr>
          <a:xfrm>
            <a:off x="6119109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724" name="object 4724"/>
          <p:cNvSpPr/>
          <p:nvPr/>
        </p:nvSpPr>
        <p:spPr>
          <a:xfrm>
            <a:off x="6128147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725" name="object 4725"/>
          <p:cNvSpPr/>
          <p:nvPr/>
        </p:nvSpPr>
        <p:spPr>
          <a:xfrm>
            <a:off x="6136688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726" name="object 4726"/>
          <p:cNvSpPr/>
          <p:nvPr/>
        </p:nvSpPr>
        <p:spPr>
          <a:xfrm>
            <a:off x="6145735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727" name="object 4727"/>
          <p:cNvSpPr/>
          <p:nvPr/>
        </p:nvSpPr>
        <p:spPr>
          <a:xfrm>
            <a:off x="6154773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728" name="object 4728"/>
          <p:cNvSpPr/>
          <p:nvPr/>
        </p:nvSpPr>
        <p:spPr>
          <a:xfrm>
            <a:off x="6163809" y="2868789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729" name="object 4729"/>
          <p:cNvSpPr/>
          <p:nvPr/>
        </p:nvSpPr>
        <p:spPr>
          <a:xfrm>
            <a:off x="6172351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730" name="object 4730"/>
          <p:cNvSpPr/>
          <p:nvPr/>
        </p:nvSpPr>
        <p:spPr>
          <a:xfrm>
            <a:off x="6181398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731" name="object 4731"/>
          <p:cNvSpPr/>
          <p:nvPr/>
        </p:nvSpPr>
        <p:spPr>
          <a:xfrm>
            <a:off x="6190435" y="2868789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732" name="object 4732"/>
          <p:cNvSpPr/>
          <p:nvPr/>
        </p:nvSpPr>
        <p:spPr>
          <a:xfrm>
            <a:off x="6198978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733" name="object 4733"/>
          <p:cNvSpPr/>
          <p:nvPr/>
        </p:nvSpPr>
        <p:spPr>
          <a:xfrm>
            <a:off x="6208015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734" name="object 4734"/>
          <p:cNvSpPr/>
          <p:nvPr/>
        </p:nvSpPr>
        <p:spPr>
          <a:xfrm>
            <a:off x="6217061" y="2868789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735" name="object 4735"/>
          <p:cNvSpPr/>
          <p:nvPr/>
        </p:nvSpPr>
        <p:spPr>
          <a:xfrm>
            <a:off x="6225604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736" name="object 4736"/>
          <p:cNvSpPr/>
          <p:nvPr/>
        </p:nvSpPr>
        <p:spPr>
          <a:xfrm>
            <a:off x="6234641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737" name="object 4737"/>
          <p:cNvSpPr/>
          <p:nvPr/>
        </p:nvSpPr>
        <p:spPr>
          <a:xfrm>
            <a:off x="6243687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738" name="object 4738"/>
          <p:cNvSpPr/>
          <p:nvPr/>
        </p:nvSpPr>
        <p:spPr>
          <a:xfrm>
            <a:off x="6252220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739" name="object 4739"/>
          <p:cNvSpPr/>
          <p:nvPr/>
        </p:nvSpPr>
        <p:spPr>
          <a:xfrm>
            <a:off x="6261267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740" name="object 4740"/>
          <p:cNvSpPr/>
          <p:nvPr/>
        </p:nvSpPr>
        <p:spPr>
          <a:xfrm>
            <a:off x="6270304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741" name="object 4741"/>
          <p:cNvSpPr/>
          <p:nvPr/>
        </p:nvSpPr>
        <p:spPr>
          <a:xfrm>
            <a:off x="6278846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742" name="object 4742"/>
          <p:cNvSpPr/>
          <p:nvPr/>
        </p:nvSpPr>
        <p:spPr>
          <a:xfrm>
            <a:off x="6287893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743" name="object 4743"/>
          <p:cNvSpPr/>
          <p:nvPr/>
        </p:nvSpPr>
        <p:spPr>
          <a:xfrm>
            <a:off x="6296930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744" name="object 4744"/>
          <p:cNvSpPr/>
          <p:nvPr/>
        </p:nvSpPr>
        <p:spPr>
          <a:xfrm>
            <a:off x="6305975" y="2868789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745" name="object 4745"/>
          <p:cNvSpPr/>
          <p:nvPr/>
        </p:nvSpPr>
        <p:spPr>
          <a:xfrm>
            <a:off x="6314509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746" name="object 4746"/>
          <p:cNvSpPr/>
          <p:nvPr/>
        </p:nvSpPr>
        <p:spPr>
          <a:xfrm>
            <a:off x="6323556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747" name="object 4747"/>
          <p:cNvSpPr/>
          <p:nvPr/>
        </p:nvSpPr>
        <p:spPr>
          <a:xfrm>
            <a:off x="6332592" y="2868789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748" name="object 4748"/>
          <p:cNvSpPr/>
          <p:nvPr/>
        </p:nvSpPr>
        <p:spPr>
          <a:xfrm>
            <a:off x="6341135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749" name="object 4749"/>
          <p:cNvSpPr/>
          <p:nvPr/>
        </p:nvSpPr>
        <p:spPr>
          <a:xfrm>
            <a:off x="6350182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750" name="object 4750"/>
          <p:cNvSpPr/>
          <p:nvPr/>
        </p:nvSpPr>
        <p:spPr>
          <a:xfrm>
            <a:off x="6359217" y="2868789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751" name="object 4751"/>
          <p:cNvSpPr/>
          <p:nvPr/>
        </p:nvSpPr>
        <p:spPr>
          <a:xfrm>
            <a:off x="6367760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752" name="object 4752"/>
          <p:cNvSpPr/>
          <p:nvPr/>
        </p:nvSpPr>
        <p:spPr>
          <a:xfrm>
            <a:off x="6376798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753" name="object 4753"/>
          <p:cNvSpPr/>
          <p:nvPr/>
        </p:nvSpPr>
        <p:spPr>
          <a:xfrm>
            <a:off x="6385845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754" name="object 4754"/>
          <p:cNvSpPr/>
          <p:nvPr/>
        </p:nvSpPr>
        <p:spPr>
          <a:xfrm>
            <a:off x="6394386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755" name="object 4755"/>
          <p:cNvSpPr/>
          <p:nvPr/>
        </p:nvSpPr>
        <p:spPr>
          <a:xfrm>
            <a:off x="6403424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756" name="object 4756"/>
          <p:cNvSpPr/>
          <p:nvPr/>
        </p:nvSpPr>
        <p:spPr>
          <a:xfrm>
            <a:off x="6412462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757" name="object 4757"/>
          <p:cNvSpPr/>
          <p:nvPr/>
        </p:nvSpPr>
        <p:spPr>
          <a:xfrm>
            <a:off x="6421506" y="2868789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758" name="object 4758"/>
          <p:cNvSpPr/>
          <p:nvPr/>
        </p:nvSpPr>
        <p:spPr>
          <a:xfrm>
            <a:off x="6430049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759" name="object 4759"/>
          <p:cNvSpPr/>
          <p:nvPr/>
        </p:nvSpPr>
        <p:spPr>
          <a:xfrm>
            <a:off x="6439087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760" name="object 4760"/>
          <p:cNvSpPr/>
          <p:nvPr/>
        </p:nvSpPr>
        <p:spPr>
          <a:xfrm>
            <a:off x="6448132" y="2868789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761" name="object 4761"/>
          <p:cNvSpPr/>
          <p:nvPr/>
        </p:nvSpPr>
        <p:spPr>
          <a:xfrm>
            <a:off x="6456666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762" name="object 4762"/>
          <p:cNvSpPr/>
          <p:nvPr/>
        </p:nvSpPr>
        <p:spPr>
          <a:xfrm>
            <a:off x="6465713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763" name="object 4763"/>
          <p:cNvSpPr/>
          <p:nvPr/>
        </p:nvSpPr>
        <p:spPr>
          <a:xfrm>
            <a:off x="6474749" y="2868789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764" name="object 4764"/>
          <p:cNvSpPr/>
          <p:nvPr/>
        </p:nvSpPr>
        <p:spPr>
          <a:xfrm>
            <a:off x="6483292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765" name="object 4765"/>
          <p:cNvSpPr/>
          <p:nvPr/>
        </p:nvSpPr>
        <p:spPr>
          <a:xfrm>
            <a:off x="6492338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766" name="object 4766"/>
          <p:cNvSpPr/>
          <p:nvPr/>
        </p:nvSpPr>
        <p:spPr>
          <a:xfrm>
            <a:off x="6501376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767" name="object 4767"/>
          <p:cNvSpPr/>
          <p:nvPr/>
        </p:nvSpPr>
        <p:spPr>
          <a:xfrm>
            <a:off x="6509918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768" name="object 4768"/>
          <p:cNvSpPr/>
          <p:nvPr/>
        </p:nvSpPr>
        <p:spPr>
          <a:xfrm>
            <a:off x="6518955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769" name="object 4769"/>
          <p:cNvSpPr/>
          <p:nvPr/>
        </p:nvSpPr>
        <p:spPr>
          <a:xfrm>
            <a:off x="6528002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770" name="object 4770"/>
          <p:cNvSpPr/>
          <p:nvPr/>
        </p:nvSpPr>
        <p:spPr>
          <a:xfrm>
            <a:off x="6536544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771" name="object 4771"/>
          <p:cNvSpPr/>
          <p:nvPr/>
        </p:nvSpPr>
        <p:spPr>
          <a:xfrm>
            <a:off x="6545581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772" name="object 4772"/>
          <p:cNvSpPr/>
          <p:nvPr/>
        </p:nvSpPr>
        <p:spPr>
          <a:xfrm>
            <a:off x="6554628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773" name="object 4773"/>
          <p:cNvSpPr/>
          <p:nvPr/>
        </p:nvSpPr>
        <p:spPr>
          <a:xfrm>
            <a:off x="6563664" y="2868789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774" name="object 4774"/>
          <p:cNvSpPr/>
          <p:nvPr/>
        </p:nvSpPr>
        <p:spPr>
          <a:xfrm>
            <a:off x="6572207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775" name="object 4775"/>
          <p:cNvSpPr/>
          <p:nvPr/>
        </p:nvSpPr>
        <p:spPr>
          <a:xfrm>
            <a:off x="6581245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776" name="object 4776"/>
          <p:cNvSpPr/>
          <p:nvPr/>
        </p:nvSpPr>
        <p:spPr>
          <a:xfrm>
            <a:off x="6590290" y="2868789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777" name="object 4777"/>
          <p:cNvSpPr/>
          <p:nvPr/>
        </p:nvSpPr>
        <p:spPr>
          <a:xfrm>
            <a:off x="6598833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778" name="object 4778"/>
          <p:cNvSpPr/>
          <p:nvPr/>
        </p:nvSpPr>
        <p:spPr>
          <a:xfrm>
            <a:off x="6607870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779" name="object 4779"/>
          <p:cNvSpPr/>
          <p:nvPr/>
        </p:nvSpPr>
        <p:spPr>
          <a:xfrm>
            <a:off x="6616907" y="2868789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780" name="object 4780"/>
          <p:cNvSpPr/>
          <p:nvPr/>
        </p:nvSpPr>
        <p:spPr>
          <a:xfrm>
            <a:off x="6625449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781" name="object 4781"/>
          <p:cNvSpPr/>
          <p:nvPr/>
        </p:nvSpPr>
        <p:spPr>
          <a:xfrm>
            <a:off x="6634496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782" name="object 4782"/>
          <p:cNvSpPr/>
          <p:nvPr/>
        </p:nvSpPr>
        <p:spPr>
          <a:xfrm>
            <a:off x="6643534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783" name="object 4783"/>
          <p:cNvSpPr/>
          <p:nvPr/>
        </p:nvSpPr>
        <p:spPr>
          <a:xfrm>
            <a:off x="6652075" y="286878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6479"/>
                </a:moveTo>
                <a:lnTo>
                  <a:pt x="6479" y="6479"/>
                </a:lnTo>
                <a:lnTo>
                  <a:pt x="6479" y="0"/>
                </a:lnTo>
                <a:lnTo>
                  <a:pt x="0" y="0"/>
                </a:lnTo>
                <a:lnTo>
                  <a:pt x="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784" name="object 4784"/>
          <p:cNvSpPr/>
          <p:nvPr/>
        </p:nvSpPr>
        <p:spPr>
          <a:xfrm>
            <a:off x="6652075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785" name="object 4785"/>
          <p:cNvSpPr/>
          <p:nvPr/>
        </p:nvSpPr>
        <p:spPr>
          <a:xfrm>
            <a:off x="6661113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786" name="object 4786"/>
          <p:cNvSpPr/>
          <p:nvPr/>
        </p:nvSpPr>
        <p:spPr>
          <a:xfrm>
            <a:off x="6670159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787" name="object 4787"/>
          <p:cNvSpPr/>
          <p:nvPr/>
        </p:nvSpPr>
        <p:spPr>
          <a:xfrm>
            <a:off x="6679196" y="2868789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788" name="object 4788"/>
          <p:cNvSpPr/>
          <p:nvPr/>
        </p:nvSpPr>
        <p:spPr>
          <a:xfrm>
            <a:off x="6687738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789" name="object 4789"/>
          <p:cNvSpPr/>
          <p:nvPr/>
        </p:nvSpPr>
        <p:spPr>
          <a:xfrm>
            <a:off x="6696785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790" name="object 4790"/>
          <p:cNvSpPr/>
          <p:nvPr/>
        </p:nvSpPr>
        <p:spPr>
          <a:xfrm>
            <a:off x="6705821" y="2868789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791" name="object 4791"/>
          <p:cNvSpPr/>
          <p:nvPr/>
        </p:nvSpPr>
        <p:spPr>
          <a:xfrm>
            <a:off x="6714364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792" name="object 4792"/>
          <p:cNvSpPr/>
          <p:nvPr/>
        </p:nvSpPr>
        <p:spPr>
          <a:xfrm>
            <a:off x="6723402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793" name="object 4793"/>
          <p:cNvSpPr/>
          <p:nvPr/>
        </p:nvSpPr>
        <p:spPr>
          <a:xfrm>
            <a:off x="6732447" y="2868789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794" name="object 4794"/>
          <p:cNvSpPr/>
          <p:nvPr/>
        </p:nvSpPr>
        <p:spPr>
          <a:xfrm>
            <a:off x="6740990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795" name="object 4795"/>
          <p:cNvSpPr/>
          <p:nvPr/>
        </p:nvSpPr>
        <p:spPr>
          <a:xfrm>
            <a:off x="6750027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796" name="object 4796"/>
          <p:cNvSpPr/>
          <p:nvPr/>
        </p:nvSpPr>
        <p:spPr>
          <a:xfrm>
            <a:off x="6759074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797" name="object 4797"/>
          <p:cNvSpPr/>
          <p:nvPr/>
        </p:nvSpPr>
        <p:spPr>
          <a:xfrm>
            <a:off x="6767607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798" name="object 4798"/>
          <p:cNvSpPr/>
          <p:nvPr/>
        </p:nvSpPr>
        <p:spPr>
          <a:xfrm>
            <a:off x="6776653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799" name="object 4799"/>
          <p:cNvSpPr/>
          <p:nvPr/>
        </p:nvSpPr>
        <p:spPr>
          <a:xfrm>
            <a:off x="6785691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800" name="object 4800"/>
          <p:cNvSpPr/>
          <p:nvPr/>
        </p:nvSpPr>
        <p:spPr>
          <a:xfrm>
            <a:off x="6794736" y="2868789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801" name="object 4801"/>
          <p:cNvSpPr/>
          <p:nvPr/>
        </p:nvSpPr>
        <p:spPr>
          <a:xfrm>
            <a:off x="6803279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802" name="object 4802"/>
          <p:cNvSpPr/>
          <p:nvPr/>
        </p:nvSpPr>
        <p:spPr>
          <a:xfrm>
            <a:off x="6812316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803" name="object 4803"/>
          <p:cNvSpPr/>
          <p:nvPr/>
        </p:nvSpPr>
        <p:spPr>
          <a:xfrm>
            <a:off x="6821353" y="2868789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804" name="object 4804"/>
          <p:cNvSpPr/>
          <p:nvPr/>
        </p:nvSpPr>
        <p:spPr>
          <a:xfrm>
            <a:off x="6829896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805" name="object 4805"/>
          <p:cNvSpPr/>
          <p:nvPr/>
        </p:nvSpPr>
        <p:spPr>
          <a:xfrm>
            <a:off x="6838942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806" name="object 4806"/>
          <p:cNvSpPr/>
          <p:nvPr/>
        </p:nvSpPr>
        <p:spPr>
          <a:xfrm>
            <a:off x="6847979" y="2868789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807" name="object 4807"/>
          <p:cNvSpPr/>
          <p:nvPr/>
        </p:nvSpPr>
        <p:spPr>
          <a:xfrm>
            <a:off x="6856522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808" name="object 4808"/>
          <p:cNvSpPr/>
          <p:nvPr/>
        </p:nvSpPr>
        <p:spPr>
          <a:xfrm>
            <a:off x="6865559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809" name="object 4809"/>
          <p:cNvSpPr/>
          <p:nvPr/>
        </p:nvSpPr>
        <p:spPr>
          <a:xfrm>
            <a:off x="6874604" y="2868789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810" name="object 4810"/>
          <p:cNvSpPr/>
          <p:nvPr/>
        </p:nvSpPr>
        <p:spPr>
          <a:xfrm>
            <a:off x="6883147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811" name="object 4811"/>
          <p:cNvSpPr/>
          <p:nvPr/>
        </p:nvSpPr>
        <p:spPr>
          <a:xfrm>
            <a:off x="6892185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812" name="object 4812"/>
          <p:cNvSpPr/>
          <p:nvPr/>
        </p:nvSpPr>
        <p:spPr>
          <a:xfrm>
            <a:off x="6901231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813" name="object 4813"/>
          <p:cNvSpPr/>
          <p:nvPr/>
        </p:nvSpPr>
        <p:spPr>
          <a:xfrm>
            <a:off x="6909764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814" name="object 4814"/>
          <p:cNvSpPr/>
          <p:nvPr/>
        </p:nvSpPr>
        <p:spPr>
          <a:xfrm>
            <a:off x="6918811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815" name="object 4815"/>
          <p:cNvSpPr/>
          <p:nvPr/>
        </p:nvSpPr>
        <p:spPr>
          <a:xfrm>
            <a:off x="6927848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816" name="object 4816"/>
          <p:cNvSpPr/>
          <p:nvPr/>
        </p:nvSpPr>
        <p:spPr>
          <a:xfrm>
            <a:off x="6923328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817" name="object 4817"/>
          <p:cNvSpPr/>
          <p:nvPr/>
        </p:nvSpPr>
        <p:spPr>
          <a:xfrm>
            <a:off x="6914795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818" name="object 4818"/>
          <p:cNvSpPr/>
          <p:nvPr/>
        </p:nvSpPr>
        <p:spPr>
          <a:xfrm>
            <a:off x="6905748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819" name="object 4819"/>
          <p:cNvSpPr/>
          <p:nvPr/>
        </p:nvSpPr>
        <p:spPr>
          <a:xfrm>
            <a:off x="6896711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820" name="object 4820"/>
          <p:cNvSpPr/>
          <p:nvPr/>
        </p:nvSpPr>
        <p:spPr>
          <a:xfrm>
            <a:off x="6888165" y="3091317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760" y="6480"/>
                </a:moveTo>
                <a:lnTo>
                  <a:pt x="0" y="6480"/>
                </a:lnTo>
                <a:lnTo>
                  <a:pt x="0" y="0"/>
                </a:lnTo>
                <a:lnTo>
                  <a:pt x="5760" y="0"/>
                </a:lnTo>
                <a:lnTo>
                  <a:pt x="576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821" name="object 4821"/>
          <p:cNvSpPr/>
          <p:nvPr/>
        </p:nvSpPr>
        <p:spPr>
          <a:xfrm>
            <a:off x="6879122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822" name="object 4822"/>
          <p:cNvSpPr/>
          <p:nvPr/>
        </p:nvSpPr>
        <p:spPr>
          <a:xfrm>
            <a:off x="6870085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823" name="object 4823"/>
          <p:cNvSpPr/>
          <p:nvPr/>
        </p:nvSpPr>
        <p:spPr>
          <a:xfrm>
            <a:off x="6861539" y="3091317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759" y="6480"/>
                </a:moveTo>
                <a:lnTo>
                  <a:pt x="0" y="6480"/>
                </a:lnTo>
                <a:lnTo>
                  <a:pt x="0" y="0"/>
                </a:lnTo>
                <a:lnTo>
                  <a:pt x="5759" y="0"/>
                </a:lnTo>
                <a:lnTo>
                  <a:pt x="575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824" name="object 4824"/>
          <p:cNvSpPr/>
          <p:nvPr/>
        </p:nvSpPr>
        <p:spPr>
          <a:xfrm>
            <a:off x="6852506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825" name="object 4825"/>
          <p:cNvSpPr/>
          <p:nvPr/>
        </p:nvSpPr>
        <p:spPr>
          <a:xfrm>
            <a:off x="6843459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826" name="object 4826"/>
          <p:cNvSpPr/>
          <p:nvPr/>
        </p:nvSpPr>
        <p:spPr>
          <a:xfrm>
            <a:off x="6834922" y="3091317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760" y="6480"/>
                </a:moveTo>
                <a:lnTo>
                  <a:pt x="0" y="6480"/>
                </a:lnTo>
                <a:lnTo>
                  <a:pt x="0" y="0"/>
                </a:lnTo>
                <a:lnTo>
                  <a:pt x="5760" y="0"/>
                </a:lnTo>
                <a:lnTo>
                  <a:pt x="576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827" name="object 4827"/>
          <p:cNvSpPr/>
          <p:nvPr/>
        </p:nvSpPr>
        <p:spPr>
          <a:xfrm>
            <a:off x="6825880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828" name="object 4828"/>
          <p:cNvSpPr/>
          <p:nvPr/>
        </p:nvSpPr>
        <p:spPr>
          <a:xfrm>
            <a:off x="6816834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829" name="object 4829"/>
          <p:cNvSpPr/>
          <p:nvPr/>
        </p:nvSpPr>
        <p:spPr>
          <a:xfrm>
            <a:off x="6807795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830" name="object 4830"/>
          <p:cNvSpPr/>
          <p:nvPr/>
        </p:nvSpPr>
        <p:spPr>
          <a:xfrm>
            <a:off x="6799255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831" name="object 4831"/>
          <p:cNvSpPr/>
          <p:nvPr/>
        </p:nvSpPr>
        <p:spPr>
          <a:xfrm>
            <a:off x="6790217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832" name="object 4832"/>
          <p:cNvSpPr/>
          <p:nvPr/>
        </p:nvSpPr>
        <p:spPr>
          <a:xfrm>
            <a:off x="6781169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833" name="object 4833"/>
          <p:cNvSpPr/>
          <p:nvPr/>
        </p:nvSpPr>
        <p:spPr>
          <a:xfrm>
            <a:off x="6772628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834" name="object 4834"/>
          <p:cNvSpPr/>
          <p:nvPr/>
        </p:nvSpPr>
        <p:spPr>
          <a:xfrm>
            <a:off x="6763591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835" name="object 4835"/>
          <p:cNvSpPr/>
          <p:nvPr/>
        </p:nvSpPr>
        <p:spPr>
          <a:xfrm>
            <a:off x="6754553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836" name="object 4836"/>
          <p:cNvSpPr/>
          <p:nvPr/>
        </p:nvSpPr>
        <p:spPr>
          <a:xfrm>
            <a:off x="6746008" y="3091317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759" y="6480"/>
                </a:moveTo>
                <a:lnTo>
                  <a:pt x="0" y="6480"/>
                </a:lnTo>
                <a:lnTo>
                  <a:pt x="0" y="0"/>
                </a:lnTo>
                <a:lnTo>
                  <a:pt x="5759" y="0"/>
                </a:lnTo>
                <a:lnTo>
                  <a:pt x="575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837" name="object 4837"/>
          <p:cNvSpPr/>
          <p:nvPr/>
        </p:nvSpPr>
        <p:spPr>
          <a:xfrm>
            <a:off x="6736965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838" name="object 4838"/>
          <p:cNvSpPr/>
          <p:nvPr/>
        </p:nvSpPr>
        <p:spPr>
          <a:xfrm>
            <a:off x="6727927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839" name="object 4839"/>
          <p:cNvSpPr/>
          <p:nvPr/>
        </p:nvSpPr>
        <p:spPr>
          <a:xfrm>
            <a:off x="6719382" y="3091317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760" y="6480"/>
                </a:moveTo>
                <a:lnTo>
                  <a:pt x="0" y="6480"/>
                </a:lnTo>
                <a:lnTo>
                  <a:pt x="0" y="0"/>
                </a:lnTo>
                <a:lnTo>
                  <a:pt x="5760" y="0"/>
                </a:lnTo>
                <a:lnTo>
                  <a:pt x="576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840" name="object 4840"/>
          <p:cNvSpPr/>
          <p:nvPr/>
        </p:nvSpPr>
        <p:spPr>
          <a:xfrm>
            <a:off x="6710348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841" name="object 4841"/>
          <p:cNvSpPr/>
          <p:nvPr/>
        </p:nvSpPr>
        <p:spPr>
          <a:xfrm>
            <a:off x="6701302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842" name="object 4842"/>
          <p:cNvSpPr/>
          <p:nvPr/>
        </p:nvSpPr>
        <p:spPr>
          <a:xfrm>
            <a:off x="6692765" y="3091317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760" y="6480"/>
                </a:moveTo>
                <a:lnTo>
                  <a:pt x="0" y="6480"/>
                </a:lnTo>
                <a:lnTo>
                  <a:pt x="0" y="0"/>
                </a:lnTo>
                <a:lnTo>
                  <a:pt x="5760" y="0"/>
                </a:lnTo>
                <a:lnTo>
                  <a:pt x="576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843" name="object 4843"/>
          <p:cNvSpPr/>
          <p:nvPr/>
        </p:nvSpPr>
        <p:spPr>
          <a:xfrm>
            <a:off x="6683722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844" name="object 4844"/>
          <p:cNvSpPr/>
          <p:nvPr/>
        </p:nvSpPr>
        <p:spPr>
          <a:xfrm>
            <a:off x="6674676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845" name="object 4845"/>
          <p:cNvSpPr/>
          <p:nvPr/>
        </p:nvSpPr>
        <p:spPr>
          <a:xfrm>
            <a:off x="6665639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846" name="object 4846"/>
          <p:cNvSpPr/>
          <p:nvPr/>
        </p:nvSpPr>
        <p:spPr>
          <a:xfrm>
            <a:off x="6657097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847" name="object 4847"/>
          <p:cNvSpPr/>
          <p:nvPr/>
        </p:nvSpPr>
        <p:spPr>
          <a:xfrm>
            <a:off x="6648059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848" name="object 4848"/>
          <p:cNvSpPr/>
          <p:nvPr/>
        </p:nvSpPr>
        <p:spPr>
          <a:xfrm>
            <a:off x="6639013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849" name="object 4849"/>
          <p:cNvSpPr/>
          <p:nvPr/>
        </p:nvSpPr>
        <p:spPr>
          <a:xfrm>
            <a:off x="6630476" y="3091317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759" y="6480"/>
                </a:moveTo>
                <a:lnTo>
                  <a:pt x="0" y="6480"/>
                </a:lnTo>
                <a:lnTo>
                  <a:pt x="0" y="0"/>
                </a:lnTo>
                <a:lnTo>
                  <a:pt x="5759" y="0"/>
                </a:lnTo>
                <a:lnTo>
                  <a:pt x="575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850" name="object 4850"/>
          <p:cNvSpPr/>
          <p:nvPr/>
        </p:nvSpPr>
        <p:spPr>
          <a:xfrm>
            <a:off x="6621433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851" name="object 4851"/>
          <p:cNvSpPr/>
          <p:nvPr/>
        </p:nvSpPr>
        <p:spPr>
          <a:xfrm>
            <a:off x="6612387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852" name="object 4852"/>
          <p:cNvSpPr/>
          <p:nvPr/>
        </p:nvSpPr>
        <p:spPr>
          <a:xfrm>
            <a:off x="6603850" y="3091317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760" y="6480"/>
                </a:moveTo>
                <a:lnTo>
                  <a:pt x="0" y="6480"/>
                </a:lnTo>
                <a:lnTo>
                  <a:pt x="0" y="0"/>
                </a:lnTo>
                <a:lnTo>
                  <a:pt x="5760" y="0"/>
                </a:lnTo>
                <a:lnTo>
                  <a:pt x="576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853" name="object 4853"/>
          <p:cNvSpPr/>
          <p:nvPr/>
        </p:nvSpPr>
        <p:spPr>
          <a:xfrm>
            <a:off x="6594807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854" name="object 4854"/>
          <p:cNvSpPr/>
          <p:nvPr/>
        </p:nvSpPr>
        <p:spPr>
          <a:xfrm>
            <a:off x="6585770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855" name="object 4855"/>
          <p:cNvSpPr/>
          <p:nvPr/>
        </p:nvSpPr>
        <p:spPr>
          <a:xfrm>
            <a:off x="6577225" y="3091317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760" y="6480"/>
                </a:moveTo>
                <a:lnTo>
                  <a:pt x="0" y="6480"/>
                </a:lnTo>
                <a:lnTo>
                  <a:pt x="0" y="0"/>
                </a:lnTo>
                <a:lnTo>
                  <a:pt x="5760" y="0"/>
                </a:lnTo>
                <a:lnTo>
                  <a:pt x="576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856" name="object 4856"/>
          <p:cNvSpPr/>
          <p:nvPr/>
        </p:nvSpPr>
        <p:spPr>
          <a:xfrm>
            <a:off x="6568182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857" name="object 4857"/>
          <p:cNvSpPr/>
          <p:nvPr/>
        </p:nvSpPr>
        <p:spPr>
          <a:xfrm>
            <a:off x="6559144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858" name="object 4858"/>
          <p:cNvSpPr/>
          <p:nvPr/>
        </p:nvSpPr>
        <p:spPr>
          <a:xfrm>
            <a:off x="6550107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859" name="object 4859"/>
          <p:cNvSpPr/>
          <p:nvPr/>
        </p:nvSpPr>
        <p:spPr>
          <a:xfrm>
            <a:off x="6541566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860" name="object 4860"/>
          <p:cNvSpPr/>
          <p:nvPr/>
        </p:nvSpPr>
        <p:spPr>
          <a:xfrm>
            <a:off x="6532519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861" name="object 4861"/>
          <p:cNvSpPr/>
          <p:nvPr/>
        </p:nvSpPr>
        <p:spPr>
          <a:xfrm>
            <a:off x="6523481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862" name="object 4862"/>
          <p:cNvSpPr/>
          <p:nvPr/>
        </p:nvSpPr>
        <p:spPr>
          <a:xfrm>
            <a:off x="6514940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863" name="object 4863"/>
          <p:cNvSpPr/>
          <p:nvPr/>
        </p:nvSpPr>
        <p:spPr>
          <a:xfrm>
            <a:off x="6505902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864" name="object 4864"/>
          <p:cNvSpPr/>
          <p:nvPr/>
        </p:nvSpPr>
        <p:spPr>
          <a:xfrm>
            <a:off x="6496855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865" name="object 4865"/>
          <p:cNvSpPr/>
          <p:nvPr/>
        </p:nvSpPr>
        <p:spPr>
          <a:xfrm>
            <a:off x="6488318" y="3091317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760" y="6480"/>
                </a:moveTo>
                <a:lnTo>
                  <a:pt x="0" y="6480"/>
                </a:lnTo>
                <a:lnTo>
                  <a:pt x="0" y="0"/>
                </a:lnTo>
                <a:lnTo>
                  <a:pt x="5760" y="0"/>
                </a:lnTo>
                <a:lnTo>
                  <a:pt x="576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866" name="object 4866"/>
          <p:cNvSpPr/>
          <p:nvPr/>
        </p:nvSpPr>
        <p:spPr>
          <a:xfrm>
            <a:off x="6479276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867" name="object 4867"/>
          <p:cNvSpPr/>
          <p:nvPr/>
        </p:nvSpPr>
        <p:spPr>
          <a:xfrm>
            <a:off x="6470230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868" name="object 4868"/>
          <p:cNvSpPr/>
          <p:nvPr/>
        </p:nvSpPr>
        <p:spPr>
          <a:xfrm>
            <a:off x="6461693" y="3091317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760" y="6480"/>
                </a:moveTo>
                <a:lnTo>
                  <a:pt x="0" y="6480"/>
                </a:lnTo>
                <a:lnTo>
                  <a:pt x="0" y="0"/>
                </a:lnTo>
                <a:lnTo>
                  <a:pt x="5760" y="0"/>
                </a:lnTo>
                <a:lnTo>
                  <a:pt x="576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869" name="object 4869"/>
          <p:cNvSpPr/>
          <p:nvPr/>
        </p:nvSpPr>
        <p:spPr>
          <a:xfrm>
            <a:off x="6452651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870" name="object 4870"/>
          <p:cNvSpPr/>
          <p:nvPr/>
        </p:nvSpPr>
        <p:spPr>
          <a:xfrm>
            <a:off x="6443613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871" name="object 4871"/>
          <p:cNvSpPr/>
          <p:nvPr/>
        </p:nvSpPr>
        <p:spPr>
          <a:xfrm>
            <a:off x="6435067" y="3091317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760" y="6480"/>
                </a:moveTo>
                <a:lnTo>
                  <a:pt x="0" y="6480"/>
                </a:lnTo>
                <a:lnTo>
                  <a:pt x="0" y="0"/>
                </a:lnTo>
                <a:lnTo>
                  <a:pt x="5760" y="0"/>
                </a:lnTo>
                <a:lnTo>
                  <a:pt x="576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872" name="object 4872"/>
          <p:cNvSpPr/>
          <p:nvPr/>
        </p:nvSpPr>
        <p:spPr>
          <a:xfrm>
            <a:off x="6426025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873" name="object 4873"/>
          <p:cNvSpPr/>
          <p:nvPr/>
        </p:nvSpPr>
        <p:spPr>
          <a:xfrm>
            <a:off x="6416988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874" name="object 4874"/>
          <p:cNvSpPr/>
          <p:nvPr/>
        </p:nvSpPr>
        <p:spPr>
          <a:xfrm>
            <a:off x="6407941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875" name="object 4875"/>
          <p:cNvSpPr/>
          <p:nvPr/>
        </p:nvSpPr>
        <p:spPr>
          <a:xfrm>
            <a:off x="6399408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876" name="object 4876"/>
          <p:cNvSpPr/>
          <p:nvPr/>
        </p:nvSpPr>
        <p:spPr>
          <a:xfrm>
            <a:off x="6390361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877" name="object 4877"/>
          <p:cNvSpPr/>
          <p:nvPr/>
        </p:nvSpPr>
        <p:spPr>
          <a:xfrm>
            <a:off x="6381324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878" name="object 4878"/>
          <p:cNvSpPr/>
          <p:nvPr/>
        </p:nvSpPr>
        <p:spPr>
          <a:xfrm>
            <a:off x="6372778" y="3091317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760" y="6480"/>
                </a:moveTo>
                <a:lnTo>
                  <a:pt x="0" y="6480"/>
                </a:lnTo>
                <a:lnTo>
                  <a:pt x="0" y="0"/>
                </a:lnTo>
                <a:lnTo>
                  <a:pt x="5760" y="0"/>
                </a:lnTo>
                <a:lnTo>
                  <a:pt x="576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879" name="object 4879"/>
          <p:cNvSpPr/>
          <p:nvPr/>
        </p:nvSpPr>
        <p:spPr>
          <a:xfrm>
            <a:off x="6363735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880" name="object 4880"/>
          <p:cNvSpPr/>
          <p:nvPr/>
        </p:nvSpPr>
        <p:spPr>
          <a:xfrm>
            <a:off x="6354698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881" name="object 4881"/>
          <p:cNvSpPr/>
          <p:nvPr/>
        </p:nvSpPr>
        <p:spPr>
          <a:xfrm>
            <a:off x="6346162" y="3091317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759" y="6480"/>
                </a:moveTo>
                <a:lnTo>
                  <a:pt x="0" y="6480"/>
                </a:lnTo>
                <a:lnTo>
                  <a:pt x="0" y="0"/>
                </a:lnTo>
                <a:lnTo>
                  <a:pt x="5759" y="0"/>
                </a:lnTo>
                <a:lnTo>
                  <a:pt x="575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882" name="object 4882"/>
          <p:cNvSpPr/>
          <p:nvPr/>
        </p:nvSpPr>
        <p:spPr>
          <a:xfrm>
            <a:off x="6337119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883" name="object 4883"/>
          <p:cNvSpPr/>
          <p:nvPr/>
        </p:nvSpPr>
        <p:spPr>
          <a:xfrm>
            <a:off x="6328072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884" name="object 4884"/>
          <p:cNvSpPr/>
          <p:nvPr/>
        </p:nvSpPr>
        <p:spPr>
          <a:xfrm>
            <a:off x="6319536" y="3091317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760" y="6480"/>
                </a:moveTo>
                <a:lnTo>
                  <a:pt x="0" y="6480"/>
                </a:lnTo>
                <a:lnTo>
                  <a:pt x="0" y="0"/>
                </a:lnTo>
                <a:lnTo>
                  <a:pt x="5760" y="0"/>
                </a:lnTo>
                <a:lnTo>
                  <a:pt x="576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885" name="object 4885"/>
          <p:cNvSpPr/>
          <p:nvPr/>
        </p:nvSpPr>
        <p:spPr>
          <a:xfrm>
            <a:off x="6310493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886" name="object 4886"/>
          <p:cNvSpPr/>
          <p:nvPr/>
        </p:nvSpPr>
        <p:spPr>
          <a:xfrm>
            <a:off x="6301455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887" name="object 4887"/>
          <p:cNvSpPr/>
          <p:nvPr/>
        </p:nvSpPr>
        <p:spPr>
          <a:xfrm>
            <a:off x="6292409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888" name="object 4888"/>
          <p:cNvSpPr/>
          <p:nvPr/>
        </p:nvSpPr>
        <p:spPr>
          <a:xfrm>
            <a:off x="6283868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889" name="object 4889"/>
          <p:cNvSpPr/>
          <p:nvPr/>
        </p:nvSpPr>
        <p:spPr>
          <a:xfrm>
            <a:off x="6274830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890" name="object 4890"/>
          <p:cNvSpPr/>
          <p:nvPr/>
        </p:nvSpPr>
        <p:spPr>
          <a:xfrm>
            <a:off x="6265783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891" name="object 4891"/>
          <p:cNvSpPr/>
          <p:nvPr/>
        </p:nvSpPr>
        <p:spPr>
          <a:xfrm>
            <a:off x="6257251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892" name="object 4892"/>
          <p:cNvSpPr/>
          <p:nvPr/>
        </p:nvSpPr>
        <p:spPr>
          <a:xfrm>
            <a:off x="6248204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893" name="object 4893"/>
          <p:cNvSpPr/>
          <p:nvPr/>
        </p:nvSpPr>
        <p:spPr>
          <a:xfrm>
            <a:off x="6239166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894" name="object 4894"/>
          <p:cNvSpPr/>
          <p:nvPr/>
        </p:nvSpPr>
        <p:spPr>
          <a:xfrm>
            <a:off x="6230621" y="3091317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759" y="6480"/>
                </a:moveTo>
                <a:lnTo>
                  <a:pt x="0" y="6480"/>
                </a:lnTo>
                <a:lnTo>
                  <a:pt x="0" y="0"/>
                </a:lnTo>
                <a:lnTo>
                  <a:pt x="5759" y="0"/>
                </a:lnTo>
                <a:lnTo>
                  <a:pt x="575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895" name="object 4895"/>
          <p:cNvSpPr/>
          <p:nvPr/>
        </p:nvSpPr>
        <p:spPr>
          <a:xfrm>
            <a:off x="6221579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896" name="object 4896"/>
          <p:cNvSpPr/>
          <p:nvPr/>
        </p:nvSpPr>
        <p:spPr>
          <a:xfrm>
            <a:off x="6212540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897" name="object 4897"/>
          <p:cNvSpPr/>
          <p:nvPr/>
        </p:nvSpPr>
        <p:spPr>
          <a:xfrm>
            <a:off x="6203995" y="3091317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760" y="6480"/>
                </a:moveTo>
                <a:lnTo>
                  <a:pt x="0" y="6480"/>
                </a:lnTo>
                <a:lnTo>
                  <a:pt x="0" y="0"/>
                </a:lnTo>
                <a:lnTo>
                  <a:pt x="5760" y="0"/>
                </a:lnTo>
                <a:lnTo>
                  <a:pt x="576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898" name="object 4898"/>
          <p:cNvSpPr/>
          <p:nvPr/>
        </p:nvSpPr>
        <p:spPr>
          <a:xfrm>
            <a:off x="6194962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899" name="object 4899"/>
          <p:cNvSpPr/>
          <p:nvPr/>
        </p:nvSpPr>
        <p:spPr>
          <a:xfrm>
            <a:off x="6185915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900" name="object 4900"/>
          <p:cNvSpPr/>
          <p:nvPr/>
        </p:nvSpPr>
        <p:spPr>
          <a:xfrm>
            <a:off x="6177378" y="3091317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759" y="6480"/>
                </a:moveTo>
                <a:lnTo>
                  <a:pt x="0" y="6480"/>
                </a:lnTo>
                <a:lnTo>
                  <a:pt x="0" y="0"/>
                </a:lnTo>
                <a:lnTo>
                  <a:pt x="5759" y="0"/>
                </a:lnTo>
                <a:lnTo>
                  <a:pt x="575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901" name="object 4901"/>
          <p:cNvSpPr/>
          <p:nvPr/>
        </p:nvSpPr>
        <p:spPr>
          <a:xfrm>
            <a:off x="6168336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902" name="object 4902"/>
          <p:cNvSpPr/>
          <p:nvPr/>
        </p:nvSpPr>
        <p:spPr>
          <a:xfrm>
            <a:off x="6159290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903" name="object 4903"/>
          <p:cNvSpPr/>
          <p:nvPr/>
        </p:nvSpPr>
        <p:spPr>
          <a:xfrm>
            <a:off x="6150251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904" name="object 4904"/>
          <p:cNvSpPr/>
          <p:nvPr/>
        </p:nvSpPr>
        <p:spPr>
          <a:xfrm>
            <a:off x="6141710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905" name="object 4905"/>
          <p:cNvSpPr/>
          <p:nvPr/>
        </p:nvSpPr>
        <p:spPr>
          <a:xfrm>
            <a:off x="6132673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906" name="object 4906"/>
          <p:cNvSpPr/>
          <p:nvPr/>
        </p:nvSpPr>
        <p:spPr>
          <a:xfrm>
            <a:off x="6123626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907" name="object 4907"/>
          <p:cNvSpPr/>
          <p:nvPr/>
        </p:nvSpPr>
        <p:spPr>
          <a:xfrm>
            <a:off x="6115089" y="3091317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759" y="6480"/>
                </a:moveTo>
                <a:lnTo>
                  <a:pt x="0" y="6480"/>
                </a:lnTo>
                <a:lnTo>
                  <a:pt x="0" y="0"/>
                </a:lnTo>
                <a:lnTo>
                  <a:pt x="5759" y="0"/>
                </a:lnTo>
                <a:lnTo>
                  <a:pt x="575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908" name="object 4908"/>
          <p:cNvSpPr/>
          <p:nvPr/>
        </p:nvSpPr>
        <p:spPr>
          <a:xfrm>
            <a:off x="6106047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909" name="object 4909"/>
          <p:cNvSpPr/>
          <p:nvPr/>
        </p:nvSpPr>
        <p:spPr>
          <a:xfrm>
            <a:off x="6097009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910" name="object 4910"/>
          <p:cNvSpPr/>
          <p:nvPr/>
        </p:nvSpPr>
        <p:spPr>
          <a:xfrm>
            <a:off x="6088463" y="3091317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760" y="6480"/>
                </a:moveTo>
                <a:lnTo>
                  <a:pt x="0" y="6480"/>
                </a:lnTo>
                <a:lnTo>
                  <a:pt x="0" y="0"/>
                </a:lnTo>
                <a:lnTo>
                  <a:pt x="5760" y="0"/>
                </a:lnTo>
                <a:lnTo>
                  <a:pt x="576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911" name="object 4911"/>
          <p:cNvSpPr/>
          <p:nvPr/>
        </p:nvSpPr>
        <p:spPr>
          <a:xfrm>
            <a:off x="6079421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912" name="object 4912"/>
          <p:cNvSpPr/>
          <p:nvPr/>
        </p:nvSpPr>
        <p:spPr>
          <a:xfrm>
            <a:off x="6070384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913" name="object 4913"/>
          <p:cNvSpPr/>
          <p:nvPr/>
        </p:nvSpPr>
        <p:spPr>
          <a:xfrm>
            <a:off x="6061838" y="3091317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759" y="6480"/>
                </a:moveTo>
                <a:lnTo>
                  <a:pt x="0" y="6480"/>
                </a:lnTo>
                <a:lnTo>
                  <a:pt x="0" y="0"/>
                </a:lnTo>
                <a:lnTo>
                  <a:pt x="5759" y="0"/>
                </a:lnTo>
                <a:lnTo>
                  <a:pt x="575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914" name="object 4914"/>
          <p:cNvSpPr/>
          <p:nvPr/>
        </p:nvSpPr>
        <p:spPr>
          <a:xfrm>
            <a:off x="6052804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915" name="object 4915"/>
          <p:cNvSpPr/>
          <p:nvPr/>
        </p:nvSpPr>
        <p:spPr>
          <a:xfrm>
            <a:off x="6043758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916" name="object 4916"/>
          <p:cNvSpPr/>
          <p:nvPr/>
        </p:nvSpPr>
        <p:spPr>
          <a:xfrm>
            <a:off x="6034720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917" name="object 4917"/>
          <p:cNvSpPr/>
          <p:nvPr/>
        </p:nvSpPr>
        <p:spPr>
          <a:xfrm>
            <a:off x="6026178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918" name="object 4918"/>
          <p:cNvSpPr/>
          <p:nvPr/>
        </p:nvSpPr>
        <p:spPr>
          <a:xfrm>
            <a:off x="6017132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919" name="object 4919"/>
          <p:cNvSpPr/>
          <p:nvPr/>
        </p:nvSpPr>
        <p:spPr>
          <a:xfrm>
            <a:off x="6008095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920" name="object 4920"/>
          <p:cNvSpPr/>
          <p:nvPr/>
        </p:nvSpPr>
        <p:spPr>
          <a:xfrm>
            <a:off x="5999549" y="3091317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760" y="6480"/>
                </a:moveTo>
                <a:lnTo>
                  <a:pt x="0" y="6480"/>
                </a:lnTo>
                <a:lnTo>
                  <a:pt x="0" y="0"/>
                </a:lnTo>
                <a:lnTo>
                  <a:pt x="5760" y="0"/>
                </a:lnTo>
                <a:lnTo>
                  <a:pt x="576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921" name="object 4921"/>
          <p:cNvSpPr/>
          <p:nvPr/>
        </p:nvSpPr>
        <p:spPr>
          <a:xfrm>
            <a:off x="5990515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922" name="object 4922"/>
          <p:cNvSpPr/>
          <p:nvPr/>
        </p:nvSpPr>
        <p:spPr>
          <a:xfrm>
            <a:off x="5981468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923" name="object 4923"/>
          <p:cNvSpPr/>
          <p:nvPr/>
        </p:nvSpPr>
        <p:spPr>
          <a:xfrm>
            <a:off x="5972932" y="3091317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760" y="6480"/>
                </a:moveTo>
                <a:lnTo>
                  <a:pt x="0" y="6480"/>
                </a:lnTo>
                <a:lnTo>
                  <a:pt x="0" y="0"/>
                </a:lnTo>
                <a:lnTo>
                  <a:pt x="5760" y="0"/>
                </a:lnTo>
                <a:lnTo>
                  <a:pt x="576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924" name="object 4924"/>
          <p:cNvSpPr/>
          <p:nvPr/>
        </p:nvSpPr>
        <p:spPr>
          <a:xfrm>
            <a:off x="5963889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925" name="object 4925"/>
          <p:cNvSpPr/>
          <p:nvPr/>
        </p:nvSpPr>
        <p:spPr>
          <a:xfrm>
            <a:off x="5954843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926" name="object 4926"/>
          <p:cNvSpPr/>
          <p:nvPr/>
        </p:nvSpPr>
        <p:spPr>
          <a:xfrm>
            <a:off x="5946306" y="3091317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759" y="6480"/>
                </a:moveTo>
                <a:lnTo>
                  <a:pt x="0" y="6480"/>
                </a:lnTo>
                <a:lnTo>
                  <a:pt x="0" y="0"/>
                </a:lnTo>
                <a:lnTo>
                  <a:pt x="5759" y="0"/>
                </a:lnTo>
                <a:lnTo>
                  <a:pt x="575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927" name="object 4927"/>
          <p:cNvSpPr/>
          <p:nvPr/>
        </p:nvSpPr>
        <p:spPr>
          <a:xfrm>
            <a:off x="5937264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928" name="object 4928"/>
          <p:cNvSpPr/>
          <p:nvPr/>
        </p:nvSpPr>
        <p:spPr>
          <a:xfrm>
            <a:off x="5928226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929" name="object 4929"/>
          <p:cNvSpPr/>
          <p:nvPr/>
        </p:nvSpPr>
        <p:spPr>
          <a:xfrm>
            <a:off x="5919179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930" name="object 4930"/>
          <p:cNvSpPr/>
          <p:nvPr/>
        </p:nvSpPr>
        <p:spPr>
          <a:xfrm>
            <a:off x="5910638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931" name="object 4931"/>
          <p:cNvSpPr/>
          <p:nvPr/>
        </p:nvSpPr>
        <p:spPr>
          <a:xfrm>
            <a:off x="5901601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932" name="object 4932"/>
          <p:cNvSpPr/>
          <p:nvPr/>
        </p:nvSpPr>
        <p:spPr>
          <a:xfrm>
            <a:off x="5892563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933" name="object 4933"/>
          <p:cNvSpPr/>
          <p:nvPr/>
        </p:nvSpPr>
        <p:spPr>
          <a:xfrm>
            <a:off x="5884024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6480"/>
                </a:moveTo>
                <a:lnTo>
                  <a:pt x="6479" y="6480"/>
                </a:lnTo>
                <a:lnTo>
                  <a:pt x="6479" y="0"/>
                </a:lnTo>
                <a:lnTo>
                  <a:pt x="0" y="0"/>
                </a:lnTo>
                <a:lnTo>
                  <a:pt x="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934" name="object 4934"/>
          <p:cNvSpPr/>
          <p:nvPr/>
        </p:nvSpPr>
        <p:spPr>
          <a:xfrm>
            <a:off x="5884021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935" name="object 4935"/>
          <p:cNvSpPr/>
          <p:nvPr/>
        </p:nvSpPr>
        <p:spPr>
          <a:xfrm>
            <a:off x="5874975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936" name="object 4936"/>
          <p:cNvSpPr/>
          <p:nvPr/>
        </p:nvSpPr>
        <p:spPr>
          <a:xfrm>
            <a:off x="5865937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937" name="object 4937"/>
          <p:cNvSpPr/>
          <p:nvPr/>
        </p:nvSpPr>
        <p:spPr>
          <a:xfrm>
            <a:off x="5857391" y="3091317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760" y="6480"/>
                </a:moveTo>
                <a:lnTo>
                  <a:pt x="0" y="6480"/>
                </a:lnTo>
                <a:lnTo>
                  <a:pt x="0" y="0"/>
                </a:lnTo>
                <a:lnTo>
                  <a:pt x="5760" y="0"/>
                </a:lnTo>
                <a:lnTo>
                  <a:pt x="576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938" name="object 4938"/>
          <p:cNvSpPr/>
          <p:nvPr/>
        </p:nvSpPr>
        <p:spPr>
          <a:xfrm>
            <a:off x="5848358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939" name="object 4939"/>
          <p:cNvSpPr/>
          <p:nvPr/>
        </p:nvSpPr>
        <p:spPr>
          <a:xfrm>
            <a:off x="5839312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940" name="object 4940"/>
          <p:cNvSpPr/>
          <p:nvPr/>
        </p:nvSpPr>
        <p:spPr>
          <a:xfrm>
            <a:off x="5830775" y="3091317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759" y="6480"/>
                </a:moveTo>
                <a:lnTo>
                  <a:pt x="0" y="6480"/>
                </a:lnTo>
                <a:lnTo>
                  <a:pt x="0" y="0"/>
                </a:lnTo>
                <a:lnTo>
                  <a:pt x="5759" y="0"/>
                </a:lnTo>
                <a:lnTo>
                  <a:pt x="575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941" name="object 4941"/>
          <p:cNvSpPr/>
          <p:nvPr/>
        </p:nvSpPr>
        <p:spPr>
          <a:xfrm>
            <a:off x="5821732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942" name="object 4942"/>
          <p:cNvSpPr/>
          <p:nvPr/>
        </p:nvSpPr>
        <p:spPr>
          <a:xfrm>
            <a:off x="5812686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943" name="object 4943"/>
          <p:cNvSpPr/>
          <p:nvPr/>
        </p:nvSpPr>
        <p:spPr>
          <a:xfrm>
            <a:off x="5804149" y="3091317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760" y="6480"/>
                </a:moveTo>
                <a:lnTo>
                  <a:pt x="0" y="6480"/>
                </a:lnTo>
                <a:lnTo>
                  <a:pt x="0" y="0"/>
                </a:lnTo>
                <a:lnTo>
                  <a:pt x="5760" y="0"/>
                </a:lnTo>
                <a:lnTo>
                  <a:pt x="576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944" name="object 4944"/>
          <p:cNvSpPr/>
          <p:nvPr/>
        </p:nvSpPr>
        <p:spPr>
          <a:xfrm>
            <a:off x="5795106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945" name="object 4945"/>
          <p:cNvSpPr/>
          <p:nvPr/>
        </p:nvSpPr>
        <p:spPr>
          <a:xfrm>
            <a:off x="5786069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946" name="object 4946"/>
          <p:cNvSpPr/>
          <p:nvPr/>
        </p:nvSpPr>
        <p:spPr>
          <a:xfrm>
            <a:off x="5777022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947" name="object 4947"/>
          <p:cNvSpPr/>
          <p:nvPr/>
        </p:nvSpPr>
        <p:spPr>
          <a:xfrm>
            <a:off x="5768481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948" name="object 4948"/>
          <p:cNvSpPr/>
          <p:nvPr/>
        </p:nvSpPr>
        <p:spPr>
          <a:xfrm>
            <a:off x="5759443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949" name="object 4949"/>
          <p:cNvSpPr/>
          <p:nvPr/>
        </p:nvSpPr>
        <p:spPr>
          <a:xfrm>
            <a:off x="5750397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950" name="object 4950"/>
          <p:cNvSpPr/>
          <p:nvPr/>
        </p:nvSpPr>
        <p:spPr>
          <a:xfrm>
            <a:off x="5741860" y="3091317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759" y="6480"/>
                </a:moveTo>
                <a:lnTo>
                  <a:pt x="0" y="6480"/>
                </a:lnTo>
                <a:lnTo>
                  <a:pt x="0" y="0"/>
                </a:lnTo>
                <a:lnTo>
                  <a:pt x="5759" y="0"/>
                </a:lnTo>
                <a:lnTo>
                  <a:pt x="575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951" name="object 4951"/>
          <p:cNvSpPr/>
          <p:nvPr/>
        </p:nvSpPr>
        <p:spPr>
          <a:xfrm>
            <a:off x="5732817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952" name="object 4952"/>
          <p:cNvSpPr/>
          <p:nvPr/>
        </p:nvSpPr>
        <p:spPr>
          <a:xfrm>
            <a:off x="5723780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953" name="object 4953"/>
          <p:cNvSpPr/>
          <p:nvPr/>
        </p:nvSpPr>
        <p:spPr>
          <a:xfrm>
            <a:off x="5715235" y="3091317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759" y="6480"/>
                </a:moveTo>
                <a:lnTo>
                  <a:pt x="0" y="6480"/>
                </a:lnTo>
                <a:lnTo>
                  <a:pt x="0" y="0"/>
                </a:lnTo>
                <a:lnTo>
                  <a:pt x="5759" y="0"/>
                </a:lnTo>
                <a:lnTo>
                  <a:pt x="575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954" name="object 4954"/>
          <p:cNvSpPr/>
          <p:nvPr/>
        </p:nvSpPr>
        <p:spPr>
          <a:xfrm>
            <a:off x="5706192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955" name="object 4955"/>
          <p:cNvSpPr/>
          <p:nvPr/>
        </p:nvSpPr>
        <p:spPr>
          <a:xfrm>
            <a:off x="5697154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956" name="object 4956"/>
          <p:cNvSpPr/>
          <p:nvPr/>
        </p:nvSpPr>
        <p:spPr>
          <a:xfrm>
            <a:off x="5688618" y="3091317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760" y="6480"/>
                </a:moveTo>
                <a:lnTo>
                  <a:pt x="0" y="6480"/>
                </a:lnTo>
                <a:lnTo>
                  <a:pt x="0" y="0"/>
                </a:lnTo>
                <a:lnTo>
                  <a:pt x="5760" y="0"/>
                </a:lnTo>
                <a:lnTo>
                  <a:pt x="576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957" name="object 4957"/>
          <p:cNvSpPr/>
          <p:nvPr/>
        </p:nvSpPr>
        <p:spPr>
          <a:xfrm>
            <a:off x="5679575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958" name="object 4958"/>
          <p:cNvSpPr/>
          <p:nvPr/>
        </p:nvSpPr>
        <p:spPr>
          <a:xfrm>
            <a:off x="6936895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959" name="object 4959"/>
          <p:cNvSpPr/>
          <p:nvPr/>
        </p:nvSpPr>
        <p:spPr>
          <a:xfrm>
            <a:off x="6945931" y="2868789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960" name="object 4960"/>
          <p:cNvSpPr/>
          <p:nvPr/>
        </p:nvSpPr>
        <p:spPr>
          <a:xfrm>
            <a:off x="6954474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961" name="object 4961"/>
          <p:cNvSpPr/>
          <p:nvPr/>
        </p:nvSpPr>
        <p:spPr>
          <a:xfrm>
            <a:off x="6963521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962" name="object 4962"/>
          <p:cNvSpPr/>
          <p:nvPr/>
        </p:nvSpPr>
        <p:spPr>
          <a:xfrm>
            <a:off x="6972557" y="2868789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963" name="object 4963"/>
          <p:cNvSpPr/>
          <p:nvPr/>
        </p:nvSpPr>
        <p:spPr>
          <a:xfrm>
            <a:off x="6981100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964" name="object 4964"/>
          <p:cNvSpPr/>
          <p:nvPr/>
        </p:nvSpPr>
        <p:spPr>
          <a:xfrm>
            <a:off x="6990138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965" name="object 4965"/>
          <p:cNvSpPr/>
          <p:nvPr/>
        </p:nvSpPr>
        <p:spPr>
          <a:xfrm>
            <a:off x="6999182" y="2868789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966" name="object 4966"/>
          <p:cNvSpPr/>
          <p:nvPr/>
        </p:nvSpPr>
        <p:spPr>
          <a:xfrm>
            <a:off x="7007725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967" name="object 4967"/>
          <p:cNvSpPr/>
          <p:nvPr/>
        </p:nvSpPr>
        <p:spPr>
          <a:xfrm>
            <a:off x="7016763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968" name="object 4968"/>
          <p:cNvSpPr/>
          <p:nvPr/>
        </p:nvSpPr>
        <p:spPr>
          <a:xfrm>
            <a:off x="7025799" y="2868789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969" name="object 4969"/>
          <p:cNvSpPr/>
          <p:nvPr/>
        </p:nvSpPr>
        <p:spPr>
          <a:xfrm>
            <a:off x="7034342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970" name="object 4970"/>
          <p:cNvSpPr/>
          <p:nvPr/>
        </p:nvSpPr>
        <p:spPr>
          <a:xfrm>
            <a:off x="7043389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971" name="object 4971"/>
          <p:cNvSpPr/>
          <p:nvPr/>
        </p:nvSpPr>
        <p:spPr>
          <a:xfrm>
            <a:off x="7051930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972" name="object 4972"/>
          <p:cNvSpPr/>
          <p:nvPr/>
        </p:nvSpPr>
        <p:spPr>
          <a:xfrm>
            <a:off x="7060968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973" name="object 4973"/>
          <p:cNvSpPr/>
          <p:nvPr/>
        </p:nvSpPr>
        <p:spPr>
          <a:xfrm>
            <a:off x="7070005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974" name="object 4974"/>
          <p:cNvSpPr/>
          <p:nvPr/>
        </p:nvSpPr>
        <p:spPr>
          <a:xfrm>
            <a:off x="7078547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975" name="object 4975"/>
          <p:cNvSpPr/>
          <p:nvPr/>
        </p:nvSpPr>
        <p:spPr>
          <a:xfrm>
            <a:off x="7087594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976" name="object 4976"/>
          <p:cNvSpPr/>
          <p:nvPr/>
        </p:nvSpPr>
        <p:spPr>
          <a:xfrm>
            <a:off x="7096631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977" name="object 4977"/>
          <p:cNvSpPr/>
          <p:nvPr/>
        </p:nvSpPr>
        <p:spPr>
          <a:xfrm>
            <a:off x="7105173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978" name="object 4978"/>
          <p:cNvSpPr/>
          <p:nvPr/>
        </p:nvSpPr>
        <p:spPr>
          <a:xfrm>
            <a:off x="7114211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979" name="object 4979"/>
          <p:cNvSpPr/>
          <p:nvPr/>
        </p:nvSpPr>
        <p:spPr>
          <a:xfrm>
            <a:off x="7123256" y="2868789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980" name="object 4980"/>
          <p:cNvSpPr/>
          <p:nvPr/>
        </p:nvSpPr>
        <p:spPr>
          <a:xfrm>
            <a:off x="7131798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981" name="object 4981"/>
          <p:cNvSpPr/>
          <p:nvPr/>
        </p:nvSpPr>
        <p:spPr>
          <a:xfrm>
            <a:off x="7140836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982" name="object 4982"/>
          <p:cNvSpPr/>
          <p:nvPr/>
        </p:nvSpPr>
        <p:spPr>
          <a:xfrm>
            <a:off x="7149881" y="2868789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983" name="object 4983"/>
          <p:cNvSpPr/>
          <p:nvPr/>
        </p:nvSpPr>
        <p:spPr>
          <a:xfrm>
            <a:off x="7158415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984" name="object 4984"/>
          <p:cNvSpPr/>
          <p:nvPr/>
        </p:nvSpPr>
        <p:spPr>
          <a:xfrm>
            <a:off x="7167462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985" name="object 4985"/>
          <p:cNvSpPr/>
          <p:nvPr/>
        </p:nvSpPr>
        <p:spPr>
          <a:xfrm>
            <a:off x="7176498" y="2868789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986" name="object 4986"/>
          <p:cNvSpPr/>
          <p:nvPr/>
        </p:nvSpPr>
        <p:spPr>
          <a:xfrm>
            <a:off x="7185041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987" name="object 4987"/>
          <p:cNvSpPr/>
          <p:nvPr/>
        </p:nvSpPr>
        <p:spPr>
          <a:xfrm>
            <a:off x="7194087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988" name="object 4988"/>
          <p:cNvSpPr/>
          <p:nvPr/>
        </p:nvSpPr>
        <p:spPr>
          <a:xfrm>
            <a:off x="7203124" y="2868789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989" name="object 4989"/>
          <p:cNvSpPr/>
          <p:nvPr/>
        </p:nvSpPr>
        <p:spPr>
          <a:xfrm>
            <a:off x="7211667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990" name="object 4990"/>
          <p:cNvSpPr/>
          <p:nvPr/>
        </p:nvSpPr>
        <p:spPr>
          <a:xfrm>
            <a:off x="7220704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991" name="object 4991"/>
          <p:cNvSpPr/>
          <p:nvPr/>
        </p:nvSpPr>
        <p:spPr>
          <a:xfrm>
            <a:off x="7229246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992" name="object 4992"/>
          <p:cNvSpPr/>
          <p:nvPr/>
        </p:nvSpPr>
        <p:spPr>
          <a:xfrm>
            <a:off x="7238293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993" name="object 4993"/>
          <p:cNvSpPr/>
          <p:nvPr/>
        </p:nvSpPr>
        <p:spPr>
          <a:xfrm>
            <a:off x="7247330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994" name="object 4994"/>
          <p:cNvSpPr/>
          <p:nvPr/>
        </p:nvSpPr>
        <p:spPr>
          <a:xfrm>
            <a:off x="7255871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995" name="object 4995"/>
          <p:cNvSpPr/>
          <p:nvPr/>
        </p:nvSpPr>
        <p:spPr>
          <a:xfrm>
            <a:off x="7264909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996" name="object 4996"/>
          <p:cNvSpPr/>
          <p:nvPr/>
        </p:nvSpPr>
        <p:spPr>
          <a:xfrm>
            <a:off x="7273956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997" name="object 4997"/>
          <p:cNvSpPr/>
          <p:nvPr/>
        </p:nvSpPr>
        <p:spPr>
          <a:xfrm>
            <a:off x="7282497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998" name="object 4998"/>
          <p:cNvSpPr/>
          <p:nvPr/>
        </p:nvSpPr>
        <p:spPr>
          <a:xfrm>
            <a:off x="7291535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999" name="object 4999"/>
          <p:cNvSpPr/>
          <p:nvPr/>
        </p:nvSpPr>
        <p:spPr>
          <a:xfrm>
            <a:off x="7300571" y="2868789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000" name="object 5000"/>
          <p:cNvSpPr/>
          <p:nvPr/>
        </p:nvSpPr>
        <p:spPr>
          <a:xfrm>
            <a:off x="7309114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001" name="object 5001"/>
          <p:cNvSpPr/>
          <p:nvPr/>
        </p:nvSpPr>
        <p:spPr>
          <a:xfrm>
            <a:off x="7318160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002" name="object 5002"/>
          <p:cNvSpPr/>
          <p:nvPr/>
        </p:nvSpPr>
        <p:spPr>
          <a:xfrm>
            <a:off x="7327197" y="2868789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003" name="object 5003"/>
          <p:cNvSpPr/>
          <p:nvPr/>
        </p:nvSpPr>
        <p:spPr>
          <a:xfrm>
            <a:off x="7335740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004" name="object 5004"/>
          <p:cNvSpPr/>
          <p:nvPr/>
        </p:nvSpPr>
        <p:spPr>
          <a:xfrm>
            <a:off x="7344777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005" name="object 5005"/>
          <p:cNvSpPr/>
          <p:nvPr/>
        </p:nvSpPr>
        <p:spPr>
          <a:xfrm>
            <a:off x="7353823" y="2868789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006" name="object 5006"/>
          <p:cNvSpPr/>
          <p:nvPr/>
        </p:nvSpPr>
        <p:spPr>
          <a:xfrm>
            <a:off x="7362366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007" name="object 5007"/>
          <p:cNvSpPr/>
          <p:nvPr/>
        </p:nvSpPr>
        <p:spPr>
          <a:xfrm>
            <a:off x="7371403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008" name="object 5008"/>
          <p:cNvSpPr/>
          <p:nvPr/>
        </p:nvSpPr>
        <p:spPr>
          <a:xfrm>
            <a:off x="7380448" y="2868789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009" name="object 5009"/>
          <p:cNvSpPr/>
          <p:nvPr/>
        </p:nvSpPr>
        <p:spPr>
          <a:xfrm>
            <a:off x="7388982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010" name="object 5010"/>
          <p:cNvSpPr/>
          <p:nvPr/>
        </p:nvSpPr>
        <p:spPr>
          <a:xfrm>
            <a:off x="7398029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011" name="object 5011"/>
          <p:cNvSpPr/>
          <p:nvPr/>
        </p:nvSpPr>
        <p:spPr>
          <a:xfrm>
            <a:off x="7406570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012" name="object 5012"/>
          <p:cNvSpPr/>
          <p:nvPr/>
        </p:nvSpPr>
        <p:spPr>
          <a:xfrm>
            <a:off x="7415608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013" name="object 5013"/>
          <p:cNvSpPr/>
          <p:nvPr/>
        </p:nvSpPr>
        <p:spPr>
          <a:xfrm>
            <a:off x="7424655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014" name="object 5014"/>
          <p:cNvSpPr/>
          <p:nvPr/>
        </p:nvSpPr>
        <p:spPr>
          <a:xfrm>
            <a:off x="7433187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015" name="object 5015"/>
          <p:cNvSpPr/>
          <p:nvPr/>
        </p:nvSpPr>
        <p:spPr>
          <a:xfrm>
            <a:off x="7442234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016" name="object 5016"/>
          <p:cNvSpPr/>
          <p:nvPr/>
        </p:nvSpPr>
        <p:spPr>
          <a:xfrm>
            <a:off x="7451271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017" name="object 5017"/>
          <p:cNvSpPr/>
          <p:nvPr/>
        </p:nvSpPr>
        <p:spPr>
          <a:xfrm>
            <a:off x="7459813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018" name="object 5018"/>
          <p:cNvSpPr/>
          <p:nvPr/>
        </p:nvSpPr>
        <p:spPr>
          <a:xfrm>
            <a:off x="7468859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019" name="object 5019"/>
          <p:cNvSpPr/>
          <p:nvPr/>
        </p:nvSpPr>
        <p:spPr>
          <a:xfrm>
            <a:off x="7477896" y="2868789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020" name="object 5020"/>
          <p:cNvSpPr/>
          <p:nvPr/>
        </p:nvSpPr>
        <p:spPr>
          <a:xfrm>
            <a:off x="7486439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021" name="object 5021"/>
          <p:cNvSpPr/>
          <p:nvPr/>
        </p:nvSpPr>
        <p:spPr>
          <a:xfrm>
            <a:off x="7495476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022" name="object 5022"/>
          <p:cNvSpPr/>
          <p:nvPr/>
        </p:nvSpPr>
        <p:spPr>
          <a:xfrm>
            <a:off x="7504522" y="2868789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023" name="object 5023"/>
          <p:cNvSpPr/>
          <p:nvPr/>
        </p:nvSpPr>
        <p:spPr>
          <a:xfrm>
            <a:off x="7513064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024" name="object 5024"/>
          <p:cNvSpPr/>
          <p:nvPr/>
        </p:nvSpPr>
        <p:spPr>
          <a:xfrm>
            <a:off x="7522102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025" name="object 5025"/>
          <p:cNvSpPr/>
          <p:nvPr/>
        </p:nvSpPr>
        <p:spPr>
          <a:xfrm>
            <a:off x="7531147" y="2868789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026" name="object 5026"/>
          <p:cNvSpPr/>
          <p:nvPr/>
        </p:nvSpPr>
        <p:spPr>
          <a:xfrm>
            <a:off x="7539681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027" name="object 5027"/>
          <p:cNvSpPr/>
          <p:nvPr/>
        </p:nvSpPr>
        <p:spPr>
          <a:xfrm>
            <a:off x="7548728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028" name="object 5028"/>
          <p:cNvSpPr/>
          <p:nvPr/>
        </p:nvSpPr>
        <p:spPr>
          <a:xfrm>
            <a:off x="7557764" y="2868789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029" name="object 5029"/>
          <p:cNvSpPr/>
          <p:nvPr/>
        </p:nvSpPr>
        <p:spPr>
          <a:xfrm>
            <a:off x="7566307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030" name="object 5030"/>
          <p:cNvSpPr/>
          <p:nvPr/>
        </p:nvSpPr>
        <p:spPr>
          <a:xfrm>
            <a:off x="7575353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031" name="object 5031"/>
          <p:cNvSpPr/>
          <p:nvPr/>
        </p:nvSpPr>
        <p:spPr>
          <a:xfrm>
            <a:off x="7583886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032" name="object 5032"/>
          <p:cNvSpPr/>
          <p:nvPr/>
        </p:nvSpPr>
        <p:spPr>
          <a:xfrm>
            <a:off x="7592932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033" name="object 5033"/>
          <p:cNvSpPr/>
          <p:nvPr/>
        </p:nvSpPr>
        <p:spPr>
          <a:xfrm>
            <a:off x="7601970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034" name="object 5034"/>
          <p:cNvSpPr/>
          <p:nvPr/>
        </p:nvSpPr>
        <p:spPr>
          <a:xfrm>
            <a:off x="7610512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035" name="object 5035"/>
          <p:cNvSpPr/>
          <p:nvPr/>
        </p:nvSpPr>
        <p:spPr>
          <a:xfrm>
            <a:off x="7619549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036" name="object 5036"/>
          <p:cNvSpPr/>
          <p:nvPr/>
        </p:nvSpPr>
        <p:spPr>
          <a:xfrm>
            <a:off x="7628596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037" name="object 5037"/>
          <p:cNvSpPr/>
          <p:nvPr/>
        </p:nvSpPr>
        <p:spPr>
          <a:xfrm>
            <a:off x="7637137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038" name="object 5038"/>
          <p:cNvSpPr/>
          <p:nvPr/>
        </p:nvSpPr>
        <p:spPr>
          <a:xfrm>
            <a:off x="7646175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039" name="object 5039"/>
          <p:cNvSpPr/>
          <p:nvPr/>
        </p:nvSpPr>
        <p:spPr>
          <a:xfrm>
            <a:off x="7655220" y="2868789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040" name="object 5040"/>
          <p:cNvSpPr/>
          <p:nvPr/>
        </p:nvSpPr>
        <p:spPr>
          <a:xfrm>
            <a:off x="7663754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041" name="object 5041"/>
          <p:cNvSpPr/>
          <p:nvPr/>
        </p:nvSpPr>
        <p:spPr>
          <a:xfrm>
            <a:off x="7672801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042" name="object 5042"/>
          <p:cNvSpPr/>
          <p:nvPr/>
        </p:nvSpPr>
        <p:spPr>
          <a:xfrm>
            <a:off x="7681837" y="2868789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043" name="object 5043"/>
          <p:cNvSpPr/>
          <p:nvPr/>
        </p:nvSpPr>
        <p:spPr>
          <a:xfrm>
            <a:off x="7690380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044" name="object 5044"/>
          <p:cNvSpPr/>
          <p:nvPr/>
        </p:nvSpPr>
        <p:spPr>
          <a:xfrm>
            <a:off x="7699426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045" name="object 5045"/>
          <p:cNvSpPr/>
          <p:nvPr/>
        </p:nvSpPr>
        <p:spPr>
          <a:xfrm>
            <a:off x="7708462" y="2868789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046" name="object 5046"/>
          <p:cNvSpPr/>
          <p:nvPr/>
        </p:nvSpPr>
        <p:spPr>
          <a:xfrm>
            <a:off x="7717005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047" name="object 5047"/>
          <p:cNvSpPr/>
          <p:nvPr/>
        </p:nvSpPr>
        <p:spPr>
          <a:xfrm>
            <a:off x="7726043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048" name="object 5048"/>
          <p:cNvSpPr/>
          <p:nvPr/>
        </p:nvSpPr>
        <p:spPr>
          <a:xfrm>
            <a:off x="7735088" y="2868789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049" name="object 5049"/>
          <p:cNvSpPr/>
          <p:nvPr/>
        </p:nvSpPr>
        <p:spPr>
          <a:xfrm>
            <a:off x="7743631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050" name="object 5050"/>
          <p:cNvSpPr/>
          <p:nvPr/>
        </p:nvSpPr>
        <p:spPr>
          <a:xfrm>
            <a:off x="7752668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051" name="object 5051"/>
          <p:cNvSpPr/>
          <p:nvPr/>
        </p:nvSpPr>
        <p:spPr>
          <a:xfrm>
            <a:off x="7761211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052" name="object 5052"/>
          <p:cNvSpPr/>
          <p:nvPr/>
        </p:nvSpPr>
        <p:spPr>
          <a:xfrm>
            <a:off x="7770248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053" name="object 5053"/>
          <p:cNvSpPr/>
          <p:nvPr/>
        </p:nvSpPr>
        <p:spPr>
          <a:xfrm>
            <a:off x="7779295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054" name="object 5054"/>
          <p:cNvSpPr/>
          <p:nvPr/>
        </p:nvSpPr>
        <p:spPr>
          <a:xfrm>
            <a:off x="7787836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055" name="object 5055"/>
          <p:cNvSpPr/>
          <p:nvPr/>
        </p:nvSpPr>
        <p:spPr>
          <a:xfrm>
            <a:off x="7796874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056" name="object 5056"/>
          <p:cNvSpPr/>
          <p:nvPr/>
        </p:nvSpPr>
        <p:spPr>
          <a:xfrm>
            <a:off x="7805921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057" name="object 5057"/>
          <p:cNvSpPr/>
          <p:nvPr/>
        </p:nvSpPr>
        <p:spPr>
          <a:xfrm>
            <a:off x="7814453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058" name="object 5058"/>
          <p:cNvSpPr/>
          <p:nvPr/>
        </p:nvSpPr>
        <p:spPr>
          <a:xfrm>
            <a:off x="7823500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059" name="object 5059"/>
          <p:cNvSpPr/>
          <p:nvPr/>
        </p:nvSpPr>
        <p:spPr>
          <a:xfrm>
            <a:off x="7832535" y="2868789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060" name="object 5060"/>
          <p:cNvSpPr/>
          <p:nvPr/>
        </p:nvSpPr>
        <p:spPr>
          <a:xfrm>
            <a:off x="7841078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061" name="object 5061"/>
          <p:cNvSpPr/>
          <p:nvPr/>
        </p:nvSpPr>
        <p:spPr>
          <a:xfrm>
            <a:off x="7850125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062" name="object 5062"/>
          <p:cNvSpPr/>
          <p:nvPr/>
        </p:nvSpPr>
        <p:spPr>
          <a:xfrm>
            <a:off x="7859162" y="2868789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063" name="object 5063"/>
          <p:cNvSpPr/>
          <p:nvPr/>
        </p:nvSpPr>
        <p:spPr>
          <a:xfrm>
            <a:off x="7867705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064" name="object 5064"/>
          <p:cNvSpPr/>
          <p:nvPr/>
        </p:nvSpPr>
        <p:spPr>
          <a:xfrm>
            <a:off x="7876742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065" name="object 5065"/>
          <p:cNvSpPr/>
          <p:nvPr/>
        </p:nvSpPr>
        <p:spPr>
          <a:xfrm>
            <a:off x="7885788" y="2868789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066" name="object 5066"/>
          <p:cNvSpPr/>
          <p:nvPr/>
        </p:nvSpPr>
        <p:spPr>
          <a:xfrm>
            <a:off x="7894330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067" name="object 5067"/>
          <p:cNvSpPr/>
          <p:nvPr/>
        </p:nvSpPr>
        <p:spPr>
          <a:xfrm>
            <a:off x="7903368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068" name="object 5068"/>
          <p:cNvSpPr/>
          <p:nvPr/>
        </p:nvSpPr>
        <p:spPr>
          <a:xfrm>
            <a:off x="7912404" y="2868789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069" name="object 5069"/>
          <p:cNvSpPr/>
          <p:nvPr/>
        </p:nvSpPr>
        <p:spPr>
          <a:xfrm>
            <a:off x="7920947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070" name="object 5070"/>
          <p:cNvSpPr/>
          <p:nvPr/>
        </p:nvSpPr>
        <p:spPr>
          <a:xfrm>
            <a:off x="7929994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071" name="object 5071"/>
          <p:cNvSpPr/>
          <p:nvPr/>
        </p:nvSpPr>
        <p:spPr>
          <a:xfrm>
            <a:off x="7938526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072" name="object 5072"/>
          <p:cNvSpPr/>
          <p:nvPr/>
        </p:nvSpPr>
        <p:spPr>
          <a:xfrm>
            <a:off x="7947573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073" name="object 5073"/>
          <p:cNvSpPr/>
          <p:nvPr/>
        </p:nvSpPr>
        <p:spPr>
          <a:xfrm>
            <a:off x="7956610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074" name="object 5074"/>
          <p:cNvSpPr/>
          <p:nvPr/>
        </p:nvSpPr>
        <p:spPr>
          <a:xfrm>
            <a:off x="7965151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075" name="object 5075"/>
          <p:cNvSpPr/>
          <p:nvPr/>
        </p:nvSpPr>
        <p:spPr>
          <a:xfrm>
            <a:off x="7974198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076" name="object 5076"/>
          <p:cNvSpPr/>
          <p:nvPr/>
        </p:nvSpPr>
        <p:spPr>
          <a:xfrm>
            <a:off x="7983236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077" name="object 5077"/>
          <p:cNvSpPr/>
          <p:nvPr/>
        </p:nvSpPr>
        <p:spPr>
          <a:xfrm>
            <a:off x="7991778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078" name="object 5078"/>
          <p:cNvSpPr/>
          <p:nvPr/>
        </p:nvSpPr>
        <p:spPr>
          <a:xfrm>
            <a:off x="8000815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079" name="object 5079"/>
          <p:cNvSpPr/>
          <p:nvPr/>
        </p:nvSpPr>
        <p:spPr>
          <a:xfrm>
            <a:off x="8009861" y="2868789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080" name="object 5080"/>
          <p:cNvSpPr/>
          <p:nvPr/>
        </p:nvSpPr>
        <p:spPr>
          <a:xfrm>
            <a:off x="8018403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081" name="object 5081"/>
          <p:cNvSpPr/>
          <p:nvPr/>
        </p:nvSpPr>
        <p:spPr>
          <a:xfrm>
            <a:off x="8027441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082" name="object 5082"/>
          <p:cNvSpPr/>
          <p:nvPr/>
        </p:nvSpPr>
        <p:spPr>
          <a:xfrm>
            <a:off x="8036486" y="2868789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083" name="object 5083"/>
          <p:cNvSpPr/>
          <p:nvPr/>
        </p:nvSpPr>
        <p:spPr>
          <a:xfrm>
            <a:off x="8045020" y="286878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6479"/>
                </a:moveTo>
                <a:lnTo>
                  <a:pt x="6480" y="6479"/>
                </a:lnTo>
                <a:lnTo>
                  <a:pt x="6480" y="0"/>
                </a:lnTo>
                <a:lnTo>
                  <a:pt x="0" y="0"/>
                </a:lnTo>
                <a:lnTo>
                  <a:pt x="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084" name="object 5084"/>
          <p:cNvSpPr/>
          <p:nvPr/>
        </p:nvSpPr>
        <p:spPr>
          <a:xfrm>
            <a:off x="8045020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085" name="object 5085"/>
          <p:cNvSpPr/>
          <p:nvPr/>
        </p:nvSpPr>
        <p:spPr>
          <a:xfrm>
            <a:off x="8054067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086" name="object 5086"/>
          <p:cNvSpPr/>
          <p:nvPr/>
        </p:nvSpPr>
        <p:spPr>
          <a:xfrm>
            <a:off x="8063103" y="2868789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087" name="object 5087"/>
          <p:cNvSpPr/>
          <p:nvPr/>
        </p:nvSpPr>
        <p:spPr>
          <a:xfrm>
            <a:off x="8071645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088" name="object 5088"/>
          <p:cNvSpPr/>
          <p:nvPr/>
        </p:nvSpPr>
        <p:spPr>
          <a:xfrm>
            <a:off x="8080692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089" name="object 5089"/>
          <p:cNvSpPr/>
          <p:nvPr/>
        </p:nvSpPr>
        <p:spPr>
          <a:xfrm>
            <a:off x="8089728" y="2868789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090" name="object 5090"/>
          <p:cNvSpPr/>
          <p:nvPr/>
        </p:nvSpPr>
        <p:spPr>
          <a:xfrm>
            <a:off x="8098271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091" name="object 5091"/>
          <p:cNvSpPr/>
          <p:nvPr/>
        </p:nvSpPr>
        <p:spPr>
          <a:xfrm>
            <a:off x="8107309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092" name="object 5092"/>
          <p:cNvSpPr/>
          <p:nvPr/>
        </p:nvSpPr>
        <p:spPr>
          <a:xfrm>
            <a:off x="8115851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093" name="object 5093"/>
          <p:cNvSpPr/>
          <p:nvPr/>
        </p:nvSpPr>
        <p:spPr>
          <a:xfrm>
            <a:off x="8124897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094" name="object 5094"/>
          <p:cNvSpPr/>
          <p:nvPr/>
        </p:nvSpPr>
        <p:spPr>
          <a:xfrm>
            <a:off x="8133934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095" name="object 5095"/>
          <p:cNvSpPr/>
          <p:nvPr/>
        </p:nvSpPr>
        <p:spPr>
          <a:xfrm>
            <a:off x="8142476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096" name="object 5096"/>
          <p:cNvSpPr/>
          <p:nvPr/>
        </p:nvSpPr>
        <p:spPr>
          <a:xfrm>
            <a:off x="8151514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097" name="object 5097"/>
          <p:cNvSpPr/>
          <p:nvPr/>
        </p:nvSpPr>
        <p:spPr>
          <a:xfrm>
            <a:off x="8160560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098" name="object 5098"/>
          <p:cNvSpPr/>
          <p:nvPr/>
        </p:nvSpPr>
        <p:spPr>
          <a:xfrm>
            <a:off x="8169102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099" name="object 5099"/>
          <p:cNvSpPr/>
          <p:nvPr/>
        </p:nvSpPr>
        <p:spPr>
          <a:xfrm>
            <a:off x="8178140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100" name="object 5100"/>
          <p:cNvSpPr/>
          <p:nvPr/>
        </p:nvSpPr>
        <p:spPr>
          <a:xfrm>
            <a:off x="8187176" y="2868789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101" name="object 5101"/>
          <p:cNvSpPr/>
          <p:nvPr/>
        </p:nvSpPr>
        <p:spPr>
          <a:xfrm>
            <a:off x="8195719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102" name="object 5102"/>
          <p:cNvSpPr/>
          <p:nvPr/>
        </p:nvSpPr>
        <p:spPr>
          <a:xfrm>
            <a:off x="8204766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103" name="object 5103"/>
          <p:cNvSpPr/>
          <p:nvPr/>
        </p:nvSpPr>
        <p:spPr>
          <a:xfrm>
            <a:off x="8213802" y="2868789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104" name="object 5104"/>
          <p:cNvSpPr/>
          <p:nvPr/>
        </p:nvSpPr>
        <p:spPr>
          <a:xfrm>
            <a:off x="8222344" y="286878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105" name="object 5105"/>
          <p:cNvSpPr/>
          <p:nvPr/>
        </p:nvSpPr>
        <p:spPr>
          <a:xfrm>
            <a:off x="8218329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106" name="object 5106"/>
          <p:cNvSpPr/>
          <p:nvPr/>
        </p:nvSpPr>
        <p:spPr>
          <a:xfrm>
            <a:off x="8209282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107" name="object 5107"/>
          <p:cNvSpPr/>
          <p:nvPr/>
        </p:nvSpPr>
        <p:spPr>
          <a:xfrm>
            <a:off x="8200745" y="3091317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760" y="6480"/>
                </a:moveTo>
                <a:lnTo>
                  <a:pt x="0" y="6480"/>
                </a:lnTo>
                <a:lnTo>
                  <a:pt x="0" y="0"/>
                </a:lnTo>
                <a:lnTo>
                  <a:pt x="5760" y="0"/>
                </a:lnTo>
                <a:lnTo>
                  <a:pt x="576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108" name="object 5108"/>
          <p:cNvSpPr/>
          <p:nvPr/>
        </p:nvSpPr>
        <p:spPr>
          <a:xfrm>
            <a:off x="8191703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109" name="object 5109"/>
          <p:cNvSpPr/>
          <p:nvPr/>
        </p:nvSpPr>
        <p:spPr>
          <a:xfrm>
            <a:off x="8182657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110" name="object 5110"/>
          <p:cNvSpPr/>
          <p:nvPr/>
        </p:nvSpPr>
        <p:spPr>
          <a:xfrm>
            <a:off x="8174120" y="3091317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760" y="6480"/>
                </a:moveTo>
                <a:lnTo>
                  <a:pt x="0" y="6480"/>
                </a:lnTo>
                <a:lnTo>
                  <a:pt x="0" y="0"/>
                </a:lnTo>
                <a:lnTo>
                  <a:pt x="5760" y="0"/>
                </a:lnTo>
                <a:lnTo>
                  <a:pt x="576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111" name="object 5111"/>
          <p:cNvSpPr/>
          <p:nvPr/>
        </p:nvSpPr>
        <p:spPr>
          <a:xfrm>
            <a:off x="8165077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112" name="object 5112"/>
          <p:cNvSpPr/>
          <p:nvPr/>
        </p:nvSpPr>
        <p:spPr>
          <a:xfrm>
            <a:off x="8156040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113" name="object 5113"/>
          <p:cNvSpPr/>
          <p:nvPr/>
        </p:nvSpPr>
        <p:spPr>
          <a:xfrm>
            <a:off x="8147494" y="3091317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760" y="6480"/>
                </a:moveTo>
                <a:lnTo>
                  <a:pt x="0" y="6480"/>
                </a:lnTo>
                <a:lnTo>
                  <a:pt x="0" y="0"/>
                </a:lnTo>
                <a:lnTo>
                  <a:pt x="5760" y="0"/>
                </a:lnTo>
                <a:lnTo>
                  <a:pt x="576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114" name="object 5114"/>
          <p:cNvSpPr/>
          <p:nvPr/>
        </p:nvSpPr>
        <p:spPr>
          <a:xfrm>
            <a:off x="8138452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115" name="object 5115"/>
          <p:cNvSpPr/>
          <p:nvPr/>
        </p:nvSpPr>
        <p:spPr>
          <a:xfrm>
            <a:off x="8129413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116" name="object 5116"/>
          <p:cNvSpPr/>
          <p:nvPr/>
        </p:nvSpPr>
        <p:spPr>
          <a:xfrm>
            <a:off x="8120877" y="3091317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760" y="6480"/>
                </a:moveTo>
                <a:lnTo>
                  <a:pt x="0" y="6480"/>
                </a:lnTo>
                <a:lnTo>
                  <a:pt x="0" y="0"/>
                </a:lnTo>
                <a:lnTo>
                  <a:pt x="5760" y="0"/>
                </a:lnTo>
                <a:lnTo>
                  <a:pt x="576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117" name="object 5117"/>
          <p:cNvSpPr/>
          <p:nvPr/>
        </p:nvSpPr>
        <p:spPr>
          <a:xfrm>
            <a:off x="8111835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118" name="object 5118"/>
          <p:cNvSpPr/>
          <p:nvPr/>
        </p:nvSpPr>
        <p:spPr>
          <a:xfrm>
            <a:off x="8102788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119" name="object 5119"/>
          <p:cNvSpPr/>
          <p:nvPr/>
        </p:nvSpPr>
        <p:spPr>
          <a:xfrm>
            <a:off x="8094251" y="3091317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760" y="6480"/>
                </a:moveTo>
                <a:lnTo>
                  <a:pt x="0" y="6480"/>
                </a:lnTo>
                <a:lnTo>
                  <a:pt x="0" y="0"/>
                </a:lnTo>
                <a:lnTo>
                  <a:pt x="5760" y="0"/>
                </a:lnTo>
                <a:lnTo>
                  <a:pt x="576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120" name="object 5120"/>
          <p:cNvSpPr/>
          <p:nvPr/>
        </p:nvSpPr>
        <p:spPr>
          <a:xfrm>
            <a:off x="8085209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121" name="object 5121"/>
          <p:cNvSpPr/>
          <p:nvPr/>
        </p:nvSpPr>
        <p:spPr>
          <a:xfrm>
            <a:off x="8076172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122" name="object 5122"/>
          <p:cNvSpPr/>
          <p:nvPr/>
        </p:nvSpPr>
        <p:spPr>
          <a:xfrm>
            <a:off x="8067630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123" name="object 5123"/>
          <p:cNvSpPr/>
          <p:nvPr/>
        </p:nvSpPr>
        <p:spPr>
          <a:xfrm>
            <a:off x="8058583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124" name="object 5124"/>
          <p:cNvSpPr/>
          <p:nvPr/>
        </p:nvSpPr>
        <p:spPr>
          <a:xfrm>
            <a:off x="8049546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125" name="object 5125"/>
          <p:cNvSpPr/>
          <p:nvPr/>
        </p:nvSpPr>
        <p:spPr>
          <a:xfrm>
            <a:off x="8041004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126" name="object 5126"/>
          <p:cNvSpPr/>
          <p:nvPr/>
        </p:nvSpPr>
        <p:spPr>
          <a:xfrm>
            <a:off x="8031966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127" name="object 5127"/>
          <p:cNvSpPr/>
          <p:nvPr/>
        </p:nvSpPr>
        <p:spPr>
          <a:xfrm>
            <a:off x="8023421" y="3091317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760" y="6480"/>
                </a:moveTo>
                <a:lnTo>
                  <a:pt x="0" y="6480"/>
                </a:lnTo>
                <a:lnTo>
                  <a:pt x="0" y="0"/>
                </a:lnTo>
                <a:lnTo>
                  <a:pt x="5760" y="0"/>
                </a:lnTo>
                <a:lnTo>
                  <a:pt x="576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128" name="object 5128"/>
          <p:cNvSpPr/>
          <p:nvPr/>
        </p:nvSpPr>
        <p:spPr>
          <a:xfrm>
            <a:off x="8014379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129" name="object 5129"/>
          <p:cNvSpPr/>
          <p:nvPr/>
        </p:nvSpPr>
        <p:spPr>
          <a:xfrm>
            <a:off x="8005341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130" name="object 5130"/>
          <p:cNvSpPr/>
          <p:nvPr/>
        </p:nvSpPr>
        <p:spPr>
          <a:xfrm>
            <a:off x="7996795" y="3091317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760" y="6480"/>
                </a:moveTo>
                <a:lnTo>
                  <a:pt x="0" y="6480"/>
                </a:lnTo>
                <a:lnTo>
                  <a:pt x="0" y="0"/>
                </a:lnTo>
                <a:lnTo>
                  <a:pt x="5760" y="0"/>
                </a:lnTo>
                <a:lnTo>
                  <a:pt x="576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131" name="object 5131"/>
          <p:cNvSpPr/>
          <p:nvPr/>
        </p:nvSpPr>
        <p:spPr>
          <a:xfrm>
            <a:off x="7987761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132" name="object 5132"/>
          <p:cNvSpPr/>
          <p:nvPr/>
        </p:nvSpPr>
        <p:spPr>
          <a:xfrm>
            <a:off x="7978715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133" name="object 5133"/>
          <p:cNvSpPr/>
          <p:nvPr/>
        </p:nvSpPr>
        <p:spPr>
          <a:xfrm>
            <a:off x="7970178" y="3091317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760" y="6480"/>
                </a:moveTo>
                <a:lnTo>
                  <a:pt x="0" y="6480"/>
                </a:lnTo>
                <a:lnTo>
                  <a:pt x="0" y="0"/>
                </a:lnTo>
                <a:lnTo>
                  <a:pt x="5760" y="0"/>
                </a:lnTo>
                <a:lnTo>
                  <a:pt x="576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134" name="object 5134"/>
          <p:cNvSpPr/>
          <p:nvPr/>
        </p:nvSpPr>
        <p:spPr>
          <a:xfrm>
            <a:off x="7961136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135" name="object 5135"/>
          <p:cNvSpPr/>
          <p:nvPr/>
        </p:nvSpPr>
        <p:spPr>
          <a:xfrm>
            <a:off x="7952089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136" name="object 5136"/>
          <p:cNvSpPr/>
          <p:nvPr/>
        </p:nvSpPr>
        <p:spPr>
          <a:xfrm>
            <a:off x="7943553" y="3091317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759" y="6480"/>
                </a:moveTo>
                <a:lnTo>
                  <a:pt x="0" y="6480"/>
                </a:lnTo>
                <a:lnTo>
                  <a:pt x="0" y="0"/>
                </a:lnTo>
                <a:lnTo>
                  <a:pt x="5759" y="0"/>
                </a:lnTo>
                <a:lnTo>
                  <a:pt x="575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137" name="object 5137"/>
          <p:cNvSpPr/>
          <p:nvPr/>
        </p:nvSpPr>
        <p:spPr>
          <a:xfrm>
            <a:off x="7934510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138" name="object 5138"/>
          <p:cNvSpPr/>
          <p:nvPr/>
        </p:nvSpPr>
        <p:spPr>
          <a:xfrm>
            <a:off x="7925472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139" name="object 5139"/>
          <p:cNvSpPr/>
          <p:nvPr/>
        </p:nvSpPr>
        <p:spPr>
          <a:xfrm>
            <a:off x="7916927" y="3091317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759" y="6480"/>
                </a:moveTo>
                <a:lnTo>
                  <a:pt x="0" y="6480"/>
                </a:lnTo>
                <a:lnTo>
                  <a:pt x="0" y="0"/>
                </a:lnTo>
                <a:lnTo>
                  <a:pt x="5759" y="0"/>
                </a:lnTo>
                <a:lnTo>
                  <a:pt x="575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140" name="object 5140"/>
          <p:cNvSpPr/>
          <p:nvPr/>
        </p:nvSpPr>
        <p:spPr>
          <a:xfrm>
            <a:off x="7907884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141" name="object 5141"/>
          <p:cNvSpPr/>
          <p:nvPr/>
        </p:nvSpPr>
        <p:spPr>
          <a:xfrm>
            <a:off x="7898847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142" name="object 5142"/>
          <p:cNvSpPr/>
          <p:nvPr/>
        </p:nvSpPr>
        <p:spPr>
          <a:xfrm>
            <a:off x="7890306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143" name="object 5143"/>
          <p:cNvSpPr/>
          <p:nvPr/>
        </p:nvSpPr>
        <p:spPr>
          <a:xfrm>
            <a:off x="7881268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144" name="object 5144"/>
          <p:cNvSpPr/>
          <p:nvPr/>
        </p:nvSpPr>
        <p:spPr>
          <a:xfrm>
            <a:off x="7872221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145" name="object 5145"/>
          <p:cNvSpPr/>
          <p:nvPr/>
        </p:nvSpPr>
        <p:spPr>
          <a:xfrm>
            <a:off x="7863680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146" name="object 5146"/>
          <p:cNvSpPr/>
          <p:nvPr/>
        </p:nvSpPr>
        <p:spPr>
          <a:xfrm>
            <a:off x="7854642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147" name="object 5147"/>
          <p:cNvSpPr/>
          <p:nvPr/>
        </p:nvSpPr>
        <p:spPr>
          <a:xfrm>
            <a:off x="7846105" y="3091317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759" y="6480"/>
                </a:moveTo>
                <a:lnTo>
                  <a:pt x="0" y="6480"/>
                </a:lnTo>
                <a:lnTo>
                  <a:pt x="0" y="0"/>
                </a:lnTo>
                <a:lnTo>
                  <a:pt x="5759" y="0"/>
                </a:lnTo>
                <a:lnTo>
                  <a:pt x="575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148" name="object 5148"/>
          <p:cNvSpPr/>
          <p:nvPr/>
        </p:nvSpPr>
        <p:spPr>
          <a:xfrm>
            <a:off x="7837063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149" name="object 5149"/>
          <p:cNvSpPr/>
          <p:nvPr/>
        </p:nvSpPr>
        <p:spPr>
          <a:xfrm>
            <a:off x="7828016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150" name="object 5150"/>
          <p:cNvSpPr/>
          <p:nvPr/>
        </p:nvSpPr>
        <p:spPr>
          <a:xfrm>
            <a:off x="7819479" y="3091317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760" y="6480"/>
                </a:moveTo>
                <a:lnTo>
                  <a:pt x="0" y="6480"/>
                </a:lnTo>
                <a:lnTo>
                  <a:pt x="0" y="0"/>
                </a:lnTo>
                <a:lnTo>
                  <a:pt x="5760" y="0"/>
                </a:lnTo>
                <a:lnTo>
                  <a:pt x="576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151" name="object 5151"/>
          <p:cNvSpPr/>
          <p:nvPr/>
        </p:nvSpPr>
        <p:spPr>
          <a:xfrm>
            <a:off x="7810437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152" name="object 5152"/>
          <p:cNvSpPr/>
          <p:nvPr/>
        </p:nvSpPr>
        <p:spPr>
          <a:xfrm>
            <a:off x="7801399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153" name="object 5153"/>
          <p:cNvSpPr/>
          <p:nvPr/>
        </p:nvSpPr>
        <p:spPr>
          <a:xfrm>
            <a:off x="7792854" y="3091317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759" y="6480"/>
                </a:moveTo>
                <a:lnTo>
                  <a:pt x="0" y="6480"/>
                </a:lnTo>
                <a:lnTo>
                  <a:pt x="0" y="0"/>
                </a:lnTo>
                <a:lnTo>
                  <a:pt x="5759" y="0"/>
                </a:lnTo>
                <a:lnTo>
                  <a:pt x="575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154" name="object 5154"/>
          <p:cNvSpPr/>
          <p:nvPr/>
        </p:nvSpPr>
        <p:spPr>
          <a:xfrm>
            <a:off x="7783811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155" name="object 5155"/>
          <p:cNvSpPr/>
          <p:nvPr/>
        </p:nvSpPr>
        <p:spPr>
          <a:xfrm>
            <a:off x="7774774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156" name="object 5156"/>
          <p:cNvSpPr/>
          <p:nvPr/>
        </p:nvSpPr>
        <p:spPr>
          <a:xfrm>
            <a:off x="7766228" y="3091317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760" y="6480"/>
                </a:moveTo>
                <a:lnTo>
                  <a:pt x="0" y="6480"/>
                </a:lnTo>
                <a:lnTo>
                  <a:pt x="0" y="0"/>
                </a:lnTo>
                <a:lnTo>
                  <a:pt x="5760" y="0"/>
                </a:lnTo>
                <a:lnTo>
                  <a:pt x="576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157" name="object 5157"/>
          <p:cNvSpPr/>
          <p:nvPr/>
        </p:nvSpPr>
        <p:spPr>
          <a:xfrm>
            <a:off x="7757194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158" name="object 5158"/>
          <p:cNvSpPr/>
          <p:nvPr/>
        </p:nvSpPr>
        <p:spPr>
          <a:xfrm>
            <a:off x="7748148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159" name="object 5159"/>
          <p:cNvSpPr/>
          <p:nvPr/>
        </p:nvSpPr>
        <p:spPr>
          <a:xfrm>
            <a:off x="7739612" y="3091317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760" y="6480"/>
                </a:moveTo>
                <a:lnTo>
                  <a:pt x="0" y="6480"/>
                </a:lnTo>
                <a:lnTo>
                  <a:pt x="0" y="0"/>
                </a:lnTo>
                <a:lnTo>
                  <a:pt x="5760" y="0"/>
                </a:lnTo>
                <a:lnTo>
                  <a:pt x="576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160" name="object 5160"/>
          <p:cNvSpPr/>
          <p:nvPr/>
        </p:nvSpPr>
        <p:spPr>
          <a:xfrm>
            <a:off x="7730569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161" name="object 5161"/>
          <p:cNvSpPr/>
          <p:nvPr/>
        </p:nvSpPr>
        <p:spPr>
          <a:xfrm>
            <a:off x="7721522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162" name="object 5162"/>
          <p:cNvSpPr/>
          <p:nvPr/>
        </p:nvSpPr>
        <p:spPr>
          <a:xfrm>
            <a:off x="7712990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163" name="object 5163"/>
          <p:cNvSpPr/>
          <p:nvPr/>
        </p:nvSpPr>
        <p:spPr>
          <a:xfrm>
            <a:off x="7703944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164" name="object 5164"/>
          <p:cNvSpPr/>
          <p:nvPr/>
        </p:nvSpPr>
        <p:spPr>
          <a:xfrm>
            <a:off x="7694905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165" name="object 5165"/>
          <p:cNvSpPr/>
          <p:nvPr/>
        </p:nvSpPr>
        <p:spPr>
          <a:xfrm>
            <a:off x="7686364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166" name="object 5166"/>
          <p:cNvSpPr/>
          <p:nvPr/>
        </p:nvSpPr>
        <p:spPr>
          <a:xfrm>
            <a:off x="7677318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167" name="object 5167"/>
          <p:cNvSpPr/>
          <p:nvPr/>
        </p:nvSpPr>
        <p:spPr>
          <a:xfrm>
            <a:off x="7668781" y="3091317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760" y="6480"/>
                </a:moveTo>
                <a:lnTo>
                  <a:pt x="0" y="6480"/>
                </a:lnTo>
                <a:lnTo>
                  <a:pt x="0" y="0"/>
                </a:lnTo>
                <a:lnTo>
                  <a:pt x="5760" y="0"/>
                </a:lnTo>
                <a:lnTo>
                  <a:pt x="576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168" name="object 5168"/>
          <p:cNvSpPr/>
          <p:nvPr/>
        </p:nvSpPr>
        <p:spPr>
          <a:xfrm>
            <a:off x="7659738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169" name="object 5169"/>
          <p:cNvSpPr/>
          <p:nvPr/>
        </p:nvSpPr>
        <p:spPr>
          <a:xfrm>
            <a:off x="7650701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170" name="object 5170"/>
          <p:cNvSpPr/>
          <p:nvPr/>
        </p:nvSpPr>
        <p:spPr>
          <a:xfrm>
            <a:off x="7642155" y="3091317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760" y="6480"/>
                </a:moveTo>
                <a:lnTo>
                  <a:pt x="0" y="6480"/>
                </a:lnTo>
                <a:lnTo>
                  <a:pt x="0" y="0"/>
                </a:lnTo>
                <a:lnTo>
                  <a:pt x="5760" y="0"/>
                </a:lnTo>
                <a:lnTo>
                  <a:pt x="576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171" name="object 5171"/>
          <p:cNvSpPr/>
          <p:nvPr/>
        </p:nvSpPr>
        <p:spPr>
          <a:xfrm>
            <a:off x="7633113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172" name="object 5172"/>
          <p:cNvSpPr/>
          <p:nvPr/>
        </p:nvSpPr>
        <p:spPr>
          <a:xfrm>
            <a:off x="7624075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173" name="object 5173"/>
          <p:cNvSpPr/>
          <p:nvPr/>
        </p:nvSpPr>
        <p:spPr>
          <a:xfrm>
            <a:off x="7615529" y="3091317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760" y="6480"/>
                </a:moveTo>
                <a:lnTo>
                  <a:pt x="0" y="6480"/>
                </a:lnTo>
                <a:lnTo>
                  <a:pt x="0" y="0"/>
                </a:lnTo>
                <a:lnTo>
                  <a:pt x="5760" y="0"/>
                </a:lnTo>
                <a:lnTo>
                  <a:pt x="576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174" name="object 5174"/>
          <p:cNvSpPr/>
          <p:nvPr/>
        </p:nvSpPr>
        <p:spPr>
          <a:xfrm>
            <a:off x="7606495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175" name="object 5175"/>
          <p:cNvSpPr/>
          <p:nvPr/>
        </p:nvSpPr>
        <p:spPr>
          <a:xfrm>
            <a:off x="7597449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176" name="object 5176"/>
          <p:cNvSpPr/>
          <p:nvPr/>
        </p:nvSpPr>
        <p:spPr>
          <a:xfrm>
            <a:off x="7588912" y="3091317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760" y="6480"/>
                </a:moveTo>
                <a:lnTo>
                  <a:pt x="0" y="6480"/>
                </a:lnTo>
                <a:lnTo>
                  <a:pt x="0" y="0"/>
                </a:lnTo>
                <a:lnTo>
                  <a:pt x="5760" y="0"/>
                </a:lnTo>
                <a:lnTo>
                  <a:pt x="576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177" name="object 5177"/>
          <p:cNvSpPr/>
          <p:nvPr/>
        </p:nvSpPr>
        <p:spPr>
          <a:xfrm>
            <a:off x="7579871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178" name="object 5178"/>
          <p:cNvSpPr/>
          <p:nvPr/>
        </p:nvSpPr>
        <p:spPr>
          <a:xfrm>
            <a:off x="7570832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179" name="object 5179"/>
          <p:cNvSpPr/>
          <p:nvPr/>
        </p:nvSpPr>
        <p:spPr>
          <a:xfrm>
            <a:off x="7562286" y="3091317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760" y="6480"/>
                </a:moveTo>
                <a:lnTo>
                  <a:pt x="0" y="6480"/>
                </a:lnTo>
                <a:lnTo>
                  <a:pt x="0" y="0"/>
                </a:lnTo>
                <a:lnTo>
                  <a:pt x="5760" y="0"/>
                </a:lnTo>
                <a:lnTo>
                  <a:pt x="576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180" name="object 5180"/>
          <p:cNvSpPr/>
          <p:nvPr/>
        </p:nvSpPr>
        <p:spPr>
          <a:xfrm>
            <a:off x="7553245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181" name="object 5181"/>
          <p:cNvSpPr/>
          <p:nvPr/>
        </p:nvSpPr>
        <p:spPr>
          <a:xfrm>
            <a:off x="7544207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182" name="object 5182"/>
          <p:cNvSpPr/>
          <p:nvPr/>
        </p:nvSpPr>
        <p:spPr>
          <a:xfrm>
            <a:off x="7535665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183" name="object 5183"/>
          <p:cNvSpPr/>
          <p:nvPr/>
        </p:nvSpPr>
        <p:spPr>
          <a:xfrm>
            <a:off x="7526628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184" name="object 5184"/>
          <p:cNvSpPr/>
          <p:nvPr/>
        </p:nvSpPr>
        <p:spPr>
          <a:xfrm>
            <a:off x="7517581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185" name="object 5185"/>
          <p:cNvSpPr/>
          <p:nvPr/>
        </p:nvSpPr>
        <p:spPr>
          <a:xfrm>
            <a:off x="7509040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186" name="object 5186"/>
          <p:cNvSpPr/>
          <p:nvPr/>
        </p:nvSpPr>
        <p:spPr>
          <a:xfrm>
            <a:off x="7500002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187" name="object 5187"/>
          <p:cNvSpPr/>
          <p:nvPr/>
        </p:nvSpPr>
        <p:spPr>
          <a:xfrm>
            <a:off x="7491456" y="3091317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760" y="6480"/>
                </a:moveTo>
                <a:lnTo>
                  <a:pt x="0" y="6480"/>
                </a:lnTo>
                <a:lnTo>
                  <a:pt x="0" y="0"/>
                </a:lnTo>
                <a:lnTo>
                  <a:pt x="5760" y="0"/>
                </a:lnTo>
                <a:lnTo>
                  <a:pt x="576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188" name="object 5188"/>
          <p:cNvSpPr/>
          <p:nvPr/>
        </p:nvSpPr>
        <p:spPr>
          <a:xfrm>
            <a:off x="7482423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189" name="object 5189"/>
          <p:cNvSpPr/>
          <p:nvPr/>
        </p:nvSpPr>
        <p:spPr>
          <a:xfrm>
            <a:off x="7473376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190" name="object 5190"/>
          <p:cNvSpPr/>
          <p:nvPr/>
        </p:nvSpPr>
        <p:spPr>
          <a:xfrm>
            <a:off x="7464839" y="3091317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760" y="6480"/>
                </a:moveTo>
                <a:lnTo>
                  <a:pt x="0" y="6480"/>
                </a:lnTo>
                <a:lnTo>
                  <a:pt x="0" y="0"/>
                </a:lnTo>
                <a:lnTo>
                  <a:pt x="5760" y="0"/>
                </a:lnTo>
                <a:lnTo>
                  <a:pt x="576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191" name="object 5191"/>
          <p:cNvSpPr/>
          <p:nvPr/>
        </p:nvSpPr>
        <p:spPr>
          <a:xfrm>
            <a:off x="7455797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192" name="object 5192"/>
          <p:cNvSpPr/>
          <p:nvPr/>
        </p:nvSpPr>
        <p:spPr>
          <a:xfrm>
            <a:off x="7446751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193" name="object 5193"/>
          <p:cNvSpPr/>
          <p:nvPr/>
        </p:nvSpPr>
        <p:spPr>
          <a:xfrm>
            <a:off x="7438213" y="3091317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760" y="6480"/>
                </a:moveTo>
                <a:lnTo>
                  <a:pt x="0" y="6480"/>
                </a:lnTo>
                <a:lnTo>
                  <a:pt x="0" y="0"/>
                </a:lnTo>
                <a:lnTo>
                  <a:pt x="5760" y="0"/>
                </a:lnTo>
                <a:lnTo>
                  <a:pt x="576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194" name="object 5194"/>
          <p:cNvSpPr/>
          <p:nvPr/>
        </p:nvSpPr>
        <p:spPr>
          <a:xfrm>
            <a:off x="7429171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195" name="object 5195"/>
          <p:cNvSpPr/>
          <p:nvPr/>
        </p:nvSpPr>
        <p:spPr>
          <a:xfrm>
            <a:off x="7420133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196" name="object 5196"/>
          <p:cNvSpPr/>
          <p:nvPr/>
        </p:nvSpPr>
        <p:spPr>
          <a:xfrm>
            <a:off x="7411588" y="3091317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759" y="6480"/>
                </a:moveTo>
                <a:lnTo>
                  <a:pt x="0" y="6480"/>
                </a:lnTo>
                <a:lnTo>
                  <a:pt x="0" y="0"/>
                </a:lnTo>
                <a:lnTo>
                  <a:pt x="5759" y="0"/>
                </a:lnTo>
                <a:lnTo>
                  <a:pt x="575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197" name="object 5197"/>
          <p:cNvSpPr/>
          <p:nvPr/>
        </p:nvSpPr>
        <p:spPr>
          <a:xfrm>
            <a:off x="7402545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198" name="object 5198"/>
          <p:cNvSpPr/>
          <p:nvPr/>
        </p:nvSpPr>
        <p:spPr>
          <a:xfrm>
            <a:off x="7393508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199" name="object 5199"/>
          <p:cNvSpPr/>
          <p:nvPr/>
        </p:nvSpPr>
        <p:spPr>
          <a:xfrm>
            <a:off x="7384963" y="3091317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759" y="6480"/>
                </a:moveTo>
                <a:lnTo>
                  <a:pt x="0" y="6480"/>
                </a:lnTo>
                <a:lnTo>
                  <a:pt x="0" y="0"/>
                </a:lnTo>
                <a:lnTo>
                  <a:pt x="5759" y="0"/>
                </a:lnTo>
                <a:lnTo>
                  <a:pt x="575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200" name="object 5200"/>
          <p:cNvSpPr/>
          <p:nvPr/>
        </p:nvSpPr>
        <p:spPr>
          <a:xfrm>
            <a:off x="7375928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201" name="object 5201"/>
          <p:cNvSpPr/>
          <p:nvPr/>
        </p:nvSpPr>
        <p:spPr>
          <a:xfrm>
            <a:off x="7366882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202" name="object 5202"/>
          <p:cNvSpPr/>
          <p:nvPr/>
        </p:nvSpPr>
        <p:spPr>
          <a:xfrm>
            <a:off x="7358341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203" name="object 5203"/>
          <p:cNvSpPr/>
          <p:nvPr/>
        </p:nvSpPr>
        <p:spPr>
          <a:xfrm>
            <a:off x="7349303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204" name="object 5204"/>
          <p:cNvSpPr/>
          <p:nvPr/>
        </p:nvSpPr>
        <p:spPr>
          <a:xfrm>
            <a:off x="7340256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205" name="object 5205"/>
          <p:cNvSpPr/>
          <p:nvPr/>
        </p:nvSpPr>
        <p:spPr>
          <a:xfrm>
            <a:off x="7331724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206" name="object 5206"/>
          <p:cNvSpPr/>
          <p:nvPr/>
        </p:nvSpPr>
        <p:spPr>
          <a:xfrm>
            <a:off x="7322677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207" name="object 5207"/>
          <p:cNvSpPr/>
          <p:nvPr/>
        </p:nvSpPr>
        <p:spPr>
          <a:xfrm>
            <a:off x="7314140" y="3091317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759" y="6480"/>
                </a:moveTo>
                <a:lnTo>
                  <a:pt x="0" y="6480"/>
                </a:lnTo>
                <a:lnTo>
                  <a:pt x="0" y="0"/>
                </a:lnTo>
                <a:lnTo>
                  <a:pt x="5759" y="0"/>
                </a:lnTo>
                <a:lnTo>
                  <a:pt x="575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208" name="object 5208"/>
          <p:cNvSpPr/>
          <p:nvPr/>
        </p:nvSpPr>
        <p:spPr>
          <a:xfrm>
            <a:off x="7305098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209" name="object 5209"/>
          <p:cNvSpPr/>
          <p:nvPr/>
        </p:nvSpPr>
        <p:spPr>
          <a:xfrm>
            <a:off x="7296052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210" name="object 5210"/>
          <p:cNvSpPr/>
          <p:nvPr/>
        </p:nvSpPr>
        <p:spPr>
          <a:xfrm>
            <a:off x="7287515" y="3091317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760" y="6480"/>
                </a:moveTo>
                <a:lnTo>
                  <a:pt x="0" y="6480"/>
                </a:lnTo>
                <a:lnTo>
                  <a:pt x="0" y="0"/>
                </a:lnTo>
                <a:lnTo>
                  <a:pt x="5760" y="0"/>
                </a:lnTo>
                <a:lnTo>
                  <a:pt x="576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211" name="object 5211"/>
          <p:cNvSpPr/>
          <p:nvPr/>
        </p:nvSpPr>
        <p:spPr>
          <a:xfrm>
            <a:off x="7278472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212" name="object 5212"/>
          <p:cNvSpPr/>
          <p:nvPr/>
        </p:nvSpPr>
        <p:spPr>
          <a:xfrm>
            <a:off x="7269435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213" name="object 5213"/>
          <p:cNvSpPr/>
          <p:nvPr/>
        </p:nvSpPr>
        <p:spPr>
          <a:xfrm>
            <a:off x="7260889" y="3091317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760" y="6480"/>
                </a:moveTo>
                <a:lnTo>
                  <a:pt x="0" y="6480"/>
                </a:lnTo>
                <a:lnTo>
                  <a:pt x="0" y="0"/>
                </a:lnTo>
                <a:lnTo>
                  <a:pt x="5760" y="0"/>
                </a:lnTo>
                <a:lnTo>
                  <a:pt x="576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214" name="object 5214"/>
          <p:cNvSpPr/>
          <p:nvPr/>
        </p:nvSpPr>
        <p:spPr>
          <a:xfrm>
            <a:off x="7251855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215" name="object 5215"/>
          <p:cNvSpPr/>
          <p:nvPr/>
        </p:nvSpPr>
        <p:spPr>
          <a:xfrm>
            <a:off x="7242809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216" name="object 5216"/>
          <p:cNvSpPr/>
          <p:nvPr/>
        </p:nvSpPr>
        <p:spPr>
          <a:xfrm>
            <a:off x="7234273" y="3091317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760" y="6480"/>
                </a:moveTo>
                <a:lnTo>
                  <a:pt x="0" y="6480"/>
                </a:lnTo>
                <a:lnTo>
                  <a:pt x="0" y="0"/>
                </a:lnTo>
                <a:lnTo>
                  <a:pt x="5760" y="0"/>
                </a:lnTo>
                <a:lnTo>
                  <a:pt x="576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217" name="object 5217"/>
          <p:cNvSpPr/>
          <p:nvPr/>
        </p:nvSpPr>
        <p:spPr>
          <a:xfrm>
            <a:off x="7225230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218" name="object 5218"/>
          <p:cNvSpPr/>
          <p:nvPr/>
        </p:nvSpPr>
        <p:spPr>
          <a:xfrm>
            <a:off x="7216183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219" name="object 5219"/>
          <p:cNvSpPr/>
          <p:nvPr/>
        </p:nvSpPr>
        <p:spPr>
          <a:xfrm>
            <a:off x="7207647" y="3091317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760" y="6480"/>
                </a:moveTo>
                <a:lnTo>
                  <a:pt x="0" y="6480"/>
                </a:lnTo>
                <a:lnTo>
                  <a:pt x="0" y="0"/>
                </a:lnTo>
                <a:lnTo>
                  <a:pt x="5760" y="0"/>
                </a:lnTo>
                <a:lnTo>
                  <a:pt x="576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220" name="object 5220"/>
          <p:cNvSpPr/>
          <p:nvPr/>
        </p:nvSpPr>
        <p:spPr>
          <a:xfrm>
            <a:off x="7198604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221" name="object 5221"/>
          <p:cNvSpPr/>
          <p:nvPr/>
        </p:nvSpPr>
        <p:spPr>
          <a:xfrm>
            <a:off x="7189566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222" name="object 5222"/>
          <p:cNvSpPr/>
          <p:nvPr/>
        </p:nvSpPr>
        <p:spPr>
          <a:xfrm>
            <a:off x="7181025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223" name="object 5223"/>
          <p:cNvSpPr/>
          <p:nvPr/>
        </p:nvSpPr>
        <p:spPr>
          <a:xfrm>
            <a:off x="7171979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224" name="object 5224"/>
          <p:cNvSpPr/>
          <p:nvPr/>
        </p:nvSpPr>
        <p:spPr>
          <a:xfrm>
            <a:off x="7162941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225" name="object 5225"/>
          <p:cNvSpPr/>
          <p:nvPr/>
        </p:nvSpPr>
        <p:spPr>
          <a:xfrm>
            <a:off x="7154399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226" name="object 5226"/>
          <p:cNvSpPr/>
          <p:nvPr/>
        </p:nvSpPr>
        <p:spPr>
          <a:xfrm>
            <a:off x="7145362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227" name="object 5227"/>
          <p:cNvSpPr/>
          <p:nvPr/>
        </p:nvSpPr>
        <p:spPr>
          <a:xfrm>
            <a:off x="7136816" y="3091317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759" y="6480"/>
                </a:moveTo>
                <a:lnTo>
                  <a:pt x="0" y="6480"/>
                </a:lnTo>
                <a:lnTo>
                  <a:pt x="0" y="0"/>
                </a:lnTo>
                <a:lnTo>
                  <a:pt x="5759" y="0"/>
                </a:lnTo>
                <a:lnTo>
                  <a:pt x="575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228" name="object 5228"/>
          <p:cNvSpPr/>
          <p:nvPr/>
        </p:nvSpPr>
        <p:spPr>
          <a:xfrm>
            <a:off x="7127774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229" name="object 5229"/>
          <p:cNvSpPr/>
          <p:nvPr/>
        </p:nvSpPr>
        <p:spPr>
          <a:xfrm>
            <a:off x="7118736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230" name="object 5230"/>
          <p:cNvSpPr/>
          <p:nvPr/>
        </p:nvSpPr>
        <p:spPr>
          <a:xfrm>
            <a:off x="7110191" y="3091317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760" y="6480"/>
                </a:moveTo>
                <a:lnTo>
                  <a:pt x="0" y="6480"/>
                </a:lnTo>
                <a:lnTo>
                  <a:pt x="0" y="0"/>
                </a:lnTo>
                <a:lnTo>
                  <a:pt x="5760" y="0"/>
                </a:lnTo>
                <a:lnTo>
                  <a:pt x="576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231" name="object 5231"/>
          <p:cNvSpPr/>
          <p:nvPr/>
        </p:nvSpPr>
        <p:spPr>
          <a:xfrm>
            <a:off x="7101156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232" name="object 5232"/>
          <p:cNvSpPr/>
          <p:nvPr/>
        </p:nvSpPr>
        <p:spPr>
          <a:xfrm>
            <a:off x="7092110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233" name="object 5233"/>
          <p:cNvSpPr/>
          <p:nvPr/>
        </p:nvSpPr>
        <p:spPr>
          <a:xfrm>
            <a:off x="7083569" y="3091317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6480"/>
                </a:moveTo>
                <a:lnTo>
                  <a:pt x="5759" y="6480"/>
                </a:lnTo>
                <a:lnTo>
                  <a:pt x="5759" y="0"/>
                </a:lnTo>
                <a:lnTo>
                  <a:pt x="0" y="0"/>
                </a:lnTo>
                <a:lnTo>
                  <a:pt x="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234" name="object 5234"/>
          <p:cNvSpPr/>
          <p:nvPr/>
        </p:nvSpPr>
        <p:spPr>
          <a:xfrm>
            <a:off x="7083574" y="3091317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759" y="6480"/>
                </a:moveTo>
                <a:lnTo>
                  <a:pt x="0" y="6480"/>
                </a:lnTo>
                <a:lnTo>
                  <a:pt x="0" y="0"/>
                </a:lnTo>
                <a:lnTo>
                  <a:pt x="5759" y="0"/>
                </a:lnTo>
                <a:lnTo>
                  <a:pt x="5759" y="648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235" name="object 5235"/>
          <p:cNvSpPr/>
          <p:nvPr/>
        </p:nvSpPr>
        <p:spPr>
          <a:xfrm>
            <a:off x="7074531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236" name="object 5236"/>
          <p:cNvSpPr/>
          <p:nvPr/>
        </p:nvSpPr>
        <p:spPr>
          <a:xfrm>
            <a:off x="7065485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237" name="object 5237"/>
          <p:cNvSpPr/>
          <p:nvPr/>
        </p:nvSpPr>
        <p:spPr>
          <a:xfrm>
            <a:off x="7056948" y="3091317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760" y="6480"/>
                </a:moveTo>
                <a:lnTo>
                  <a:pt x="0" y="6480"/>
                </a:lnTo>
                <a:lnTo>
                  <a:pt x="0" y="0"/>
                </a:lnTo>
                <a:lnTo>
                  <a:pt x="5760" y="0"/>
                </a:lnTo>
                <a:lnTo>
                  <a:pt x="576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238" name="object 5238"/>
          <p:cNvSpPr/>
          <p:nvPr/>
        </p:nvSpPr>
        <p:spPr>
          <a:xfrm>
            <a:off x="7047905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239" name="object 5239"/>
          <p:cNvSpPr/>
          <p:nvPr/>
        </p:nvSpPr>
        <p:spPr>
          <a:xfrm>
            <a:off x="7038867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240" name="object 5240"/>
          <p:cNvSpPr/>
          <p:nvPr/>
        </p:nvSpPr>
        <p:spPr>
          <a:xfrm>
            <a:off x="7030322" y="3091317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759" y="6480"/>
                </a:moveTo>
                <a:lnTo>
                  <a:pt x="0" y="6480"/>
                </a:lnTo>
                <a:lnTo>
                  <a:pt x="0" y="0"/>
                </a:lnTo>
                <a:lnTo>
                  <a:pt x="5759" y="0"/>
                </a:lnTo>
                <a:lnTo>
                  <a:pt x="575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241" name="object 5241"/>
          <p:cNvSpPr/>
          <p:nvPr/>
        </p:nvSpPr>
        <p:spPr>
          <a:xfrm>
            <a:off x="7021280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242" name="object 5242"/>
          <p:cNvSpPr/>
          <p:nvPr/>
        </p:nvSpPr>
        <p:spPr>
          <a:xfrm>
            <a:off x="7012242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243" name="object 5243"/>
          <p:cNvSpPr/>
          <p:nvPr/>
        </p:nvSpPr>
        <p:spPr>
          <a:xfrm>
            <a:off x="7003701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244" name="object 5244"/>
          <p:cNvSpPr/>
          <p:nvPr/>
        </p:nvSpPr>
        <p:spPr>
          <a:xfrm>
            <a:off x="6994663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245" name="object 5245"/>
          <p:cNvSpPr/>
          <p:nvPr/>
        </p:nvSpPr>
        <p:spPr>
          <a:xfrm>
            <a:off x="6985616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246" name="object 5246"/>
          <p:cNvSpPr/>
          <p:nvPr/>
        </p:nvSpPr>
        <p:spPr>
          <a:xfrm>
            <a:off x="6977075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247" name="object 5247"/>
          <p:cNvSpPr/>
          <p:nvPr/>
        </p:nvSpPr>
        <p:spPr>
          <a:xfrm>
            <a:off x="6968037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248" name="object 5248"/>
          <p:cNvSpPr/>
          <p:nvPr/>
        </p:nvSpPr>
        <p:spPr>
          <a:xfrm>
            <a:off x="6959501" y="3091317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759" y="6480"/>
                </a:moveTo>
                <a:lnTo>
                  <a:pt x="0" y="6480"/>
                </a:lnTo>
                <a:lnTo>
                  <a:pt x="0" y="0"/>
                </a:lnTo>
                <a:lnTo>
                  <a:pt x="5759" y="0"/>
                </a:lnTo>
                <a:lnTo>
                  <a:pt x="575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249" name="object 5249"/>
          <p:cNvSpPr/>
          <p:nvPr/>
        </p:nvSpPr>
        <p:spPr>
          <a:xfrm>
            <a:off x="6950458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250" name="object 5250"/>
          <p:cNvSpPr/>
          <p:nvPr/>
        </p:nvSpPr>
        <p:spPr>
          <a:xfrm>
            <a:off x="6941411" y="3091317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251" name="object 5251"/>
          <p:cNvSpPr/>
          <p:nvPr/>
        </p:nvSpPr>
        <p:spPr>
          <a:xfrm>
            <a:off x="6932875" y="3091317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5760" y="6480"/>
                </a:moveTo>
                <a:lnTo>
                  <a:pt x="0" y="6480"/>
                </a:lnTo>
                <a:lnTo>
                  <a:pt x="0" y="0"/>
                </a:lnTo>
                <a:lnTo>
                  <a:pt x="5760" y="0"/>
                </a:lnTo>
                <a:lnTo>
                  <a:pt x="576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252" name="object 5252"/>
          <p:cNvSpPr/>
          <p:nvPr/>
        </p:nvSpPr>
        <p:spPr>
          <a:xfrm>
            <a:off x="4047515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253" name="object 5253"/>
          <p:cNvSpPr/>
          <p:nvPr/>
        </p:nvSpPr>
        <p:spPr>
          <a:xfrm>
            <a:off x="4056057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254" name="object 5254"/>
          <p:cNvSpPr/>
          <p:nvPr/>
        </p:nvSpPr>
        <p:spPr>
          <a:xfrm>
            <a:off x="4065103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255" name="object 5255"/>
          <p:cNvSpPr/>
          <p:nvPr/>
        </p:nvSpPr>
        <p:spPr>
          <a:xfrm>
            <a:off x="4074139" y="3225440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256" name="object 5256"/>
          <p:cNvSpPr/>
          <p:nvPr/>
        </p:nvSpPr>
        <p:spPr>
          <a:xfrm>
            <a:off x="4082682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257" name="object 5257"/>
          <p:cNvSpPr/>
          <p:nvPr/>
        </p:nvSpPr>
        <p:spPr>
          <a:xfrm>
            <a:off x="4091720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258" name="object 5258"/>
          <p:cNvSpPr/>
          <p:nvPr/>
        </p:nvSpPr>
        <p:spPr>
          <a:xfrm>
            <a:off x="4100765" y="3225440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259" name="object 5259"/>
          <p:cNvSpPr/>
          <p:nvPr/>
        </p:nvSpPr>
        <p:spPr>
          <a:xfrm>
            <a:off x="4109299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260" name="object 5260"/>
          <p:cNvSpPr/>
          <p:nvPr/>
        </p:nvSpPr>
        <p:spPr>
          <a:xfrm>
            <a:off x="4118346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261" name="object 5261"/>
          <p:cNvSpPr/>
          <p:nvPr/>
        </p:nvSpPr>
        <p:spPr>
          <a:xfrm>
            <a:off x="4127381" y="3225440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262" name="object 5262"/>
          <p:cNvSpPr/>
          <p:nvPr/>
        </p:nvSpPr>
        <p:spPr>
          <a:xfrm>
            <a:off x="4135924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263" name="object 5263"/>
          <p:cNvSpPr/>
          <p:nvPr/>
        </p:nvSpPr>
        <p:spPr>
          <a:xfrm>
            <a:off x="4144971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264" name="object 5264"/>
          <p:cNvSpPr/>
          <p:nvPr/>
        </p:nvSpPr>
        <p:spPr>
          <a:xfrm>
            <a:off x="4154007" y="3225440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265" name="object 5265"/>
          <p:cNvSpPr/>
          <p:nvPr/>
        </p:nvSpPr>
        <p:spPr>
          <a:xfrm>
            <a:off x="4162550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266" name="object 5266"/>
          <p:cNvSpPr/>
          <p:nvPr/>
        </p:nvSpPr>
        <p:spPr>
          <a:xfrm>
            <a:off x="4171588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267" name="object 5267"/>
          <p:cNvSpPr/>
          <p:nvPr/>
        </p:nvSpPr>
        <p:spPr>
          <a:xfrm>
            <a:off x="4180633" y="3225440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268" name="object 5268"/>
          <p:cNvSpPr/>
          <p:nvPr/>
        </p:nvSpPr>
        <p:spPr>
          <a:xfrm>
            <a:off x="4189176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269" name="object 5269"/>
          <p:cNvSpPr/>
          <p:nvPr/>
        </p:nvSpPr>
        <p:spPr>
          <a:xfrm>
            <a:off x="4198213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270" name="object 5270"/>
          <p:cNvSpPr/>
          <p:nvPr/>
        </p:nvSpPr>
        <p:spPr>
          <a:xfrm>
            <a:off x="4207259" y="3225440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271" name="object 5271"/>
          <p:cNvSpPr/>
          <p:nvPr/>
        </p:nvSpPr>
        <p:spPr>
          <a:xfrm>
            <a:off x="4215793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272" name="object 5272"/>
          <p:cNvSpPr/>
          <p:nvPr/>
        </p:nvSpPr>
        <p:spPr>
          <a:xfrm>
            <a:off x="4224839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273" name="object 5273"/>
          <p:cNvSpPr/>
          <p:nvPr/>
        </p:nvSpPr>
        <p:spPr>
          <a:xfrm>
            <a:off x="4233876" y="3225440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274" name="object 5274"/>
          <p:cNvSpPr/>
          <p:nvPr/>
        </p:nvSpPr>
        <p:spPr>
          <a:xfrm>
            <a:off x="4242419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275" name="object 5275"/>
          <p:cNvSpPr/>
          <p:nvPr/>
        </p:nvSpPr>
        <p:spPr>
          <a:xfrm>
            <a:off x="4251465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276" name="object 5276"/>
          <p:cNvSpPr/>
          <p:nvPr/>
        </p:nvSpPr>
        <p:spPr>
          <a:xfrm>
            <a:off x="4259997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277" name="object 5277"/>
          <p:cNvSpPr/>
          <p:nvPr/>
        </p:nvSpPr>
        <p:spPr>
          <a:xfrm>
            <a:off x="4269044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278" name="object 5278"/>
          <p:cNvSpPr/>
          <p:nvPr/>
        </p:nvSpPr>
        <p:spPr>
          <a:xfrm>
            <a:off x="4278082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279" name="object 5279"/>
          <p:cNvSpPr/>
          <p:nvPr/>
        </p:nvSpPr>
        <p:spPr>
          <a:xfrm>
            <a:off x="4286623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280" name="object 5280"/>
          <p:cNvSpPr/>
          <p:nvPr/>
        </p:nvSpPr>
        <p:spPr>
          <a:xfrm>
            <a:off x="4295670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281" name="object 5281"/>
          <p:cNvSpPr/>
          <p:nvPr/>
        </p:nvSpPr>
        <p:spPr>
          <a:xfrm>
            <a:off x="4304708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282" name="object 5282"/>
          <p:cNvSpPr/>
          <p:nvPr/>
        </p:nvSpPr>
        <p:spPr>
          <a:xfrm>
            <a:off x="4313249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283" name="object 5283"/>
          <p:cNvSpPr/>
          <p:nvPr/>
        </p:nvSpPr>
        <p:spPr>
          <a:xfrm>
            <a:off x="4322286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284" name="object 5284"/>
          <p:cNvSpPr/>
          <p:nvPr/>
        </p:nvSpPr>
        <p:spPr>
          <a:xfrm>
            <a:off x="4331332" y="3225440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285" name="object 5285"/>
          <p:cNvSpPr/>
          <p:nvPr/>
        </p:nvSpPr>
        <p:spPr>
          <a:xfrm>
            <a:off x="4339875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286" name="object 5286"/>
          <p:cNvSpPr/>
          <p:nvPr/>
        </p:nvSpPr>
        <p:spPr>
          <a:xfrm>
            <a:off x="4348912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287" name="object 5287"/>
          <p:cNvSpPr/>
          <p:nvPr/>
        </p:nvSpPr>
        <p:spPr>
          <a:xfrm>
            <a:off x="4357949" y="3225440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288" name="object 5288"/>
          <p:cNvSpPr/>
          <p:nvPr/>
        </p:nvSpPr>
        <p:spPr>
          <a:xfrm>
            <a:off x="4366492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289" name="object 5289"/>
          <p:cNvSpPr/>
          <p:nvPr/>
        </p:nvSpPr>
        <p:spPr>
          <a:xfrm>
            <a:off x="4375538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290" name="object 5290"/>
          <p:cNvSpPr/>
          <p:nvPr/>
        </p:nvSpPr>
        <p:spPr>
          <a:xfrm>
            <a:off x="4384574" y="3225440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291" name="object 5291"/>
          <p:cNvSpPr/>
          <p:nvPr/>
        </p:nvSpPr>
        <p:spPr>
          <a:xfrm>
            <a:off x="4393117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292" name="object 5292"/>
          <p:cNvSpPr/>
          <p:nvPr/>
        </p:nvSpPr>
        <p:spPr>
          <a:xfrm>
            <a:off x="4402155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293" name="object 5293"/>
          <p:cNvSpPr/>
          <p:nvPr/>
        </p:nvSpPr>
        <p:spPr>
          <a:xfrm>
            <a:off x="4411200" y="3225440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294" name="object 5294"/>
          <p:cNvSpPr/>
          <p:nvPr/>
        </p:nvSpPr>
        <p:spPr>
          <a:xfrm>
            <a:off x="4419743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295" name="object 5295"/>
          <p:cNvSpPr/>
          <p:nvPr/>
        </p:nvSpPr>
        <p:spPr>
          <a:xfrm>
            <a:off x="4428781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296" name="object 5296"/>
          <p:cNvSpPr/>
          <p:nvPr/>
        </p:nvSpPr>
        <p:spPr>
          <a:xfrm>
            <a:off x="4437825" y="3225440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297" name="object 5297"/>
          <p:cNvSpPr/>
          <p:nvPr/>
        </p:nvSpPr>
        <p:spPr>
          <a:xfrm>
            <a:off x="4446359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298" name="object 5298"/>
          <p:cNvSpPr/>
          <p:nvPr/>
        </p:nvSpPr>
        <p:spPr>
          <a:xfrm>
            <a:off x="4455406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299" name="object 5299"/>
          <p:cNvSpPr/>
          <p:nvPr/>
        </p:nvSpPr>
        <p:spPr>
          <a:xfrm>
            <a:off x="4464442" y="3225440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300" name="object 5300"/>
          <p:cNvSpPr/>
          <p:nvPr/>
        </p:nvSpPr>
        <p:spPr>
          <a:xfrm>
            <a:off x="4472985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301" name="object 5301"/>
          <p:cNvSpPr/>
          <p:nvPr/>
        </p:nvSpPr>
        <p:spPr>
          <a:xfrm>
            <a:off x="4482032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302" name="object 5302"/>
          <p:cNvSpPr/>
          <p:nvPr/>
        </p:nvSpPr>
        <p:spPr>
          <a:xfrm>
            <a:off x="4490565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303" name="object 5303"/>
          <p:cNvSpPr/>
          <p:nvPr/>
        </p:nvSpPr>
        <p:spPr>
          <a:xfrm>
            <a:off x="4499611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304" name="object 5304"/>
          <p:cNvSpPr/>
          <p:nvPr/>
        </p:nvSpPr>
        <p:spPr>
          <a:xfrm>
            <a:off x="4508648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305" name="object 5305"/>
          <p:cNvSpPr/>
          <p:nvPr/>
        </p:nvSpPr>
        <p:spPr>
          <a:xfrm>
            <a:off x="4517190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306" name="object 5306"/>
          <p:cNvSpPr/>
          <p:nvPr/>
        </p:nvSpPr>
        <p:spPr>
          <a:xfrm>
            <a:off x="4526237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307" name="object 5307"/>
          <p:cNvSpPr/>
          <p:nvPr/>
        </p:nvSpPr>
        <p:spPr>
          <a:xfrm>
            <a:off x="4535275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308" name="object 5308"/>
          <p:cNvSpPr/>
          <p:nvPr/>
        </p:nvSpPr>
        <p:spPr>
          <a:xfrm>
            <a:off x="4543816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309" name="object 5309"/>
          <p:cNvSpPr/>
          <p:nvPr/>
        </p:nvSpPr>
        <p:spPr>
          <a:xfrm>
            <a:off x="4552854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310" name="object 5310"/>
          <p:cNvSpPr/>
          <p:nvPr/>
        </p:nvSpPr>
        <p:spPr>
          <a:xfrm>
            <a:off x="4561901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311" name="object 5311"/>
          <p:cNvSpPr/>
          <p:nvPr/>
        </p:nvSpPr>
        <p:spPr>
          <a:xfrm>
            <a:off x="4570441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312" name="object 5312"/>
          <p:cNvSpPr/>
          <p:nvPr/>
        </p:nvSpPr>
        <p:spPr>
          <a:xfrm>
            <a:off x="4579479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313" name="object 5313"/>
          <p:cNvSpPr/>
          <p:nvPr/>
        </p:nvSpPr>
        <p:spPr>
          <a:xfrm>
            <a:off x="4588525" y="3225440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314" name="object 5314"/>
          <p:cNvSpPr/>
          <p:nvPr/>
        </p:nvSpPr>
        <p:spPr>
          <a:xfrm>
            <a:off x="4597058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315" name="object 5315"/>
          <p:cNvSpPr/>
          <p:nvPr/>
        </p:nvSpPr>
        <p:spPr>
          <a:xfrm>
            <a:off x="4606105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316" name="object 5316"/>
          <p:cNvSpPr/>
          <p:nvPr/>
        </p:nvSpPr>
        <p:spPr>
          <a:xfrm>
            <a:off x="4615142" y="3225440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317" name="object 5317"/>
          <p:cNvSpPr/>
          <p:nvPr/>
        </p:nvSpPr>
        <p:spPr>
          <a:xfrm>
            <a:off x="4623685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318" name="object 5318"/>
          <p:cNvSpPr/>
          <p:nvPr/>
        </p:nvSpPr>
        <p:spPr>
          <a:xfrm>
            <a:off x="4632731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319" name="object 5319"/>
          <p:cNvSpPr/>
          <p:nvPr/>
        </p:nvSpPr>
        <p:spPr>
          <a:xfrm>
            <a:off x="4641767" y="3225440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320" name="object 5320"/>
          <p:cNvSpPr/>
          <p:nvPr/>
        </p:nvSpPr>
        <p:spPr>
          <a:xfrm>
            <a:off x="4650310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321" name="object 5321"/>
          <p:cNvSpPr/>
          <p:nvPr/>
        </p:nvSpPr>
        <p:spPr>
          <a:xfrm>
            <a:off x="4659348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322" name="object 5322"/>
          <p:cNvSpPr/>
          <p:nvPr/>
        </p:nvSpPr>
        <p:spPr>
          <a:xfrm>
            <a:off x="4668393" y="3225440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323" name="object 5323"/>
          <p:cNvSpPr/>
          <p:nvPr/>
        </p:nvSpPr>
        <p:spPr>
          <a:xfrm>
            <a:off x="4676927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324" name="object 5324"/>
          <p:cNvSpPr/>
          <p:nvPr/>
        </p:nvSpPr>
        <p:spPr>
          <a:xfrm>
            <a:off x="4685974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325" name="object 5325"/>
          <p:cNvSpPr/>
          <p:nvPr/>
        </p:nvSpPr>
        <p:spPr>
          <a:xfrm>
            <a:off x="4695010" y="3225440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326" name="object 5326"/>
          <p:cNvSpPr/>
          <p:nvPr/>
        </p:nvSpPr>
        <p:spPr>
          <a:xfrm>
            <a:off x="4703552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327" name="object 5327"/>
          <p:cNvSpPr/>
          <p:nvPr/>
        </p:nvSpPr>
        <p:spPr>
          <a:xfrm>
            <a:off x="4712599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328" name="object 5328"/>
          <p:cNvSpPr/>
          <p:nvPr/>
        </p:nvSpPr>
        <p:spPr>
          <a:xfrm>
            <a:off x="4721635" y="3225440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329" name="object 5329"/>
          <p:cNvSpPr/>
          <p:nvPr/>
        </p:nvSpPr>
        <p:spPr>
          <a:xfrm>
            <a:off x="4730178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330" name="object 5330"/>
          <p:cNvSpPr/>
          <p:nvPr/>
        </p:nvSpPr>
        <p:spPr>
          <a:xfrm>
            <a:off x="4739216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331" name="object 5331"/>
          <p:cNvSpPr/>
          <p:nvPr/>
        </p:nvSpPr>
        <p:spPr>
          <a:xfrm>
            <a:off x="4747758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332" name="object 5332"/>
          <p:cNvSpPr/>
          <p:nvPr/>
        </p:nvSpPr>
        <p:spPr>
          <a:xfrm>
            <a:off x="4756804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333" name="object 5333"/>
          <p:cNvSpPr/>
          <p:nvPr/>
        </p:nvSpPr>
        <p:spPr>
          <a:xfrm>
            <a:off x="4765841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334" name="object 5334"/>
          <p:cNvSpPr/>
          <p:nvPr/>
        </p:nvSpPr>
        <p:spPr>
          <a:xfrm>
            <a:off x="4774383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335" name="object 5335"/>
          <p:cNvSpPr/>
          <p:nvPr/>
        </p:nvSpPr>
        <p:spPr>
          <a:xfrm>
            <a:off x="4783421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336" name="object 5336"/>
          <p:cNvSpPr/>
          <p:nvPr/>
        </p:nvSpPr>
        <p:spPr>
          <a:xfrm>
            <a:off x="4792467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337" name="object 5337"/>
          <p:cNvSpPr/>
          <p:nvPr/>
        </p:nvSpPr>
        <p:spPr>
          <a:xfrm>
            <a:off x="4801009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338" name="object 5338"/>
          <p:cNvSpPr/>
          <p:nvPr/>
        </p:nvSpPr>
        <p:spPr>
          <a:xfrm>
            <a:off x="4810047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339" name="object 5339"/>
          <p:cNvSpPr/>
          <p:nvPr/>
        </p:nvSpPr>
        <p:spPr>
          <a:xfrm>
            <a:off x="4819093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340" name="object 5340"/>
          <p:cNvSpPr/>
          <p:nvPr/>
        </p:nvSpPr>
        <p:spPr>
          <a:xfrm>
            <a:off x="4827626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341" name="object 5341"/>
          <p:cNvSpPr/>
          <p:nvPr/>
        </p:nvSpPr>
        <p:spPr>
          <a:xfrm>
            <a:off x="4836672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342" name="object 5342"/>
          <p:cNvSpPr/>
          <p:nvPr/>
        </p:nvSpPr>
        <p:spPr>
          <a:xfrm>
            <a:off x="4845708" y="3225440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343" name="object 5343"/>
          <p:cNvSpPr/>
          <p:nvPr/>
        </p:nvSpPr>
        <p:spPr>
          <a:xfrm>
            <a:off x="4854251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344" name="object 5344"/>
          <p:cNvSpPr/>
          <p:nvPr/>
        </p:nvSpPr>
        <p:spPr>
          <a:xfrm>
            <a:off x="4863298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345" name="object 5345"/>
          <p:cNvSpPr/>
          <p:nvPr/>
        </p:nvSpPr>
        <p:spPr>
          <a:xfrm>
            <a:off x="4872334" y="3225440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346" name="object 5346"/>
          <p:cNvSpPr/>
          <p:nvPr/>
        </p:nvSpPr>
        <p:spPr>
          <a:xfrm>
            <a:off x="4880877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347" name="object 5347"/>
          <p:cNvSpPr/>
          <p:nvPr/>
        </p:nvSpPr>
        <p:spPr>
          <a:xfrm>
            <a:off x="4889915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348" name="object 5348"/>
          <p:cNvSpPr/>
          <p:nvPr/>
        </p:nvSpPr>
        <p:spPr>
          <a:xfrm>
            <a:off x="4898960" y="3225440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349" name="object 5349"/>
          <p:cNvSpPr/>
          <p:nvPr/>
        </p:nvSpPr>
        <p:spPr>
          <a:xfrm>
            <a:off x="4907503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350" name="object 5350"/>
          <p:cNvSpPr/>
          <p:nvPr/>
        </p:nvSpPr>
        <p:spPr>
          <a:xfrm>
            <a:off x="4916540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351" name="object 5351"/>
          <p:cNvSpPr/>
          <p:nvPr/>
        </p:nvSpPr>
        <p:spPr>
          <a:xfrm>
            <a:off x="4925577" y="3225440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352" name="object 5352"/>
          <p:cNvSpPr/>
          <p:nvPr/>
        </p:nvSpPr>
        <p:spPr>
          <a:xfrm>
            <a:off x="4934120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353" name="object 5353"/>
          <p:cNvSpPr/>
          <p:nvPr/>
        </p:nvSpPr>
        <p:spPr>
          <a:xfrm>
            <a:off x="4943166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354" name="object 5354"/>
          <p:cNvSpPr/>
          <p:nvPr/>
        </p:nvSpPr>
        <p:spPr>
          <a:xfrm>
            <a:off x="4952203" y="3225440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355" name="object 5355"/>
          <p:cNvSpPr/>
          <p:nvPr/>
        </p:nvSpPr>
        <p:spPr>
          <a:xfrm>
            <a:off x="4960745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356" name="object 5356"/>
          <p:cNvSpPr/>
          <p:nvPr/>
        </p:nvSpPr>
        <p:spPr>
          <a:xfrm>
            <a:off x="4969783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357" name="object 5357"/>
          <p:cNvSpPr/>
          <p:nvPr/>
        </p:nvSpPr>
        <p:spPr>
          <a:xfrm>
            <a:off x="4978828" y="3225440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358" name="object 5358"/>
          <p:cNvSpPr/>
          <p:nvPr/>
        </p:nvSpPr>
        <p:spPr>
          <a:xfrm>
            <a:off x="4987371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359" name="object 5359"/>
          <p:cNvSpPr/>
          <p:nvPr/>
        </p:nvSpPr>
        <p:spPr>
          <a:xfrm>
            <a:off x="4996409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360" name="object 5360"/>
          <p:cNvSpPr/>
          <p:nvPr/>
        </p:nvSpPr>
        <p:spPr>
          <a:xfrm>
            <a:off x="5004950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361" name="object 5361"/>
          <p:cNvSpPr/>
          <p:nvPr/>
        </p:nvSpPr>
        <p:spPr>
          <a:xfrm>
            <a:off x="5013988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362" name="object 5362"/>
          <p:cNvSpPr/>
          <p:nvPr/>
        </p:nvSpPr>
        <p:spPr>
          <a:xfrm>
            <a:off x="5023034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363" name="object 5363"/>
          <p:cNvSpPr/>
          <p:nvPr/>
        </p:nvSpPr>
        <p:spPr>
          <a:xfrm>
            <a:off x="5031576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364" name="object 5364"/>
          <p:cNvSpPr/>
          <p:nvPr/>
        </p:nvSpPr>
        <p:spPr>
          <a:xfrm>
            <a:off x="5040613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365" name="object 5365"/>
          <p:cNvSpPr/>
          <p:nvPr/>
        </p:nvSpPr>
        <p:spPr>
          <a:xfrm>
            <a:off x="5049660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366" name="object 5366"/>
          <p:cNvSpPr/>
          <p:nvPr/>
        </p:nvSpPr>
        <p:spPr>
          <a:xfrm>
            <a:off x="5058193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367" name="object 5367"/>
          <p:cNvSpPr/>
          <p:nvPr/>
        </p:nvSpPr>
        <p:spPr>
          <a:xfrm>
            <a:off x="5067239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368" name="object 5368"/>
          <p:cNvSpPr/>
          <p:nvPr/>
        </p:nvSpPr>
        <p:spPr>
          <a:xfrm>
            <a:off x="5076277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369" name="object 5369"/>
          <p:cNvSpPr/>
          <p:nvPr/>
        </p:nvSpPr>
        <p:spPr>
          <a:xfrm>
            <a:off x="5084818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370" name="object 5370"/>
          <p:cNvSpPr/>
          <p:nvPr/>
        </p:nvSpPr>
        <p:spPr>
          <a:xfrm>
            <a:off x="5093865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371" name="object 5371"/>
          <p:cNvSpPr/>
          <p:nvPr/>
        </p:nvSpPr>
        <p:spPr>
          <a:xfrm>
            <a:off x="5102901" y="3225440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372" name="object 5372"/>
          <p:cNvSpPr/>
          <p:nvPr/>
        </p:nvSpPr>
        <p:spPr>
          <a:xfrm>
            <a:off x="5111444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373" name="object 5373"/>
          <p:cNvSpPr/>
          <p:nvPr/>
        </p:nvSpPr>
        <p:spPr>
          <a:xfrm>
            <a:off x="5120482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374" name="object 5374"/>
          <p:cNvSpPr/>
          <p:nvPr/>
        </p:nvSpPr>
        <p:spPr>
          <a:xfrm>
            <a:off x="5129527" y="3225440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375" name="object 5375"/>
          <p:cNvSpPr/>
          <p:nvPr/>
        </p:nvSpPr>
        <p:spPr>
          <a:xfrm>
            <a:off x="5138566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376" name="object 5376"/>
          <p:cNvSpPr/>
          <p:nvPr/>
        </p:nvSpPr>
        <p:spPr>
          <a:xfrm>
            <a:off x="5147612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377" name="object 5377"/>
          <p:cNvSpPr/>
          <p:nvPr/>
        </p:nvSpPr>
        <p:spPr>
          <a:xfrm>
            <a:off x="5156648" y="3225440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378" name="object 5378"/>
          <p:cNvSpPr/>
          <p:nvPr/>
        </p:nvSpPr>
        <p:spPr>
          <a:xfrm>
            <a:off x="5165191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379" name="object 5379"/>
          <p:cNvSpPr/>
          <p:nvPr/>
        </p:nvSpPr>
        <p:spPr>
          <a:xfrm>
            <a:off x="5174229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380" name="object 5380"/>
          <p:cNvSpPr/>
          <p:nvPr/>
        </p:nvSpPr>
        <p:spPr>
          <a:xfrm>
            <a:off x="5183276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381" name="object 5381"/>
          <p:cNvSpPr/>
          <p:nvPr/>
        </p:nvSpPr>
        <p:spPr>
          <a:xfrm>
            <a:off x="5192314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382" name="object 5382"/>
          <p:cNvSpPr/>
          <p:nvPr/>
        </p:nvSpPr>
        <p:spPr>
          <a:xfrm>
            <a:off x="5201358" y="3225440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383" name="object 5383"/>
          <p:cNvSpPr/>
          <p:nvPr/>
        </p:nvSpPr>
        <p:spPr>
          <a:xfrm>
            <a:off x="5209901" y="3225438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6480"/>
                </a:moveTo>
                <a:lnTo>
                  <a:pt x="6479" y="6480"/>
                </a:lnTo>
                <a:lnTo>
                  <a:pt x="6479" y="0"/>
                </a:lnTo>
                <a:lnTo>
                  <a:pt x="0" y="0"/>
                </a:lnTo>
                <a:lnTo>
                  <a:pt x="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384" name="object 5384"/>
          <p:cNvSpPr/>
          <p:nvPr/>
        </p:nvSpPr>
        <p:spPr>
          <a:xfrm>
            <a:off x="5209901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385" name="object 5385"/>
          <p:cNvSpPr/>
          <p:nvPr/>
        </p:nvSpPr>
        <p:spPr>
          <a:xfrm>
            <a:off x="5218939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386" name="object 5386"/>
          <p:cNvSpPr/>
          <p:nvPr/>
        </p:nvSpPr>
        <p:spPr>
          <a:xfrm>
            <a:off x="5227986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387" name="object 5387"/>
          <p:cNvSpPr/>
          <p:nvPr/>
        </p:nvSpPr>
        <p:spPr>
          <a:xfrm>
            <a:off x="5237022" y="3225440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388" name="object 5388"/>
          <p:cNvSpPr/>
          <p:nvPr/>
        </p:nvSpPr>
        <p:spPr>
          <a:xfrm>
            <a:off x="5245565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389" name="object 5389"/>
          <p:cNvSpPr/>
          <p:nvPr/>
        </p:nvSpPr>
        <p:spPr>
          <a:xfrm>
            <a:off x="5254603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390" name="object 5390"/>
          <p:cNvSpPr/>
          <p:nvPr/>
        </p:nvSpPr>
        <p:spPr>
          <a:xfrm>
            <a:off x="5263649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391" name="object 5391"/>
          <p:cNvSpPr/>
          <p:nvPr/>
        </p:nvSpPr>
        <p:spPr>
          <a:xfrm>
            <a:off x="5272687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392" name="object 5392"/>
          <p:cNvSpPr/>
          <p:nvPr/>
        </p:nvSpPr>
        <p:spPr>
          <a:xfrm>
            <a:off x="5281732" y="3225440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393" name="object 5393"/>
          <p:cNvSpPr/>
          <p:nvPr/>
        </p:nvSpPr>
        <p:spPr>
          <a:xfrm>
            <a:off x="5290275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394" name="object 5394"/>
          <p:cNvSpPr/>
          <p:nvPr/>
        </p:nvSpPr>
        <p:spPr>
          <a:xfrm>
            <a:off x="5299312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395" name="object 5395"/>
          <p:cNvSpPr/>
          <p:nvPr/>
        </p:nvSpPr>
        <p:spPr>
          <a:xfrm>
            <a:off x="5308350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396" name="object 5396"/>
          <p:cNvSpPr/>
          <p:nvPr/>
        </p:nvSpPr>
        <p:spPr>
          <a:xfrm>
            <a:off x="5317397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397" name="object 5397"/>
          <p:cNvSpPr/>
          <p:nvPr/>
        </p:nvSpPr>
        <p:spPr>
          <a:xfrm>
            <a:off x="5326433" y="3225440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398" name="object 5398"/>
          <p:cNvSpPr/>
          <p:nvPr/>
        </p:nvSpPr>
        <p:spPr>
          <a:xfrm>
            <a:off x="5334976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399" name="object 5399"/>
          <p:cNvSpPr/>
          <p:nvPr/>
        </p:nvSpPr>
        <p:spPr>
          <a:xfrm>
            <a:off x="5344022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400" name="object 5400"/>
          <p:cNvSpPr/>
          <p:nvPr/>
        </p:nvSpPr>
        <p:spPr>
          <a:xfrm>
            <a:off x="5353060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401" name="object 5401"/>
          <p:cNvSpPr/>
          <p:nvPr/>
        </p:nvSpPr>
        <p:spPr>
          <a:xfrm>
            <a:off x="5362107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402" name="object 5402"/>
          <p:cNvSpPr/>
          <p:nvPr/>
        </p:nvSpPr>
        <p:spPr>
          <a:xfrm>
            <a:off x="5371143" y="3225440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403" name="object 5403"/>
          <p:cNvSpPr/>
          <p:nvPr/>
        </p:nvSpPr>
        <p:spPr>
          <a:xfrm>
            <a:off x="5379686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404" name="object 5404"/>
          <p:cNvSpPr/>
          <p:nvPr/>
        </p:nvSpPr>
        <p:spPr>
          <a:xfrm>
            <a:off x="5388724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405" name="object 5405"/>
          <p:cNvSpPr/>
          <p:nvPr/>
        </p:nvSpPr>
        <p:spPr>
          <a:xfrm>
            <a:off x="5397770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406" name="object 5406"/>
          <p:cNvSpPr/>
          <p:nvPr/>
        </p:nvSpPr>
        <p:spPr>
          <a:xfrm>
            <a:off x="5406806" y="3225440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407" name="object 5407"/>
          <p:cNvSpPr/>
          <p:nvPr/>
        </p:nvSpPr>
        <p:spPr>
          <a:xfrm>
            <a:off x="5415349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408" name="object 5408"/>
          <p:cNvSpPr/>
          <p:nvPr/>
        </p:nvSpPr>
        <p:spPr>
          <a:xfrm>
            <a:off x="5424396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409" name="object 5409"/>
          <p:cNvSpPr/>
          <p:nvPr/>
        </p:nvSpPr>
        <p:spPr>
          <a:xfrm>
            <a:off x="5433433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410" name="object 5410"/>
          <p:cNvSpPr/>
          <p:nvPr/>
        </p:nvSpPr>
        <p:spPr>
          <a:xfrm>
            <a:off x="5442471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411" name="object 5411"/>
          <p:cNvSpPr/>
          <p:nvPr/>
        </p:nvSpPr>
        <p:spPr>
          <a:xfrm>
            <a:off x="5451516" y="3225440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412" name="object 5412"/>
          <p:cNvSpPr/>
          <p:nvPr/>
        </p:nvSpPr>
        <p:spPr>
          <a:xfrm>
            <a:off x="5460059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413" name="object 5413"/>
          <p:cNvSpPr/>
          <p:nvPr/>
        </p:nvSpPr>
        <p:spPr>
          <a:xfrm>
            <a:off x="5469096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414" name="object 5414"/>
          <p:cNvSpPr/>
          <p:nvPr/>
        </p:nvSpPr>
        <p:spPr>
          <a:xfrm>
            <a:off x="5478143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415" name="object 5415"/>
          <p:cNvSpPr/>
          <p:nvPr/>
        </p:nvSpPr>
        <p:spPr>
          <a:xfrm>
            <a:off x="5487181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416" name="object 5416"/>
          <p:cNvSpPr/>
          <p:nvPr/>
        </p:nvSpPr>
        <p:spPr>
          <a:xfrm>
            <a:off x="5496226" y="3225440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417" name="object 5417"/>
          <p:cNvSpPr/>
          <p:nvPr/>
        </p:nvSpPr>
        <p:spPr>
          <a:xfrm>
            <a:off x="5504760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418" name="object 5418"/>
          <p:cNvSpPr/>
          <p:nvPr/>
        </p:nvSpPr>
        <p:spPr>
          <a:xfrm>
            <a:off x="5513807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419" name="object 5419"/>
          <p:cNvSpPr/>
          <p:nvPr/>
        </p:nvSpPr>
        <p:spPr>
          <a:xfrm>
            <a:off x="5522845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420" name="object 5420"/>
          <p:cNvSpPr/>
          <p:nvPr/>
        </p:nvSpPr>
        <p:spPr>
          <a:xfrm>
            <a:off x="5531891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421" name="object 5421"/>
          <p:cNvSpPr/>
          <p:nvPr/>
        </p:nvSpPr>
        <p:spPr>
          <a:xfrm>
            <a:off x="5540927" y="3225440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422" name="object 5422"/>
          <p:cNvSpPr/>
          <p:nvPr/>
        </p:nvSpPr>
        <p:spPr>
          <a:xfrm>
            <a:off x="5549470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423" name="object 5423"/>
          <p:cNvSpPr/>
          <p:nvPr/>
        </p:nvSpPr>
        <p:spPr>
          <a:xfrm>
            <a:off x="5558517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424" name="object 5424"/>
          <p:cNvSpPr/>
          <p:nvPr/>
        </p:nvSpPr>
        <p:spPr>
          <a:xfrm>
            <a:off x="5567554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425" name="object 5425"/>
          <p:cNvSpPr/>
          <p:nvPr/>
        </p:nvSpPr>
        <p:spPr>
          <a:xfrm>
            <a:off x="5576591" y="3225440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426" name="object 5426"/>
          <p:cNvSpPr/>
          <p:nvPr/>
        </p:nvSpPr>
        <p:spPr>
          <a:xfrm>
            <a:off x="5585134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427" name="object 5427"/>
          <p:cNvSpPr/>
          <p:nvPr/>
        </p:nvSpPr>
        <p:spPr>
          <a:xfrm>
            <a:off x="5594180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428" name="object 5428"/>
          <p:cNvSpPr/>
          <p:nvPr/>
        </p:nvSpPr>
        <p:spPr>
          <a:xfrm>
            <a:off x="5603217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429" name="object 5429"/>
          <p:cNvSpPr/>
          <p:nvPr/>
        </p:nvSpPr>
        <p:spPr>
          <a:xfrm>
            <a:off x="5612264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430" name="object 5430"/>
          <p:cNvSpPr/>
          <p:nvPr/>
        </p:nvSpPr>
        <p:spPr>
          <a:xfrm>
            <a:off x="5621300" y="3225440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431" name="object 5431"/>
          <p:cNvSpPr/>
          <p:nvPr/>
        </p:nvSpPr>
        <p:spPr>
          <a:xfrm>
            <a:off x="5629843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432" name="object 5432"/>
          <p:cNvSpPr/>
          <p:nvPr/>
        </p:nvSpPr>
        <p:spPr>
          <a:xfrm>
            <a:off x="5638881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433" name="object 5433"/>
          <p:cNvSpPr/>
          <p:nvPr/>
        </p:nvSpPr>
        <p:spPr>
          <a:xfrm>
            <a:off x="5647927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434" name="object 5434"/>
          <p:cNvSpPr/>
          <p:nvPr/>
        </p:nvSpPr>
        <p:spPr>
          <a:xfrm>
            <a:off x="5656965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435" name="object 5435"/>
          <p:cNvSpPr/>
          <p:nvPr/>
        </p:nvSpPr>
        <p:spPr>
          <a:xfrm>
            <a:off x="5666010" y="3225440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436" name="object 5436"/>
          <p:cNvSpPr/>
          <p:nvPr/>
        </p:nvSpPr>
        <p:spPr>
          <a:xfrm>
            <a:off x="5674553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437" name="object 5437"/>
          <p:cNvSpPr/>
          <p:nvPr/>
        </p:nvSpPr>
        <p:spPr>
          <a:xfrm>
            <a:off x="5683591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438" name="object 5438"/>
          <p:cNvSpPr/>
          <p:nvPr/>
        </p:nvSpPr>
        <p:spPr>
          <a:xfrm>
            <a:off x="5692638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439" name="object 5439"/>
          <p:cNvSpPr/>
          <p:nvPr/>
        </p:nvSpPr>
        <p:spPr>
          <a:xfrm>
            <a:off x="5701674" y="3225440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440" name="object 5440"/>
          <p:cNvSpPr/>
          <p:nvPr/>
        </p:nvSpPr>
        <p:spPr>
          <a:xfrm>
            <a:off x="5710217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441" name="object 5441"/>
          <p:cNvSpPr/>
          <p:nvPr/>
        </p:nvSpPr>
        <p:spPr>
          <a:xfrm>
            <a:off x="5719254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442" name="object 5442"/>
          <p:cNvSpPr/>
          <p:nvPr/>
        </p:nvSpPr>
        <p:spPr>
          <a:xfrm>
            <a:off x="5728299" y="3225440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443" name="object 5443"/>
          <p:cNvSpPr/>
          <p:nvPr/>
        </p:nvSpPr>
        <p:spPr>
          <a:xfrm>
            <a:off x="5736833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444" name="object 5444"/>
          <p:cNvSpPr/>
          <p:nvPr/>
        </p:nvSpPr>
        <p:spPr>
          <a:xfrm>
            <a:off x="5745880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445" name="object 5445"/>
          <p:cNvSpPr/>
          <p:nvPr/>
        </p:nvSpPr>
        <p:spPr>
          <a:xfrm>
            <a:off x="5754918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446" name="object 5446"/>
          <p:cNvSpPr/>
          <p:nvPr/>
        </p:nvSpPr>
        <p:spPr>
          <a:xfrm>
            <a:off x="5763459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447" name="object 5447"/>
          <p:cNvSpPr/>
          <p:nvPr/>
        </p:nvSpPr>
        <p:spPr>
          <a:xfrm>
            <a:off x="5772506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448" name="object 5448"/>
          <p:cNvSpPr/>
          <p:nvPr/>
        </p:nvSpPr>
        <p:spPr>
          <a:xfrm>
            <a:off x="5781543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449" name="object 5449"/>
          <p:cNvSpPr/>
          <p:nvPr/>
        </p:nvSpPr>
        <p:spPr>
          <a:xfrm>
            <a:off x="5790588" y="3225440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450" name="object 5450"/>
          <p:cNvSpPr/>
          <p:nvPr/>
        </p:nvSpPr>
        <p:spPr>
          <a:xfrm>
            <a:off x="5799122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451" name="object 5451"/>
          <p:cNvSpPr/>
          <p:nvPr/>
        </p:nvSpPr>
        <p:spPr>
          <a:xfrm>
            <a:off x="5808169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452" name="object 5452"/>
          <p:cNvSpPr/>
          <p:nvPr/>
        </p:nvSpPr>
        <p:spPr>
          <a:xfrm>
            <a:off x="5817205" y="3225440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453" name="object 5453"/>
          <p:cNvSpPr/>
          <p:nvPr/>
        </p:nvSpPr>
        <p:spPr>
          <a:xfrm>
            <a:off x="5825748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454" name="object 5454"/>
          <p:cNvSpPr/>
          <p:nvPr/>
        </p:nvSpPr>
        <p:spPr>
          <a:xfrm>
            <a:off x="5834794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455" name="object 5455"/>
          <p:cNvSpPr/>
          <p:nvPr/>
        </p:nvSpPr>
        <p:spPr>
          <a:xfrm>
            <a:off x="5843831" y="3225440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456" name="object 5456"/>
          <p:cNvSpPr/>
          <p:nvPr/>
        </p:nvSpPr>
        <p:spPr>
          <a:xfrm>
            <a:off x="5852374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457" name="object 5457"/>
          <p:cNvSpPr/>
          <p:nvPr/>
        </p:nvSpPr>
        <p:spPr>
          <a:xfrm>
            <a:off x="5861411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458" name="object 5458"/>
          <p:cNvSpPr/>
          <p:nvPr/>
        </p:nvSpPr>
        <p:spPr>
          <a:xfrm>
            <a:off x="5870458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459" name="object 5459"/>
          <p:cNvSpPr/>
          <p:nvPr/>
        </p:nvSpPr>
        <p:spPr>
          <a:xfrm>
            <a:off x="5879000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460" name="object 5460"/>
          <p:cNvSpPr/>
          <p:nvPr/>
        </p:nvSpPr>
        <p:spPr>
          <a:xfrm>
            <a:off x="5888037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461" name="object 5461"/>
          <p:cNvSpPr/>
          <p:nvPr/>
        </p:nvSpPr>
        <p:spPr>
          <a:xfrm>
            <a:off x="5897083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462" name="object 5462"/>
          <p:cNvSpPr/>
          <p:nvPr/>
        </p:nvSpPr>
        <p:spPr>
          <a:xfrm>
            <a:off x="5906120" y="3225440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463" name="object 5463"/>
          <p:cNvSpPr/>
          <p:nvPr/>
        </p:nvSpPr>
        <p:spPr>
          <a:xfrm>
            <a:off x="5914663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464" name="object 5464"/>
          <p:cNvSpPr/>
          <p:nvPr/>
        </p:nvSpPr>
        <p:spPr>
          <a:xfrm>
            <a:off x="5923700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465" name="object 5465"/>
          <p:cNvSpPr/>
          <p:nvPr/>
        </p:nvSpPr>
        <p:spPr>
          <a:xfrm>
            <a:off x="5932746" y="3225440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466" name="object 5466"/>
          <p:cNvSpPr/>
          <p:nvPr/>
        </p:nvSpPr>
        <p:spPr>
          <a:xfrm>
            <a:off x="5941289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467" name="object 5467"/>
          <p:cNvSpPr/>
          <p:nvPr/>
        </p:nvSpPr>
        <p:spPr>
          <a:xfrm>
            <a:off x="5950326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468" name="object 5468"/>
          <p:cNvSpPr/>
          <p:nvPr/>
        </p:nvSpPr>
        <p:spPr>
          <a:xfrm>
            <a:off x="5959363" y="3225440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469" name="object 5469"/>
          <p:cNvSpPr/>
          <p:nvPr/>
        </p:nvSpPr>
        <p:spPr>
          <a:xfrm>
            <a:off x="5967906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470" name="object 5470"/>
          <p:cNvSpPr/>
          <p:nvPr/>
        </p:nvSpPr>
        <p:spPr>
          <a:xfrm>
            <a:off x="5976952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471" name="object 5471"/>
          <p:cNvSpPr/>
          <p:nvPr/>
        </p:nvSpPr>
        <p:spPr>
          <a:xfrm>
            <a:off x="5985988" y="3225440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472" name="object 5472"/>
          <p:cNvSpPr/>
          <p:nvPr/>
        </p:nvSpPr>
        <p:spPr>
          <a:xfrm>
            <a:off x="5994531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473" name="object 5473"/>
          <p:cNvSpPr/>
          <p:nvPr/>
        </p:nvSpPr>
        <p:spPr>
          <a:xfrm>
            <a:off x="6003569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474" name="object 5474"/>
          <p:cNvSpPr/>
          <p:nvPr/>
        </p:nvSpPr>
        <p:spPr>
          <a:xfrm>
            <a:off x="6012615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475" name="object 5475"/>
          <p:cNvSpPr/>
          <p:nvPr/>
        </p:nvSpPr>
        <p:spPr>
          <a:xfrm>
            <a:off x="6021157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476" name="object 5476"/>
          <p:cNvSpPr/>
          <p:nvPr/>
        </p:nvSpPr>
        <p:spPr>
          <a:xfrm>
            <a:off x="6030195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477" name="object 5477"/>
          <p:cNvSpPr/>
          <p:nvPr/>
        </p:nvSpPr>
        <p:spPr>
          <a:xfrm>
            <a:off x="6039241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478" name="object 5478"/>
          <p:cNvSpPr/>
          <p:nvPr/>
        </p:nvSpPr>
        <p:spPr>
          <a:xfrm>
            <a:off x="6048277" y="3225440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479" name="object 5479"/>
          <p:cNvSpPr/>
          <p:nvPr/>
        </p:nvSpPr>
        <p:spPr>
          <a:xfrm>
            <a:off x="6056820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480" name="object 5480"/>
          <p:cNvSpPr/>
          <p:nvPr/>
        </p:nvSpPr>
        <p:spPr>
          <a:xfrm>
            <a:off x="6065858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481" name="object 5481"/>
          <p:cNvSpPr/>
          <p:nvPr/>
        </p:nvSpPr>
        <p:spPr>
          <a:xfrm>
            <a:off x="6074903" y="3225440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482" name="object 5482"/>
          <p:cNvSpPr/>
          <p:nvPr/>
        </p:nvSpPr>
        <p:spPr>
          <a:xfrm>
            <a:off x="6083446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483" name="object 5483"/>
          <p:cNvSpPr/>
          <p:nvPr/>
        </p:nvSpPr>
        <p:spPr>
          <a:xfrm>
            <a:off x="6092484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484" name="object 5484"/>
          <p:cNvSpPr/>
          <p:nvPr/>
        </p:nvSpPr>
        <p:spPr>
          <a:xfrm>
            <a:off x="6101528" y="3225440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485" name="object 5485"/>
          <p:cNvSpPr/>
          <p:nvPr/>
        </p:nvSpPr>
        <p:spPr>
          <a:xfrm>
            <a:off x="6110062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486" name="object 5486"/>
          <p:cNvSpPr/>
          <p:nvPr/>
        </p:nvSpPr>
        <p:spPr>
          <a:xfrm>
            <a:off x="6119109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487" name="object 5487"/>
          <p:cNvSpPr/>
          <p:nvPr/>
        </p:nvSpPr>
        <p:spPr>
          <a:xfrm>
            <a:off x="6128147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488" name="object 5488"/>
          <p:cNvSpPr/>
          <p:nvPr/>
        </p:nvSpPr>
        <p:spPr>
          <a:xfrm>
            <a:off x="6136688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489" name="object 5489"/>
          <p:cNvSpPr/>
          <p:nvPr/>
        </p:nvSpPr>
        <p:spPr>
          <a:xfrm>
            <a:off x="6145735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490" name="object 5490"/>
          <p:cNvSpPr/>
          <p:nvPr/>
        </p:nvSpPr>
        <p:spPr>
          <a:xfrm>
            <a:off x="6154773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491" name="object 5491"/>
          <p:cNvSpPr/>
          <p:nvPr/>
        </p:nvSpPr>
        <p:spPr>
          <a:xfrm>
            <a:off x="6163809" y="3225440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492" name="object 5492"/>
          <p:cNvSpPr/>
          <p:nvPr/>
        </p:nvSpPr>
        <p:spPr>
          <a:xfrm>
            <a:off x="6172351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493" name="object 5493"/>
          <p:cNvSpPr/>
          <p:nvPr/>
        </p:nvSpPr>
        <p:spPr>
          <a:xfrm>
            <a:off x="6181398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494" name="object 5494"/>
          <p:cNvSpPr/>
          <p:nvPr/>
        </p:nvSpPr>
        <p:spPr>
          <a:xfrm>
            <a:off x="6190435" y="3225440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495" name="object 5495"/>
          <p:cNvSpPr/>
          <p:nvPr/>
        </p:nvSpPr>
        <p:spPr>
          <a:xfrm>
            <a:off x="6198978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496" name="object 5496"/>
          <p:cNvSpPr/>
          <p:nvPr/>
        </p:nvSpPr>
        <p:spPr>
          <a:xfrm>
            <a:off x="6208015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497" name="object 5497"/>
          <p:cNvSpPr/>
          <p:nvPr/>
        </p:nvSpPr>
        <p:spPr>
          <a:xfrm>
            <a:off x="6217061" y="3225440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498" name="object 5498"/>
          <p:cNvSpPr/>
          <p:nvPr/>
        </p:nvSpPr>
        <p:spPr>
          <a:xfrm>
            <a:off x="6225604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499" name="object 5499"/>
          <p:cNvSpPr/>
          <p:nvPr/>
        </p:nvSpPr>
        <p:spPr>
          <a:xfrm>
            <a:off x="6234641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500" name="object 5500"/>
          <p:cNvSpPr/>
          <p:nvPr/>
        </p:nvSpPr>
        <p:spPr>
          <a:xfrm>
            <a:off x="6243687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501" name="object 5501"/>
          <p:cNvSpPr/>
          <p:nvPr/>
        </p:nvSpPr>
        <p:spPr>
          <a:xfrm>
            <a:off x="6252220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502" name="object 5502"/>
          <p:cNvSpPr/>
          <p:nvPr/>
        </p:nvSpPr>
        <p:spPr>
          <a:xfrm>
            <a:off x="6261267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503" name="object 5503"/>
          <p:cNvSpPr/>
          <p:nvPr/>
        </p:nvSpPr>
        <p:spPr>
          <a:xfrm>
            <a:off x="6270304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504" name="object 5504"/>
          <p:cNvSpPr/>
          <p:nvPr/>
        </p:nvSpPr>
        <p:spPr>
          <a:xfrm>
            <a:off x="6278846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505" name="object 5505"/>
          <p:cNvSpPr/>
          <p:nvPr/>
        </p:nvSpPr>
        <p:spPr>
          <a:xfrm>
            <a:off x="6287893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506" name="object 5506"/>
          <p:cNvSpPr/>
          <p:nvPr/>
        </p:nvSpPr>
        <p:spPr>
          <a:xfrm>
            <a:off x="6296930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507" name="object 5507"/>
          <p:cNvSpPr/>
          <p:nvPr/>
        </p:nvSpPr>
        <p:spPr>
          <a:xfrm>
            <a:off x="6305975" y="3225440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508" name="object 5508"/>
          <p:cNvSpPr/>
          <p:nvPr/>
        </p:nvSpPr>
        <p:spPr>
          <a:xfrm>
            <a:off x="6314509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509" name="object 5509"/>
          <p:cNvSpPr/>
          <p:nvPr/>
        </p:nvSpPr>
        <p:spPr>
          <a:xfrm>
            <a:off x="6323556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510" name="object 5510"/>
          <p:cNvSpPr/>
          <p:nvPr/>
        </p:nvSpPr>
        <p:spPr>
          <a:xfrm>
            <a:off x="6332592" y="3225440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511" name="object 5511"/>
          <p:cNvSpPr/>
          <p:nvPr/>
        </p:nvSpPr>
        <p:spPr>
          <a:xfrm>
            <a:off x="6341135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512" name="object 5512"/>
          <p:cNvSpPr/>
          <p:nvPr/>
        </p:nvSpPr>
        <p:spPr>
          <a:xfrm>
            <a:off x="6350182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513" name="object 5513"/>
          <p:cNvSpPr/>
          <p:nvPr/>
        </p:nvSpPr>
        <p:spPr>
          <a:xfrm>
            <a:off x="6359217" y="3225440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514" name="object 5514"/>
          <p:cNvSpPr/>
          <p:nvPr/>
        </p:nvSpPr>
        <p:spPr>
          <a:xfrm>
            <a:off x="6367760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515" name="object 5515"/>
          <p:cNvSpPr/>
          <p:nvPr/>
        </p:nvSpPr>
        <p:spPr>
          <a:xfrm>
            <a:off x="6376798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516" name="object 5516"/>
          <p:cNvSpPr/>
          <p:nvPr/>
        </p:nvSpPr>
        <p:spPr>
          <a:xfrm>
            <a:off x="6385845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517" name="object 5517"/>
          <p:cNvSpPr/>
          <p:nvPr/>
        </p:nvSpPr>
        <p:spPr>
          <a:xfrm>
            <a:off x="6394386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518" name="object 5518"/>
          <p:cNvSpPr/>
          <p:nvPr/>
        </p:nvSpPr>
        <p:spPr>
          <a:xfrm>
            <a:off x="6403424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519" name="object 5519"/>
          <p:cNvSpPr/>
          <p:nvPr/>
        </p:nvSpPr>
        <p:spPr>
          <a:xfrm>
            <a:off x="6412462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520" name="object 5520"/>
          <p:cNvSpPr/>
          <p:nvPr/>
        </p:nvSpPr>
        <p:spPr>
          <a:xfrm>
            <a:off x="6421506" y="3225440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521" name="object 5521"/>
          <p:cNvSpPr/>
          <p:nvPr/>
        </p:nvSpPr>
        <p:spPr>
          <a:xfrm>
            <a:off x="6430049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522" name="object 5522"/>
          <p:cNvSpPr/>
          <p:nvPr/>
        </p:nvSpPr>
        <p:spPr>
          <a:xfrm>
            <a:off x="6439087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523" name="object 5523"/>
          <p:cNvSpPr/>
          <p:nvPr/>
        </p:nvSpPr>
        <p:spPr>
          <a:xfrm>
            <a:off x="6448132" y="3225440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524" name="object 5524"/>
          <p:cNvSpPr/>
          <p:nvPr/>
        </p:nvSpPr>
        <p:spPr>
          <a:xfrm>
            <a:off x="6456666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525" name="object 5525"/>
          <p:cNvSpPr/>
          <p:nvPr/>
        </p:nvSpPr>
        <p:spPr>
          <a:xfrm>
            <a:off x="6465713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526" name="object 5526"/>
          <p:cNvSpPr/>
          <p:nvPr/>
        </p:nvSpPr>
        <p:spPr>
          <a:xfrm>
            <a:off x="6474749" y="3225440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527" name="object 5527"/>
          <p:cNvSpPr/>
          <p:nvPr/>
        </p:nvSpPr>
        <p:spPr>
          <a:xfrm>
            <a:off x="6483292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528" name="object 5528"/>
          <p:cNvSpPr/>
          <p:nvPr/>
        </p:nvSpPr>
        <p:spPr>
          <a:xfrm>
            <a:off x="6492338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529" name="object 5529"/>
          <p:cNvSpPr/>
          <p:nvPr/>
        </p:nvSpPr>
        <p:spPr>
          <a:xfrm>
            <a:off x="6501376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530" name="object 5530"/>
          <p:cNvSpPr/>
          <p:nvPr/>
        </p:nvSpPr>
        <p:spPr>
          <a:xfrm>
            <a:off x="6509918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531" name="object 5531"/>
          <p:cNvSpPr/>
          <p:nvPr/>
        </p:nvSpPr>
        <p:spPr>
          <a:xfrm>
            <a:off x="6518955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532" name="object 5532"/>
          <p:cNvSpPr/>
          <p:nvPr/>
        </p:nvSpPr>
        <p:spPr>
          <a:xfrm>
            <a:off x="6528002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533" name="object 5533"/>
          <p:cNvSpPr/>
          <p:nvPr/>
        </p:nvSpPr>
        <p:spPr>
          <a:xfrm>
            <a:off x="6536544" y="3225438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6480"/>
                </a:moveTo>
                <a:lnTo>
                  <a:pt x="6480" y="6480"/>
                </a:lnTo>
                <a:lnTo>
                  <a:pt x="6480" y="0"/>
                </a:lnTo>
                <a:lnTo>
                  <a:pt x="0" y="0"/>
                </a:lnTo>
                <a:lnTo>
                  <a:pt x="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534" name="object 5534"/>
          <p:cNvSpPr/>
          <p:nvPr/>
        </p:nvSpPr>
        <p:spPr>
          <a:xfrm>
            <a:off x="6536544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535" name="object 5535"/>
          <p:cNvSpPr/>
          <p:nvPr/>
        </p:nvSpPr>
        <p:spPr>
          <a:xfrm>
            <a:off x="6545581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536" name="object 5536"/>
          <p:cNvSpPr/>
          <p:nvPr/>
        </p:nvSpPr>
        <p:spPr>
          <a:xfrm>
            <a:off x="6554628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537" name="object 5537"/>
          <p:cNvSpPr/>
          <p:nvPr/>
        </p:nvSpPr>
        <p:spPr>
          <a:xfrm>
            <a:off x="6563664" y="3225440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538" name="object 5538"/>
          <p:cNvSpPr/>
          <p:nvPr/>
        </p:nvSpPr>
        <p:spPr>
          <a:xfrm>
            <a:off x="6572207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539" name="object 5539"/>
          <p:cNvSpPr/>
          <p:nvPr/>
        </p:nvSpPr>
        <p:spPr>
          <a:xfrm>
            <a:off x="6581245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540" name="object 5540"/>
          <p:cNvSpPr/>
          <p:nvPr/>
        </p:nvSpPr>
        <p:spPr>
          <a:xfrm>
            <a:off x="6590290" y="3225440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541" name="object 5541"/>
          <p:cNvSpPr/>
          <p:nvPr/>
        </p:nvSpPr>
        <p:spPr>
          <a:xfrm>
            <a:off x="6598833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542" name="object 5542"/>
          <p:cNvSpPr/>
          <p:nvPr/>
        </p:nvSpPr>
        <p:spPr>
          <a:xfrm>
            <a:off x="6607870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543" name="object 5543"/>
          <p:cNvSpPr/>
          <p:nvPr/>
        </p:nvSpPr>
        <p:spPr>
          <a:xfrm>
            <a:off x="6616907" y="3225440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544" name="object 5544"/>
          <p:cNvSpPr/>
          <p:nvPr/>
        </p:nvSpPr>
        <p:spPr>
          <a:xfrm>
            <a:off x="6625449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545" name="object 5545"/>
          <p:cNvSpPr/>
          <p:nvPr/>
        </p:nvSpPr>
        <p:spPr>
          <a:xfrm>
            <a:off x="6634496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546" name="object 5546"/>
          <p:cNvSpPr/>
          <p:nvPr/>
        </p:nvSpPr>
        <p:spPr>
          <a:xfrm>
            <a:off x="6643534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547" name="object 5547"/>
          <p:cNvSpPr/>
          <p:nvPr/>
        </p:nvSpPr>
        <p:spPr>
          <a:xfrm>
            <a:off x="6652075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548" name="object 5548"/>
          <p:cNvSpPr/>
          <p:nvPr/>
        </p:nvSpPr>
        <p:spPr>
          <a:xfrm>
            <a:off x="6661113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549" name="object 5549"/>
          <p:cNvSpPr/>
          <p:nvPr/>
        </p:nvSpPr>
        <p:spPr>
          <a:xfrm>
            <a:off x="6670159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550" name="object 5550"/>
          <p:cNvSpPr/>
          <p:nvPr/>
        </p:nvSpPr>
        <p:spPr>
          <a:xfrm>
            <a:off x="6679196" y="3225440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551" name="object 5551"/>
          <p:cNvSpPr/>
          <p:nvPr/>
        </p:nvSpPr>
        <p:spPr>
          <a:xfrm>
            <a:off x="6687738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552" name="object 5552"/>
          <p:cNvSpPr/>
          <p:nvPr/>
        </p:nvSpPr>
        <p:spPr>
          <a:xfrm>
            <a:off x="6696785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553" name="object 5553"/>
          <p:cNvSpPr/>
          <p:nvPr/>
        </p:nvSpPr>
        <p:spPr>
          <a:xfrm>
            <a:off x="6705821" y="3225440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554" name="object 5554"/>
          <p:cNvSpPr/>
          <p:nvPr/>
        </p:nvSpPr>
        <p:spPr>
          <a:xfrm>
            <a:off x="6714364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555" name="object 5555"/>
          <p:cNvSpPr/>
          <p:nvPr/>
        </p:nvSpPr>
        <p:spPr>
          <a:xfrm>
            <a:off x="6723402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556" name="object 5556"/>
          <p:cNvSpPr/>
          <p:nvPr/>
        </p:nvSpPr>
        <p:spPr>
          <a:xfrm>
            <a:off x="6732447" y="3225440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557" name="object 5557"/>
          <p:cNvSpPr/>
          <p:nvPr/>
        </p:nvSpPr>
        <p:spPr>
          <a:xfrm>
            <a:off x="6740990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558" name="object 5558"/>
          <p:cNvSpPr/>
          <p:nvPr/>
        </p:nvSpPr>
        <p:spPr>
          <a:xfrm>
            <a:off x="6750027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559" name="object 5559"/>
          <p:cNvSpPr/>
          <p:nvPr/>
        </p:nvSpPr>
        <p:spPr>
          <a:xfrm>
            <a:off x="6759074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560" name="object 5560"/>
          <p:cNvSpPr/>
          <p:nvPr/>
        </p:nvSpPr>
        <p:spPr>
          <a:xfrm>
            <a:off x="6767607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561" name="object 5561"/>
          <p:cNvSpPr/>
          <p:nvPr/>
        </p:nvSpPr>
        <p:spPr>
          <a:xfrm>
            <a:off x="6776653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562" name="object 5562"/>
          <p:cNvSpPr/>
          <p:nvPr/>
        </p:nvSpPr>
        <p:spPr>
          <a:xfrm>
            <a:off x="6785691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563" name="object 5563"/>
          <p:cNvSpPr/>
          <p:nvPr/>
        </p:nvSpPr>
        <p:spPr>
          <a:xfrm>
            <a:off x="6794736" y="3225440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564" name="object 5564"/>
          <p:cNvSpPr/>
          <p:nvPr/>
        </p:nvSpPr>
        <p:spPr>
          <a:xfrm>
            <a:off x="6803279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565" name="object 5565"/>
          <p:cNvSpPr/>
          <p:nvPr/>
        </p:nvSpPr>
        <p:spPr>
          <a:xfrm>
            <a:off x="6812316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566" name="object 5566"/>
          <p:cNvSpPr/>
          <p:nvPr/>
        </p:nvSpPr>
        <p:spPr>
          <a:xfrm>
            <a:off x="6821353" y="3225440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567" name="object 5567"/>
          <p:cNvSpPr/>
          <p:nvPr/>
        </p:nvSpPr>
        <p:spPr>
          <a:xfrm>
            <a:off x="6829896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568" name="object 5568"/>
          <p:cNvSpPr/>
          <p:nvPr/>
        </p:nvSpPr>
        <p:spPr>
          <a:xfrm>
            <a:off x="6838942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569" name="object 5569"/>
          <p:cNvSpPr/>
          <p:nvPr/>
        </p:nvSpPr>
        <p:spPr>
          <a:xfrm>
            <a:off x="6847979" y="3225440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570" name="object 5570"/>
          <p:cNvSpPr/>
          <p:nvPr/>
        </p:nvSpPr>
        <p:spPr>
          <a:xfrm>
            <a:off x="6856522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571" name="object 5571"/>
          <p:cNvSpPr/>
          <p:nvPr/>
        </p:nvSpPr>
        <p:spPr>
          <a:xfrm>
            <a:off x="6865559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572" name="object 5572"/>
          <p:cNvSpPr/>
          <p:nvPr/>
        </p:nvSpPr>
        <p:spPr>
          <a:xfrm>
            <a:off x="6874604" y="3225440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573" name="object 5573"/>
          <p:cNvSpPr/>
          <p:nvPr/>
        </p:nvSpPr>
        <p:spPr>
          <a:xfrm>
            <a:off x="6883147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574" name="object 5574"/>
          <p:cNvSpPr/>
          <p:nvPr/>
        </p:nvSpPr>
        <p:spPr>
          <a:xfrm>
            <a:off x="6892185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575" name="object 5575"/>
          <p:cNvSpPr/>
          <p:nvPr/>
        </p:nvSpPr>
        <p:spPr>
          <a:xfrm>
            <a:off x="6901231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576" name="object 5576"/>
          <p:cNvSpPr/>
          <p:nvPr/>
        </p:nvSpPr>
        <p:spPr>
          <a:xfrm>
            <a:off x="6909764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577" name="object 5577"/>
          <p:cNvSpPr/>
          <p:nvPr/>
        </p:nvSpPr>
        <p:spPr>
          <a:xfrm>
            <a:off x="6918811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578" name="object 5578"/>
          <p:cNvSpPr/>
          <p:nvPr/>
        </p:nvSpPr>
        <p:spPr>
          <a:xfrm>
            <a:off x="6927848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579" name="object 5579"/>
          <p:cNvSpPr/>
          <p:nvPr/>
        </p:nvSpPr>
        <p:spPr>
          <a:xfrm>
            <a:off x="6936895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580" name="object 5580"/>
          <p:cNvSpPr/>
          <p:nvPr/>
        </p:nvSpPr>
        <p:spPr>
          <a:xfrm>
            <a:off x="6945931" y="3225440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581" name="object 5581"/>
          <p:cNvSpPr/>
          <p:nvPr/>
        </p:nvSpPr>
        <p:spPr>
          <a:xfrm>
            <a:off x="6954474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582" name="object 5582"/>
          <p:cNvSpPr/>
          <p:nvPr/>
        </p:nvSpPr>
        <p:spPr>
          <a:xfrm>
            <a:off x="6963521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583" name="object 5583"/>
          <p:cNvSpPr/>
          <p:nvPr/>
        </p:nvSpPr>
        <p:spPr>
          <a:xfrm>
            <a:off x="6972557" y="3225440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584" name="object 5584"/>
          <p:cNvSpPr/>
          <p:nvPr/>
        </p:nvSpPr>
        <p:spPr>
          <a:xfrm>
            <a:off x="6981100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585" name="object 5585"/>
          <p:cNvSpPr/>
          <p:nvPr/>
        </p:nvSpPr>
        <p:spPr>
          <a:xfrm>
            <a:off x="6990138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586" name="object 5586"/>
          <p:cNvSpPr/>
          <p:nvPr/>
        </p:nvSpPr>
        <p:spPr>
          <a:xfrm>
            <a:off x="6999182" y="3225440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587" name="object 5587"/>
          <p:cNvSpPr/>
          <p:nvPr/>
        </p:nvSpPr>
        <p:spPr>
          <a:xfrm>
            <a:off x="7007725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588" name="object 5588"/>
          <p:cNvSpPr/>
          <p:nvPr/>
        </p:nvSpPr>
        <p:spPr>
          <a:xfrm>
            <a:off x="7016763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589" name="object 5589"/>
          <p:cNvSpPr/>
          <p:nvPr/>
        </p:nvSpPr>
        <p:spPr>
          <a:xfrm>
            <a:off x="7025799" y="3225440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590" name="object 5590"/>
          <p:cNvSpPr/>
          <p:nvPr/>
        </p:nvSpPr>
        <p:spPr>
          <a:xfrm>
            <a:off x="7034342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591" name="object 5591"/>
          <p:cNvSpPr/>
          <p:nvPr/>
        </p:nvSpPr>
        <p:spPr>
          <a:xfrm>
            <a:off x="7043389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592" name="object 5592"/>
          <p:cNvSpPr/>
          <p:nvPr/>
        </p:nvSpPr>
        <p:spPr>
          <a:xfrm>
            <a:off x="7051930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593" name="object 5593"/>
          <p:cNvSpPr/>
          <p:nvPr/>
        </p:nvSpPr>
        <p:spPr>
          <a:xfrm>
            <a:off x="7060968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594" name="object 5594"/>
          <p:cNvSpPr/>
          <p:nvPr/>
        </p:nvSpPr>
        <p:spPr>
          <a:xfrm>
            <a:off x="7070005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595" name="object 5595"/>
          <p:cNvSpPr/>
          <p:nvPr/>
        </p:nvSpPr>
        <p:spPr>
          <a:xfrm>
            <a:off x="7078547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596" name="object 5596"/>
          <p:cNvSpPr/>
          <p:nvPr/>
        </p:nvSpPr>
        <p:spPr>
          <a:xfrm>
            <a:off x="7087594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597" name="object 5597"/>
          <p:cNvSpPr/>
          <p:nvPr/>
        </p:nvSpPr>
        <p:spPr>
          <a:xfrm>
            <a:off x="7096631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598" name="object 5598"/>
          <p:cNvSpPr/>
          <p:nvPr/>
        </p:nvSpPr>
        <p:spPr>
          <a:xfrm>
            <a:off x="7105173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599" name="object 5599"/>
          <p:cNvSpPr/>
          <p:nvPr/>
        </p:nvSpPr>
        <p:spPr>
          <a:xfrm>
            <a:off x="7114211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600" name="object 5600"/>
          <p:cNvSpPr/>
          <p:nvPr/>
        </p:nvSpPr>
        <p:spPr>
          <a:xfrm>
            <a:off x="7123256" y="3225440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601" name="object 5601"/>
          <p:cNvSpPr/>
          <p:nvPr/>
        </p:nvSpPr>
        <p:spPr>
          <a:xfrm>
            <a:off x="7131798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602" name="object 5602"/>
          <p:cNvSpPr/>
          <p:nvPr/>
        </p:nvSpPr>
        <p:spPr>
          <a:xfrm>
            <a:off x="7140836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603" name="object 5603"/>
          <p:cNvSpPr/>
          <p:nvPr/>
        </p:nvSpPr>
        <p:spPr>
          <a:xfrm>
            <a:off x="7149881" y="3225440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604" name="object 5604"/>
          <p:cNvSpPr/>
          <p:nvPr/>
        </p:nvSpPr>
        <p:spPr>
          <a:xfrm>
            <a:off x="7158415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605" name="object 5605"/>
          <p:cNvSpPr/>
          <p:nvPr/>
        </p:nvSpPr>
        <p:spPr>
          <a:xfrm>
            <a:off x="7167462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606" name="object 5606"/>
          <p:cNvSpPr/>
          <p:nvPr/>
        </p:nvSpPr>
        <p:spPr>
          <a:xfrm>
            <a:off x="7176498" y="3225440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607" name="object 5607"/>
          <p:cNvSpPr/>
          <p:nvPr/>
        </p:nvSpPr>
        <p:spPr>
          <a:xfrm>
            <a:off x="7185041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608" name="object 5608"/>
          <p:cNvSpPr/>
          <p:nvPr/>
        </p:nvSpPr>
        <p:spPr>
          <a:xfrm>
            <a:off x="7194087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609" name="object 5609"/>
          <p:cNvSpPr/>
          <p:nvPr/>
        </p:nvSpPr>
        <p:spPr>
          <a:xfrm>
            <a:off x="7203124" y="3225440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610" name="object 5610"/>
          <p:cNvSpPr/>
          <p:nvPr/>
        </p:nvSpPr>
        <p:spPr>
          <a:xfrm>
            <a:off x="7211667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611" name="object 5611"/>
          <p:cNvSpPr/>
          <p:nvPr/>
        </p:nvSpPr>
        <p:spPr>
          <a:xfrm>
            <a:off x="7220704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612" name="object 5612"/>
          <p:cNvSpPr/>
          <p:nvPr/>
        </p:nvSpPr>
        <p:spPr>
          <a:xfrm>
            <a:off x="7229246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613" name="object 5613"/>
          <p:cNvSpPr/>
          <p:nvPr/>
        </p:nvSpPr>
        <p:spPr>
          <a:xfrm>
            <a:off x="7238293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614" name="object 5614"/>
          <p:cNvSpPr/>
          <p:nvPr/>
        </p:nvSpPr>
        <p:spPr>
          <a:xfrm>
            <a:off x="7247330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615" name="object 5615"/>
          <p:cNvSpPr/>
          <p:nvPr/>
        </p:nvSpPr>
        <p:spPr>
          <a:xfrm>
            <a:off x="7255871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616" name="object 5616"/>
          <p:cNvSpPr/>
          <p:nvPr/>
        </p:nvSpPr>
        <p:spPr>
          <a:xfrm>
            <a:off x="7264909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617" name="object 5617"/>
          <p:cNvSpPr/>
          <p:nvPr/>
        </p:nvSpPr>
        <p:spPr>
          <a:xfrm>
            <a:off x="7273956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618" name="object 5618"/>
          <p:cNvSpPr/>
          <p:nvPr/>
        </p:nvSpPr>
        <p:spPr>
          <a:xfrm>
            <a:off x="7282497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619" name="object 5619"/>
          <p:cNvSpPr/>
          <p:nvPr/>
        </p:nvSpPr>
        <p:spPr>
          <a:xfrm>
            <a:off x="7291535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620" name="object 5620"/>
          <p:cNvSpPr/>
          <p:nvPr/>
        </p:nvSpPr>
        <p:spPr>
          <a:xfrm>
            <a:off x="7300571" y="3225440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621" name="object 5621"/>
          <p:cNvSpPr/>
          <p:nvPr/>
        </p:nvSpPr>
        <p:spPr>
          <a:xfrm>
            <a:off x="7309114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622" name="object 5622"/>
          <p:cNvSpPr/>
          <p:nvPr/>
        </p:nvSpPr>
        <p:spPr>
          <a:xfrm>
            <a:off x="7318160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623" name="object 5623"/>
          <p:cNvSpPr/>
          <p:nvPr/>
        </p:nvSpPr>
        <p:spPr>
          <a:xfrm>
            <a:off x="7327197" y="3225440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624" name="object 5624"/>
          <p:cNvSpPr/>
          <p:nvPr/>
        </p:nvSpPr>
        <p:spPr>
          <a:xfrm>
            <a:off x="7335740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625" name="object 5625"/>
          <p:cNvSpPr/>
          <p:nvPr/>
        </p:nvSpPr>
        <p:spPr>
          <a:xfrm>
            <a:off x="7344777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626" name="object 5626"/>
          <p:cNvSpPr/>
          <p:nvPr/>
        </p:nvSpPr>
        <p:spPr>
          <a:xfrm>
            <a:off x="7353823" y="3225440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627" name="object 5627"/>
          <p:cNvSpPr/>
          <p:nvPr/>
        </p:nvSpPr>
        <p:spPr>
          <a:xfrm>
            <a:off x="7362366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628" name="object 5628"/>
          <p:cNvSpPr/>
          <p:nvPr/>
        </p:nvSpPr>
        <p:spPr>
          <a:xfrm>
            <a:off x="7371403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629" name="object 5629"/>
          <p:cNvSpPr/>
          <p:nvPr/>
        </p:nvSpPr>
        <p:spPr>
          <a:xfrm>
            <a:off x="7380448" y="3225440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630" name="object 5630"/>
          <p:cNvSpPr/>
          <p:nvPr/>
        </p:nvSpPr>
        <p:spPr>
          <a:xfrm>
            <a:off x="7388982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631" name="object 5631"/>
          <p:cNvSpPr/>
          <p:nvPr/>
        </p:nvSpPr>
        <p:spPr>
          <a:xfrm>
            <a:off x="7398029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632" name="object 5632"/>
          <p:cNvSpPr/>
          <p:nvPr/>
        </p:nvSpPr>
        <p:spPr>
          <a:xfrm>
            <a:off x="7406570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633" name="object 5633"/>
          <p:cNvSpPr/>
          <p:nvPr/>
        </p:nvSpPr>
        <p:spPr>
          <a:xfrm>
            <a:off x="7415608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634" name="object 5634"/>
          <p:cNvSpPr/>
          <p:nvPr/>
        </p:nvSpPr>
        <p:spPr>
          <a:xfrm>
            <a:off x="7424655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635" name="object 5635"/>
          <p:cNvSpPr/>
          <p:nvPr/>
        </p:nvSpPr>
        <p:spPr>
          <a:xfrm>
            <a:off x="7433187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636" name="object 5636"/>
          <p:cNvSpPr/>
          <p:nvPr/>
        </p:nvSpPr>
        <p:spPr>
          <a:xfrm>
            <a:off x="7442234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637" name="object 5637"/>
          <p:cNvSpPr/>
          <p:nvPr/>
        </p:nvSpPr>
        <p:spPr>
          <a:xfrm>
            <a:off x="7451271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638" name="object 5638"/>
          <p:cNvSpPr/>
          <p:nvPr/>
        </p:nvSpPr>
        <p:spPr>
          <a:xfrm>
            <a:off x="7459813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639" name="object 5639"/>
          <p:cNvSpPr/>
          <p:nvPr/>
        </p:nvSpPr>
        <p:spPr>
          <a:xfrm>
            <a:off x="7468859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640" name="object 5640"/>
          <p:cNvSpPr/>
          <p:nvPr/>
        </p:nvSpPr>
        <p:spPr>
          <a:xfrm>
            <a:off x="7477896" y="3225440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641" name="object 5641"/>
          <p:cNvSpPr/>
          <p:nvPr/>
        </p:nvSpPr>
        <p:spPr>
          <a:xfrm>
            <a:off x="7486439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642" name="object 5642"/>
          <p:cNvSpPr/>
          <p:nvPr/>
        </p:nvSpPr>
        <p:spPr>
          <a:xfrm>
            <a:off x="7495476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643" name="object 5643"/>
          <p:cNvSpPr/>
          <p:nvPr/>
        </p:nvSpPr>
        <p:spPr>
          <a:xfrm>
            <a:off x="7504522" y="3225440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644" name="object 5644"/>
          <p:cNvSpPr/>
          <p:nvPr/>
        </p:nvSpPr>
        <p:spPr>
          <a:xfrm>
            <a:off x="7513064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645" name="object 5645"/>
          <p:cNvSpPr/>
          <p:nvPr/>
        </p:nvSpPr>
        <p:spPr>
          <a:xfrm>
            <a:off x="7522102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646" name="object 5646"/>
          <p:cNvSpPr/>
          <p:nvPr/>
        </p:nvSpPr>
        <p:spPr>
          <a:xfrm>
            <a:off x="7531147" y="3225440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647" name="object 5647"/>
          <p:cNvSpPr/>
          <p:nvPr/>
        </p:nvSpPr>
        <p:spPr>
          <a:xfrm>
            <a:off x="7539681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648" name="object 5648"/>
          <p:cNvSpPr/>
          <p:nvPr/>
        </p:nvSpPr>
        <p:spPr>
          <a:xfrm>
            <a:off x="7548728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649" name="object 5649"/>
          <p:cNvSpPr/>
          <p:nvPr/>
        </p:nvSpPr>
        <p:spPr>
          <a:xfrm>
            <a:off x="7557764" y="3225440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650" name="object 5650"/>
          <p:cNvSpPr/>
          <p:nvPr/>
        </p:nvSpPr>
        <p:spPr>
          <a:xfrm>
            <a:off x="7566307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651" name="object 5651"/>
          <p:cNvSpPr/>
          <p:nvPr/>
        </p:nvSpPr>
        <p:spPr>
          <a:xfrm>
            <a:off x="7575353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652" name="object 5652"/>
          <p:cNvSpPr/>
          <p:nvPr/>
        </p:nvSpPr>
        <p:spPr>
          <a:xfrm>
            <a:off x="7583886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653" name="object 5653"/>
          <p:cNvSpPr/>
          <p:nvPr/>
        </p:nvSpPr>
        <p:spPr>
          <a:xfrm>
            <a:off x="7592932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654" name="object 5654"/>
          <p:cNvSpPr/>
          <p:nvPr/>
        </p:nvSpPr>
        <p:spPr>
          <a:xfrm>
            <a:off x="7601970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655" name="object 5655"/>
          <p:cNvSpPr/>
          <p:nvPr/>
        </p:nvSpPr>
        <p:spPr>
          <a:xfrm>
            <a:off x="7610512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656" name="object 5656"/>
          <p:cNvSpPr/>
          <p:nvPr/>
        </p:nvSpPr>
        <p:spPr>
          <a:xfrm>
            <a:off x="7619549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657" name="object 5657"/>
          <p:cNvSpPr/>
          <p:nvPr/>
        </p:nvSpPr>
        <p:spPr>
          <a:xfrm>
            <a:off x="7628596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658" name="object 5658"/>
          <p:cNvSpPr/>
          <p:nvPr/>
        </p:nvSpPr>
        <p:spPr>
          <a:xfrm>
            <a:off x="7637137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659" name="object 5659"/>
          <p:cNvSpPr/>
          <p:nvPr/>
        </p:nvSpPr>
        <p:spPr>
          <a:xfrm>
            <a:off x="7646175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660" name="object 5660"/>
          <p:cNvSpPr/>
          <p:nvPr/>
        </p:nvSpPr>
        <p:spPr>
          <a:xfrm>
            <a:off x="7655220" y="3225440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661" name="object 5661"/>
          <p:cNvSpPr/>
          <p:nvPr/>
        </p:nvSpPr>
        <p:spPr>
          <a:xfrm>
            <a:off x="7663754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662" name="object 5662"/>
          <p:cNvSpPr/>
          <p:nvPr/>
        </p:nvSpPr>
        <p:spPr>
          <a:xfrm>
            <a:off x="7672801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663" name="object 5663"/>
          <p:cNvSpPr/>
          <p:nvPr/>
        </p:nvSpPr>
        <p:spPr>
          <a:xfrm>
            <a:off x="7681837" y="3225440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664" name="object 5664"/>
          <p:cNvSpPr/>
          <p:nvPr/>
        </p:nvSpPr>
        <p:spPr>
          <a:xfrm>
            <a:off x="7690380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665" name="object 5665"/>
          <p:cNvSpPr/>
          <p:nvPr/>
        </p:nvSpPr>
        <p:spPr>
          <a:xfrm>
            <a:off x="7699426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666" name="object 5666"/>
          <p:cNvSpPr/>
          <p:nvPr/>
        </p:nvSpPr>
        <p:spPr>
          <a:xfrm>
            <a:off x="7708462" y="3225440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667" name="object 5667"/>
          <p:cNvSpPr/>
          <p:nvPr/>
        </p:nvSpPr>
        <p:spPr>
          <a:xfrm>
            <a:off x="7717005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668" name="object 5668"/>
          <p:cNvSpPr/>
          <p:nvPr/>
        </p:nvSpPr>
        <p:spPr>
          <a:xfrm>
            <a:off x="7726043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669" name="object 5669"/>
          <p:cNvSpPr/>
          <p:nvPr/>
        </p:nvSpPr>
        <p:spPr>
          <a:xfrm>
            <a:off x="7735088" y="3225440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670" name="object 5670"/>
          <p:cNvSpPr/>
          <p:nvPr/>
        </p:nvSpPr>
        <p:spPr>
          <a:xfrm>
            <a:off x="7743631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671" name="object 5671"/>
          <p:cNvSpPr/>
          <p:nvPr/>
        </p:nvSpPr>
        <p:spPr>
          <a:xfrm>
            <a:off x="7752668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672" name="object 5672"/>
          <p:cNvSpPr/>
          <p:nvPr/>
        </p:nvSpPr>
        <p:spPr>
          <a:xfrm>
            <a:off x="7761211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673" name="object 5673"/>
          <p:cNvSpPr/>
          <p:nvPr/>
        </p:nvSpPr>
        <p:spPr>
          <a:xfrm>
            <a:off x="7770248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674" name="object 5674"/>
          <p:cNvSpPr/>
          <p:nvPr/>
        </p:nvSpPr>
        <p:spPr>
          <a:xfrm>
            <a:off x="7779295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675" name="object 5675"/>
          <p:cNvSpPr/>
          <p:nvPr/>
        </p:nvSpPr>
        <p:spPr>
          <a:xfrm>
            <a:off x="7787836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676" name="object 5676"/>
          <p:cNvSpPr/>
          <p:nvPr/>
        </p:nvSpPr>
        <p:spPr>
          <a:xfrm>
            <a:off x="7796874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677" name="object 5677"/>
          <p:cNvSpPr/>
          <p:nvPr/>
        </p:nvSpPr>
        <p:spPr>
          <a:xfrm>
            <a:off x="7805921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678" name="object 5678"/>
          <p:cNvSpPr/>
          <p:nvPr/>
        </p:nvSpPr>
        <p:spPr>
          <a:xfrm>
            <a:off x="7814453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679" name="object 5679"/>
          <p:cNvSpPr/>
          <p:nvPr/>
        </p:nvSpPr>
        <p:spPr>
          <a:xfrm>
            <a:off x="7823500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680" name="object 5680"/>
          <p:cNvSpPr/>
          <p:nvPr/>
        </p:nvSpPr>
        <p:spPr>
          <a:xfrm>
            <a:off x="7832535" y="3225440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681" name="object 5681"/>
          <p:cNvSpPr/>
          <p:nvPr/>
        </p:nvSpPr>
        <p:spPr>
          <a:xfrm>
            <a:off x="7841078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682" name="object 5682"/>
          <p:cNvSpPr/>
          <p:nvPr/>
        </p:nvSpPr>
        <p:spPr>
          <a:xfrm>
            <a:off x="7850125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683" name="object 5683"/>
          <p:cNvSpPr/>
          <p:nvPr/>
        </p:nvSpPr>
        <p:spPr>
          <a:xfrm>
            <a:off x="7859162" y="3225438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6480"/>
                </a:moveTo>
                <a:lnTo>
                  <a:pt x="5760" y="6480"/>
                </a:lnTo>
                <a:lnTo>
                  <a:pt x="5760" y="0"/>
                </a:lnTo>
                <a:lnTo>
                  <a:pt x="0" y="0"/>
                </a:lnTo>
                <a:lnTo>
                  <a:pt x="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684" name="object 5684"/>
          <p:cNvSpPr/>
          <p:nvPr/>
        </p:nvSpPr>
        <p:spPr>
          <a:xfrm>
            <a:off x="7859162" y="3225440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685" name="object 5685"/>
          <p:cNvSpPr/>
          <p:nvPr/>
        </p:nvSpPr>
        <p:spPr>
          <a:xfrm>
            <a:off x="7867705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686" name="object 5686"/>
          <p:cNvSpPr/>
          <p:nvPr/>
        </p:nvSpPr>
        <p:spPr>
          <a:xfrm>
            <a:off x="7876742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687" name="object 5687"/>
          <p:cNvSpPr/>
          <p:nvPr/>
        </p:nvSpPr>
        <p:spPr>
          <a:xfrm>
            <a:off x="7885788" y="3225440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688" name="object 5688"/>
          <p:cNvSpPr/>
          <p:nvPr/>
        </p:nvSpPr>
        <p:spPr>
          <a:xfrm>
            <a:off x="7894330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689" name="object 5689"/>
          <p:cNvSpPr/>
          <p:nvPr/>
        </p:nvSpPr>
        <p:spPr>
          <a:xfrm>
            <a:off x="7903368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690" name="object 5690"/>
          <p:cNvSpPr/>
          <p:nvPr/>
        </p:nvSpPr>
        <p:spPr>
          <a:xfrm>
            <a:off x="7912404" y="3225440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691" name="object 5691"/>
          <p:cNvSpPr/>
          <p:nvPr/>
        </p:nvSpPr>
        <p:spPr>
          <a:xfrm>
            <a:off x="7920947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692" name="object 5692"/>
          <p:cNvSpPr/>
          <p:nvPr/>
        </p:nvSpPr>
        <p:spPr>
          <a:xfrm>
            <a:off x="7929994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693" name="object 5693"/>
          <p:cNvSpPr/>
          <p:nvPr/>
        </p:nvSpPr>
        <p:spPr>
          <a:xfrm>
            <a:off x="7938526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694" name="object 5694"/>
          <p:cNvSpPr/>
          <p:nvPr/>
        </p:nvSpPr>
        <p:spPr>
          <a:xfrm>
            <a:off x="7947573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695" name="object 5695"/>
          <p:cNvSpPr/>
          <p:nvPr/>
        </p:nvSpPr>
        <p:spPr>
          <a:xfrm>
            <a:off x="7956610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696" name="object 5696"/>
          <p:cNvSpPr/>
          <p:nvPr/>
        </p:nvSpPr>
        <p:spPr>
          <a:xfrm>
            <a:off x="7965151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697" name="object 5697"/>
          <p:cNvSpPr/>
          <p:nvPr/>
        </p:nvSpPr>
        <p:spPr>
          <a:xfrm>
            <a:off x="7974198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698" name="object 5698"/>
          <p:cNvSpPr/>
          <p:nvPr/>
        </p:nvSpPr>
        <p:spPr>
          <a:xfrm>
            <a:off x="7983236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699" name="object 5699"/>
          <p:cNvSpPr/>
          <p:nvPr/>
        </p:nvSpPr>
        <p:spPr>
          <a:xfrm>
            <a:off x="7991778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700" name="object 5700"/>
          <p:cNvSpPr/>
          <p:nvPr/>
        </p:nvSpPr>
        <p:spPr>
          <a:xfrm>
            <a:off x="8000815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701" name="object 5701"/>
          <p:cNvSpPr/>
          <p:nvPr/>
        </p:nvSpPr>
        <p:spPr>
          <a:xfrm>
            <a:off x="8009861" y="3225440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702" name="object 5702"/>
          <p:cNvSpPr/>
          <p:nvPr/>
        </p:nvSpPr>
        <p:spPr>
          <a:xfrm>
            <a:off x="8018403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703" name="object 5703"/>
          <p:cNvSpPr/>
          <p:nvPr/>
        </p:nvSpPr>
        <p:spPr>
          <a:xfrm>
            <a:off x="8027441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704" name="object 5704"/>
          <p:cNvSpPr/>
          <p:nvPr/>
        </p:nvSpPr>
        <p:spPr>
          <a:xfrm>
            <a:off x="8036486" y="3225440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705" name="object 5705"/>
          <p:cNvSpPr/>
          <p:nvPr/>
        </p:nvSpPr>
        <p:spPr>
          <a:xfrm>
            <a:off x="8045020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706" name="object 5706"/>
          <p:cNvSpPr/>
          <p:nvPr/>
        </p:nvSpPr>
        <p:spPr>
          <a:xfrm>
            <a:off x="8054067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707" name="object 5707"/>
          <p:cNvSpPr/>
          <p:nvPr/>
        </p:nvSpPr>
        <p:spPr>
          <a:xfrm>
            <a:off x="8063103" y="3225440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708" name="object 5708"/>
          <p:cNvSpPr/>
          <p:nvPr/>
        </p:nvSpPr>
        <p:spPr>
          <a:xfrm>
            <a:off x="8071645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709" name="object 5709"/>
          <p:cNvSpPr/>
          <p:nvPr/>
        </p:nvSpPr>
        <p:spPr>
          <a:xfrm>
            <a:off x="8080692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710" name="object 5710"/>
          <p:cNvSpPr/>
          <p:nvPr/>
        </p:nvSpPr>
        <p:spPr>
          <a:xfrm>
            <a:off x="8089728" y="3225440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711" name="object 5711"/>
          <p:cNvSpPr/>
          <p:nvPr/>
        </p:nvSpPr>
        <p:spPr>
          <a:xfrm>
            <a:off x="8098271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712" name="object 5712"/>
          <p:cNvSpPr/>
          <p:nvPr/>
        </p:nvSpPr>
        <p:spPr>
          <a:xfrm>
            <a:off x="8107309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713" name="object 5713"/>
          <p:cNvSpPr/>
          <p:nvPr/>
        </p:nvSpPr>
        <p:spPr>
          <a:xfrm>
            <a:off x="8115851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714" name="object 5714"/>
          <p:cNvSpPr/>
          <p:nvPr/>
        </p:nvSpPr>
        <p:spPr>
          <a:xfrm>
            <a:off x="8124897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715" name="object 5715"/>
          <p:cNvSpPr/>
          <p:nvPr/>
        </p:nvSpPr>
        <p:spPr>
          <a:xfrm>
            <a:off x="8133934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716" name="object 5716"/>
          <p:cNvSpPr/>
          <p:nvPr/>
        </p:nvSpPr>
        <p:spPr>
          <a:xfrm>
            <a:off x="8142476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717" name="object 5717"/>
          <p:cNvSpPr/>
          <p:nvPr/>
        </p:nvSpPr>
        <p:spPr>
          <a:xfrm>
            <a:off x="8151514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718" name="object 5718"/>
          <p:cNvSpPr/>
          <p:nvPr/>
        </p:nvSpPr>
        <p:spPr>
          <a:xfrm>
            <a:off x="8160560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719" name="object 5719"/>
          <p:cNvSpPr/>
          <p:nvPr/>
        </p:nvSpPr>
        <p:spPr>
          <a:xfrm>
            <a:off x="8169102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720" name="object 5720"/>
          <p:cNvSpPr/>
          <p:nvPr/>
        </p:nvSpPr>
        <p:spPr>
          <a:xfrm>
            <a:off x="8178140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721" name="object 5721"/>
          <p:cNvSpPr/>
          <p:nvPr/>
        </p:nvSpPr>
        <p:spPr>
          <a:xfrm>
            <a:off x="8187176" y="3225440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722" name="object 5722"/>
          <p:cNvSpPr/>
          <p:nvPr/>
        </p:nvSpPr>
        <p:spPr>
          <a:xfrm>
            <a:off x="8195719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723" name="object 5723"/>
          <p:cNvSpPr/>
          <p:nvPr/>
        </p:nvSpPr>
        <p:spPr>
          <a:xfrm>
            <a:off x="8204766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724" name="object 5724"/>
          <p:cNvSpPr/>
          <p:nvPr/>
        </p:nvSpPr>
        <p:spPr>
          <a:xfrm>
            <a:off x="8213802" y="3225440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725" name="object 5725"/>
          <p:cNvSpPr/>
          <p:nvPr/>
        </p:nvSpPr>
        <p:spPr>
          <a:xfrm>
            <a:off x="8222344" y="322544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726" name="object 5726"/>
          <p:cNvSpPr/>
          <p:nvPr/>
        </p:nvSpPr>
        <p:spPr>
          <a:xfrm>
            <a:off x="4047515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727" name="object 5727"/>
          <p:cNvSpPr/>
          <p:nvPr/>
        </p:nvSpPr>
        <p:spPr>
          <a:xfrm>
            <a:off x="4056057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728" name="object 5728"/>
          <p:cNvSpPr/>
          <p:nvPr/>
        </p:nvSpPr>
        <p:spPr>
          <a:xfrm>
            <a:off x="4065103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729" name="object 5729"/>
          <p:cNvSpPr/>
          <p:nvPr/>
        </p:nvSpPr>
        <p:spPr>
          <a:xfrm>
            <a:off x="4074139" y="335956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730" name="object 5730"/>
          <p:cNvSpPr/>
          <p:nvPr/>
        </p:nvSpPr>
        <p:spPr>
          <a:xfrm>
            <a:off x="4082682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731" name="object 5731"/>
          <p:cNvSpPr/>
          <p:nvPr/>
        </p:nvSpPr>
        <p:spPr>
          <a:xfrm>
            <a:off x="4091720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732" name="object 5732"/>
          <p:cNvSpPr/>
          <p:nvPr/>
        </p:nvSpPr>
        <p:spPr>
          <a:xfrm>
            <a:off x="4100765" y="335956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733" name="object 5733"/>
          <p:cNvSpPr/>
          <p:nvPr/>
        </p:nvSpPr>
        <p:spPr>
          <a:xfrm>
            <a:off x="4109299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734" name="object 5734"/>
          <p:cNvSpPr/>
          <p:nvPr/>
        </p:nvSpPr>
        <p:spPr>
          <a:xfrm>
            <a:off x="4118346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735" name="object 5735"/>
          <p:cNvSpPr/>
          <p:nvPr/>
        </p:nvSpPr>
        <p:spPr>
          <a:xfrm>
            <a:off x="4127381" y="335956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736" name="object 5736"/>
          <p:cNvSpPr/>
          <p:nvPr/>
        </p:nvSpPr>
        <p:spPr>
          <a:xfrm>
            <a:off x="4135924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737" name="object 5737"/>
          <p:cNvSpPr/>
          <p:nvPr/>
        </p:nvSpPr>
        <p:spPr>
          <a:xfrm>
            <a:off x="4144971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738" name="object 5738"/>
          <p:cNvSpPr/>
          <p:nvPr/>
        </p:nvSpPr>
        <p:spPr>
          <a:xfrm>
            <a:off x="4154007" y="335956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739" name="object 5739"/>
          <p:cNvSpPr/>
          <p:nvPr/>
        </p:nvSpPr>
        <p:spPr>
          <a:xfrm>
            <a:off x="4162550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740" name="object 5740"/>
          <p:cNvSpPr/>
          <p:nvPr/>
        </p:nvSpPr>
        <p:spPr>
          <a:xfrm>
            <a:off x="4171588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741" name="object 5741"/>
          <p:cNvSpPr/>
          <p:nvPr/>
        </p:nvSpPr>
        <p:spPr>
          <a:xfrm>
            <a:off x="4180633" y="335956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742" name="object 5742"/>
          <p:cNvSpPr/>
          <p:nvPr/>
        </p:nvSpPr>
        <p:spPr>
          <a:xfrm>
            <a:off x="4189176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743" name="object 5743"/>
          <p:cNvSpPr/>
          <p:nvPr/>
        </p:nvSpPr>
        <p:spPr>
          <a:xfrm>
            <a:off x="4198213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744" name="object 5744"/>
          <p:cNvSpPr/>
          <p:nvPr/>
        </p:nvSpPr>
        <p:spPr>
          <a:xfrm>
            <a:off x="4207259" y="335956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745" name="object 5745"/>
          <p:cNvSpPr/>
          <p:nvPr/>
        </p:nvSpPr>
        <p:spPr>
          <a:xfrm>
            <a:off x="4215793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746" name="object 5746"/>
          <p:cNvSpPr/>
          <p:nvPr/>
        </p:nvSpPr>
        <p:spPr>
          <a:xfrm>
            <a:off x="4224839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747" name="object 5747"/>
          <p:cNvSpPr/>
          <p:nvPr/>
        </p:nvSpPr>
        <p:spPr>
          <a:xfrm>
            <a:off x="4233876" y="335956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748" name="object 5748"/>
          <p:cNvSpPr/>
          <p:nvPr/>
        </p:nvSpPr>
        <p:spPr>
          <a:xfrm>
            <a:off x="4242419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749" name="object 5749"/>
          <p:cNvSpPr/>
          <p:nvPr/>
        </p:nvSpPr>
        <p:spPr>
          <a:xfrm>
            <a:off x="4251465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750" name="object 5750"/>
          <p:cNvSpPr/>
          <p:nvPr/>
        </p:nvSpPr>
        <p:spPr>
          <a:xfrm>
            <a:off x="4259997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751" name="object 5751"/>
          <p:cNvSpPr/>
          <p:nvPr/>
        </p:nvSpPr>
        <p:spPr>
          <a:xfrm>
            <a:off x="4269044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752" name="object 5752"/>
          <p:cNvSpPr/>
          <p:nvPr/>
        </p:nvSpPr>
        <p:spPr>
          <a:xfrm>
            <a:off x="4278082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753" name="object 5753"/>
          <p:cNvSpPr/>
          <p:nvPr/>
        </p:nvSpPr>
        <p:spPr>
          <a:xfrm>
            <a:off x="4286623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754" name="object 5754"/>
          <p:cNvSpPr/>
          <p:nvPr/>
        </p:nvSpPr>
        <p:spPr>
          <a:xfrm>
            <a:off x="4295670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755" name="object 5755"/>
          <p:cNvSpPr/>
          <p:nvPr/>
        </p:nvSpPr>
        <p:spPr>
          <a:xfrm>
            <a:off x="4304708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756" name="object 5756"/>
          <p:cNvSpPr/>
          <p:nvPr/>
        </p:nvSpPr>
        <p:spPr>
          <a:xfrm>
            <a:off x="4313249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757" name="object 5757"/>
          <p:cNvSpPr/>
          <p:nvPr/>
        </p:nvSpPr>
        <p:spPr>
          <a:xfrm>
            <a:off x="4322286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758" name="object 5758"/>
          <p:cNvSpPr/>
          <p:nvPr/>
        </p:nvSpPr>
        <p:spPr>
          <a:xfrm>
            <a:off x="4331332" y="335956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759" name="object 5759"/>
          <p:cNvSpPr/>
          <p:nvPr/>
        </p:nvSpPr>
        <p:spPr>
          <a:xfrm>
            <a:off x="4339875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760" name="object 5760"/>
          <p:cNvSpPr/>
          <p:nvPr/>
        </p:nvSpPr>
        <p:spPr>
          <a:xfrm>
            <a:off x="4348912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761" name="object 5761"/>
          <p:cNvSpPr/>
          <p:nvPr/>
        </p:nvSpPr>
        <p:spPr>
          <a:xfrm>
            <a:off x="4357949" y="335956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762" name="object 5762"/>
          <p:cNvSpPr/>
          <p:nvPr/>
        </p:nvSpPr>
        <p:spPr>
          <a:xfrm>
            <a:off x="4366492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763" name="object 5763"/>
          <p:cNvSpPr/>
          <p:nvPr/>
        </p:nvSpPr>
        <p:spPr>
          <a:xfrm>
            <a:off x="4375538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764" name="object 5764"/>
          <p:cNvSpPr/>
          <p:nvPr/>
        </p:nvSpPr>
        <p:spPr>
          <a:xfrm>
            <a:off x="4384574" y="335956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765" name="object 5765"/>
          <p:cNvSpPr/>
          <p:nvPr/>
        </p:nvSpPr>
        <p:spPr>
          <a:xfrm>
            <a:off x="4393117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766" name="object 5766"/>
          <p:cNvSpPr/>
          <p:nvPr/>
        </p:nvSpPr>
        <p:spPr>
          <a:xfrm>
            <a:off x="4402155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767" name="object 5767"/>
          <p:cNvSpPr/>
          <p:nvPr/>
        </p:nvSpPr>
        <p:spPr>
          <a:xfrm>
            <a:off x="4411200" y="335956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768" name="object 5768"/>
          <p:cNvSpPr/>
          <p:nvPr/>
        </p:nvSpPr>
        <p:spPr>
          <a:xfrm>
            <a:off x="4419743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769" name="object 5769"/>
          <p:cNvSpPr/>
          <p:nvPr/>
        </p:nvSpPr>
        <p:spPr>
          <a:xfrm>
            <a:off x="4428781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770" name="object 5770"/>
          <p:cNvSpPr/>
          <p:nvPr/>
        </p:nvSpPr>
        <p:spPr>
          <a:xfrm>
            <a:off x="4437825" y="335956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771" name="object 5771"/>
          <p:cNvSpPr/>
          <p:nvPr/>
        </p:nvSpPr>
        <p:spPr>
          <a:xfrm>
            <a:off x="4446359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772" name="object 5772"/>
          <p:cNvSpPr/>
          <p:nvPr/>
        </p:nvSpPr>
        <p:spPr>
          <a:xfrm>
            <a:off x="4455406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773" name="object 5773"/>
          <p:cNvSpPr/>
          <p:nvPr/>
        </p:nvSpPr>
        <p:spPr>
          <a:xfrm>
            <a:off x="4464442" y="335956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774" name="object 5774"/>
          <p:cNvSpPr/>
          <p:nvPr/>
        </p:nvSpPr>
        <p:spPr>
          <a:xfrm>
            <a:off x="4472985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775" name="object 5775"/>
          <p:cNvSpPr/>
          <p:nvPr/>
        </p:nvSpPr>
        <p:spPr>
          <a:xfrm>
            <a:off x="4482032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776" name="object 5776"/>
          <p:cNvSpPr/>
          <p:nvPr/>
        </p:nvSpPr>
        <p:spPr>
          <a:xfrm>
            <a:off x="4490565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777" name="object 5777"/>
          <p:cNvSpPr/>
          <p:nvPr/>
        </p:nvSpPr>
        <p:spPr>
          <a:xfrm>
            <a:off x="4499611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778" name="object 5778"/>
          <p:cNvSpPr/>
          <p:nvPr/>
        </p:nvSpPr>
        <p:spPr>
          <a:xfrm>
            <a:off x="4508648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779" name="object 5779"/>
          <p:cNvSpPr/>
          <p:nvPr/>
        </p:nvSpPr>
        <p:spPr>
          <a:xfrm>
            <a:off x="4517190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780" name="object 5780"/>
          <p:cNvSpPr/>
          <p:nvPr/>
        </p:nvSpPr>
        <p:spPr>
          <a:xfrm>
            <a:off x="4526237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781" name="object 5781"/>
          <p:cNvSpPr/>
          <p:nvPr/>
        </p:nvSpPr>
        <p:spPr>
          <a:xfrm>
            <a:off x="4535275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782" name="object 5782"/>
          <p:cNvSpPr/>
          <p:nvPr/>
        </p:nvSpPr>
        <p:spPr>
          <a:xfrm>
            <a:off x="4543816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783" name="object 5783"/>
          <p:cNvSpPr/>
          <p:nvPr/>
        </p:nvSpPr>
        <p:spPr>
          <a:xfrm>
            <a:off x="4552854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784" name="object 5784"/>
          <p:cNvSpPr/>
          <p:nvPr/>
        </p:nvSpPr>
        <p:spPr>
          <a:xfrm>
            <a:off x="4561901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785" name="object 5785"/>
          <p:cNvSpPr/>
          <p:nvPr/>
        </p:nvSpPr>
        <p:spPr>
          <a:xfrm>
            <a:off x="4570441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786" name="object 5786"/>
          <p:cNvSpPr/>
          <p:nvPr/>
        </p:nvSpPr>
        <p:spPr>
          <a:xfrm>
            <a:off x="4579479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787" name="object 5787"/>
          <p:cNvSpPr/>
          <p:nvPr/>
        </p:nvSpPr>
        <p:spPr>
          <a:xfrm>
            <a:off x="4588525" y="335956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788" name="object 5788"/>
          <p:cNvSpPr/>
          <p:nvPr/>
        </p:nvSpPr>
        <p:spPr>
          <a:xfrm>
            <a:off x="4597058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789" name="object 5789"/>
          <p:cNvSpPr/>
          <p:nvPr/>
        </p:nvSpPr>
        <p:spPr>
          <a:xfrm>
            <a:off x="4606105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790" name="object 5790"/>
          <p:cNvSpPr/>
          <p:nvPr/>
        </p:nvSpPr>
        <p:spPr>
          <a:xfrm>
            <a:off x="4615142" y="335956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791" name="object 5791"/>
          <p:cNvSpPr/>
          <p:nvPr/>
        </p:nvSpPr>
        <p:spPr>
          <a:xfrm>
            <a:off x="4623685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792" name="object 5792"/>
          <p:cNvSpPr/>
          <p:nvPr/>
        </p:nvSpPr>
        <p:spPr>
          <a:xfrm>
            <a:off x="4632731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793" name="object 5793"/>
          <p:cNvSpPr/>
          <p:nvPr/>
        </p:nvSpPr>
        <p:spPr>
          <a:xfrm>
            <a:off x="4641767" y="335956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794" name="object 5794"/>
          <p:cNvSpPr/>
          <p:nvPr/>
        </p:nvSpPr>
        <p:spPr>
          <a:xfrm>
            <a:off x="4650310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795" name="object 5795"/>
          <p:cNvSpPr/>
          <p:nvPr/>
        </p:nvSpPr>
        <p:spPr>
          <a:xfrm>
            <a:off x="4659348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796" name="object 5796"/>
          <p:cNvSpPr/>
          <p:nvPr/>
        </p:nvSpPr>
        <p:spPr>
          <a:xfrm>
            <a:off x="4668393" y="335956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797" name="object 5797"/>
          <p:cNvSpPr/>
          <p:nvPr/>
        </p:nvSpPr>
        <p:spPr>
          <a:xfrm>
            <a:off x="4676927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798" name="object 5798"/>
          <p:cNvSpPr/>
          <p:nvPr/>
        </p:nvSpPr>
        <p:spPr>
          <a:xfrm>
            <a:off x="4685974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799" name="object 5799"/>
          <p:cNvSpPr/>
          <p:nvPr/>
        </p:nvSpPr>
        <p:spPr>
          <a:xfrm>
            <a:off x="4695010" y="335956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800" name="object 5800"/>
          <p:cNvSpPr/>
          <p:nvPr/>
        </p:nvSpPr>
        <p:spPr>
          <a:xfrm>
            <a:off x="4703552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801" name="object 5801"/>
          <p:cNvSpPr/>
          <p:nvPr/>
        </p:nvSpPr>
        <p:spPr>
          <a:xfrm>
            <a:off x="4712599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802" name="object 5802"/>
          <p:cNvSpPr/>
          <p:nvPr/>
        </p:nvSpPr>
        <p:spPr>
          <a:xfrm>
            <a:off x="4721635" y="335956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803" name="object 5803"/>
          <p:cNvSpPr/>
          <p:nvPr/>
        </p:nvSpPr>
        <p:spPr>
          <a:xfrm>
            <a:off x="4730178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804" name="object 5804"/>
          <p:cNvSpPr/>
          <p:nvPr/>
        </p:nvSpPr>
        <p:spPr>
          <a:xfrm>
            <a:off x="4739216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805" name="object 5805"/>
          <p:cNvSpPr/>
          <p:nvPr/>
        </p:nvSpPr>
        <p:spPr>
          <a:xfrm>
            <a:off x="4747758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806" name="object 5806"/>
          <p:cNvSpPr/>
          <p:nvPr/>
        </p:nvSpPr>
        <p:spPr>
          <a:xfrm>
            <a:off x="4756804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807" name="object 5807"/>
          <p:cNvSpPr/>
          <p:nvPr/>
        </p:nvSpPr>
        <p:spPr>
          <a:xfrm>
            <a:off x="4765841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808" name="object 5808"/>
          <p:cNvSpPr/>
          <p:nvPr/>
        </p:nvSpPr>
        <p:spPr>
          <a:xfrm>
            <a:off x="4774383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809" name="object 5809"/>
          <p:cNvSpPr/>
          <p:nvPr/>
        </p:nvSpPr>
        <p:spPr>
          <a:xfrm>
            <a:off x="4783421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810" name="object 5810"/>
          <p:cNvSpPr/>
          <p:nvPr/>
        </p:nvSpPr>
        <p:spPr>
          <a:xfrm>
            <a:off x="4792467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811" name="object 5811"/>
          <p:cNvSpPr/>
          <p:nvPr/>
        </p:nvSpPr>
        <p:spPr>
          <a:xfrm>
            <a:off x="4801009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812" name="object 5812"/>
          <p:cNvSpPr/>
          <p:nvPr/>
        </p:nvSpPr>
        <p:spPr>
          <a:xfrm>
            <a:off x="4810047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813" name="object 5813"/>
          <p:cNvSpPr/>
          <p:nvPr/>
        </p:nvSpPr>
        <p:spPr>
          <a:xfrm>
            <a:off x="4819093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814" name="object 5814"/>
          <p:cNvSpPr/>
          <p:nvPr/>
        </p:nvSpPr>
        <p:spPr>
          <a:xfrm>
            <a:off x="4827626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815" name="object 5815"/>
          <p:cNvSpPr/>
          <p:nvPr/>
        </p:nvSpPr>
        <p:spPr>
          <a:xfrm>
            <a:off x="4836672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816" name="object 5816"/>
          <p:cNvSpPr/>
          <p:nvPr/>
        </p:nvSpPr>
        <p:spPr>
          <a:xfrm>
            <a:off x="4845708" y="335956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817" name="object 5817"/>
          <p:cNvSpPr/>
          <p:nvPr/>
        </p:nvSpPr>
        <p:spPr>
          <a:xfrm>
            <a:off x="4854251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818" name="object 5818"/>
          <p:cNvSpPr/>
          <p:nvPr/>
        </p:nvSpPr>
        <p:spPr>
          <a:xfrm>
            <a:off x="4863298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819" name="object 5819"/>
          <p:cNvSpPr/>
          <p:nvPr/>
        </p:nvSpPr>
        <p:spPr>
          <a:xfrm>
            <a:off x="4872334" y="335956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820" name="object 5820"/>
          <p:cNvSpPr/>
          <p:nvPr/>
        </p:nvSpPr>
        <p:spPr>
          <a:xfrm>
            <a:off x="4880877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821" name="object 5821"/>
          <p:cNvSpPr/>
          <p:nvPr/>
        </p:nvSpPr>
        <p:spPr>
          <a:xfrm>
            <a:off x="4889915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822" name="object 5822"/>
          <p:cNvSpPr/>
          <p:nvPr/>
        </p:nvSpPr>
        <p:spPr>
          <a:xfrm>
            <a:off x="4898960" y="335956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823" name="object 5823"/>
          <p:cNvSpPr/>
          <p:nvPr/>
        </p:nvSpPr>
        <p:spPr>
          <a:xfrm>
            <a:off x="4907503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824" name="object 5824"/>
          <p:cNvSpPr/>
          <p:nvPr/>
        </p:nvSpPr>
        <p:spPr>
          <a:xfrm>
            <a:off x="4916540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825" name="object 5825"/>
          <p:cNvSpPr/>
          <p:nvPr/>
        </p:nvSpPr>
        <p:spPr>
          <a:xfrm>
            <a:off x="4925577" y="335956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826" name="object 5826"/>
          <p:cNvSpPr/>
          <p:nvPr/>
        </p:nvSpPr>
        <p:spPr>
          <a:xfrm>
            <a:off x="4934120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827" name="object 5827"/>
          <p:cNvSpPr/>
          <p:nvPr/>
        </p:nvSpPr>
        <p:spPr>
          <a:xfrm>
            <a:off x="4943166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828" name="object 5828"/>
          <p:cNvSpPr/>
          <p:nvPr/>
        </p:nvSpPr>
        <p:spPr>
          <a:xfrm>
            <a:off x="4952203" y="335956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829" name="object 5829"/>
          <p:cNvSpPr/>
          <p:nvPr/>
        </p:nvSpPr>
        <p:spPr>
          <a:xfrm>
            <a:off x="4960745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830" name="object 5830"/>
          <p:cNvSpPr/>
          <p:nvPr/>
        </p:nvSpPr>
        <p:spPr>
          <a:xfrm>
            <a:off x="4969783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831" name="object 5831"/>
          <p:cNvSpPr/>
          <p:nvPr/>
        </p:nvSpPr>
        <p:spPr>
          <a:xfrm>
            <a:off x="4978828" y="335956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832" name="object 5832"/>
          <p:cNvSpPr/>
          <p:nvPr/>
        </p:nvSpPr>
        <p:spPr>
          <a:xfrm>
            <a:off x="4987371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833" name="object 5833"/>
          <p:cNvSpPr/>
          <p:nvPr/>
        </p:nvSpPr>
        <p:spPr>
          <a:xfrm>
            <a:off x="4996409" y="33595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6480"/>
                </a:moveTo>
                <a:lnTo>
                  <a:pt x="6479" y="6480"/>
                </a:lnTo>
                <a:lnTo>
                  <a:pt x="6479" y="0"/>
                </a:lnTo>
                <a:lnTo>
                  <a:pt x="0" y="0"/>
                </a:lnTo>
                <a:lnTo>
                  <a:pt x="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834" name="object 5834"/>
          <p:cNvSpPr/>
          <p:nvPr/>
        </p:nvSpPr>
        <p:spPr>
          <a:xfrm>
            <a:off x="4996409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835" name="object 5835"/>
          <p:cNvSpPr/>
          <p:nvPr/>
        </p:nvSpPr>
        <p:spPr>
          <a:xfrm>
            <a:off x="5004950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836" name="object 5836"/>
          <p:cNvSpPr/>
          <p:nvPr/>
        </p:nvSpPr>
        <p:spPr>
          <a:xfrm>
            <a:off x="5013988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837" name="object 5837"/>
          <p:cNvSpPr/>
          <p:nvPr/>
        </p:nvSpPr>
        <p:spPr>
          <a:xfrm>
            <a:off x="5023034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838" name="object 5838"/>
          <p:cNvSpPr/>
          <p:nvPr/>
        </p:nvSpPr>
        <p:spPr>
          <a:xfrm>
            <a:off x="5031576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839" name="object 5839"/>
          <p:cNvSpPr/>
          <p:nvPr/>
        </p:nvSpPr>
        <p:spPr>
          <a:xfrm>
            <a:off x="5040613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840" name="object 5840"/>
          <p:cNvSpPr/>
          <p:nvPr/>
        </p:nvSpPr>
        <p:spPr>
          <a:xfrm>
            <a:off x="5049660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841" name="object 5841"/>
          <p:cNvSpPr/>
          <p:nvPr/>
        </p:nvSpPr>
        <p:spPr>
          <a:xfrm>
            <a:off x="5058193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842" name="object 5842"/>
          <p:cNvSpPr/>
          <p:nvPr/>
        </p:nvSpPr>
        <p:spPr>
          <a:xfrm>
            <a:off x="5067239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843" name="object 5843"/>
          <p:cNvSpPr/>
          <p:nvPr/>
        </p:nvSpPr>
        <p:spPr>
          <a:xfrm>
            <a:off x="5076277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844" name="object 5844"/>
          <p:cNvSpPr/>
          <p:nvPr/>
        </p:nvSpPr>
        <p:spPr>
          <a:xfrm>
            <a:off x="5084818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845" name="object 5845"/>
          <p:cNvSpPr/>
          <p:nvPr/>
        </p:nvSpPr>
        <p:spPr>
          <a:xfrm>
            <a:off x="5093865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846" name="object 5846"/>
          <p:cNvSpPr/>
          <p:nvPr/>
        </p:nvSpPr>
        <p:spPr>
          <a:xfrm>
            <a:off x="5102901" y="335956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847" name="object 5847"/>
          <p:cNvSpPr/>
          <p:nvPr/>
        </p:nvSpPr>
        <p:spPr>
          <a:xfrm>
            <a:off x="5111444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848" name="object 5848"/>
          <p:cNvSpPr/>
          <p:nvPr/>
        </p:nvSpPr>
        <p:spPr>
          <a:xfrm>
            <a:off x="5120482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849" name="object 5849"/>
          <p:cNvSpPr/>
          <p:nvPr/>
        </p:nvSpPr>
        <p:spPr>
          <a:xfrm>
            <a:off x="5129527" y="335956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850" name="object 5850"/>
          <p:cNvSpPr/>
          <p:nvPr/>
        </p:nvSpPr>
        <p:spPr>
          <a:xfrm>
            <a:off x="5138566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851" name="object 5851"/>
          <p:cNvSpPr/>
          <p:nvPr/>
        </p:nvSpPr>
        <p:spPr>
          <a:xfrm>
            <a:off x="5147612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852" name="object 5852"/>
          <p:cNvSpPr/>
          <p:nvPr/>
        </p:nvSpPr>
        <p:spPr>
          <a:xfrm>
            <a:off x="5156648" y="335956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853" name="object 5853"/>
          <p:cNvSpPr/>
          <p:nvPr/>
        </p:nvSpPr>
        <p:spPr>
          <a:xfrm>
            <a:off x="5165191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854" name="object 5854"/>
          <p:cNvSpPr/>
          <p:nvPr/>
        </p:nvSpPr>
        <p:spPr>
          <a:xfrm>
            <a:off x="5174229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855" name="object 5855"/>
          <p:cNvSpPr/>
          <p:nvPr/>
        </p:nvSpPr>
        <p:spPr>
          <a:xfrm>
            <a:off x="5183276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856" name="object 5856"/>
          <p:cNvSpPr/>
          <p:nvPr/>
        </p:nvSpPr>
        <p:spPr>
          <a:xfrm>
            <a:off x="5192314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857" name="object 5857"/>
          <p:cNvSpPr/>
          <p:nvPr/>
        </p:nvSpPr>
        <p:spPr>
          <a:xfrm>
            <a:off x="5201358" y="335956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858" name="object 5858"/>
          <p:cNvSpPr/>
          <p:nvPr/>
        </p:nvSpPr>
        <p:spPr>
          <a:xfrm>
            <a:off x="5209901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859" name="object 5859"/>
          <p:cNvSpPr/>
          <p:nvPr/>
        </p:nvSpPr>
        <p:spPr>
          <a:xfrm>
            <a:off x="5218939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860" name="object 5860"/>
          <p:cNvSpPr/>
          <p:nvPr/>
        </p:nvSpPr>
        <p:spPr>
          <a:xfrm>
            <a:off x="5227986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861" name="object 5861"/>
          <p:cNvSpPr/>
          <p:nvPr/>
        </p:nvSpPr>
        <p:spPr>
          <a:xfrm>
            <a:off x="5237022" y="335956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862" name="object 5862"/>
          <p:cNvSpPr/>
          <p:nvPr/>
        </p:nvSpPr>
        <p:spPr>
          <a:xfrm>
            <a:off x="5245565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863" name="object 5863"/>
          <p:cNvSpPr/>
          <p:nvPr/>
        </p:nvSpPr>
        <p:spPr>
          <a:xfrm>
            <a:off x="5254603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864" name="object 5864"/>
          <p:cNvSpPr/>
          <p:nvPr/>
        </p:nvSpPr>
        <p:spPr>
          <a:xfrm>
            <a:off x="5263649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865" name="object 5865"/>
          <p:cNvSpPr/>
          <p:nvPr/>
        </p:nvSpPr>
        <p:spPr>
          <a:xfrm>
            <a:off x="5272687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866" name="object 5866"/>
          <p:cNvSpPr/>
          <p:nvPr/>
        </p:nvSpPr>
        <p:spPr>
          <a:xfrm>
            <a:off x="5281732" y="335956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867" name="object 5867"/>
          <p:cNvSpPr/>
          <p:nvPr/>
        </p:nvSpPr>
        <p:spPr>
          <a:xfrm>
            <a:off x="5290275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868" name="object 5868"/>
          <p:cNvSpPr/>
          <p:nvPr/>
        </p:nvSpPr>
        <p:spPr>
          <a:xfrm>
            <a:off x="5299312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869" name="object 5869"/>
          <p:cNvSpPr/>
          <p:nvPr/>
        </p:nvSpPr>
        <p:spPr>
          <a:xfrm>
            <a:off x="5308350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870" name="object 5870"/>
          <p:cNvSpPr/>
          <p:nvPr/>
        </p:nvSpPr>
        <p:spPr>
          <a:xfrm>
            <a:off x="5317397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871" name="object 5871"/>
          <p:cNvSpPr/>
          <p:nvPr/>
        </p:nvSpPr>
        <p:spPr>
          <a:xfrm>
            <a:off x="5326433" y="335956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872" name="object 5872"/>
          <p:cNvSpPr/>
          <p:nvPr/>
        </p:nvSpPr>
        <p:spPr>
          <a:xfrm>
            <a:off x="5334976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873" name="object 5873"/>
          <p:cNvSpPr/>
          <p:nvPr/>
        </p:nvSpPr>
        <p:spPr>
          <a:xfrm>
            <a:off x="5344022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874" name="object 5874"/>
          <p:cNvSpPr/>
          <p:nvPr/>
        </p:nvSpPr>
        <p:spPr>
          <a:xfrm>
            <a:off x="5353060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875" name="object 5875"/>
          <p:cNvSpPr/>
          <p:nvPr/>
        </p:nvSpPr>
        <p:spPr>
          <a:xfrm>
            <a:off x="5362107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876" name="object 5876"/>
          <p:cNvSpPr/>
          <p:nvPr/>
        </p:nvSpPr>
        <p:spPr>
          <a:xfrm>
            <a:off x="5371143" y="335956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877" name="object 5877"/>
          <p:cNvSpPr/>
          <p:nvPr/>
        </p:nvSpPr>
        <p:spPr>
          <a:xfrm>
            <a:off x="5379686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878" name="object 5878"/>
          <p:cNvSpPr/>
          <p:nvPr/>
        </p:nvSpPr>
        <p:spPr>
          <a:xfrm>
            <a:off x="5388724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879" name="object 5879"/>
          <p:cNvSpPr/>
          <p:nvPr/>
        </p:nvSpPr>
        <p:spPr>
          <a:xfrm>
            <a:off x="5397770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880" name="object 5880"/>
          <p:cNvSpPr/>
          <p:nvPr/>
        </p:nvSpPr>
        <p:spPr>
          <a:xfrm>
            <a:off x="5406806" y="335956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881" name="object 5881"/>
          <p:cNvSpPr/>
          <p:nvPr/>
        </p:nvSpPr>
        <p:spPr>
          <a:xfrm>
            <a:off x="5415349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882" name="object 5882"/>
          <p:cNvSpPr/>
          <p:nvPr/>
        </p:nvSpPr>
        <p:spPr>
          <a:xfrm>
            <a:off x="5424396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883" name="object 5883"/>
          <p:cNvSpPr/>
          <p:nvPr/>
        </p:nvSpPr>
        <p:spPr>
          <a:xfrm>
            <a:off x="5433433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884" name="object 5884"/>
          <p:cNvSpPr/>
          <p:nvPr/>
        </p:nvSpPr>
        <p:spPr>
          <a:xfrm>
            <a:off x="5442471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885" name="object 5885"/>
          <p:cNvSpPr/>
          <p:nvPr/>
        </p:nvSpPr>
        <p:spPr>
          <a:xfrm>
            <a:off x="5451516" y="335956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886" name="object 5886"/>
          <p:cNvSpPr/>
          <p:nvPr/>
        </p:nvSpPr>
        <p:spPr>
          <a:xfrm>
            <a:off x="5460059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887" name="object 5887"/>
          <p:cNvSpPr/>
          <p:nvPr/>
        </p:nvSpPr>
        <p:spPr>
          <a:xfrm>
            <a:off x="5469096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888" name="object 5888"/>
          <p:cNvSpPr/>
          <p:nvPr/>
        </p:nvSpPr>
        <p:spPr>
          <a:xfrm>
            <a:off x="5478143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889" name="object 5889"/>
          <p:cNvSpPr/>
          <p:nvPr/>
        </p:nvSpPr>
        <p:spPr>
          <a:xfrm>
            <a:off x="5487181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890" name="object 5890"/>
          <p:cNvSpPr/>
          <p:nvPr/>
        </p:nvSpPr>
        <p:spPr>
          <a:xfrm>
            <a:off x="5496226" y="335956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891" name="object 5891"/>
          <p:cNvSpPr/>
          <p:nvPr/>
        </p:nvSpPr>
        <p:spPr>
          <a:xfrm>
            <a:off x="5504760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892" name="object 5892"/>
          <p:cNvSpPr/>
          <p:nvPr/>
        </p:nvSpPr>
        <p:spPr>
          <a:xfrm>
            <a:off x="5513807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893" name="object 5893"/>
          <p:cNvSpPr/>
          <p:nvPr/>
        </p:nvSpPr>
        <p:spPr>
          <a:xfrm>
            <a:off x="5522845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894" name="object 5894"/>
          <p:cNvSpPr/>
          <p:nvPr/>
        </p:nvSpPr>
        <p:spPr>
          <a:xfrm>
            <a:off x="5531891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895" name="object 5895"/>
          <p:cNvSpPr/>
          <p:nvPr/>
        </p:nvSpPr>
        <p:spPr>
          <a:xfrm>
            <a:off x="5540927" y="335956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896" name="object 5896"/>
          <p:cNvSpPr/>
          <p:nvPr/>
        </p:nvSpPr>
        <p:spPr>
          <a:xfrm>
            <a:off x="5549470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897" name="object 5897"/>
          <p:cNvSpPr/>
          <p:nvPr/>
        </p:nvSpPr>
        <p:spPr>
          <a:xfrm>
            <a:off x="5558517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898" name="object 5898"/>
          <p:cNvSpPr/>
          <p:nvPr/>
        </p:nvSpPr>
        <p:spPr>
          <a:xfrm>
            <a:off x="5567554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899" name="object 5899"/>
          <p:cNvSpPr/>
          <p:nvPr/>
        </p:nvSpPr>
        <p:spPr>
          <a:xfrm>
            <a:off x="5576591" y="335956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900" name="object 5900"/>
          <p:cNvSpPr/>
          <p:nvPr/>
        </p:nvSpPr>
        <p:spPr>
          <a:xfrm>
            <a:off x="5585134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901" name="object 5901"/>
          <p:cNvSpPr/>
          <p:nvPr/>
        </p:nvSpPr>
        <p:spPr>
          <a:xfrm>
            <a:off x="5594180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902" name="object 5902"/>
          <p:cNvSpPr/>
          <p:nvPr/>
        </p:nvSpPr>
        <p:spPr>
          <a:xfrm>
            <a:off x="5603217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903" name="object 5903"/>
          <p:cNvSpPr/>
          <p:nvPr/>
        </p:nvSpPr>
        <p:spPr>
          <a:xfrm>
            <a:off x="5612264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904" name="object 5904"/>
          <p:cNvSpPr/>
          <p:nvPr/>
        </p:nvSpPr>
        <p:spPr>
          <a:xfrm>
            <a:off x="5621300" y="335956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905" name="object 5905"/>
          <p:cNvSpPr/>
          <p:nvPr/>
        </p:nvSpPr>
        <p:spPr>
          <a:xfrm>
            <a:off x="5629843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906" name="object 5906"/>
          <p:cNvSpPr/>
          <p:nvPr/>
        </p:nvSpPr>
        <p:spPr>
          <a:xfrm>
            <a:off x="5638881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907" name="object 5907"/>
          <p:cNvSpPr/>
          <p:nvPr/>
        </p:nvSpPr>
        <p:spPr>
          <a:xfrm>
            <a:off x="5647927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908" name="object 5908"/>
          <p:cNvSpPr/>
          <p:nvPr/>
        </p:nvSpPr>
        <p:spPr>
          <a:xfrm>
            <a:off x="5656965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909" name="object 5909"/>
          <p:cNvSpPr/>
          <p:nvPr/>
        </p:nvSpPr>
        <p:spPr>
          <a:xfrm>
            <a:off x="5666010" y="335956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910" name="object 5910"/>
          <p:cNvSpPr/>
          <p:nvPr/>
        </p:nvSpPr>
        <p:spPr>
          <a:xfrm>
            <a:off x="5674553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911" name="object 5911"/>
          <p:cNvSpPr/>
          <p:nvPr/>
        </p:nvSpPr>
        <p:spPr>
          <a:xfrm>
            <a:off x="5683591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912" name="object 5912"/>
          <p:cNvSpPr/>
          <p:nvPr/>
        </p:nvSpPr>
        <p:spPr>
          <a:xfrm>
            <a:off x="5692638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913" name="object 5913"/>
          <p:cNvSpPr/>
          <p:nvPr/>
        </p:nvSpPr>
        <p:spPr>
          <a:xfrm>
            <a:off x="5701674" y="335956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914" name="object 5914"/>
          <p:cNvSpPr/>
          <p:nvPr/>
        </p:nvSpPr>
        <p:spPr>
          <a:xfrm>
            <a:off x="5710217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915" name="object 5915"/>
          <p:cNvSpPr/>
          <p:nvPr/>
        </p:nvSpPr>
        <p:spPr>
          <a:xfrm>
            <a:off x="5719254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916" name="object 5916"/>
          <p:cNvSpPr/>
          <p:nvPr/>
        </p:nvSpPr>
        <p:spPr>
          <a:xfrm>
            <a:off x="5728299" y="335956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917" name="object 5917"/>
          <p:cNvSpPr/>
          <p:nvPr/>
        </p:nvSpPr>
        <p:spPr>
          <a:xfrm>
            <a:off x="5736833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918" name="object 5918"/>
          <p:cNvSpPr/>
          <p:nvPr/>
        </p:nvSpPr>
        <p:spPr>
          <a:xfrm>
            <a:off x="5745880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919" name="object 5919"/>
          <p:cNvSpPr/>
          <p:nvPr/>
        </p:nvSpPr>
        <p:spPr>
          <a:xfrm>
            <a:off x="5754918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920" name="object 5920"/>
          <p:cNvSpPr/>
          <p:nvPr/>
        </p:nvSpPr>
        <p:spPr>
          <a:xfrm>
            <a:off x="5763459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921" name="object 5921"/>
          <p:cNvSpPr/>
          <p:nvPr/>
        </p:nvSpPr>
        <p:spPr>
          <a:xfrm>
            <a:off x="5772506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922" name="object 5922"/>
          <p:cNvSpPr/>
          <p:nvPr/>
        </p:nvSpPr>
        <p:spPr>
          <a:xfrm>
            <a:off x="5781543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923" name="object 5923"/>
          <p:cNvSpPr/>
          <p:nvPr/>
        </p:nvSpPr>
        <p:spPr>
          <a:xfrm>
            <a:off x="5790588" y="335956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924" name="object 5924"/>
          <p:cNvSpPr/>
          <p:nvPr/>
        </p:nvSpPr>
        <p:spPr>
          <a:xfrm>
            <a:off x="5799122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925" name="object 5925"/>
          <p:cNvSpPr/>
          <p:nvPr/>
        </p:nvSpPr>
        <p:spPr>
          <a:xfrm>
            <a:off x="5808169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926" name="object 5926"/>
          <p:cNvSpPr/>
          <p:nvPr/>
        </p:nvSpPr>
        <p:spPr>
          <a:xfrm>
            <a:off x="5817205" y="335956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927" name="object 5927"/>
          <p:cNvSpPr/>
          <p:nvPr/>
        </p:nvSpPr>
        <p:spPr>
          <a:xfrm>
            <a:off x="5825748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928" name="object 5928"/>
          <p:cNvSpPr/>
          <p:nvPr/>
        </p:nvSpPr>
        <p:spPr>
          <a:xfrm>
            <a:off x="5834794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929" name="object 5929"/>
          <p:cNvSpPr/>
          <p:nvPr/>
        </p:nvSpPr>
        <p:spPr>
          <a:xfrm>
            <a:off x="5843831" y="335956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930" name="object 5930"/>
          <p:cNvSpPr/>
          <p:nvPr/>
        </p:nvSpPr>
        <p:spPr>
          <a:xfrm>
            <a:off x="5852374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931" name="object 5931"/>
          <p:cNvSpPr/>
          <p:nvPr/>
        </p:nvSpPr>
        <p:spPr>
          <a:xfrm>
            <a:off x="5861411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932" name="object 5932"/>
          <p:cNvSpPr/>
          <p:nvPr/>
        </p:nvSpPr>
        <p:spPr>
          <a:xfrm>
            <a:off x="5870458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933" name="object 5933"/>
          <p:cNvSpPr/>
          <p:nvPr/>
        </p:nvSpPr>
        <p:spPr>
          <a:xfrm>
            <a:off x="5879000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934" name="object 5934"/>
          <p:cNvSpPr/>
          <p:nvPr/>
        </p:nvSpPr>
        <p:spPr>
          <a:xfrm>
            <a:off x="5888037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935" name="object 5935"/>
          <p:cNvSpPr/>
          <p:nvPr/>
        </p:nvSpPr>
        <p:spPr>
          <a:xfrm>
            <a:off x="5897083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936" name="object 5936"/>
          <p:cNvSpPr/>
          <p:nvPr/>
        </p:nvSpPr>
        <p:spPr>
          <a:xfrm>
            <a:off x="5906120" y="335956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937" name="object 5937"/>
          <p:cNvSpPr/>
          <p:nvPr/>
        </p:nvSpPr>
        <p:spPr>
          <a:xfrm>
            <a:off x="5914663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938" name="object 5938"/>
          <p:cNvSpPr/>
          <p:nvPr/>
        </p:nvSpPr>
        <p:spPr>
          <a:xfrm>
            <a:off x="5923700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939" name="object 5939"/>
          <p:cNvSpPr/>
          <p:nvPr/>
        </p:nvSpPr>
        <p:spPr>
          <a:xfrm>
            <a:off x="5932746" y="335956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940" name="object 5940"/>
          <p:cNvSpPr/>
          <p:nvPr/>
        </p:nvSpPr>
        <p:spPr>
          <a:xfrm>
            <a:off x="5941289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941" name="object 5941"/>
          <p:cNvSpPr/>
          <p:nvPr/>
        </p:nvSpPr>
        <p:spPr>
          <a:xfrm>
            <a:off x="5950326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942" name="object 5942"/>
          <p:cNvSpPr/>
          <p:nvPr/>
        </p:nvSpPr>
        <p:spPr>
          <a:xfrm>
            <a:off x="5959363" y="335956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943" name="object 5943"/>
          <p:cNvSpPr/>
          <p:nvPr/>
        </p:nvSpPr>
        <p:spPr>
          <a:xfrm>
            <a:off x="5967906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944" name="object 5944"/>
          <p:cNvSpPr/>
          <p:nvPr/>
        </p:nvSpPr>
        <p:spPr>
          <a:xfrm>
            <a:off x="5976952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945" name="object 5945"/>
          <p:cNvSpPr/>
          <p:nvPr/>
        </p:nvSpPr>
        <p:spPr>
          <a:xfrm>
            <a:off x="5985988" y="335956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946" name="object 5946"/>
          <p:cNvSpPr/>
          <p:nvPr/>
        </p:nvSpPr>
        <p:spPr>
          <a:xfrm>
            <a:off x="5994531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947" name="object 5947"/>
          <p:cNvSpPr/>
          <p:nvPr/>
        </p:nvSpPr>
        <p:spPr>
          <a:xfrm>
            <a:off x="6003569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948" name="object 5948"/>
          <p:cNvSpPr/>
          <p:nvPr/>
        </p:nvSpPr>
        <p:spPr>
          <a:xfrm>
            <a:off x="6012615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949" name="object 5949"/>
          <p:cNvSpPr/>
          <p:nvPr/>
        </p:nvSpPr>
        <p:spPr>
          <a:xfrm>
            <a:off x="6021157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950" name="object 5950"/>
          <p:cNvSpPr/>
          <p:nvPr/>
        </p:nvSpPr>
        <p:spPr>
          <a:xfrm>
            <a:off x="6030195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951" name="object 5951"/>
          <p:cNvSpPr/>
          <p:nvPr/>
        </p:nvSpPr>
        <p:spPr>
          <a:xfrm>
            <a:off x="6039241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952" name="object 5952"/>
          <p:cNvSpPr/>
          <p:nvPr/>
        </p:nvSpPr>
        <p:spPr>
          <a:xfrm>
            <a:off x="6048277" y="335956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953" name="object 5953"/>
          <p:cNvSpPr/>
          <p:nvPr/>
        </p:nvSpPr>
        <p:spPr>
          <a:xfrm>
            <a:off x="6056820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954" name="object 5954"/>
          <p:cNvSpPr/>
          <p:nvPr/>
        </p:nvSpPr>
        <p:spPr>
          <a:xfrm>
            <a:off x="6065858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955" name="object 5955"/>
          <p:cNvSpPr/>
          <p:nvPr/>
        </p:nvSpPr>
        <p:spPr>
          <a:xfrm>
            <a:off x="6074903" y="335956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956" name="object 5956"/>
          <p:cNvSpPr/>
          <p:nvPr/>
        </p:nvSpPr>
        <p:spPr>
          <a:xfrm>
            <a:off x="6083446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957" name="object 5957"/>
          <p:cNvSpPr/>
          <p:nvPr/>
        </p:nvSpPr>
        <p:spPr>
          <a:xfrm>
            <a:off x="6092484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958" name="object 5958"/>
          <p:cNvSpPr/>
          <p:nvPr/>
        </p:nvSpPr>
        <p:spPr>
          <a:xfrm>
            <a:off x="6101528" y="335956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959" name="object 5959"/>
          <p:cNvSpPr/>
          <p:nvPr/>
        </p:nvSpPr>
        <p:spPr>
          <a:xfrm>
            <a:off x="6110062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960" name="object 5960"/>
          <p:cNvSpPr/>
          <p:nvPr/>
        </p:nvSpPr>
        <p:spPr>
          <a:xfrm>
            <a:off x="6119109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961" name="object 5961"/>
          <p:cNvSpPr/>
          <p:nvPr/>
        </p:nvSpPr>
        <p:spPr>
          <a:xfrm>
            <a:off x="6128147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962" name="object 5962"/>
          <p:cNvSpPr/>
          <p:nvPr/>
        </p:nvSpPr>
        <p:spPr>
          <a:xfrm>
            <a:off x="6136688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963" name="object 5963"/>
          <p:cNvSpPr/>
          <p:nvPr/>
        </p:nvSpPr>
        <p:spPr>
          <a:xfrm>
            <a:off x="6145735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964" name="object 5964"/>
          <p:cNvSpPr/>
          <p:nvPr/>
        </p:nvSpPr>
        <p:spPr>
          <a:xfrm>
            <a:off x="6154773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965" name="object 5965"/>
          <p:cNvSpPr/>
          <p:nvPr/>
        </p:nvSpPr>
        <p:spPr>
          <a:xfrm>
            <a:off x="6163809" y="335956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966" name="object 5966"/>
          <p:cNvSpPr/>
          <p:nvPr/>
        </p:nvSpPr>
        <p:spPr>
          <a:xfrm>
            <a:off x="6172351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967" name="object 5967"/>
          <p:cNvSpPr/>
          <p:nvPr/>
        </p:nvSpPr>
        <p:spPr>
          <a:xfrm>
            <a:off x="6181398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968" name="object 5968"/>
          <p:cNvSpPr/>
          <p:nvPr/>
        </p:nvSpPr>
        <p:spPr>
          <a:xfrm>
            <a:off x="6190435" y="335956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969" name="object 5969"/>
          <p:cNvSpPr/>
          <p:nvPr/>
        </p:nvSpPr>
        <p:spPr>
          <a:xfrm>
            <a:off x="6198978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970" name="object 5970"/>
          <p:cNvSpPr/>
          <p:nvPr/>
        </p:nvSpPr>
        <p:spPr>
          <a:xfrm>
            <a:off x="6208015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971" name="object 5971"/>
          <p:cNvSpPr/>
          <p:nvPr/>
        </p:nvSpPr>
        <p:spPr>
          <a:xfrm>
            <a:off x="6217061" y="335956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972" name="object 5972"/>
          <p:cNvSpPr/>
          <p:nvPr/>
        </p:nvSpPr>
        <p:spPr>
          <a:xfrm>
            <a:off x="6225604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973" name="object 5973"/>
          <p:cNvSpPr/>
          <p:nvPr/>
        </p:nvSpPr>
        <p:spPr>
          <a:xfrm>
            <a:off x="6234641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974" name="object 5974"/>
          <p:cNvSpPr/>
          <p:nvPr/>
        </p:nvSpPr>
        <p:spPr>
          <a:xfrm>
            <a:off x="6243687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975" name="object 5975"/>
          <p:cNvSpPr/>
          <p:nvPr/>
        </p:nvSpPr>
        <p:spPr>
          <a:xfrm>
            <a:off x="6252220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976" name="object 5976"/>
          <p:cNvSpPr/>
          <p:nvPr/>
        </p:nvSpPr>
        <p:spPr>
          <a:xfrm>
            <a:off x="6261267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977" name="object 5977"/>
          <p:cNvSpPr/>
          <p:nvPr/>
        </p:nvSpPr>
        <p:spPr>
          <a:xfrm>
            <a:off x="6270304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978" name="object 5978"/>
          <p:cNvSpPr/>
          <p:nvPr/>
        </p:nvSpPr>
        <p:spPr>
          <a:xfrm>
            <a:off x="6278846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979" name="object 5979"/>
          <p:cNvSpPr/>
          <p:nvPr/>
        </p:nvSpPr>
        <p:spPr>
          <a:xfrm>
            <a:off x="6287893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980" name="object 5980"/>
          <p:cNvSpPr/>
          <p:nvPr/>
        </p:nvSpPr>
        <p:spPr>
          <a:xfrm>
            <a:off x="6296930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981" name="object 5981"/>
          <p:cNvSpPr/>
          <p:nvPr/>
        </p:nvSpPr>
        <p:spPr>
          <a:xfrm>
            <a:off x="6305975" y="335956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982" name="object 5982"/>
          <p:cNvSpPr/>
          <p:nvPr/>
        </p:nvSpPr>
        <p:spPr>
          <a:xfrm>
            <a:off x="6314509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983" name="object 5983"/>
          <p:cNvSpPr/>
          <p:nvPr/>
        </p:nvSpPr>
        <p:spPr>
          <a:xfrm>
            <a:off x="6323556" y="33595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6480"/>
                </a:moveTo>
                <a:lnTo>
                  <a:pt x="6479" y="6480"/>
                </a:lnTo>
                <a:lnTo>
                  <a:pt x="6479" y="0"/>
                </a:lnTo>
                <a:lnTo>
                  <a:pt x="0" y="0"/>
                </a:lnTo>
                <a:lnTo>
                  <a:pt x="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984" name="object 5984"/>
          <p:cNvSpPr/>
          <p:nvPr/>
        </p:nvSpPr>
        <p:spPr>
          <a:xfrm>
            <a:off x="6323556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985" name="object 5985"/>
          <p:cNvSpPr/>
          <p:nvPr/>
        </p:nvSpPr>
        <p:spPr>
          <a:xfrm>
            <a:off x="6332592" y="335956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986" name="object 5986"/>
          <p:cNvSpPr/>
          <p:nvPr/>
        </p:nvSpPr>
        <p:spPr>
          <a:xfrm>
            <a:off x="6341135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987" name="object 5987"/>
          <p:cNvSpPr/>
          <p:nvPr/>
        </p:nvSpPr>
        <p:spPr>
          <a:xfrm>
            <a:off x="6350182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988" name="object 5988"/>
          <p:cNvSpPr/>
          <p:nvPr/>
        </p:nvSpPr>
        <p:spPr>
          <a:xfrm>
            <a:off x="6359217" y="335956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989" name="object 5989"/>
          <p:cNvSpPr/>
          <p:nvPr/>
        </p:nvSpPr>
        <p:spPr>
          <a:xfrm>
            <a:off x="6367760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990" name="object 5990"/>
          <p:cNvSpPr/>
          <p:nvPr/>
        </p:nvSpPr>
        <p:spPr>
          <a:xfrm>
            <a:off x="6376798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991" name="object 5991"/>
          <p:cNvSpPr/>
          <p:nvPr/>
        </p:nvSpPr>
        <p:spPr>
          <a:xfrm>
            <a:off x="6385845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992" name="object 5992"/>
          <p:cNvSpPr/>
          <p:nvPr/>
        </p:nvSpPr>
        <p:spPr>
          <a:xfrm>
            <a:off x="6394386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993" name="object 5993"/>
          <p:cNvSpPr/>
          <p:nvPr/>
        </p:nvSpPr>
        <p:spPr>
          <a:xfrm>
            <a:off x="6403424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994" name="object 5994"/>
          <p:cNvSpPr/>
          <p:nvPr/>
        </p:nvSpPr>
        <p:spPr>
          <a:xfrm>
            <a:off x="6412462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995" name="object 5995"/>
          <p:cNvSpPr/>
          <p:nvPr/>
        </p:nvSpPr>
        <p:spPr>
          <a:xfrm>
            <a:off x="6421506" y="335956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996" name="object 5996"/>
          <p:cNvSpPr/>
          <p:nvPr/>
        </p:nvSpPr>
        <p:spPr>
          <a:xfrm>
            <a:off x="6430049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997" name="object 5997"/>
          <p:cNvSpPr/>
          <p:nvPr/>
        </p:nvSpPr>
        <p:spPr>
          <a:xfrm>
            <a:off x="6439087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998" name="object 5998"/>
          <p:cNvSpPr/>
          <p:nvPr/>
        </p:nvSpPr>
        <p:spPr>
          <a:xfrm>
            <a:off x="6448132" y="335956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999" name="object 5999"/>
          <p:cNvSpPr/>
          <p:nvPr/>
        </p:nvSpPr>
        <p:spPr>
          <a:xfrm>
            <a:off x="6456666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000" name="object 6000"/>
          <p:cNvSpPr/>
          <p:nvPr/>
        </p:nvSpPr>
        <p:spPr>
          <a:xfrm>
            <a:off x="6465713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001" name="object 6001"/>
          <p:cNvSpPr/>
          <p:nvPr/>
        </p:nvSpPr>
        <p:spPr>
          <a:xfrm>
            <a:off x="6474749" y="335956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002" name="object 6002"/>
          <p:cNvSpPr/>
          <p:nvPr/>
        </p:nvSpPr>
        <p:spPr>
          <a:xfrm>
            <a:off x="6483292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003" name="object 6003"/>
          <p:cNvSpPr/>
          <p:nvPr/>
        </p:nvSpPr>
        <p:spPr>
          <a:xfrm>
            <a:off x="6492338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004" name="object 6004"/>
          <p:cNvSpPr/>
          <p:nvPr/>
        </p:nvSpPr>
        <p:spPr>
          <a:xfrm>
            <a:off x="6501376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005" name="object 6005"/>
          <p:cNvSpPr/>
          <p:nvPr/>
        </p:nvSpPr>
        <p:spPr>
          <a:xfrm>
            <a:off x="6509918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006" name="object 6006"/>
          <p:cNvSpPr/>
          <p:nvPr/>
        </p:nvSpPr>
        <p:spPr>
          <a:xfrm>
            <a:off x="6518955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007" name="object 6007"/>
          <p:cNvSpPr/>
          <p:nvPr/>
        </p:nvSpPr>
        <p:spPr>
          <a:xfrm>
            <a:off x="6528002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008" name="object 6008"/>
          <p:cNvSpPr/>
          <p:nvPr/>
        </p:nvSpPr>
        <p:spPr>
          <a:xfrm>
            <a:off x="6536544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009" name="object 6009"/>
          <p:cNvSpPr/>
          <p:nvPr/>
        </p:nvSpPr>
        <p:spPr>
          <a:xfrm>
            <a:off x="6545581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010" name="object 6010"/>
          <p:cNvSpPr/>
          <p:nvPr/>
        </p:nvSpPr>
        <p:spPr>
          <a:xfrm>
            <a:off x="6554628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011" name="object 6011"/>
          <p:cNvSpPr/>
          <p:nvPr/>
        </p:nvSpPr>
        <p:spPr>
          <a:xfrm>
            <a:off x="6563664" y="335956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012" name="object 6012"/>
          <p:cNvSpPr/>
          <p:nvPr/>
        </p:nvSpPr>
        <p:spPr>
          <a:xfrm>
            <a:off x="6572207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013" name="object 6013"/>
          <p:cNvSpPr/>
          <p:nvPr/>
        </p:nvSpPr>
        <p:spPr>
          <a:xfrm>
            <a:off x="6581245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014" name="object 6014"/>
          <p:cNvSpPr/>
          <p:nvPr/>
        </p:nvSpPr>
        <p:spPr>
          <a:xfrm>
            <a:off x="6590290" y="335956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015" name="object 6015"/>
          <p:cNvSpPr/>
          <p:nvPr/>
        </p:nvSpPr>
        <p:spPr>
          <a:xfrm>
            <a:off x="6598833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016" name="object 6016"/>
          <p:cNvSpPr/>
          <p:nvPr/>
        </p:nvSpPr>
        <p:spPr>
          <a:xfrm>
            <a:off x="6607870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017" name="object 6017"/>
          <p:cNvSpPr/>
          <p:nvPr/>
        </p:nvSpPr>
        <p:spPr>
          <a:xfrm>
            <a:off x="6616907" y="335956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018" name="object 6018"/>
          <p:cNvSpPr/>
          <p:nvPr/>
        </p:nvSpPr>
        <p:spPr>
          <a:xfrm>
            <a:off x="6625449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019" name="object 6019"/>
          <p:cNvSpPr/>
          <p:nvPr/>
        </p:nvSpPr>
        <p:spPr>
          <a:xfrm>
            <a:off x="6634496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020" name="object 6020"/>
          <p:cNvSpPr/>
          <p:nvPr/>
        </p:nvSpPr>
        <p:spPr>
          <a:xfrm>
            <a:off x="6643534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021" name="object 6021"/>
          <p:cNvSpPr/>
          <p:nvPr/>
        </p:nvSpPr>
        <p:spPr>
          <a:xfrm>
            <a:off x="6652075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022" name="object 6022"/>
          <p:cNvSpPr/>
          <p:nvPr/>
        </p:nvSpPr>
        <p:spPr>
          <a:xfrm>
            <a:off x="6661113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023" name="object 6023"/>
          <p:cNvSpPr/>
          <p:nvPr/>
        </p:nvSpPr>
        <p:spPr>
          <a:xfrm>
            <a:off x="6670159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024" name="object 6024"/>
          <p:cNvSpPr/>
          <p:nvPr/>
        </p:nvSpPr>
        <p:spPr>
          <a:xfrm>
            <a:off x="6679196" y="335956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025" name="object 6025"/>
          <p:cNvSpPr/>
          <p:nvPr/>
        </p:nvSpPr>
        <p:spPr>
          <a:xfrm>
            <a:off x="6687738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026" name="object 6026"/>
          <p:cNvSpPr/>
          <p:nvPr/>
        </p:nvSpPr>
        <p:spPr>
          <a:xfrm>
            <a:off x="6696785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027" name="object 6027"/>
          <p:cNvSpPr/>
          <p:nvPr/>
        </p:nvSpPr>
        <p:spPr>
          <a:xfrm>
            <a:off x="6705821" y="335956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028" name="object 6028"/>
          <p:cNvSpPr/>
          <p:nvPr/>
        </p:nvSpPr>
        <p:spPr>
          <a:xfrm>
            <a:off x="6714364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029" name="object 6029"/>
          <p:cNvSpPr/>
          <p:nvPr/>
        </p:nvSpPr>
        <p:spPr>
          <a:xfrm>
            <a:off x="6723402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030" name="object 6030"/>
          <p:cNvSpPr/>
          <p:nvPr/>
        </p:nvSpPr>
        <p:spPr>
          <a:xfrm>
            <a:off x="6732447" y="335956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031" name="object 6031"/>
          <p:cNvSpPr/>
          <p:nvPr/>
        </p:nvSpPr>
        <p:spPr>
          <a:xfrm>
            <a:off x="6740990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032" name="object 6032"/>
          <p:cNvSpPr/>
          <p:nvPr/>
        </p:nvSpPr>
        <p:spPr>
          <a:xfrm>
            <a:off x="6750027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033" name="object 6033"/>
          <p:cNvSpPr/>
          <p:nvPr/>
        </p:nvSpPr>
        <p:spPr>
          <a:xfrm>
            <a:off x="6759074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034" name="object 6034"/>
          <p:cNvSpPr/>
          <p:nvPr/>
        </p:nvSpPr>
        <p:spPr>
          <a:xfrm>
            <a:off x="6767607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035" name="object 6035"/>
          <p:cNvSpPr/>
          <p:nvPr/>
        </p:nvSpPr>
        <p:spPr>
          <a:xfrm>
            <a:off x="6776653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036" name="object 6036"/>
          <p:cNvSpPr/>
          <p:nvPr/>
        </p:nvSpPr>
        <p:spPr>
          <a:xfrm>
            <a:off x="6785691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037" name="object 6037"/>
          <p:cNvSpPr/>
          <p:nvPr/>
        </p:nvSpPr>
        <p:spPr>
          <a:xfrm>
            <a:off x="6794736" y="335956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038" name="object 6038"/>
          <p:cNvSpPr/>
          <p:nvPr/>
        </p:nvSpPr>
        <p:spPr>
          <a:xfrm>
            <a:off x="6803279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039" name="object 6039"/>
          <p:cNvSpPr/>
          <p:nvPr/>
        </p:nvSpPr>
        <p:spPr>
          <a:xfrm>
            <a:off x="6812316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040" name="object 6040"/>
          <p:cNvSpPr/>
          <p:nvPr/>
        </p:nvSpPr>
        <p:spPr>
          <a:xfrm>
            <a:off x="6821353" y="335956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041" name="object 6041"/>
          <p:cNvSpPr/>
          <p:nvPr/>
        </p:nvSpPr>
        <p:spPr>
          <a:xfrm>
            <a:off x="6829896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042" name="object 6042"/>
          <p:cNvSpPr/>
          <p:nvPr/>
        </p:nvSpPr>
        <p:spPr>
          <a:xfrm>
            <a:off x="6838942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043" name="object 6043"/>
          <p:cNvSpPr/>
          <p:nvPr/>
        </p:nvSpPr>
        <p:spPr>
          <a:xfrm>
            <a:off x="6847979" y="335956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044" name="object 6044"/>
          <p:cNvSpPr/>
          <p:nvPr/>
        </p:nvSpPr>
        <p:spPr>
          <a:xfrm>
            <a:off x="6856522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045" name="object 6045"/>
          <p:cNvSpPr/>
          <p:nvPr/>
        </p:nvSpPr>
        <p:spPr>
          <a:xfrm>
            <a:off x="6865559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046" name="object 6046"/>
          <p:cNvSpPr/>
          <p:nvPr/>
        </p:nvSpPr>
        <p:spPr>
          <a:xfrm>
            <a:off x="6874604" y="335956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047" name="object 6047"/>
          <p:cNvSpPr/>
          <p:nvPr/>
        </p:nvSpPr>
        <p:spPr>
          <a:xfrm>
            <a:off x="6883147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048" name="object 6048"/>
          <p:cNvSpPr/>
          <p:nvPr/>
        </p:nvSpPr>
        <p:spPr>
          <a:xfrm>
            <a:off x="6892185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049" name="object 6049"/>
          <p:cNvSpPr/>
          <p:nvPr/>
        </p:nvSpPr>
        <p:spPr>
          <a:xfrm>
            <a:off x="6901231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050" name="object 6050"/>
          <p:cNvSpPr/>
          <p:nvPr/>
        </p:nvSpPr>
        <p:spPr>
          <a:xfrm>
            <a:off x="6909764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051" name="object 6051"/>
          <p:cNvSpPr/>
          <p:nvPr/>
        </p:nvSpPr>
        <p:spPr>
          <a:xfrm>
            <a:off x="6918811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052" name="object 6052"/>
          <p:cNvSpPr/>
          <p:nvPr/>
        </p:nvSpPr>
        <p:spPr>
          <a:xfrm>
            <a:off x="6927848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053" name="object 6053"/>
          <p:cNvSpPr/>
          <p:nvPr/>
        </p:nvSpPr>
        <p:spPr>
          <a:xfrm>
            <a:off x="6936895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054" name="object 6054"/>
          <p:cNvSpPr/>
          <p:nvPr/>
        </p:nvSpPr>
        <p:spPr>
          <a:xfrm>
            <a:off x="6945931" y="335956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055" name="object 6055"/>
          <p:cNvSpPr/>
          <p:nvPr/>
        </p:nvSpPr>
        <p:spPr>
          <a:xfrm>
            <a:off x="6954474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056" name="object 6056"/>
          <p:cNvSpPr/>
          <p:nvPr/>
        </p:nvSpPr>
        <p:spPr>
          <a:xfrm>
            <a:off x="6963521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057" name="object 6057"/>
          <p:cNvSpPr/>
          <p:nvPr/>
        </p:nvSpPr>
        <p:spPr>
          <a:xfrm>
            <a:off x="6972557" y="335956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058" name="object 6058"/>
          <p:cNvSpPr/>
          <p:nvPr/>
        </p:nvSpPr>
        <p:spPr>
          <a:xfrm>
            <a:off x="6981100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059" name="object 6059"/>
          <p:cNvSpPr/>
          <p:nvPr/>
        </p:nvSpPr>
        <p:spPr>
          <a:xfrm>
            <a:off x="6990138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060" name="object 6060"/>
          <p:cNvSpPr/>
          <p:nvPr/>
        </p:nvSpPr>
        <p:spPr>
          <a:xfrm>
            <a:off x="6999182" y="335956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061" name="object 6061"/>
          <p:cNvSpPr/>
          <p:nvPr/>
        </p:nvSpPr>
        <p:spPr>
          <a:xfrm>
            <a:off x="7007725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062" name="object 6062"/>
          <p:cNvSpPr/>
          <p:nvPr/>
        </p:nvSpPr>
        <p:spPr>
          <a:xfrm>
            <a:off x="7016763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063" name="object 6063"/>
          <p:cNvSpPr/>
          <p:nvPr/>
        </p:nvSpPr>
        <p:spPr>
          <a:xfrm>
            <a:off x="7025799" y="335956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064" name="object 6064"/>
          <p:cNvSpPr/>
          <p:nvPr/>
        </p:nvSpPr>
        <p:spPr>
          <a:xfrm>
            <a:off x="7034342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065" name="object 6065"/>
          <p:cNvSpPr/>
          <p:nvPr/>
        </p:nvSpPr>
        <p:spPr>
          <a:xfrm>
            <a:off x="7043389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066" name="object 6066"/>
          <p:cNvSpPr/>
          <p:nvPr/>
        </p:nvSpPr>
        <p:spPr>
          <a:xfrm>
            <a:off x="7051930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067" name="object 6067"/>
          <p:cNvSpPr/>
          <p:nvPr/>
        </p:nvSpPr>
        <p:spPr>
          <a:xfrm>
            <a:off x="7060968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068" name="object 6068"/>
          <p:cNvSpPr/>
          <p:nvPr/>
        </p:nvSpPr>
        <p:spPr>
          <a:xfrm>
            <a:off x="7070005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069" name="object 6069"/>
          <p:cNvSpPr/>
          <p:nvPr/>
        </p:nvSpPr>
        <p:spPr>
          <a:xfrm>
            <a:off x="7078547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070" name="object 6070"/>
          <p:cNvSpPr/>
          <p:nvPr/>
        </p:nvSpPr>
        <p:spPr>
          <a:xfrm>
            <a:off x="7087594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071" name="object 6071"/>
          <p:cNvSpPr/>
          <p:nvPr/>
        </p:nvSpPr>
        <p:spPr>
          <a:xfrm>
            <a:off x="7096631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072" name="object 6072"/>
          <p:cNvSpPr/>
          <p:nvPr/>
        </p:nvSpPr>
        <p:spPr>
          <a:xfrm>
            <a:off x="7105173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073" name="object 6073"/>
          <p:cNvSpPr/>
          <p:nvPr/>
        </p:nvSpPr>
        <p:spPr>
          <a:xfrm>
            <a:off x="7114211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074" name="object 6074"/>
          <p:cNvSpPr/>
          <p:nvPr/>
        </p:nvSpPr>
        <p:spPr>
          <a:xfrm>
            <a:off x="7123256" y="335956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075" name="object 6075"/>
          <p:cNvSpPr/>
          <p:nvPr/>
        </p:nvSpPr>
        <p:spPr>
          <a:xfrm>
            <a:off x="7131798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076" name="object 6076"/>
          <p:cNvSpPr/>
          <p:nvPr/>
        </p:nvSpPr>
        <p:spPr>
          <a:xfrm>
            <a:off x="7140836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077" name="object 6077"/>
          <p:cNvSpPr/>
          <p:nvPr/>
        </p:nvSpPr>
        <p:spPr>
          <a:xfrm>
            <a:off x="7149881" y="335956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078" name="object 6078"/>
          <p:cNvSpPr/>
          <p:nvPr/>
        </p:nvSpPr>
        <p:spPr>
          <a:xfrm>
            <a:off x="7158415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079" name="object 6079"/>
          <p:cNvSpPr/>
          <p:nvPr/>
        </p:nvSpPr>
        <p:spPr>
          <a:xfrm>
            <a:off x="7167462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080" name="object 6080"/>
          <p:cNvSpPr/>
          <p:nvPr/>
        </p:nvSpPr>
        <p:spPr>
          <a:xfrm>
            <a:off x="7176498" y="335956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081" name="object 6081"/>
          <p:cNvSpPr/>
          <p:nvPr/>
        </p:nvSpPr>
        <p:spPr>
          <a:xfrm>
            <a:off x="7185041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082" name="object 6082"/>
          <p:cNvSpPr/>
          <p:nvPr/>
        </p:nvSpPr>
        <p:spPr>
          <a:xfrm>
            <a:off x="7194087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083" name="object 6083"/>
          <p:cNvSpPr/>
          <p:nvPr/>
        </p:nvSpPr>
        <p:spPr>
          <a:xfrm>
            <a:off x="7203124" y="335956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084" name="object 6084"/>
          <p:cNvSpPr/>
          <p:nvPr/>
        </p:nvSpPr>
        <p:spPr>
          <a:xfrm>
            <a:off x="7211667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085" name="object 6085"/>
          <p:cNvSpPr/>
          <p:nvPr/>
        </p:nvSpPr>
        <p:spPr>
          <a:xfrm>
            <a:off x="7220704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086" name="object 6086"/>
          <p:cNvSpPr/>
          <p:nvPr/>
        </p:nvSpPr>
        <p:spPr>
          <a:xfrm>
            <a:off x="7229246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087" name="object 6087"/>
          <p:cNvSpPr/>
          <p:nvPr/>
        </p:nvSpPr>
        <p:spPr>
          <a:xfrm>
            <a:off x="7238293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088" name="object 6088"/>
          <p:cNvSpPr/>
          <p:nvPr/>
        </p:nvSpPr>
        <p:spPr>
          <a:xfrm>
            <a:off x="7247330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089" name="object 6089"/>
          <p:cNvSpPr/>
          <p:nvPr/>
        </p:nvSpPr>
        <p:spPr>
          <a:xfrm>
            <a:off x="7255871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090" name="object 6090"/>
          <p:cNvSpPr/>
          <p:nvPr/>
        </p:nvSpPr>
        <p:spPr>
          <a:xfrm>
            <a:off x="7264909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091" name="object 6091"/>
          <p:cNvSpPr/>
          <p:nvPr/>
        </p:nvSpPr>
        <p:spPr>
          <a:xfrm>
            <a:off x="7273956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092" name="object 6092"/>
          <p:cNvSpPr/>
          <p:nvPr/>
        </p:nvSpPr>
        <p:spPr>
          <a:xfrm>
            <a:off x="7282497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093" name="object 6093"/>
          <p:cNvSpPr/>
          <p:nvPr/>
        </p:nvSpPr>
        <p:spPr>
          <a:xfrm>
            <a:off x="7291535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094" name="object 6094"/>
          <p:cNvSpPr/>
          <p:nvPr/>
        </p:nvSpPr>
        <p:spPr>
          <a:xfrm>
            <a:off x="7300571" y="335956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095" name="object 6095"/>
          <p:cNvSpPr/>
          <p:nvPr/>
        </p:nvSpPr>
        <p:spPr>
          <a:xfrm>
            <a:off x="7309114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096" name="object 6096"/>
          <p:cNvSpPr/>
          <p:nvPr/>
        </p:nvSpPr>
        <p:spPr>
          <a:xfrm>
            <a:off x="7318160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097" name="object 6097"/>
          <p:cNvSpPr/>
          <p:nvPr/>
        </p:nvSpPr>
        <p:spPr>
          <a:xfrm>
            <a:off x="7327197" y="335956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098" name="object 6098"/>
          <p:cNvSpPr/>
          <p:nvPr/>
        </p:nvSpPr>
        <p:spPr>
          <a:xfrm>
            <a:off x="7335740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099" name="object 6099"/>
          <p:cNvSpPr/>
          <p:nvPr/>
        </p:nvSpPr>
        <p:spPr>
          <a:xfrm>
            <a:off x="7344777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100" name="object 6100"/>
          <p:cNvSpPr/>
          <p:nvPr/>
        </p:nvSpPr>
        <p:spPr>
          <a:xfrm>
            <a:off x="7353823" y="335956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101" name="object 6101"/>
          <p:cNvSpPr/>
          <p:nvPr/>
        </p:nvSpPr>
        <p:spPr>
          <a:xfrm>
            <a:off x="7362366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102" name="object 6102"/>
          <p:cNvSpPr/>
          <p:nvPr/>
        </p:nvSpPr>
        <p:spPr>
          <a:xfrm>
            <a:off x="7371403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103" name="object 6103"/>
          <p:cNvSpPr/>
          <p:nvPr/>
        </p:nvSpPr>
        <p:spPr>
          <a:xfrm>
            <a:off x="7380448" y="335956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104" name="object 6104"/>
          <p:cNvSpPr/>
          <p:nvPr/>
        </p:nvSpPr>
        <p:spPr>
          <a:xfrm>
            <a:off x="7388982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105" name="object 6105"/>
          <p:cNvSpPr/>
          <p:nvPr/>
        </p:nvSpPr>
        <p:spPr>
          <a:xfrm>
            <a:off x="7398029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106" name="object 6106"/>
          <p:cNvSpPr/>
          <p:nvPr/>
        </p:nvSpPr>
        <p:spPr>
          <a:xfrm>
            <a:off x="7406570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107" name="object 6107"/>
          <p:cNvSpPr/>
          <p:nvPr/>
        </p:nvSpPr>
        <p:spPr>
          <a:xfrm>
            <a:off x="7415608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108" name="object 6108"/>
          <p:cNvSpPr/>
          <p:nvPr/>
        </p:nvSpPr>
        <p:spPr>
          <a:xfrm>
            <a:off x="7424655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109" name="object 6109"/>
          <p:cNvSpPr/>
          <p:nvPr/>
        </p:nvSpPr>
        <p:spPr>
          <a:xfrm>
            <a:off x="7433187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110" name="object 6110"/>
          <p:cNvSpPr/>
          <p:nvPr/>
        </p:nvSpPr>
        <p:spPr>
          <a:xfrm>
            <a:off x="7442234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111" name="object 6111"/>
          <p:cNvSpPr/>
          <p:nvPr/>
        </p:nvSpPr>
        <p:spPr>
          <a:xfrm>
            <a:off x="7451271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112" name="object 6112"/>
          <p:cNvSpPr/>
          <p:nvPr/>
        </p:nvSpPr>
        <p:spPr>
          <a:xfrm>
            <a:off x="7459813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113" name="object 6113"/>
          <p:cNvSpPr/>
          <p:nvPr/>
        </p:nvSpPr>
        <p:spPr>
          <a:xfrm>
            <a:off x="7468859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114" name="object 6114"/>
          <p:cNvSpPr/>
          <p:nvPr/>
        </p:nvSpPr>
        <p:spPr>
          <a:xfrm>
            <a:off x="7477896" y="335956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115" name="object 6115"/>
          <p:cNvSpPr/>
          <p:nvPr/>
        </p:nvSpPr>
        <p:spPr>
          <a:xfrm>
            <a:off x="7486439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116" name="object 6116"/>
          <p:cNvSpPr/>
          <p:nvPr/>
        </p:nvSpPr>
        <p:spPr>
          <a:xfrm>
            <a:off x="7495476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117" name="object 6117"/>
          <p:cNvSpPr/>
          <p:nvPr/>
        </p:nvSpPr>
        <p:spPr>
          <a:xfrm>
            <a:off x="7504522" y="335956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118" name="object 6118"/>
          <p:cNvSpPr/>
          <p:nvPr/>
        </p:nvSpPr>
        <p:spPr>
          <a:xfrm>
            <a:off x="7513064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119" name="object 6119"/>
          <p:cNvSpPr/>
          <p:nvPr/>
        </p:nvSpPr>
        <p:spPr>
          <a:xfrm>
            <a:off x="7522102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120" name="object 6120"/>
          <p:cNvSpPr/>
          <p:nvPr/>
        </p:nvSpPr>
        <p:spPr>
          <a:xfrm>
            <a:off x="7531147" y="335956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121" name="object 6121"/>
          <p:cNvSpPr/>
          <p:nvPr/>
        </p:nvSpPr>
        <p:spPr>
          <a:xfrm>
            <a:off x="7539681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122" name="object 6122"/>
          <p:cNvSpPr/>
          <p:nvPr/>
        </p:nvSpPr>
        <p:spPr>
          <a:xfrm>
            <a:off x="7548728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123" name="object 6123"/>
          <p:cNvSpPr/>
          <p:nvPr/>
        </p:nvSpPr>
        <p:spPr>
          <a:xfrm>
            <a:off x="7557764" y="335956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124" name="object 6124"/>
          <p:cNvSpPr/>
          <p:nvPr/>
        </p:nvSpPr>
        <p:spPr>
          <a:xfrm>
            <a:off x="7566307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125" name="object 6125"/>
          <p:cNvSpPr/>
          <p:nvPr/>
        </p:nvSpPr>
        <p:spPr>
          <a:xfrm>
            <a:off x="7575353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126" name="object 6126"/>
          <p:cNvSpPr/>
          <p:nvPr/>
        </p:nvSpPr>
        <p:spPr>
          <a:xfrm>
            <a:off x="7583886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127" name="object 6127"/>
          <p:cNvSpPr/>
          <p:nvPr/>
        </p:nvSpPr>
        <p:spPr>
          <a:xfrm>
            <a:off x="7592932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128" name="object 6128"/>
          <p:cNvSpPr/>
          <p:nvPr/>
        </p:nvSpPr>
        <p:spPr>
          <a:xfrm>
            <a:off x="7601970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129" name="object 6129"/>
          <p:cNvSpPr/>
          <p:nvPr/>
        </p:nvSpPr>
        <p:spPr>
          <a:xfrm>
            <a:off x="7610512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130" name="object 6130"/>
          <p:cNvSpPr/>
          <p:nvPr/>
        </p:nvSpPr>
        <p:spPr>
          <a:xfrm>
            <a:off x="7619549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131" name="object 6131"/>
          <p:cNvSpPr/>
          <p:nvPr/>
        </p:nvSpPr>
        <p:spPr>
          <a:xfrm>
            <a:off x="7628596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132" name="object 6132"/>
          <p:cNvSpPr/>
          <p:nvPr/>
        </p:nvSpPr>
        <p:spPr>
          <a:xfrm>
            <a:off x="7637137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133" name="object 6133"/>
          <p:cNvSpPr/>
          <p:nvPr/>
        </p:nvSpPr>
        <p:spPr>
          <a:xfrm>
            <a:off x="7646175" y="335955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6480"/>
                </a:moveTo>
                <a:lnTo>
                  <a:pt x="6479" y="6480"/>
                </a:lnTo>
                <a:lnTo>
                  <a:pt x="6479" y="0"/>
                </a:lnTo>
                <a:lnTo>
                  <a:pt x="0" y="0"/>
                </a:lnTo>
                <a:lnTo>
                  <a:pt x="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134" name="object 6134"/>
          <p:cNvSpPr/>
          <p:nvPr/>
        </p:nvSpPr>
        <p:spPr>
          <a:xfrm>
            <a:off x="7646175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135" name="object 6135"/>
          <p:cNvSpPr/>
          <p:nvPr/>
        </p:nvSpPr>
        <p:spPr>
          <a:xfrm>
            <a:off x="7655220" y="335956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136" name="object 6136"/>
          <p:cNvSpPr/>
          <p:nvPr/>
        </p:nvSpPr>
        <p:spPr>
          <a:xfrm>
            <a:off x="7663754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137" name="object 6137"/>
          <p:cNvSpPr/>
          <p:nvPr/>
        </p:nvSpPr>
        <p:spPr>
          <a:xfrm>
            <a:off x="7672801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138" name="object 6138"/>
          <p:cNvSpPr/>
          <p:nvPr/>
        </p:nvSpPr>
        <p:spPr>
          <a:xfrm>
            <a:off x="7681837" y="335956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139" name="object 6139"/>
          <p:cNvSpPr/>
          <p:nvPr/>
        </p:nvSpPr>
        <p:spPr>
          <a:xfrm>
            <a:off x="7690380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140" name="object 6140"/>
          <p:cNvSpPr/>
          <p:nvPr/>
        </p:nvSpPr>
        <p:spPr>
          <a:xfrm>
            <a:off x="7699426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141" name="object 6141"/>
          <p:cNvSpPr/>
          <p:nvPr/>
        </p:nvSpPr>
        <p:spPr>
          <a:xfrm>
            <a:off x="7708462" y="335956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142" name="object 6142"/>
          <p:cNvSpPr/>
          <p:nvPr/>
        </p:nvSpPr>
        <p:spPr>
          <a:xfrm>
            <a:off x="7717005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143" name="object 6143"/>
          <p:cNvSpPr/>
          <p:nvPr/>
        </p:nvSpPr>
        <p:spPr>
          <a:xfrm>
            <a:off x="7726043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144" name="object 6144"/>
          <p:cNvSpPr/>
          <p:nvPr/>
        </p:nvSpPr>
        <p:spPr>
          <a:xfrm>
            <a:off x="7735088" y="335956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145" name="object 6145"/>
          <p:cNvSpPr/>
          <p:nvPr/>
        </p:nvSpPr>
        <p:spPr>
          <a:xfrm>
            <a:off x="7743631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146" name="object 6146"/>
          <p:cNvSpPr/>
          <p:nvPr/>
        </p:nvSpPr>
        <p:spPr>
          <a:xfrm>
            <a:off x="7752668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147" name="object 6147"/>
          <p:cNvSpPr/>
          <p:nvPr/>
        </p:nvSpPr>
        <p:spPr>
          <a:xfrm>
            <a:off x="7761211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148" name="object 6148"/>
          <p:cNvSpPr/>
          <p:nvPr/>
        </p:nvSpPr>
        <p:spPr>
          <a:xfrm>
            <a:off x="7770248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149" name="object 6149"/>
          <p:cNvSpPr/>
          <p:nvPr/>
        </p:nvSpPr>
        <p:spPr>
          <a:xfrm>
            <a:off x="7779295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150" name="object 6150"/>
          <p:cNvSpPr/>
          <p:nvPr/>
        </p:nvSpPr>
        <p:spPr>
          <a:xfrm>
            <a:off x="7787836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151" name="object 6151"/>
          <p:cNvSpPr/>
          <p:nvPr/>
        </p:nvSpPr>
        <p:spPr>
          <a:xfrm>
            <a:off x="7796874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152" name="object 6152"/>
          <p:cNvSpPr/>
          <p:nvPr/>
        </p:nvSpPr>
        <p:spPr>
          <a:xfrm>
            <a:off x="7805921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153" name="object 6153"/>
          <p:cNvSpPr/>
          <p:nvPr/>
        </p:nvSpPr>
        <p:spPr>
          <a:xfrm>
            <a:off x="7814453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154" name="object 6154"/>
          <p:cNvSpPr/>
          <p:nvPr/>
        </p:nvSpPr>
        <p:spPr>
          <a:xfrm>
            <a:off x="7823500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155" name="object 6155"/>
          <p:cNvSpPr/>
          <p:nvPr/>
        </p:nvSpPr>
        <p:spPr>
          <a:xfrm>
            <a:off x="7832535" y="335956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156" name="object 6156"/>
          <p:cNvSpPr/>
          <p:nvPr/>
        </p:nvSpPr>
        <p:spPr>
          <a:xfrm>
            <a:off x="7841078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157" name="object 6157"/>
          <p:cNvSpPr/>
          <p:nvPr/>
        </p:nvSpPr>
        <p:spPr>
          <a:xfrm>
            <a:off x="7850125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158" name="object 6158"/>
          <p:cNvSpPr/>
          <p:nvPr/>
        </p:nvSpPr>
        <p:spPr>
          <a:xfrm>
            <a:off x="7859162" y="335956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159" name="object 6159"/>
          <p:cNvSpPr/>
          <p:nvPr/>
        </p:nvSpPr>
        <p:spPr>
          <a:xfrm>
            <a:off x="7867705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160" name="object 6160"/>
          <p:cNvSpPr/>
          <p:nvPr/>
        </p:nvSpPr>
        <p:spPr>
          <a:xfrm>
            <a:off x="7876742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161" name="object 6161"/>
          <p:cNvSpPr/>
          <p:nvPr/>
        </p:nvSpPr>
        <p:spPr>
          <a:xfrm>
            <a:off x="7885788" y="335956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162" name="object 6162"/>
          <p:cNvSpPr/>
          <p:nvPr/>
        </p:nvSpPr>
        <p:spPr>
          <a:xfrm>
            <a:off x="7894330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163" name="object 6163"/>
          <p:cNvSpPr/>
          <p:nvPr/>
        </p:nvSpPr>
        <p:spPr>
          <a:xfrm>
            <a:off x="7903368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164" name="object 6164"/>
          <p:cNvSpPr/>
          <p:nvPr/>
        </p:nvSpPr>
        <p:spPr>
          <a:xfrm>
            <a:off x="7912404" y="335956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165" name="object 6165"/>
          <p:cNvSpPr/>
          <p:nvPr/>
        </p:nvSpPr>
        <p:spPr>
          <a:xfrm>
            <a:off x="7920947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166" name="object 6166"/>
          <p:cNvSpPr/>
          <p:nvPr/>
        </p:nvSpPr>
        <p:spPr>
          <a:xfrm>
            <a:off x="7929994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167" name="object 6167"/>
          <p:cNvSpPr/>
          <p:nvPr/>
        </p:nvSpPr>
        <p:spPr>
          <a:xfrm>
            <a:off x="7938526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168" name="object 6168"/>
          <p:cNvSpPr/>
          <p:nvPr/>
        </p:nvSpPr>
        <p:spPr>
          <a:xfrm>
            <a:off x="7947573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169" name="object 6169"/>
          <p:cNvSpPr/>
          <p:nvPr/>
        </p:nvSpPr>
        <p:spPr>
          <a:xfrm>
            <a:off x="7956610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170" name="object 6170"/>
          <p:cNvSpPr/>
          <p:nvPr/>
        </p:nvSpPr>
        <p:spPr>
          <a:xfrm>
            <a:off x="7965151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171" name="object 6171"/>
          <p:cNvSpPr/>
          <p:nvPr/>
        </p:nvSpPr>
        <p:spPr>
          <a:xfrm>
            <a:off x="7974198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172" name="object 6172"/>
          <p:cNvSpPr/>
          <p:nvPr/>
        </p:nvSpPr>
        <p:spPr>
          <a:xfrm>
            <a:off x="7983236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173" name="object 6173"/>
          <p:cNvSpPr/>
          <p:nvPr/>
        </p:nvSpPr>
        <p:spPr>
          <a:xfrm>
            <a:off x="7991778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174" name="object 6174"/>
          <p:cNvSpPr/>
          <p:nvPr/>
        </p:nvSpPr>
        <p:spPr>
          <a:xfrm>
            <a:off x="8000815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175" name="object 6175"/>
          <p:cNvSpPr/>
          <p:nvPr/>
        </p:nvSpPr>
        <p:spPr>
          <a:xfrm>
            <a:off x="8009861" y="335956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176" name="object 6176"/>
          <p:cNvSpPr/>
          <p:nvPr/>
        </p:nvSpPr>
        <p:spPr>
          <a:xfrm>
            <a:off x="8018403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177" name="object 6177"/>
          <p:cNvSpPr/>
          <p:nvPr/>
        </p:nvSpPr>
        <p:spPr>
          <a:xfrm>
            <a:off x="8027441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178" name="object 6178"/>
          <p:cNvSpPr/>
          <p:nvPr/>
        </p:nvSpPr>
        <p:spPr>
          <a:xfrm>
            <a:off x="8036486" y="335956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179" name="object 6179"/>
          <p:cNvSpPr/>
          <p:nvPr/>
        </p:nvSpPr>
        <p:spPr>
          <a:xfrm>
            <a:off x="8045020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180" name="object 6180"/>
          <p:cNvSpPr/>
          <p:nvPr/>
        </p:nvSpPr>
        <p:spPr>
          <a:xfrm>
            <a:off x="8054067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181" name="object 6181"/>
          <p:cNvSpPr/>
          <p:nvPr/>
        </p:nvSpPr>
        <p:spPr>
          <a:xfrm>
            <a:off x="8063103" y="335956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182" name="object 6182"/>
          <p:cNvSpPr/>
          <p:nvPr/>
        </p:nvSpPr>
        <p:spPr>
          <a:xfrm>
            <a:off x="8071645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183" name="object 6183"/>
          <p:cNvSpPr/>
          <p:nvPr/>
        </p:nvSpPr>
        <p:spPr>
          <a:xfrm>
            <a:off x="8080692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184" name="object 6184"/>
          <p:cNvSpPr/>
          <p:nvPr/>
        </p:nvSpPr>
        <p:spPr>
          <a:xfrm>
            <a:off x="8089728" y="335956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185" name="object 6185"/>
          <p:cNvSpPr/>
          <p:nvPr/>
        </p:nvSpPr>
        <p:spPr>
          <a:xfrm>
            <a:off x="8098271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186" name="object 6186"/>
          <p:cNvSpPr/>
          <p:nvPr/>
        </p:nvSpPr>
        <p:spPr>
          <a:xfrm>
            <a:off x="8107309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187" name="object 6187"/>
          <p:cNvSpPr/>
          <p:nvPr/>
        </p:nvSpPr>
        <p:spPr>
          <a:xfrm>
            <a:off x="8115851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188" name="object 6188"/>
          <p:cNvSpPr/>
          <p:nvPr/>
        </p:nvSpPr>
        <p:spPr>
          <a:xfrm>
            <a:off x="8124897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189" name="object 6189"/>
          <p:cNvSpPr/>
          <p:nvPr/>
        </p:nvSpPr>
        <p:spPr>
          <a:xfrm>
            <a:off x="8133934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190" name="object 6190"/>
          <p:cNvSpPr/>
          <p:nvPr/>
        </p:nvSpPr>
        <p:spPr>
          <a:xfrm>
            <a:off x="8142476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191" name="object 6191"/>
          <p:cNvSpPr/>
          <p:nvPr/>
        </p:nvSpPr>
        <p:spPr>
          <a:xfrm>
            <a:off x="8151514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192" name="object 6192"/>
          <p:cNvSpPr/>
          <p:nvPr/>
        </p:nvSpPr>
        <p:spPr>
          <a:xfrm>
            <a:off x="8160560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193" name="object 6193"/>
          <p:cNvSpPr/>
          <p:nvPr/>
        </p:nvSpPr>
        <p:spPr>
          <a:xfrm>
            <a:off x="8169102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194" name="object 6194"/>
          <p:cNvSpPr/>
          <p:nvPr/>
        </p:nvSpPr>
        <p:spPr>
          <a:xfrm>
            <a:off x="8178140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195" name="object 6195"/>
          <p:cNvSpPr/>
          <p:nvPr/>
        </p:nvSpPr>
        <p:spPr>
          <a:xfrm>
            <a:off x="8187176" y="335956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196" name="object 6196"/>
          <p:cNvSpPr/>
          <p:nvPr/>
        </p:nvSpPr>
        <p:spPr>
          <a:xfrm>
            <a:off x="8195719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197" name="object 6197"/>
          <p:cNvSpPr/>
          <p:nvPr/>
        </p:nvSpPr>
        <p:spPr>
          <a:xfrm>
            <a:off x="8204766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198" name="object 6198"/>
          <p:cNvSpPr/>
          <p:nvPr/>
        </p:nvSpPr>
        <p:spPr>
          <a:xfrm>
            <a:off x="8213802" y="335956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199" name="object 6199"/>
          <p:cNvSpPr/>
          <p:nvPr/>
        </p:nvSpPr>
        <p:spPr>
          <a:xfrm>
            <a:off x="8222344" y="335956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200" name="object 6200"/>
          <p:cNvSpPr/>
          <p:nvPr/>
        </p:nvSpPr>
        <p:spPr>
          <a:xfrm>
            <a:off x="4047515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201" name="object 6201"/>
          <p:cNvSpPr/>
          <p:nvPr/>
        </p:nvSpPr>
        <p:spPr>
          <a:xfrm>
            <a:off x="4056057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202" name="object 6202"/>
          <p:cNvSpPr/>
          <p:nvPr/>
        </p:nvSpPr>
        <p:spPr>
          <a:xfrm>
            <a:off x="4065103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203" name="object 6203"/>
          <p:cNvSpPr/>
          <p:nvPr/>
        </p:nvSpPr>
        <p:spPr>
          <a:xfrm>
            <a:off x="4074139" y="349368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204" name="object 6204"/>
          <p:cNvSpPr/>
          <p:nvPr/>
        </p:nvSpPr>
        <p:spPr>
          <a:xfrm>
            <a:off x="4082682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205" name="object 6205"/>
          <p:cNvSpPr/>
          <p:nvPr/>
        </p:nvSpPr>
        <p:spPr>
          <a:xfrm>
            <a:off x="4091720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206" name="object 6206"/>
          <p:cNvSpPr/>
          <p:nvPr/>
        </p:nvSpPr>
        <p:spPr>
          <a:xfrm>
            <a:off x="4100765" y="349368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207" name="object 6207"/>
          <p:cNvSpPr/>
          <p:nvPr/>
        </p:nvSpPr>
        <p:spPr>
          <a:xfrm>
            <a:off x="4109299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208" name="object 6208"/>
          <p:cNvSpPr/>
          <p:nvPr/>
        </p:nvSpPr>
        <p:spPr>
          <a:xfrm>
            <a:off x="4118346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209" name="object 6209"/>
          <p:cNvSpPr/>
          <p:nvPr/>
        </p:nvSpPr>
        <p:spPr>
          <a:xfrm>
            <a:off x="4127381" y="349368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210" name="object 6210"/>
          <p:cNvSpPr/>
          <p:nvPr/>
        </p:nvSpPr>
        <p:spPr>
          <a:xfrm>
            <a:off x="4135924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211" name="object 6211"/>
          <p:cNvSpPr/>
          <p:nvPr/>
        </p:nvSpPr>
        <p:spPr>
          <a:xfrm>
            <a:off x="4144971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212" name="object 6212"/>
          <p:cNvSpPr/>
          <p:nvPr/>
        </p:nvSpPr>
        <p:spPr>
          <a:xfrm>
            <a:off x="4154007" y="349368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213" name="object 6213"/>
          <p:cNvSpPr/>
          <p:nvPr/>
        </p:nvSpPr>
        <p:spPr>
          <a:xfrm>
            <a:off x="4162550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214" name="object 6214"/>
          <p:cNvSpPr/>
          <p:nvPr/>
        </p:nvSpPr>
        <p:spPr>
          <a:xfrm>
            <a:off x="4171588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215" name="object 6215"/>
          <p:cNvSpPr/>
          <p:nvPr/>
        </p:nvSpPr>
        <p:spPr>
          <a:xfrm>
            <a:off x="4180633" y="349368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216" name="object 6216"/>
          <p:cNvSpPr/>
          <p:nvPr/>
        </p:nvSpPr>
        <p:spPr>
          <a:xfrm>
            <a:off x="4189176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217" name="object 6217"/>
          <p:cNvSpPr/>
          <p:nvPr/>
        </p:nvSpPr>
        <p:spPr>
          <a:xfrm>
            <a:off x="4198213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218" name="object 6218"/>
          <p:cNvSpPr/>
          <p:nvPr/>
        </p:nvSpPr>
        <p:spPr>
          <a:xfrm>
            <a:off x="4207259" y="349368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219" name="object 6219"/>
          <p:cNvSpPr/>
          <p:nvPr/>
        </p:nvSpPr>
        <p:spPr>
          <a:xfrm>
            <a:off x="4215793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220" name="object 6220"/>
          <p:cNvSpPr/>
          <p:nvPr/>
        </p:nvSpPr>
        <p:spPr>
          <a:xfrm>
            <a:off x="4224839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221" name="object 6221"/>
          <p:cNvSpPr/>
          <p:nvPr/>
        </p:nvSpPr>
        <p:spPr>
          <a:xfrm>
            <a:off x="4233876" y="349368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222" name="object 6222"/>
          <p:cNvSpPr/>
          <p:nvPr/>
        </p:nvSpPr>
        <p:spPr>
          <a:xfrm>
            <a:off x="4242419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223" name="object 6223"/>
          <p:cNvSpPr/>
          <p:nvPr/>
        </p:nvSpPr>
        <p:spPr>
          <a:xfrm>
            <a:off x="4251465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224" name="object 6224"/>
          <p:cNvSpPr/>
          <p:nvPr/>
        </p:nvSpPr>
        <p:spPr>
          <a:xfrm>
            <a:off x="4259997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225" name="object 6225"/>
          <p:cNvSpPr/>
          <p:nvPr/>
        </p:nvSpPr>
        <p:spPr>
          <a:xfrm>
            <a:off x="4269044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226" name="object 6226"/>
          <p:cNvSpPr/>
          <p:nvPr/>
        </p:nvSpPr>
        <p:spPr>
          <a:xfrm>
            <a:off x="4278082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227" name="object 6227"/>
          <p:cNvSpPr/>
          <p:nvPr/>
        </p:nvSpPr>
        <p:spPr>
          <a:xfrm>
            <a:off x="4286623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228" name="object 6228"/>
          <p:cNvSpPr/>
          <p:nvPr/>
        </p:nvSpPr>
        <p:spPr>
          <a:xfrm>
            <a:off x="4295670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229" name="object 6229"/>
          <p:cNvSpPr/>
          <p:nvPr/>
        </p:nvSpPr>
        <p:spPr>
          <a:xfrm>
            <a:off x="4304708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230" name="object 6230"/>
          <p:cNvSpPr/>
          <p:nvPr/>
        </p:nvSpPr>
        <p:spPr>
          <a:xfrm>
            <a:off x="4313249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231" name="object 6231"/>
          <p:cNvSpPr/>
          <p:nvPr/>
        </p:nvSpPr>
        <p:spPr>
          <a:xfrm>
            <a:off x="4322286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232" name="object 6232"/>
          <p:cNvSpPr/>
          <p:nvPr/>
        </p:nvSpPr>
        <p:spPr>
          <a:xfrm>
            <a:off x="4331332" y="349368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233" name="object 6233"/>
          <p:cNvSpPr/>
          <p:nvPr/>
        </p:nvSpPr>
        <p:spPr>
          <a:xfrm>
            <a:off x="4339875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234" name="object 6234"/>
          <p:cNvSpPr/>
          <p:nvPr/>
        </p:nvSpPr>
        <p:spPr>
          <a:xfrm>
            <a:off x="4348912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235" name="object 6235"/>
          <p:cNvSpPr/>
          <p:nvPr/>
        </p:nvSpPr>
        <p:spPr>
          <a:xfrm>
            <a:off x="4357949" y="349368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236" name="object 6236"/>
          <p:cNvSpPr/>
          <p:nvPr/>
        </p:nvSpPr>
        <p:spPr>
          <a:xfrm>
            <a:off x="4366492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237" name="object 6237"/>
          <p:cNvSpPr/>
          <p:nvPr/>
        </p:nvSpPr>
        <p:spPr>
          <a:xfrm>
            <a:off x="4375538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238" name="object 6238"/>
          <p:cNvSpPr/>
          <p:nvPr/>
        </p:nvSpPr>
        <p:spPr>
          <a:xfrm>
            <a:off x="4384574" y="349368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239" name="object 6239"/>
          <p:cNvSpPr/>
          <p:nvPr/>
        </p:nvSpPr>
        <p:spPr>
          <a:xfrm>
            <a:off x="4393117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240" name="object 6240"/>
          <p:cNvSpPr/>
          <p:nvPr/>
        </p:nvSpPr>
        <p:spPr>
          <a:xfrm>
            <a:off x="4402155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241" name="object 6241"/>
          <p:cNvSpPr/>
          <p:nvPr/>
        </p:nvSpPr>
        <p:spPr>
          <a:xfrm>
            <a:off x="4411200" y="349368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242" name="object 6242"/>
          <p:cNvSpPr/>
          <p:nvPr/>
        </p:nvSpPr>
        <p:spPr>
          <a:xfrm>
            <a:off x="4419743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243" name="object 6243"/>
          <p:cNvSpPr/>
          <p:nvPr/>
        </p:nvSpPr>
        <p:spPr>
          <a:xfrm>
            <a:off x="4428781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244" name="object 6244"/>
          <p:cNvSpPr/>
          <p:nvPr/>
        </p:nvSpPr>
        <p:spPr>
          <a:xfrm>
            <a:off x="4437825" y="349368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245" name="object 6245"/>
          <p:cNvSpPr/>
          <p:nvPr/>
        </p:nvSpPr>
        <p:spPr>
          <a:xfrm>
            <a:off x="4446359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246" name="object 6246"/>
          <p:cNvSpPr/>
          <p:nvPr/>
        </p:nvSpPr>
        <p:spPr>
          <a:xfrm>
            <a:off x="4455406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247" name="object 6247"/>
          <p:cNvSpPr/>
          <p:nvPr/>
        </p:nvSpPr>
        <p:spPr>
          <a:xfrm>
            <a:off x="4464442" y="349368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248" name="object 6248"/>
          <p:cNvSpPr/>
          <p:nvPr/>
        </p:nvSpPr>
        <p:spPr>
          <a:xfrm>
            <a:off x="4472985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249" name="object 6249"/>
          <p:cNvSpPr/>
          <p:nvPr/>
        </p:nvSpPr>
        <p:spPr>
          <a:xfrm>
            <a:off x="4482032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250" name="object 6250"/>
          <p:cNvSpPr/>
          <p:nvPr/>
        </p:nvSpPr>
        <p:spPr>
          <a:xfrm>
            <a:off x="4490565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251" name="object 6251"/>
          <p:cNvSpPr/>
          <p:nvPr/>
        </p:nvSpPr>
        <p:spPr>
          <a:xfrm>
            <a:off x="4499611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252" name="object 6252"/>
          <p:cNvSpPr/>
          <p:nvPr/>
        </p:nvSpPr>
        <p:spPr>
          <a:xfrm>
            <a:off x="4508648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253" name="object 6253"/>
          <p:cNvSpPr/>
          <p:nvPr/>
        </p:nvSpPr>
        <p:spPr>
          <a:xfrm>
            <a:off x="4517190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254" name="object 6254"/>
          <p:cNvSpPr/>
          <p:nvPr/>
        </p:nvSpPr>
        <p:spPr>
          <a:xfrm>
            <a:off x="4526237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255" name="object 6255"/>
          <p:cNvSpPr/>
          <p:nvPr/>
        </p:nvSpPr>
        <p:spPr>
          <a:xfrm>
            <a:off x="4535275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256" name="object 6256"/>
          <p:cNvSpPr/>
          <p:nvPr/>
        </p:nvSpPr>
        <p:spPr>
          <a:xfrm>
            <a:off x="4543816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257" name="object 6257"/>
          <p:cNvSpPr/>
          <p:nvPr/>
        </p:nvSpPr>
        <p:spPr>
          <a:xfrm>
            <a:off x="4552854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258" name="object 6258"/>
          <p:cNvSpPr/>
          <p:nvPr/>
        </p:nvSpPr>
        <p:spPr>
          <a:xfrm>
            <a:off x="4561901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259" name="object 6259"/>
          <p:cNvSpPr/>
          <p:nvPr/>
        </p:nvSpPr>
        <p:spPr>
          <a:xfrm>
            <a:off x="4570441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260" name="object 6260"/>
          <p:cNvSpPr/>
          <p:nvPr/>
        </p:nvSpPr>
        <p:spPr>
          <a:xfrm>
            <a:off x="4579479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261" name="object 6261"/>
          <p:cNvSpPr/>
          <p:nvPr/>
        </p:nvSpPr>
        <p:spPr>
          <a:xfrm>
            <a:off x="4588525" y="349368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262" name="object 6262"/>
          <p:cNvSpPr/>
          <p:nvPr/>
        </p:nvSpPr>
        <p:spPr>
          <a:xfrm>
            <a:off x="4597058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263" name="object 6263"/>
          <p:cNvSpPr/>
          <p:nvPr/>
        </p:nvSpPr>
        <p:spPr>
          <a:xfrm>
            <a:off x="4606105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264" name="object 6264"/>
          <p:cNvSpPr/>
          <p:nvPr/>
        </p:nvSpPr>
        <p:spPr>
          <a:xfrm>
            <a:off x="4615142" y="349368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265" name="object 6265"/>
          <p:cNvSpPr/>
          <p:nvPr/>
        </p:nvSpPr>
        <p:spPr>
          <a:xfrm>
            <a:off x="4623685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266" name="object 6266"/>
          <p:cNvSpPr/>
          <p:nvPr/>
        </p:nvSpPr>
        <p:spPr>
          <a:xfrm>
            <a:off x="4632731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267" name="object 6267"/>
          <p:cNvSpPr/>
          <p:nvPr/>
        </p:nvSpPr>
        <p:spPr>
          <a:xfrm>
            <a:off x="4641767" y="349368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268" name="object 6268"/>
          <p:cNvSpPr/>
          <p:nvPr/>
        </p:nvSpPr>
        <p:spPr>
          <a:xfrm>
            <a:off x="4650310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269" name="object 6269"/>
          <p:cNvSpPr/>
          <p:nvPr/>
        </p:nvSpPr>
        <p:spPr>
          <a:xfrm>
            <a:off x="4659348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270" name="object 6270"/>
          <p:cNvSpPr/>
          <p:nvPr/>
        </p:nvSpPr>
        <p:spPr>
          <a:xfrm>
            <a:off x="4668393" y="349368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271" name="object 6271"/>
          <p:cNvSpPr/>
          <p:nvPr/>
        </p:nvSpPr>
        <p:spPr>
          <a:xfrm>
            <a:off x="4676927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272" name="object 6272"/>
          <p:cNvSpPr/>
          <p:nvPr/>
        </p:nvSpPr>
        <p:spPr>
          <a:xfrm>
            <a:off x="4685974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273" name="object 6273"/>
          <p:cNvSpPr/>
          <p:nvPr/>
        </p:nvSpPr>
        <p:spPr>
          <a:xfrm>
            <a:off x="4695010" y="349368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274" name="object 6274"/>
          <p:cNvSpPr/>
          <p:nvPr/>
        </p:nvSpPr>
        <p:spPr>
          <a:xfrm>
            <a:off x="4703552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275" name="object 6275"/>
          <p:cNvSpPr/>
          <p:nvPr/>
        </p:nvSpPr>
        <p:spPr>
          <a:xfrm>
            <a:off x="4712599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276" name="object 6276"/>
          <p:cNvSpPr/>
          <p:nvPr/>
        </p:nvSpPr>
        <p:spPr>
          <a:xfrm>
            <a:off x="4721635" y="349368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277" name="object 6277"/>
          <p:cNvSpPr/>
          <p:nvPr/>
        </p:nvSpPr>
        <p:spPr>
          <a:xfrm>
            <a:off x="4730178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278" name="object 6278"/>
          <p:cNvSpPr/>
          <p:nvPr/>
        </p:nvSpPr>
        <p:spPr>
          <a:xfrm>
            <a:off x="4739216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279" name="object 6279"/>
          <p:cNvSpPr/>
          <p:nvPr/>
        </p:nvSpPr>
        <p:spPr>
          <a:xfrm>
            <a:off x="4747758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280" name="object 6280"/>
          <p:cNvSpPr/>
          <p:nvPr/>
        </p:nvSpPr>
        <p:spPr>
          <a:xfrm>
            <a:off x="4756804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281" name="object 6281"/>
          <p:cNvSpPr/>
          <p:nvPr/>
        </p:nvSpPr>
        <p:spPr>
          <a:xfrm>
            <a:off x="4765841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282" name="object 6282"/>
          <p:cNvSpPr/>
          <p:nvPr/>
        </p:nvSpPr>
        <p:spPr>
          <a:xfrm>
            <a:off x="4774383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283" name="object 6283"/>
          <p:cNvSpPr/>
          <p:nvPr/>
        </p:nvSpPr>
        <p:spPr>
          <a:xfrm>
            <a:off x="4783421" y="349368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6480"/>
                </a:moveTo>
                <a:lnTo>
                  <a:pt x="6480" y="6480"/>
                </a:lnTo>
                <a:lnTo>
                  <a:pt x="6480" y="0"/>
                </a:lnTo>
                <a:lnTo>
                  <a:pt x="0" y="0"/>
                </a:lnTo>
                <a:lnTo>
                  <a:pt x="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284" name="object 6284"/>
          <p:cNvSpPr/>
          <p:nvPr/>
        </p:nvSpPr>
        <p:spPr>
          <a:xfrm>
            <a:off x="4783421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285" name="object 6285"/>
          <p:cNvSpPr/>
          <p:nvPr/>
        </p:nvSpPr>
        <p:spPr>
          <a:xfrm>
            <a:off x="4792467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286" name="object 6286"/>
          <p:cNvSpPr/>
          <p:nvPr/>
        </p:nvSpPr>
        <p:spPr>
          <a:xfrm>
            <a:off x="4801009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287" name="object 6287"/>
          <p:cNvSpPr/>
          <p:nvPr/>
        </p:nvSpPr>
        <p:spPr>
          <a:xfrm>
            <a:off x="4810047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288" name="object 6288"/>
          <p:cNvSpPr/>
          <p:nvPr/>
        </p:nvSpPr>
        <p:spPr>
          <a:xfrm>
            <a:off x="4819093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289" name="object 6289"/>
          <p:cNvSpPr/>
          <p:nvPr/>
        </p:nvSpPr>
        <p:spPr>
          <a:xfrm>
            <a:off x="4827626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290" name="object 6290"/>
          <p:cNvSpPr/>
          <p:nvPr/>
        </p:nvSpPr>
        <p:spPr>
          <a:xfrm>
            <a:off x="4836672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291" name="object 6291"/>
          <p:cNvSpPr/>
          <p:nvPr/>
        </p:nvSpPr>
        <p:spPr>
          <a:xfrm>
            <a:off x="4845708" y="349368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292" name="object 6292"/>
          <p:cNvSpPr/>
          <p:nvPr/>
        </p:nvSpPr>
        <p:spPr>
          <a:xfrm>
            <a:off x="4854251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293" name="object 6293"/>
          <p:cNvSpPr/>
          <p:nvPr/>
        </p:nvSpPr>
        <p:spPr>
          <a:xfrm>
            <a:off x="4863298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294" name="object 6294"/>
          <p:cNvSpPr/>
          <p:nvPr/>
        </p:nvSpPr>
        <p:spPr>
          <a:xfrm>
            <a:off x="4872334" y="349368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295" name="object 6295"/>
          <p:cNvSpPr/>
          <p:nvPr/>
        </p:nvSpPr>
        <p:spPr>
          <a:xfrm>
            <a:off x="4880877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296" name="object 6296"/>
          <p:cNvSpPr/>
          <p:nvPr/>
        </p:nvSpPr>
        <p:spPr>
          <a:xfrm>
            <a:off x="4889915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297" name="object 6297"/>
          <p:cNvSpPr/>
          <p:nvPr/>
        </p:nvSpPr>
        <p:spPr>
          <a:xfrm>
            <a:off x="4898960" y="349368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298" name="object 6298"/>
          <p:cNvSpPr/>
          <p:nvPr/>
        </p:nvSpPr>
        <p:spPr>
          <a:xfrm>
            <a:off x="4907503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299" name="object 6299"/>
          <p:cNvSpPr/>
          <p:nvPr/>
        </p:nvSpPr>
        <p:spPr>
          <a:xfrm>
            <a:off x="4916540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300" name="object 6300"/>
          <p:cNvSpPr/>
          <p:nvPr/>
        </p:nvSpPr>
        <p:spPr>
          <a:xfrm>
            <a:off x="4925577" y="349368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301" name="object 6301"/>
          <p:cNvSpPr/>
          <p:nvPr/>
        </p:nvSpPr>
        <p:spPr>
          <a:xfrm>
            <a:off x="4934120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302" name="object 6302"/>
          <p:cNvSpPr/>
          <p:nvPr/>
        </p:nvSpPr>
        <p:spPr>
          <a:xfrm>
            <a:off x="4943166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303" name="object 6303"/>
          <p:cNvSpPr/>
          <p:nvPr/>
        </p:nvSpPr>
        <p:spPr>
          <a:xfrm>
            <a:off x="4952203" y="349368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304" name="object 6304"/>
          <p:cNvSpPr/>
          <p:nvPr/>
        </p:nvSpPr>
        <p:spPr>
          <a:xfrm>
            <a:off x="4960745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305" name="object 6305"/>
          <p:cNvSpPr/>
          <p:nvPr/>
        </p:nvSpPr>
        <p:spPr>
          <a:xfrm>
            <a:off x="4969783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306" name="object 6306"/>
          <p:cNvSpPr/>
          <p:nvPr/>
        </p:nvSpPr>
        <p:spPr>
          <a:xfrm>
            <a:off x="4978828" y="349368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307" name="object 6307"/>
          <p:cNvSpPr/>
          <p:nvPr/>
        </p:nvSpPr>
        <p:spPr>
          <a:xfrm>
            <a:off x="4987371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308" name="object 6308"/>
          <p:cNvSpPr/>
          <p:nvPr/>
        </p:nvSpPr>
        <p:spPr>
          <a:xfrm>
            <a:off x="4996409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309" name="object 6309"/>
          <p:cNvSpPr/>
          <p:nvPr/>
        </p:nvSpPr>
        <p:spPr>
          <a:xfrm>
            <a:off x="5004950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310" name="object 6310"/>
          <p:cNvSpPr/>
          <p:nvPr/>
        </p:nvSpPr>
        <p:spPr>
          <a:xfrm>
            <a:off x="5013988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311" name="object 6311"/>
          <p:cNvSpPr/>
          <p:nvPr/>
        </p:nvSpPr>
        <p:spPr>
          <a:xfrm>
            <a:off x="5023034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312" name="object 6312"/>
          <p:cNvSpPr/>
          <p:nvPr/>
        </p:nvSpPr>
        <p:spPr>
          <a:xfrm>
            <a:off x="5031576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313" name="object 6313"/>
          <p:cNvSpPr/>
          <p:nvPr/>
        </p:nvSpPr>
        <p:spPr>
          <a:xfrm>
            <a:off x="5040613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314" name="object 6314"/>
          <p:cNvSpPr/>
          <p:nvPr/>
        </p:nvSpPr>
        <p:spPr>
          <a:xfrm>
            <a:off x="5049660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315" name="object 6315"/>
          <p:cNvSpPr/>
          <p:nvPr/>
        </p:nvSpPr>
        <p:spPr>
          <a:xfrm>
            <a:off x="5058193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316" name="object 6316"/>
          <p:cNvSpPr/>
          <p:nvPr/>
        </p:nvSpPr>
        <p:spPr>
          <a:xfrm>
            <a:off x="5067239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317" name="object 6317"/>
          <p:cNvSpPr/>
          <p:nvPr/>
        </p:nvSpPr>
        <p:spPr>
          <a:xfrm>
            <a:off x="5076277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318" name="object 6318"/>
          <p:cNvSpPr/>
          <p:nvPr/>
        </p:nvSpPr>
        <p:spPr>
          <a:xfrm>
            <a:off x="5084818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319" name="object 6319"/>
          <p:cNvSpPr/>
          <p:nvPr/>
        </p:nvSpPr>
        <p:spPr>
          <a:xfrm>
            <a:off x="5093865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320" name="object 6320"/>
          <p:cNvSpPr/>
          <p:nvPr/>
        </p:nvSpPr>
        <p:spPr>
          <a:xfrm>
            <a:off x="5102901" y="349368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321" name="object 6321"/>
          <p:cNvSpPr/>
          <p:nvPr/>
        </p:nvSpPr>
        <p:spPr>
          <a:xfrm>
            <a:off x="5111444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322" name="object 6322"/>
          <p:cNvSpPr/>
          <p:nvPr/>
        </p:nvSpPr>
        <p:spPr>
          <a:xfrm>
            <a:off x="5120482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323" name="object 6323"/>
          <p:cNvSpPr/>
          <p:nvPr/>
        </p:nvSpPr>
        <p:spPr>
          <a:xfrm>
            <a:off x="5129527" y="349368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324" name="object 6324"/>
          <p:cNvSpPr/>
          <p:nvPr/>
        </p:nvSpPr>
        <p:spPr>
          <a:xfrm>
            <a:off x="5138566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325" name="object 6325"/>
          <p:cNvSpPr/>
          <p:nvPr/>
        </p:nvSpPr>
        <p:spPr>
          <a:xfrm>
            <a:off x="5147612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326" name="object 6326"/>
          <p:cNvSpPr/>
          <p:nvPr/>
        </p:nvSpPr>
        <p:spPr>
          <a:xfrm>
            <a:off x="5156648" y="349368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327" name="object 6327"/>
          <p:cNvSpPr/>
          <p:nvPr/>
        </p:nvSpPr>
        <p:spPr>
          <a:xfrm>
            <a:off x="5165191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328" name="object 6328"/>
          <p:cNvSpPr/>
          <p:nvPr/>
        </p:nvSpPr>
        <p:spPr>
          <a:xfrm>
            <a:off x="5174229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329" name="object 6329"/>
          <p:cNvSpPr/>
          <p:nvPr/>
        </p:nvSpPr>
        <p:spPr>
          <a:xfrm>
            <a:off x="5183276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330" name="object 6330"/>
          <p:cNvSpPr/>
          <p:nvPr/>
        </p:nvSpPr>
        <p:spPr>
          <a:xfrm>
            <a:off x="5192314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331" name="object 6331"/>
          <p:cNvSpPr/>
          <p:nvPr/>
        </p:nvSpPr>
        <p:spPr>
          <a:xfrm>
            <a:off x="5201358" y="349368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332" name="object 6332"/>
          <p:cNvSpPr/>
          <p:nvPr/>
        </p:nvSpPr>
        <p:spPr>
          <a:xfrm>
            <a:off x="5209901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333" name="object 6333"/>
          <p:cNvSpPr/>
          <p:nvPr/>
        </p:nvSpPr>
        <p:spPr>
          <a:xfrm>
            <a:off x="5218939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334" name="object 6334"/>
          <p:cNvSpPr/>
          <p:nvPr/>
        </p:nvSpPr>
        <p:spPr>
          <a:xfrm>
            <a:off x="5227986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335" name="object 6335"/>
          <p:cNvSpPr/>
          <p:nvPr/>
        </p:nvSpPr>
        <p:spPr>
          <a:xfrm>
            <a:off x="5237022" y="349368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336" name="object 6336"/>
          <p:cNvSpPr/>
          <p:nvPr/>
        </p:nvSpPr>
        <p:spPr>
          <a:xfrm>
            <a:off x="5245565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337" name="object 6337"/>
          <p:cNvSpPr/>
          <p:nvPr/>
        </p:nvSpPr>
        <p:spPr>
          <a:xfrm>
            <a:off x="5254603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338" name="object 6338"/>
          <p:cNvSpPr/>
          <p:nvPr/>
        </p:nvSpPr>
        <p:spPr>
          <a:xfrm>
            <a:off x="5263649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339" name="object 6339"/>
          <p:cNvSpPr/>
          <p:nvPr/>
        </p:nvSpPr>
        <p:spPr>
          <a:xfrm>
            <a:off x="5272687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340" name="object 6340"/>
          <p:cNvSpPr/>
          <p:nvPr/>
        </p:nvSpPr>
        <p:spPr>
          <a:xfrm>
            <a:off x="5281732" y="349368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341" name="object 6341"/>
          <p:cNvSpPr/>
          <p:nvPr/>
        </p:nvSpPr>
        <p:spPr>
          <a:xfrm>
            <a:off x="5290275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342" name="object 6342"/>
          <p:cNvSpPr/>
          <p:nvPr/>
        </p:nvSpPr>
        <p:spPr>
          <a:xfrm>
            <a:off x="5299312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343" name="object 6343"/>
          <p:cNvSpPr/>
          <p:nvPr/>
        </p:nvSpPr>
        <p:spPr>
          <a:xfrm>
            <a:off x="5308350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344" name="object 6344"/>
          <p:cNvSpPr/>
          <p:nvPr/>
        </p:nvSpPr>
        <p:spPr>
          <a:xfrm>
            <a:off x="5317397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345" name="object 6345"/>
          <p:cNvSpPr/>
          <p:nvPr/>
        </p:nvSpPr>
        <p:spPr>
          <a:xfrm>
            <a:off x="5326433" y="349368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346" name="object 6346"/>
          <p:cNvSpPr/>
          <p:nvPr/>
        </p:nvSpPr>
        <p:spPr>
          <a:xfrm>
            <a:off x="5334976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347" name="object 6347"/>
          <p:cNvSpPr/>
          <p:nvPr/>
        </p:nvSpPr>
        <p:spPr>
          <a:xfrm>
            <a:off x="5344022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348" name="object 6348"/>
          <p:cNvSpPr/>
          <p:nvPr/>
        </p:nvSpPr>
        <p:spPr>
          <a:xfrm>
            <a:off x="5353060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349" name="object 6349"/>
          <p:cNvSpPr/>
          <p:nvPr/>
        </p:nvSpPr>
        <p:spPr>
          <a:xfrm>
            <a:off x="5362107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350" name="object 6350"/>
          <p:cNvSpPr/>
          <p:nvPr/>
        </p:nvSpPr>
        <p:spPr>
          <a:xfrm>
            <a:off x="5371143" y="349368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351" name="object 6351"/>
          <p:cNvSpPr/>
          <p:nvPr/>
        </p:nvSpPr>
        <p:spPr>
          <a:xfrm>
            <a:off x="5379686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352" name="object 6352"/>
          <p:cNvSpPr/>
          <p:nvPr/>
        </p:nvSpPr>
        <p:spPr>
          <a:xfrm>
            <a:off x="5388724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353" name="object 6353"/>
          <p:cNvSpPr/>
          <p:nvPr/>
        </p:nvSpPr>
        <p:spPr>
          <a:xfrm>
            <a:off x="5397770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354" name="object 6354"/>
          <p:cNvSpPr/>
          <p:nvPr/>
        </p:nvSpPr>
        <p:spPr>
          <a:xfrm>
            <a:off x="5406806" y="349368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355" name="object 6355"/>
          <p:cNvSpPr/>
          <p:nvPr/>
        </p:nvSpPr>
        <p:spPr>
          <a:xfrm>
            <a:off x="5415349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356" name="object 6356"/>
          <p:cNvSpPr/>
          <p:nvPr/>
        </p:nvSpPr>
        <p:spPr>
          <a:xfrm>
            <a:off x="5424396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357" name="object 6357"/>
          <p:cNvSpPr/>
          <p:nvPr/>
        </p:nvSpPr>
        <p:spPr>
          <a:xfrm>
            <a:off x="5433433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358" name="object 6358"/>
          <p:cNvSpPr/>
          <p:nvPr/>
        </p:nvSpPr>
        <p:spPr>
          <a:xfrm>
            <a:off x="5442471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359" name="object 6359"/>
          <p:cNvSpPr/>
          <p:nvPr/>
        </p:nvSpPr>
        <p:spPr>
          <a:xfrm>
            <a:off x="5451516" y="349368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360" name="object 6360"/>
          <p:cNvSpPr/>
          <p:nvPr/>
        </p:nvSpPr>
        <p:spPr>
          <a:xfrm>
            <a:off x="5460059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361" name="object 6361"/>
          <p:cNvSpPr/>
          <p:nvPr/>
        </p:nvSpPr>
        <p:spPr>
          <a:xfrm>
            <a:off x="5469096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362" name="object 6362"/>
          <p:cNvSpPr/>
          <p:nvPr/>
        </p:nvSpPr>
        <p:spPr>
          <a:xfrm>
            <a:off x="5478143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363" name="object 6363"/>
          <p:cNvSpPr/>
          <p:nvPr/>
        </p:nvSpPr>
        <p:spPr>
          <a:xfrm>
            <a:off x="5487181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364" name="object 6364"/>
          <p:cNvSpPr/>
          <p:nvPr/>
        </p:nvSpPr>
        <p:spPr>
          <a:xfrm>
            <a:off x="5496226" y="349368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365" name="object 6365"/>
          <p:cNvSpPr/>
          <p:nvPr/>
        </p:nvSpPr>
        <p:spPr>
          <a:xfrm>
            <a:off x="5504760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366" name="object 6366"/>
          <p:cNvSpPr/>
          <p:nvPr/>
        </p:nvSpPr>
        <p:spPr>
          <a:xfrm>
            <a:off x="5513807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367" name="object 6367"/>
          <p:cNvSpPr/>
          <p:nvPr/>
        </p:nvSpPr>
        <p:spPr>
          <a:xfrm>
            <a:off x="5522845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368" name="object 6368"/>
          <p:cNvSpPr/>
          <p:nvPr/>
        </p:nvSpPr>
        <p:spPr>
          <a:xfrm>
            <a:off x="5531891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369" name="object 6369"/>
          <p:cNvSpPr/>
          <p:nvPr/>
        </p:nvSpPr>
        <p:spPr>
          <a:xfrm>
            <a:off x="5540927" y="349368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370" name="object 6370"/>
          <p:cNvSpPr/>
          <p:nvPr/>
        </p:nvSpPr>
        <p:spPr>
          <a:xfrm>
            <a:off x="5549470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371" name="object 6371"/>
          <p:cNvSpPr/>
          <p:nvPr/>
        </p:nvSpPr>
        <p:spPr>
          <a:xfrm>
            <a:off x="5558517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372" name="object 6372"/>
          <p:cNvSpPr/>
          <p:nvPr/>
        </p:nvSpPr>
        <p:spPr>
          <a:xfrm>
            <a:off x="5567554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373" name="object 6373"/>
          <p:cNvSpPr/>
          <p:nvPr/>
        </p:nvSpPr>
        <p:spPr>
          <a:xfrm>
            <a:off x="5576591" y="349368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374" name="object 6374"/>
          <p:cNvSpPr/>
          <p:nvPr/>
        </p:nvSpPr>
        <p:spPr>
          <a:xfrm>
            <a:off x="5585134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375" name="object 6375"/>
          <p:cNvSpPr/>
          <p:nvPr/>
        </p:nvSpPr>
        <p:spPr>
          <a:xfrm>
            <a:off x="5594180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376" name="object 6376"/>
          <p:cNvSpPr/>
          <p:nvPr/>
        </p:nvSpPr>
        <p:spPr>
          <a:xfrm>
            <a:off x="5603217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377" name="object 6377"/>
          <p:cNvSpPr/>
          <p:nvPr/>
        </p:nvSpPr>
        <p:spPr>
          <a:xfrm>
            <a:off x="5612264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378" name="object 6378"/>
          <p:cNvSpPr/>
          <p:nvPr/>
        </p:nvSpPr>
        <p:spPr>
          <a:xfrm>
            <a:off x="5621300" y="349368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379" name="object 6379"/>
          <p:cNvSpPr/>
          <p:nvPr/>
        </p:nvSpPr>
        <p:spPr>
          <a:xfrm>
            <a:off x="5629843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380" name="object 6380"/>
          <p:cNvSpPr/>
          <p:nvPr/>
        </p:nvSpPr>
        <p:spPr>
          <a:xfrm>
            <a:off x="5638881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381" name="object 6381"/>
          <p:cNvSpPr/>
          <p:nvPr/>
        </p:nvSpPr>
        <p:spPr>
          <a:xfrm>
            <a:off x="5647927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382" name="object 6382"/>
          <p:cNvSpPr/>
          <p:nvPr/>
        </p:nvSpPr>
        <p:spPr>
          <a:xfrm>
            <a:off x="5656965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383" name="object 6383"/>
          <p:cNvSpPr/>
          <p:nvPr/>
        </p:nvSpPr>
        <p:spPr>
          <a:xfrm>
            <a:off x="5666010" y="349368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384" name="object 6384"/>
          <p:cNvSpPr/>
          <p:nvPr/>
        </p:nvSpPr>
        <p:spPr>
          <a:xfrm>
            <a:off x="5674553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385" name="object 6385"/>
          <p:cNvSpPr/>
          <p:nvPr/>
        </p:nvSpPr>
        <p:spPr>
          <a:xfrm>
            <a:off x="5683591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386" name="object 6386"/>
          <p:cNvSpPr/>
          <p:nvPr/>
        </p:nvSpPr>
        <p:spPr>
          <a:xfrm>
            <a:off x="5692638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387" name="object 6387"/>
          <p:cNvSpPr/>
          <p:nvPr/>
        </p:nvSpPr>
        <p:spPr>
          <a:xfrm>
            <a:off x="5701674" y="349368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388" name="object 6388"/>
          <p:cNvSpPr/>
          <p:nvPr/>
        </p:nvSpPr>
        <p:spPr>
          <a:xfrm>
            <a:off x="5710217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389" name="object 6389"/>
          <p:cNvSpPr/>
          <p:nvPr/>
        </p:nvSpPr>
        <p:spPr>
          <a:xfrm>
            <a:off x="5719254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390" name="object 6390"/>
          <p:cNvSpPr/>
          <p:nvPr/>
        </p:nvSpPr>
        <p:spPr>
          <a:xfrm>
            <a:off x="5728299" y="349368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391" name="object 6391"/>
          <p:cNvSpPr/>
          <p:nvPr/>
        </p:nvSpPr>
        <p:spPr>
          <a:xfrm>
            <a:off x="5736833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392" name="object 6392"/>
          <p:cNvSpPr/>
          <p:nvPr/>
        </p:nvSpPr>
        <p:spPr>
          <a:xfrm>
            <a:off x="5745880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393" name="object 6393"/>
          <p:cNvSpPr/>
          <p:nvPr/>
        </p:nvSpPr>
        <p:spPr>
          <a:xfrm>
            <a:off x="5754918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394" name="object 6394"/>
          <p:cNvSpPr/>
          <p:nvPr/>
        </p:nvSpPr>
        <p:spPr>
          <a:xfrm>
            <a:off x="5763459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395" name="object 6395"/>
          <p:cNvSpPr/>
          <p:nvPr/>
        </p:nvSpPr>
        <p:spPr>
          <a:xfrm>
            <a:off x="5772506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396" name="object 6396"/>
          <p:cNvSpPr/>
          <p:nvPr/>
        </p:nvSpPr>
        <p:spPr>
          <a:xfrm>
            <a:off x="5781543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397" name="object 6397"/>
          <p:cNvSpPr/>
          <p:nvPr/>
        </p:nvSpPr>
        <p:spPr>
          <a:xfrm>
            <a:off x="5790588" y="349368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398" name="object 6398"/>
          <p:cNvSpPr/>
          <p:nvPr/>
        </p:nvSpPr>
        <p:spPr>
          <a:xfrm>
            <a:off x="5799122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399" name="object 6399"/>
          <p:cNvSpPr/>
          <p:nvPr/>
        </p:nvSpPr>
        <p:spPr>
          <a:xfrm>
            <a:off x="5808169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400" name="object 6400"/>
          <p:cNvSpPr/>
          <p:nvPr/>
        </p:nvSpPr>
        <p:spPr>
          <a:xfrm>
            <a:off x="5817205" y="349368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401" name="object 6401"/>
          <p:cNvSpPr/>
          <p:nvPr/>
        </p:nvSpPr>
        <p:spPr>
          <a:xfrm>
            <a:off x="5825748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402" name="object 6402"/>
          <p:cNvSpPr/>
          <p:nvPr/>
        </p:nvSpPr>
        <p:spPr>
          <a:xfrm>
            <a:off x="5834794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403" name="object 6403"/>
          <p:cNvSpPr/>
          <p:nvPr/>
        </p:nvSpPr>
        <p:spPr>
          <a:xfrm>
            <a:off x="5843831" y="349368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404" name="object 6404"/>
          <p:cNvSpPr/>
          <p:nvPr/>
        </p:nvSpPr>
        <p:spPr>
          <a:xfrm>
            <a:off x="5852374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405" name="object 6405"/>
          <p:cNvSpPr/>
          <p:nvPr/>
        </p:nvSpPr>
        <p:spPr>
          <a:xfrm>
            <a:off x="5861411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406" name="object 6406"/>
          <p:cNvSpPr/>
          <p:nvPr/>
        </p:nvSpPr>
        <p:spPr>
          <a:xfrm>
            <a:off x="5870458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407" name="object 6407"/>
          <p:cNvSpPr/>
          <p:nvPr/>
        </p:nvSpPr>
        <p:spPr>
          <a:xfrm>
            <a:off x="5879000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408" name="object 6408"/>
          <p:cNvSpPr/>
          <p:nvPr/>
        </p:nvSpPr>
        <p:spPr>
          <a:xfrm>
            <a:off x="5888037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409" name="object 6409"/>
          <p:cNvSpPr/>
          <p:nvPr/>
        </p:nvSpPr>
        <p:spPr>
          <a:xfrm>
            <a:off x="5897083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410" name="object 6410"/>
          <p:cNvSpPr/>
          <p:nvPr/>
        </p:nvSpPr>
        <p:spPr>
          <a:xfrm>
            <a:off x="5906120" y="349368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411" name="object 6411"/>
          <p:cNvSpPr/>
          <p:nvPr/>
        </p:nvSpPr>
        <p:spPr>
          <a:xfrm>
            <a:off x="5914663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412" name="object 6412"/>
          <p:cNvSpPr/>
          <p:nvPr/>
        </p:nvSpPr>
        <p:spPr>
          <a:xfrm>
            <a:off x="5923700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413" name="object 6413"/>
          <p:cNvSpPr/>
          <p:nvPr/>
        </p:nvSpPr>
        <p:spPr>
          <a:xfrm>
            <a:off x="5932746" y="349368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414" name="object 6414"/>
          <p:cNvSpPr/>
          <p:nvPr/>
        </p:nvSpPr>
        <p:spPr>
          <a:xfrm>
            <a:off x="5941289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415" name="object 6415"/>
          <p:cNvSpPr/>
          <p:nvPr/>
        </p:nvSpPr>
        <p:spPr>
          <a:xfrm>
            <a:off x="5950326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416" name="object 6416"/>
          <p:cNvSpPr/>
          <p:nvPr/>
        </p:nvSpPr>
        <p:spPr>
          <a:xfrm>
            <a:off x="5959363" y="349368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417" name="object 6417"/>
          <p:cNvSpPr/>
          <p:nvPr/>
        </p:nvSpPr>
        <p:spPr>
          <a:xfrm>
            <a:off x="5967906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418" name="object 6418"/>
          <p:cNvSpPr/>
          <p:nvPr/>
        </p:nvSpPr>
        <p:spPr>
          <a:xfrm>
            <a:off x="5976952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419" name="object 6419"/>
          <p:cNvSpPr/>
          <p:nvPr/>
        </p:nvSpPr>
        <p:spPr>
          <a:xfrm>
            <a:off x="5985988" y="349368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420" name="object 6420"/>
          <p:cNvSpPr/>
          <p:nvPr/>
        </p:nvSpPr>
        <p:spPr>
          <a:xfrm>
            <a:off x="5994531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421" name="object 6421"/>
          <p:cNvSpPr/>
          <p:nvPr/>
        </p:nvSpPr>
        <p:spPr>
          <a:xfrm>
            <a:off x="6003569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422" name="object 6422"/>
          <p:cNvSpPr/>
          <p:nvPr/>
        </p:nvSpPr>
        <p:spPr>
          <a:xfrm>
            <a:off x="6012615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423" name="object 6423"/>
          <p:cNvSpPr/>
          <p:nvPr/>
        </p:nvSpPr>
        <p:spPr>
          <a:xfrm>
            <a:off x="6021157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424" name="object 6424"/>
          <p:cNvSpPr/>
          <p:nvPr/>
        </p:nvSpPr>
        <p:spPr>
          <a:xfrm>
            <a:off x="6030195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425" name="object 6425"/>
          <p:cNvSpPr/>
          <p:nvPr/>
        </p:nvSpPr>
        <p:spPr>
          <a:xfrm>
            <a:off x="6039241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426" name="object 6426"/>
          <p:cNvSpPr/>
          <p:nvPr/>
        </p:nvSpPr>
        <p:spPr>
          <a:xfrm>
            <a:off x="6048277" y="349368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427" name="object 6427"/>
          <p:cNvSpPr/>
          <p:nvPr/>
        </p:nvSpPr>
        <p:spPr>
          <a:xfrm>
            <a:off x="6056820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428" name="object 6428"/>
          <p:cNvSpPr/>
          <p:nvPr/>
        </p:nvSpPr>
        <p:spPr>
          <a:xfrm>
            <a:off x="6065858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429" name="object 6429"/>
          <p:cNvSpPr/>
          <p:nvPr/>
        </p:nvSpPr>
        <p:spPr>
          <a:xfrm>
            <a:off x="6074903" y="349368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430" name="object 6430"/>
          <p:cNvSpPr/>
          <p:nvPr/>
        </p:nvSpPr>
        <p:spPr>
          <a:xfrm>
            <a:off x="6083446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431" name="object 6431"/>
          <p:cNvSpPr/>
          <p:nvPr/>
        </p:nvSpPr>
        <p:spPr>
          <a:xfrm>
            <a:off x="6092484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432" name="object 6432"/>
          <p:cNvSpPr/>
          <p:nvPr/>
        </p:nvSpPr>
        <p:spPr>
          <a:xfrm>
            <a:off x="6101528" y="349368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433" name="object 6433"/>
          <p:cNvSpPr/>
          <p:nvPr/>
        </p:nvSpPr>
        <p:spPr>
          <a:xfrm>
            <a:off x="6110062" y="349368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6480"/>
                </a:moveTo>
                <a:lnTo>
                  <a:pt x="6479" y="6480"/>
                </a:lnTo>
                <a:lnTo>
                  <a:pt x="6479" y="0"/>
                </a:lnTo>
                <a:lnTo>
                  <a:pt x="0" y="0"/>
                </a:lnTo>
                <a:lnTo>
                  <a:pt x="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434" name="object 6434"/>
          <p:cNvSpPr/>
          <p:nvPr/>
        </p:nvSpPr>
        <p:spPr>
          <a:xfrm>
            <a:off x="6110062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435" name="object 6435"/>
          <p:cNvSpPr/>
          <p:nvPr/>
        </p:nvSpPr>
        <p:spPr>
          <a:xfrm>
            <a:off x="6119109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436" name="object 6436"/>
          <p:cNvSpPr/>
          <p:nvPr/>
        </p:nvSpPr>
        <p:spPr>
          <a:xfrm>
            <a:off x="6128147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437" name="object 6437"/>
          <p:cNvSpPr/>
          <p:nvPr/>
        </p:nvSpPr>
        <p:spPr>
          <a:xfrm>
            <a:off x="6136688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438" name="object 6438"/>
          <p:cNvSpPr/>
          <p:nvPr/>
        </p:nvSpPr>
        <p:spPr>
          <a:xfrm>
            <a:off x="6145735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439" name="object 6439"/>
          <p:cNvSpPr/>
          <p:nvPr/>
        </p:nvSpPr>
        <p:spPr>
          <a:xfrm>
            <a:off x="6154773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440" name="object 6440"/>
          <p:cNvSpPr/>
          <p:nvPr/>
        </p:nvSpPr>
        <p:spPr>
          <a:xfrm>
            <a:off x="6163809" y="349368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441" name="object 6441"/>
          <p:cNvSpPr/>
          <p:nvPr/>
        </p:nvSpPr>
        <p:spPr>
          <a:xfrm>
            <a:off x="6172351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442" name="object 6442"/>
          <p:cNvSpPr/>
          <p:nvPr/>
        </p:nvSpPr>
        <p:spPr>
          <a:xfrm>
            <a:off x="6181398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443" name="object 6443"/>
          <p:cNvSpPr/>
          <p:nvPr/>
        </p:nvSpPr>
        <p:spPr>
          <a:xfrm>
            <a:off x="6190435" y="349368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444" name="object 6444"/>
          <p:cNvSpPr/>
          <p:nvPr/>
        </p:nvSpPr>
        <p:spPr>
          <a:xfrm>
            <a:off x="6198978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445" name="object 6445"/>
          <p:cNvSpPr/>
          <p:nvPr/>
        </p:nvSpPr>
        <p:spPr>
          <a:xfrm>
            <a:off x="6208015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446" name="object 6446"/>
          <p:cNvSpPr/>
          <p:nvPr/>
        </p:nvSpPr>
        <p:spPr>
          <a:xfrm>
            <a:off x="6217061" y="349368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447" name="object 6447"/>
          <p:cNvSpPr/>
          <p:nvPr/>
        </p:nvSpPr>
        <p:spPr>
          <a:xfrm>
            <a:off x="6225604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448" name="object 6448"/>
          <p:cNvSpPr/>
          <p:nvPr/>
        </p:nvSpPr>
        <p:spPr>
          <a:xfrm>
            <a:off x="6234641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449" name="object 6449"/>
          <p:cNvSpPr/>
          <p:nvPr/>
        </p:nvSpPr>
        <p:spPr>
          <a:xfrm>
            <a:off x="6243687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450" name="object 6450"/>
          <p:cNvSpPr/>
          <p:nvPr/>
        </p:nvSpPr>
        <p:spPr>
          <a:xfrm>
            <a:off x="6252220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451" name="object 6451"/>
          <p:cNvSpPr/>
          <p:nvPr/>
        </p:nvSpPr>
        <p:spPr>
          <a:xfrm>
            <a:off x="6261267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452" name="object 6452"/>
          <p:cNvSpPr/>
          <p:nvPr/>
        </p:nvSpPr>
        <p:spPr>
          <a:xfrm>
            <a:off x="6270304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453" name="object 6453"/>
          <p:cNvSpPr/>
          <p:nvPr/>
        </p:nvSpPr>
        <p:spPr>
          <a:xfrm>
            <a:off x="6278846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454" name="object 6454"/>
          <p:cNvSpPr/>
          <p:nvPr/>
        </p:nvSpPr>
        <p:spPr>
          <a:xfrm>
            <a:off x="6287893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455" name="object 6455"/>
          <p:cNvSpPr/>
          <p:nvPr/>
        </p:nvSpPr>
        <p:spPr>
          <a:xfrm>
            <a:off x="6296930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456" name="object 6456"/>
          <p:cNvSpPr/>
          <p:nvPr/>
        </p:nvSpPr>
        <p:spPr>
          <a:xfrm>
            <a:off x="6305975" y="349368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457" name="object 6457"/>
          <p:cNvSpPr/>
          <p:nvPr/>
        </p:nvSpPr>
        <p:spPr>
          <a:xfrm>
            <a:off x="6314509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458" name="object 6458"/>
          <p:cNvSpPr/>
          <p:nvPr/>
        </p:nvSpPr>
        <p:spPr>
          <a:xfrm>
            <a:off x="6323556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459" name="object 6459"/>
          <p:cNvSpPr/>
          <p:nvPr/>
        </p:nvSpPr>
        <p:spPr>
          <a:xfrm>
            <a:off x="6332592" y="349368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460" name="object 6460"/>
          <p:cNvSpPr/>
          <p:nvPr/>
        </p:nvSpPr>
        <p:spPr>
          <a:xfrm>
            <a:off x="6341135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461" name="object 6461"/>
          <p:cNvSpPr/>
          <p:nvPr/>
        </p:nvSpPr>
        <p:spPr>
          <a:xfrm>
            <a:off x="6350182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462" name="object 6462"/>
          <p:cNvSpPr/>
          <p:nvPr/>
        </p:nvSpPr>
        <p:spPr>
          <a:xfrm>
            <a:off x="6359217" y="349368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463" name="object 6463"/>
          <p:cNvSpPr/>
          <p:nvPr/>
        </p:nvSpPr>
        <p:spPr>
          <a:xfrm>
            <a:off x="6367760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464" name="object 6464"/>
          <p:cNvSpPr/>
          <p:nvPr/>
        </p:nvSpPr>
        <p:spPr>
          <a:xfrm>
            <a:off x="6376798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465" name="object 6465"/>
          <p:cNvSpPr/>
          <p:nvPr/>
        </p:nvSpPr>
        <p:spPr>
          <a:xfrm>
            <a:off x="6385845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466" name="object 6466"/>
          <p:cNvSpPr/>
          <p:nvPr/>
        </p:nvSpPr>
        <p:spPr>
          <a:xfrm>
            <a:off x="6394386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467" name="object 6467"/>
          <p:cNvSpPr/>
          <p:nvPr/>
        </p:nvSpPr>
        <p:spPr>
          <a:xfrm>
            <a:off x="6403424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468" name="object 6468"/>
          <p:cNvSpPr/>
          <p:nvPr/>
        </p:nvSpPr>
        <p:spPr>
          <a:xfrm>
            <a:off x="6412462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469" name="object 6469"/>
          <p:cNvSpPr/>
          <p:nvPr/>
        </p:nvSpPr>
        <p:spPr>
          <a:xfrm>
            <a:off x="6421506" y="349368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470" name="object 6470"/>
          <p:cNvSpPr/>
          <p:nvPr/>
        </p:nvSpPr>
        <p:spPr>
          <a:xfrm>
            <a:off x="6430049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471" name="object 6471"/>
          <p:cNvSpPr/>
          <p:nvPr/>
        </p:nvSpPr>
        <p:spPr>
          <a:xfrm>
            <a:off x="6439087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472" name="object 6472"/>
          <p:cNvSpPr/>
          <p:nvPr/>
        </p:nvSpPr>
        <p:spPr>
          <a:xfrm>
            <a:off x="6448132" y="349368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473" name="object 6473"/>
          <p:cNvSpPr/>
          <p:nvPr/>
        </p:nvSpPr>
        <p:spPr>
          <a:xfrm>
            <a:off x="6456666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474" name="object 6474"/>
          <p:cNvSpPr/>
          <p:nvPr/>
        </p:nvSpPr>
        <p:spPr>
          <a:xfrm>
            <a:off x="6465713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475" name="object 6475"/>
          <p:cNvSpPr/>
          <p:nvPr/>
        </p:nvSpPr>
        <p:spPr>
          <a:xfrm>
            <a:off x="6474749" y="349368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476" name="object 6476"/>
          <p:cNvSpPr/>
          <p:nvPr/>
        </p:nvSpPr>
        <p:spPr>
          <a:xfrm>
            <a:off x="6483292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477" name="object 6477"/>
          <p:cNvSpPr/>
          <p:nvPr/>
        </p:nvSpPr>
        <p:spPr>
          <a:xfrm>
            <a:off x="6492338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478" name="object 6478"/>
          <p:cNvSpPr/>
          <p:nvPr/>
        </p:nvSpPr>
        <p:spPr>
          <a:xfrm>
            <a:off x="6501376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479" name="object 6479"/>
          <p:cNvSpPr/>
          <p:nvPr/>
        </p:nvSpPr>
        <p:spPr>
          <a:xfrm>
            <a:off x="6509918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480" name="object 6480"/>
          <p:cNvSpPr/>
          <p:nvPr/>
        </p:nvSpPr>
        <p:spPr>
          <a:xfrm>
            <a:off x="6518955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481" name="object 6481"/>
          <p:cNvSpPr/>
          <p:nvPr/>
        </p:nvSpPr>
        <p:spPr>
          <a:xfrm>
            <a:off x="6528002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482" name="object 6482"/>
          <p:cNvSpPr/>
          <p:nvPr/>
        </p:nvSpPr>
        <p:spPr>
          <a:xfrm>
            <a:off x="6536544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483" name="object 6483"/>
          <p:cNvSpPr/>
          <p:nvPr/>
        </p:nvSpPr>
        <p:spPr>
          <a:xfrm>
            <a:off x="6545581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484" name="object 6484"/>
          <p:cNvSpPr/>
          <p:nvPr/>
        </p:nvSpPr>
        <p:spPr>
          <a:xfrm>
            <a:off x="6554628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485" name="object 6485"/>
          <p:cNvSpPr/>
          <p:nvPr/>
        </p:nvSpPr>
        <p:spPr>
          <a:xfrm>
            <a:off x="6563664" y="349368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486" name="object 6486"/>
          <p:cNvSpPr/>
          <p:nvPr/>
        </p:nvSpPr>
        <p:spPr>
          <a:xfrm>
            <a:off x="6572207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487" name="object 6487"/>
          <p:cNvSpPr/>
          <p:nvPr/>
        </p:nvSpPr>
        <p:spPr>
          <a:xfrm>
            <a:off x="6581245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488" name="object 6488"/>
          <p:cNvSpPr/>
          <p:nvPr/>
        </p:nvSpPr>
        <p:spPr>
          <a:xfrm>
            <a:off x="6590290" y="349368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489" name="object 6489"/>
          <p:cNvSpPr/>
          <p:nvPr/>
        </p:nvSpPr>
        <p:spPr>
          <a:xfrm>
            <a:off x="6598833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490" name="object 6490"/>
          <p:cNvSpPr/>
          <p:nvPr/>
        </p:nvSpPr>
        <p:spPr>
          <a:xfrm>
            <a:off x="6607870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491" name="object 6491"/>
          <p:cNvSpPr/>
          <p:nvPr/>
        </p:nvSpPr>
        <p:spPr>
          <a:xfrm>
            <a:off x="6616907" y="349368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492" name="object 6492"/>
          <p:cNvSpPr/>
          <p:nvPr/>
        </p:nvSpPr>
        <p:spPr>
          <a:xfrm>
            <a:off x="6625449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493" name="object 6493"/>
          <p:cNvSpPr/>
          <p:nvPr/>
        </p:nvSpPr>
        <p:spPr>
          <a:xfrm>
            <a:off x="6634496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494" name="object 6494"/>
          <p:cNvSpPr/>
          <p:nvPr/>
        </p:nvSpPr>
        <p:spPr>
          <a:xfrm>
            <a:off x="6643534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495" name="object 6495"/>
          <p:cNvSpPr/>
          <p:nvPr/>
        </p:nvSpPr>
        <p:spPr>
          <a:xfrm>
            <a:off x="6652075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496" name="object 6496"/>
          <p:cNvSpPr/>
          <p:nvPr/>
        </p:nvSpPr>
        <p:spPr>
          <a:xfrm>
            <a:off x="6661113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497" name="object 6497"/>
          <p:cNvSpPr/>
          <p:nvPr/>
        </p:nvSpPr>
        <p:spPr>
          <a:xfrm>
            <a:off x="6670159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498" name="object 6498"/>
          <p:cNvSpPr/>
          <p:nvPr/>
        </p:nvSpPr>
        <p:spPr>
          <a:xfrm>
            <a:off x="6679196" y="349368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499" name="object 6499"/>
          <p:cNvSpPr/>
          <p:nvPr/>
        </p:nvSpPr>
        <p:spPr>
          <a:xfrm>
            <a:off x="6687738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500" name="object 6500"/>
          <p:cNvSpPr/>
          <p:nvPr/>
        </p:nvSpPr>
        <p:spPr>
          <a:xfrm>
            <a:off x="6696785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501" name="object 6501"/>
          <p:cNvSpPr/>
          <p:nvPr/>
        </p:nvSpPr>
        <p:spPr>
          <a:xfrm>
            <a:off x="6705821" y="349368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502" name="object 6502"/>
          <p:cNvSpPr/>
          <p:nvPr/>
        </p:nvSpPr>
        <p:spPr>
          <a:xfrm>
            <a:off x="6714364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503" name="object 6503"/>
          <p:cNvSpPr/>
          <p:nvPr/>
        </p:nvSpPr>
        <p:spPr>
          <a:xfrm>
            <a:off x="6723402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504" name="object 6504"/>
          <p:cNvSpPr/>
          <p:nvPr/>
        </p:nvSpPr>
        <p:spPr>
          <a:xfrm>
            <a:off x="6732447" y="349368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505" name="object 6505"/>
          <p:cNvSpPr/>
          <p:nvPr/>
        </p:nvSpPr>
        <p:spPr>
          <a:xfrm>
            <a:off x="6740990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506" name="object 6506"/>
          <p:cNvSpPr/>
          <p:nvPr/>
        </p:nvSpPr>
        <p:spPr>
          <a:xfrm>
            <a:off x="6750027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507" name="object 6507"/>
          <p:cNvSpPr/>
          <p:nvPr/>
        </p:nvSpPr>
        <p:spPr>
          <a:xfrm>
            <a:off x="6759074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508" name="object 6508"/>
          <p:cNvSpPr/>
          <p:nvPr/>
        </p:nvSpPr>
        <p:spPr>
          <a:xfrm>
            <a:off x="6767607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509" name="object 6509"/>
          <p:cNvSpPr/>
          <p:nvPr/>
        </p:nvSpPr>
        <p:spPr>
          <a:xfrm>
            <a:off x="6776653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510" name="object 6510"/>
          <p:cNvSpPr/>
          <p:nvPr/>
        </p:nvSpPr>
        <p:spPr>
          <a:xfrm>
            <a:off x="6785691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511" name="object 6511"/>
          <p:cNvSpPr/>
          <p:nvPr/>
        </p:nvSpPr>
        <p:spPr>
          <a:xfrm>
            <a:off x="6794736" y="349368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512" name="object 6512"/>
          <p:cNvSpPr/>
          <p:nvPr/>
        </p:nvSpPr>
        <p:spPr>
          <a:xfrm>
            <a:off x="6803279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513" name="object 6513"/>
          <p:cNvSpPr/>
          <p:nvPr/>
        </p:nvSpPr>
        <p:spPr>
          <a:xfrm>
            <a:off x="6812316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514" name="object 6514"/>
          <p:cNvSpPr/>
          <p:nvPr/>
        </p:nvSpPr>
        <p:spPr>
          <a:xfrm>
            <a:off x="6821353" y="349368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515" name="object 6515"/>
          <p:cNvSpPr/>
          <p:nvPr/>
        </p:nvSpPr>
        <p:spPr>
          <a:xfrm>
            <a:off x="6829896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516" name="object 6516"/>
          <p:cNvSpPr/>
          <p:nvPr/>
        </p:nvSpPr>
        <p:spPr>
          <a:xfrm>
            <a:off x="6838942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517" name="object 6517"/>
          <p:cNvSpPr/>
          <p:nvPr/>
        </p:nvSpPr>
        <p:spPr>
          <a:xfrm>
            <a:off x="6847979" y="349368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518" name="object 6518"/>
          <p:cNvSpPr/>
          <p:nvPr/>
        </p:nvSpPr>
        <p:spPr>
          <a:xfrm>
            <a:off x="6856522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519" name="object 6519"/>
          <p:cNvSpPr/>
          <p:nvPr/>
        </p:nvSpPr>
        <p:spPr>
          <a:xfrm>
            <a:off x="6865559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520" name="object 6520"/>
          <p:cNvSpPr/>
          <p:nvPr/>
        </p:nvSpPr>
        <p:spPr>
          <a:xfrm>
            <a:off x="6874604" y="349368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521" name="object 6521"/>
          <p:cNvSpPr/>
          <p:nvPr/>
        </p:nvSpPr>
        <p:spPr>
          <a:xfrm>
            <a:off x="6883147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522" name="object 6522"/>
          <p:cNvSpPr/>
          <p:nvPr/>
        </p:nvSpPr>
        <p:spPr>
          <a:xfrm>
            <a:off x="6892185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523" name="object 6523"/>
          <p:cNvSpPr/>
          <p:nvPr/>
        </p:nvSpPr>
        <p:spPr>
          <a:xfrm>
            <a:off x="6901231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524" name="object 6524"/>
          <p:cNvSpPr/>
          <p:nvPr/>
        </p:nvSpPr>
        <p:spPr>
          <a:xfrm>
            <a:off x="6909764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525" name="object 6525"/>
          <p:cNvSpPr/>
          <p:nvPr/>
        </p:nvSpPr>
        <p:spPr>
          <a:xfrm>
            <a:off x="6918811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526" name="object 6526"/>
          <p:cNvSpPr/>
          <p:nvPr/>
        </p:nvSpPr>
        <p:spPr>
          <a:xfrm>
            <a:off x="6927848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527" name="object 6527"/>
          <p:cNvSpPr/>
          <p:nvPr/>
        </p:nvSpPr>
        <p:spPr>
          <a:xfrm>
            <a:off x="6936895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528" name="object 6528"/>
          <p:cNvSpPr/>
          <p:nvPr/>
        </p:nvSpPr>
        <p:spPr>
          <a:xfrm>
            <a:off x="6945931" y="349368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529" name="object 6529"/>
          <p:cNvSpPr/>
          <p:nvPr/>
        </p:nvSpPr>
        <p:spPr>
          <a:xfrm>
            <a:off x="6954474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530" name="object 6530"/>
          <p:cNvSpPr/>
          <p:nvPr/>
        </p:nvSpPr>
        <p:spPr>
          <a:xfrm>
            <a:off x="6963521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531" name="object 6531"/>
          <p:cNvSpPr/>
          <p:nvPr/>
        </p:nvSpPr>
        <p:spPr>
          <a:xfrm>
            <a:off x="6972557" y="349368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532" name="object 6532"/>
          <p:cNvSpPr/>
          <p:nvPr/>
        </p:nvSpPr>
        <p:spPr>
          <a:xfrm>
            <a:off x="6981100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533" name="object 6533"/>
          <p:cNvSpPr/>
          <p:nvPr/>
        </p:nvSpPr>
        <p:spPr>
          <a:xfrm>
            <a:off x="6990138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534" name="object 6534"/>
          <p:cNvSpPr/>
          <p:nvPr/>
        </p:nvSpPr>
        <p:spPr>
          <a:xfrm>
            <a:off x="6999182" y="349368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535" name="object 6535"/>
          <p:cNvSpPr/>
          <p:nvPr/>
        </p:nvSpPr>
        <p:spPr>
          <a:xfrm>
            <a:off x="7007725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536" name="object 6536"/>
          <p:cNvSpPr/>
          <p:nvPr/>
        </p:nvSpPr>
        <p:spPr>
          <a:xfrm>
            <a:off x="7016763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537" name="object 6537"/>
          <p:cNvSpPr/>
          <p:nvPr/>
        </p:nvSpPr>
        <p:spPr>
          <a:xfrm>
            <a:off x="7025799" y="349368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538" name="object 6538"/>
          <p:cNvSpPr/>
          <p:nvPr/>
        </p:nvSpPr>
        <p:spPr>
          <a:xfrm>
            <a:off x="7034342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539" name="object 6539"/>
          <p:cNvSpPr/>
          <p:nvPr/>
        </p:nvSpPr>
        <p:spPr>
          <a:xfrm>
            <a:off x="7043389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540" name="object 6540"/>
          <p:cNvSpPr/>
          <p:nvPr/>
        </p:nvSpPr>
        <p:spPr>
          <a:xfrm>
            <a:off x="7051930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541" name="object 6541"/>
          <p:cNvSpPr/>
          <p:nvPr/>
        </p:nvSpPr>
        <p:spPr>
          <a:xfrm>
            <a:off x="7060968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542" name="object 6542"/>
          <p:cNvSpPr/>
          <p:nvPr/>
        </p:nvSpPr>
        <p:spPr>
          <a:xfrm>
            <a:off x="7070005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543" name="object 6543"/>
          <p:cNvSpPr/>
          <p:nvPr/>
        </p:nvSpPr>
        <p:spPr>
          <a:xfrm>
            <a:off x="7078547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544" name="object 6544"/>
          <p:cNvSpPr/>
          <p:nvPr/>
        </p:nvSpPr>
        <p:spPr>
          <a:xfrm>
            <a:off x="7087594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545" name="object 6545"/>
          <p:cNvSpPr/>
          <p:nvPr/>
        </p:nvSpPr>
        <p:spPr>
          <a:xfrm>
            <a:off x="7096631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546" name="object 6546"/>
          <p:cNvSpPr/>
          <p:nvPr/>
        </p:nvSpPr>
        <p:spPr>
          <a:xfrm>
            <a:off x="7105173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547" name="object 6547"/>
          <p:cNvSpPr/>
          <p:nvPr/>
        </p:nvSpPr>
        <p:spPr>
          <a:xfrm>
            <a:off x="7114211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548" name="object 6548"/>
          <p:cNvSpPr/>
          <p:nvPr/>
        </p:nvSpPr>
        <p:spPr>
          <a:xfrm>
            <a:off x="7123256" y="349368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549" name="object 6549"/>
          <p:cNvSpPr/>
          <p:nvPr/>
        </p:nvSpPr>
        <p:spPr>
          <a:xfrm>
            <a:off x="7131798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550" name="object 6550"/>
          <p:cNvSpPr/>
          <p:nvPr/>
        </p:nvSpPr>
        <p:spPr>
          <a:xfrm>
            <a:off x="7140836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551" name="object 6551"/>
          <p:cNvSpPr/>
          <p:nvPr/>
        </p:nvSpPr>
        <p:spPr>
          <a:xfrm>
            <a:off x="7149881" y="349368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552" name="object 6552"/>
          <p:cNvSpPr/>
          <p:nvPr/>
        </p:nvSpPr>
        <p:spPr>
          <a:xfrm>
            <a:off x="7158415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553" name="object 6553"/>
          <p:cNvSpPr/>
          <p:nvPr/>
        </p:nvSpPr>
        <p:spPr>
          <a:xfrm>
            <a:off x="7167462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554" name="object 6554"/>
          <p:cNvSpPr/>
          <p:nvPr/>
        </p:nvSpPr>
        <p:spPr>
          <a:xfrm>
            <a:off x="7176498" y="349368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555" name="object 6555"/>
          <p:cNvSpPr/>
          <p:nvPr/>
        </p:nvSpPr>
        <p:spPr>
          <a:xfrm>
            <a:off x="7185041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556" name="object 6556"/>
          <p:cNvSpPr/>
          <p:nvPr/>
        </p:nvSpPr>
        <p:spPr>
          <a:xfrm>
            <a:off x="7194087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557" name="object 6557"/>
          <p:cNvSpPr/>
          <p:nvPr/>
        </p:nvSpPr>
        <p:spPr>
          <a:xfrm>
            <a:off x="7203124" y="349368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558" name="object 6558"/>
          <p:cNvSpPr/>
          <p:nvPr/>
        </p:nvSpPr>
        <p:spPr>
          <a:xfrm>
            <a:off x="7211667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559" name="object 6559"/>
          <p:cNvSpPr/>
          <p:nvPr/>
        </p:nvSpPr>
        <p:spPr>
          <a:xfrm>
            <a:off x="7220704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560" name="object 6560"/>
          <p:cNvSpPr/>
          <p:nvPr/>
        </p:nvSpPr>
        <p:spPr>
          <a:xfrm>
            <a:off x="7229246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561" name="object 6561"/>
          <p:cNvSpPr/>
          <p:nvPr/>
        </p:nvSpPr>
        <p:spPr>
          <a:xfrm>
            <a:off x="7238293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562" name="object 6562"/>
          <p:cNvSpPr/>
          <p:nvPr/>
        </p:nvSpPr>
        <p:spPr>
          <a:xfrm>
            <a:off x="7247330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563" name="object 6563"/>
          <p:cNvSpPr/>
          <p:nvPr/>
        </p:nvSpPr>
        <p:spPr>
          <a:xfrm>
            <a:off x="7255871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564" name="object 6564"/>
          <p:cNvSpPr/>
          <p:nvPr/>
        </p:nvSpPr>
        <p:spPr>
          <a:xfrm>
            <a:off x="7264909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565" name="object 6565"/>
          <p:cNvSpPr/>
          <p:nvPr/>
        </p:nvSpPr>
        <p:spPr>
          <a:xfrm>
            <a:off x="7273956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566" name="object 6566"/>
          <p:cNvSpPr/>
          <p:nvPr/>
        </p:nvSpPr>
        <p:spPr>
          <a:xfrm>
            <a:off x="7282497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567" name="object 6567"/>
          <p:cNvSpPr/>
          <p:nvPr/>
        </p:nvSpPr>
        <p:spPr>
          <a:xfrm>
            <a:off x="7291535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568" name="object 6568"/>
          <p:cNvSpPr/>
          <p:nvPr/>
        </p:nvSpPr>
        <p:spPr>
          <a:xfrm>
            <a:off x="7300571" y="349368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569" name="object 6569"/>
          <p:cNvSpPr/>
          <p:nvPr/>
        </p:nvSpPr>
        <p:spPr>
          <a:xfrm>
            <a:off x="7309114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570" name="object 6570"/>
          <p:cNvSpPr/>
          <p:nvPr/>
        </p:nvSpPr>
        <p:spPr>
          <a:xfrm>
            <a:off x="7318160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571" name="object 6571"/>
          <p:cNvSpPr/>
          <p:nvPr/>
        </p:nvSpPr>
        <p:spPr>
          <a:xfrm>
            <a:off x="7327197" y="349368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572" name="object 6572"/>
          <p:cNvSpPr/>
          <p:nvPr/>
        </p:nvSpPr>
        <p:spPr>
          <a:xfrm>
            <a:off x="7335740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573" name="object 6573"/>
          <p:cNvSpPr/>
          <p:nvPr/>
        </p:nvSpPr>
        <p:spPr>
          <a:xfrm>
            <a:off x="7344777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574" name="object 6574"/>
          <p:cNvSpPr/>
          <p:nvPr/>
        </p:nvSpPr>
        <p:spPr>
          <a:xfrm>
            <a:off x="7353823" y="349368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575" name="object 6575"/>
          <p:cNvSpPr/>
          <p:nvPr/>
        </p:nvSpPr>
        <p:spPr>
          <a:xfrm>
            <a:off x="7362366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576" name="object 6576"/>
          <p:cNvSpPr/>
          <p:nvPr/>
        </p:nvSpPr>
        <p:spPr>
          <a:xfrm>
            <a:off x="7371403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577" name="object 6577"/>
          <p:cNvSpPr/>
          <p:nvPr/>
        </p:nvSpPr>
        <p:spPr>
          <a:xfrm>
            <a:off x="7380448" y="349368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578" name="object 6578"/>
          <p:cNvSpPr/>
          <p:nvPr/>
        </p:nvSpPr>
        <p:spPr>
          <a:xfrm>
            <a:off x="7388982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579" name="object 6579"/>
          <p:cNvSpPr/>
          <p:nvPr/>
        </p:nvSpPr>
        <p:spPr>
          <a:xfrm>
            <a:off x="7398029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580" name="object 6580"/>
          <p:cNvSpPr/>
          <p:nvPr/>
        </p:nvSpPr>
        <p:spPr>
          <a:xfrm>
            <a:off x="7406570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581" name="object 6581"/>
          <p:cNvSpPr/>
          <p:nvPr/>
        </p:nvSpPr>
        <p:spPr>
          <a:xfrm>
            <a:off x="7415608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582" name="object 6582"/>
          <p:cNvSpPr/>
          <p:nvPr/>
        </p:nvSpPr>
        <p:spPr>
          <a:xfrm>
            <a:off x="7424655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583" name="object 6583"/>
          <p:cNvSpPr/>
          <p:nvPr/>
        </p:nvSpPr>
        <p:spPr>
          <a:xfrm>
            <a:off x="7433187" y="3493680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6480"/>
                </a:moveTo>
                <a:lnTo>
                  <a:pt x="6479" y="6480"/>
                </a:lnTo>
                <a:lnTo>
                  <a:pt x="6479" y="0"/>
                </a:lnTo>
                <a:lnTo>
                  <a:pt x="0" y="0"/>
                </a:lnTo>
                <a:lnTo>
                  <a:pt x="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584" name="object 6584"/>
          <p:cNvSpPr/>
          <p:nvPr/>
        </p:nvSpPr>
        <p:spPr>
          <a:xfrm>
            <a:off x="7433187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585" name="object 6585"/>
          <p:cNvSpPr/>
          <p:nvPr/>
        </p:nvSpPr>
        <p:spPr>
          <a:xfrm>
            <a:off x="7442234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586" name="object 6586"/>
          <p:cNvSpPr/>
          <p:nvPr/>
        </p:nvSpPr>
        <p:spPr>
          <a:xfrm>
            <a:off x="7451271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587" name="object 6587"/>
          <p:cNvSpPr/>
          <p:nvPr/>
        </p:nvSpPr>
        <p:spPr>
          <a:xfrm>
            <a:off x="7459813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588" name="object 6588"/>
          <p:cNvSpPr/>
          <p:nvPr/>
        </p:nvSpPr>
        <p:spPr>
          <a:xfrm>
            <a:off x="7468859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589" name="object 6589"/>
          <p:cNvSpPr/>
          <p:nvPr/>
        </p:nvSpPr>
        <p:spPr>
          <a:xfrm>
            <a:off x="7477896" y="349368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590" name="object 6590"/>
          <p:cNvSpPr/>
          <p:nvPr/>
        </p:nvSpPr>
        <p:spPr>
          <a:xfrm>
            <a:off x="7486439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591" name="object 6591"/>
          <p:cNvSpPr/>
          <p:nvPr/>
        </p:nvSpPr>
        <p:spPr>
          <a:xfrm>
            <a:off x="7495476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592" name="object 6592"/>
          <p:cNvSpPr/>
          <p:nvPr/>
        </p:nvSpPr>
        <p:spPr>
          <a:xfrm>
            <a:off x="7504522" y="349368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593" name="object 6593"/>
          <p:cNvSpPr/>
          <p:nvPr/>
        </p:nvSpPr>
        <p:spPr>
          <a:xfrm>
            <a:off x="7513064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594" name="object 6594"/>
          <p:cNvSpPr/>
          <p:nvPr/>
        </p:nvSpPr>
        <p:spPr>
          <a:xfrm>
            <a:off x="7522102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595" name="object 6595"/>
          <p:cNvSpPr/>
          <p:nvPr/>
        </p:nvSpPr>
        <p:spPr>
          <a:xfrm>
            <a:off x="7531147" y="349368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596" name="object 6596"/>
          <p:cNvSpPr/>
          <p:nvPr/>
        </p:nvSpPr>
        <p:spPr>
          <a:xfrm>
            <a:off x="7539681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597" name="object 6597"/>
          <p:cNvSpPr/>
          <p:nvPr/>
        </p:nvSpPr>
        <p:spPr>
          <a:xfrm>
            <a:off x="7548728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598" name="object 6598"/>
          <p:cNvSpPr/>
          <p:nvPr/>
        </p:nvSpPr>
        <p:spPr>
          <a:xfrm>
            <a:off x="7557764" y="349368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599" name="object 6599"/>
          <p:cNvSpPr/>
          <p:nvPr/>
        </p:nvSpPr>
        <p:spPr>
          <a:xfrm>
            <a:off x="7566307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600" name="object 6600"/>
          <p:cNvSpPr/>
          <p:nvPr/>
        </p:nvSpPr>
        <p:spPr>
          <a:xfrm>
            <a:off x="7575353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601" name="object 6601"/>
          <p:cNvSpPr/>
          <p:nvPr/>
        </p:nvSpPr>
        <p:spPr>
          <a:xfrm>
            <a:off x="7583886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602" name="object 6602"/>
          <p:cNvSpPr/>
          <p:nvPr/>
        </p:nvSpPr>
        <p:spPr>
          <a:xfrm>
            <a:off x="7592932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603" name="object 6603"/>
          <p:cNvSpPr/>
          <p:nvPr/>
        </p:nvSpPr>
        <p:spPr>
          <a:xfrm>
            <a:off x="7601970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604" name="object 6604"/>
          <p:cNvSpPr/>
          <p:nvPr/>
        </p:nvSpPr>
        <p:spPr>
          <a:xfrm>
            <a:off x="7610512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605" name="object 6605"/>
          <p:cNvSpPr/>
          <p:nvPr/>
        </p:nvSpPr>
        <p:spPr>
          <a:xfrm>
            <a:off x="7619549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606" name="object 6606"/>
          <p:cNvSpPr/>
          <p:nvPr/>
        </p:nvSpPr>
        <p:spPr>
          <a:xfrm>
            <a:off x="7628596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607" name="object 6607"/>
          <p:cNvSpPr/>
          <p:nvPr/>
        </p:nvSpPr>
        <p:spPr>
          <a:xfrm>
            <a:off x="7637137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608" name="object 6608"/>
          <p:cNvSpPr/>
          <p:nvPr/>
        </p:nvSpPr>
        <p:spPr>
          <a:xfrm>
            <a:off x="7646175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609" name="object 6609"/>
          <p:cNvSpPr/>
          <p:nvPr/>
        </p:nvSpPr>
        <p:spPr>
          <a:xfrm>
            <a:off x="7655220" y="349368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610" name="object 6610"/>
          <p:cNvSpPr/>
          <p:nvPr/>
        </p:nvSpPr>
        <p:spPr>
          <a:xfrm>
            <a:off x="7663754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611" name="object 6611"/>
          <p:cNvSpPr/>
          <p:nvPr/>
        </p:nvSpPr>
        <p:spPr>
          <a:xfrm>
            <a:off x="7672801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612" name="object 6612"/>
          <p:cNvSpPr/>
          <p:nvPr/>
        </p:nvSpPr>
        <p:spPr>
          <a:xfrm>
            <a:off x="7681837" y="349368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613" name="object 6613"/>
          <p:cNvSpPr/>
          <p:nvPr/>
        </p:nvSpPr>
        <p:spPr>
          <a:xfrm>
            <a:off x="7690380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614" name="object 6614"/>
          <p:cNvSpPr/>
          <p:nvPr/>
        </p:nvSpPr>
        <p:spPr>
          <a:xfrm>
            <a:off x="7699426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615" name="object 6615"/>
          <p:cNvSpPr/>
          <p:nvPr/>
        </p:nvSpPr>
        <p:spPr>
          <a:xfrm>
            <a:off x="7708462" y="349368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616" name="object 6616"/>
          <p:cNvSpPr/>
          <p:nvPr/>
        </p:nvSpPr>
        <p:spPr>
          <a:xfrm>
            <a:off x="7717005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617" name="object 6617"/>
          <p:cNvSpPr/>
          <p:nvPr/>
        </p:nvSpPr>
        <p:spPr>
          <a:xfrm>
            <a:off x="7726043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618" name="object 6618"/>
          <p:cNvSpPr/>
          <p:nvPr/>
        </p:nvSpPr>
        <p:spPr>
          <a:xfrm>
            <a:off x="7735088" y="349368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619" name="object 6619"/>
          <p:cNvSpPr/>
          <p:nvPr/>
        </p:nvSpPr>
        <p:spPr>
          <a:xfrm>
            <a:off x="7743631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620" name="object 6620"/>
          <p:cNvSpPr/>
          <p:nvPr/>
        </p:nvSpPr>
        <p:spPr>
          <a:xfrm>
            <a:off x="7752668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621" name="object 6621"/>
          <p:cNvSpPr/>
          <p:nvPr/>
        </p:nvSpPr>
        <p:spPr>
          <a:xfrm>
            <a:off x="7761211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622" name="object 6622"/>
          <p:cNvSpPr/>
          <p:nvPr/>
        </p:nvSpPr>
        <p:spPr>
          <a:xfrm>
            <a:off x="7770248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623" name="object 6623"/>
          <p:cNvSpPr/>
          <p:nvPr/>
        </p:nvSpPr>
        <p:spPr>
          <a:xfrm>
            <a:off x="7779295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624" name="object 6624"/>
          <p:cNvSpPr/>
          <p:nvPr/>
        </p:nvSpPr>
        <p:spPr>
          <a:xfrm>
            <a:off x="7787836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625" name="object 6625"/>
          <p:cNvSpPr/>
          <p:nvPr/>
        </p:nvSpPr>
        <p:spPr>
          <a:xfrm>
            <a:off x="7796874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626" name="object 6626"/>
          <p:cNvSpPr/>
          <p:nvPr/>
        </p:nvSpPr>
        <p:spPr>
          <a:xfrm>
            <a:off x="7805921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627" name="object 6627"/>
          <p:cNvSpPr/>
          <p:nvPr/>
        </p:nvSpPr>
        <p:spPr>
          <a:xfrm>
            <a:off x="7814453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628" name="object 6628"/>
          <p:cNvSpPr/>
          <p:nvPr/>
        </p:nvSpPr>
        <p:spPr>
          <a:xfrm>
            <a:off x="7823500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629" name="object 6629"/>
          <p:cNvSpPr/>
          <p:nvPr/>
        </p:nvSpPr>
        <p:spPr>
          <a:xfrm>
            <a:off x="7832535" y="349368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630" name="object 6630"/>
          <p:cNvSpPr/>
          <p:nvPr/>
        </p:nvSpPr>
        <p:spPr>
          <a:xfrm>
            <a:off x="7841078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631" name="object 6631"/>
          <p:cNvSpPr/>
          <p:nvPr/>
        </p:nvSpPr>
        <p:spPr>
          <a:xfrm>
            <a:off x="7850125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632" name="object 6632"/>
          <p:cNvSpPr/>
          <p:nvPr/>
        </p:nvSpPr>
        <p:spPr>
          <a:xfrm>
            <a:off x="7859162" y="349368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633" name="object 6633"/>
          <p:cNvSpPr/>
          <p:nvPr/>
        </p:nvSpPr>
        <p:spPr>
          <a:xfrm>
            <a:off x="7867705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634" name="object 6634"/>
          <p:cNvSpPr/>
          <p:nvPr/>
        </p:nvSpPr>
        <p:spPr>
          <a:xfrm>
            <a:off x="7876742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635" name="object 6635"/>
          <p:cNvSpPr/>
          <p:nvPr/>
        </p:nvSpPr>
        <p:spPr>
          <a:xfrm>
            <a:off x="7885788" y="349368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636" name="object 6636"/>
          <p:cNvSpPr/>
          <p:nvPr/>
        </p:nvSpPr>
        <p:spPr>
          <a:xfrm>
            <a:off x="7894330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637" name="object 6637"/>
          <p:cNvSpPr/>
          <p:nvPr/>
        </p:nvSpPr>
        <p:spPr>
          <a:xfrm>
            <a:off x="7903368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638" name="object 6638"/>
          <p:cNvSpPr/>
          <p:nvPr/>
        </p:nvSpPr>
        <p:spPr>
          <a:xfrm>
            <a:off x="7912404" y="349368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639" name="object 6639"/>
          <p:cNvSpPr/>
          <p:nvPr/>
        </p:nvSpPr>
        <p:spPr>
          <a:xfrm>
            <a:off x="7920947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640" name="object 6640"/>
          <p:cNvSpPr/>
          <p:nvPr/>
        </p:nvSpPr>
        <p:spPr>
          <a:xfrm>
            <a:off x="7929994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641" name="object 6641"/>
          <p:cNvSpPr/>
          <p:nvPr/>
        </p:nvSpPr>
        <p:spPr>
          <a:xfrm>
            <a:off x="7938526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642" name="object 6642"/>
          <p:cNvSpPr/>
          <p:nvPr/>
        </p:nvSpPr>
        <p:spPr>
          <a:xfrm>
            <a:off x="7947573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643" name="object 6643"/>
          <p:cNvSpPr/>
          <p:nvPr/>
        </p:nvSpPr>
        <p:spPr>
          <a:xfrm>
            <a:off x="7956610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644" name="object 6644"/>
          <p:cNvSpPr/>
          <p:nvPr/>
        </p:nvSpPr>
        <p:spPr>
          <a:xfrm>
            <a:off x="7965151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645" name="object 6645"/>
          <p:cNvSpPr/>
          <p:nvPr/>
        </p:nvSpPr>
        <p:spPr>
          <a:xfrm>
            <a:off x="7974198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646" name="object 6646"/>
          <p:cNvSpPr/>
          <p:nvPr/>
        </p:nvSpPr>
        <p:spPr>
          <a:xfrm>
            <a:off x="7983236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647" name="object 6647"/>
          <p:cNvSpPr/>
          <p:nvPr/>
        </p:nvSpPr>
        <p:spPr>
          <a:xfrm>
            <a:off x="7991778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648" name="object 6648"/>
          <p:cNvSpPr/>
          <p:nvPr/>
        </p:nvSpPr>
        <p:spPr>
          <a:xfrm>
            <a:off x="8000815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649" name="object 6649"/>
          <p:cNvSpPr/>
          <p:nvPr/>
        </p:nvSpPr>
        <p:spPr>
          <a:xfrm>
            <a:off x="8009861" y="349368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650" name="object 6650"/>
          <p:cNvSpPr/>
          <p:nvPr/>
        </p:nvSpPr>
        <p:spPr>
          <a:xfrm>
            <a:off x="8018403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651" name="object 6651"/>
          <p:cNvSpPr/>
          <p:nvPr/>
        </p:nvSpPr>
        <p:spPr>
          <a:xfrm>
            <a:off x="8027441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652" name="object 6652"/>
          <p:cNvSpPr/>
          <p:nvPr/>
        </p:nvSpPr>
        <p:spPr>
          <a:xfrm>
            <a:off x="8036486" y="349368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653" name="object 6653"/>
          <p:cNvSpPr/>
          <p:nvPr/>
        </p:nvSpPr>
        <p:spPr>
          <a:xfrm>
            <a:off x="8045020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654" name="object 6654"/>
          <p:cNvSpPr/>
          <p:nvPr/>
        </p:nvSpPr>
        <p:spPr>
          <a:xfrm>
            <a:off x="8054067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655" name="object 6655"/>
          <p:cNvSpPr/>
          <p:nvPr/>
        </p:nvSpPr>
        <p:spPr>
          <a:xfrm>
            <a:off x="8063103" y="349368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656" name="object 6656"/>
          <p:cNvSpPr/>
          <p:nvPr/>
        </p:nvSpPr>
        <p:spPr>
          <a:xfrm>
            <a:off x="8071645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657" name="object 6657"/>
          <p:cNvSpPr/>
          <p:nvPr/>
        </p:nvSpPr>
        <p:spPr>
          <a:xfrm>
            <a:off x="8080692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658" name="object 6658"/>
          <p:cNvSpPr/>
          <p:nvPr/>
        </p:nvSpPr>
        <p:spPr>
          <a:xfrm>
            <a:off x="8089728" y="349368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659" name="object 6659"/>
          <p:cNvSpPr/>
          <p:nvPr/>
        </p:nvSpPr>
        <p:spPr>
          <a:xfrm>
            <a:off x="8098271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660" name="object 6660"/>
          <p:cNvSpPr/>
          <p:nvPr/>
        </p:nvSpPr>
        <p:spPr>
          <a:xfrm>
            <a:off x="8107309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661" name="object 6661"/>
          <p:cNvSpPr/>
          <p:nvPr/>
        </p:nvSpPr>
        <p:spPr>
          <a:xfrm>
            <a:off x="8115851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662" name="object 6662"/>
          <p:cNvSpPr/>
          <p:nvPr/>
        </p:nvSpPr>
        <p:spPr>
          <a:xfrm>
            <a:off x="8124897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663" name="object 6663"/>
          <p:cNvSpPr/>
          <p:nvPr/>
        </p:nvSpPr>
        <p:spPr>
          <a:xfrm>
            <a:off x="8133934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664" name="object 6664"/>
          <p:cNvSpPr/>
          <p:nvPr/>
        </p:nvSpPr>
        <p:spPr>
          <a:xfrm>
            <a:off x="8142476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665" name="object 6665"/>
          <p:cNvSpPr/>
          <p:nvPr/>
        </p:nvSpPr>
        <p:spPr>
          <a:xfrm>
            <a:off x="8151514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666" name="object 6666"/>
          <p:cNvSpPr/>
          <p:nvPr/>
        </p:nvSpPr>
        <p:spPr>
          <a:xfrm>
            <a:off x="8160560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667" name="object 6667"/>
          <p:cNvSpPr/>
          <p:nvPr/>
        </p:nvSpPr>
        <p:spPr>
          <a:xfrm>
            <a:off x="8169102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668" name="object 6668"/>
          <p:cNvSpPr/>
          <p:nvPr/>
        </p:nvSpPr>
        <p:spPr>
          <a:xfrm>
            <a:off x="8178140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669" name="object 6669"/>
          <p:cNvSpPr/>
          <p:nvPr/>
        </p:nvSpPr>
        <p:spPr>
          <a:xfrm>
            <a:off x="8187176" y="349368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670" name="object 6670"/>
          <p:cNvSpPr/>
          <p:nvPr/>
        </p:nvSpPr>
        <p:spPr>
          <a:xfrm>
            <a:off x="8195719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671" name="object 6671"/>
          <p:cNvSpPr/>
          <p:nvPr/>
        </p:nvSpPr>
        <p:spPr>
          <a:xfrm>
            <a:off x="8204766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672" name="object 6672"/>
          <p:cNvSpPr/>
          <p:nvPr/>
        </p:nvSpPr>
        <p:spPr>
          <a:xfrm>
            <a:off x="8213802" y="349368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673" name="object 6673"/>
          <p:cNvSpPr/>
          <p:nvPr/>
        </p:nvSpPr>
        <p:spPr>
          <a:xfrm>
            <a:off x="8222344" y="349368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674" name="object 6674"/>
          <p:cNvSpPr/>
          <p:nvPr/>
        </p:nvSpPr>
        <p:spPr>
          <a:xfrm>
            <a:off x="4047515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675" name="object 6675"/>
          <p:cNvSpPr/>
          <p:nvPr/>
        </p:nvSpPr>
        <p:spPr>
          <a:xfrm>
            <a:off x="4056057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676" name="object 6676"/>
          <p:cNvSpPr/>
          <p:nvPr/>
        </p:nvSpPr>
        <p:spPr>
          <a:xfrm>
            <a:off x="4065103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677" name="object 6677"/>
          <p:cNvSpPr/>
          <p:nvPr/>
        </p:nvSpPr>
        <p:spPr>
          <a:xfrm>
            <a:off x="4074139" y="3628298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60" y="0"/>
                </a:lnTo>
                <a:lnTo>
                  <a:pt x="576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678" name="object 6678"/>
          <p:cNvSpPr/>
          <p:nvPr/>
        </p:nvSpPr>
        <p:spPr>
          <a:xfrm>
            <a:off x="4082682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679" name="object 6679"/>
          <p:cNvSpPr/>
          <p:nvPr/>
        </p:nvSpPr>
        <p:spPr>
          <a:xfrm>
            <a:off x="4091720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680" name="object 6680"/>
          <p:cNvSpPr/>
          <p:nvPr/>
        </p:nvSpPr>
        <p:spPr>
          <a:xfrm>
            <a:off x="4100765" y="3628298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59" y="0"/>
                </a:lnTo>
                <a:lnTo>
                  <a:pt x="575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681" name="object 6681"/>
          <p:cNvSpPr/>
          <p:nvPr/>
        </p:nvSpPr>
        <p:spPr>
          <a:xfrm>
            <a:off x="4109299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682" name="object 6682"/>
          <p:cNvSpPr/>
          <p:nvPr/>
        </p:nvSpPr>
        <p:spPr>
          <a:xfrm>
            <a:off x="4118346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683" name="object 6683"/>
          <p:cNvSpPr/>
          <p:nvPr/>
        </p:nvSpPr>
        <p:spPr>
          <a:xfrm>
            <a:off x="4127381" y="3628298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59" y="0"/>
                </a:lnTo>
                <a:lnTo>
                  <a:pt x="575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684" name="object 6684"/>
          <p:cNvSpPr/>
          <p:nvPr/>
        </p:nvSpPr>
        <p:spPr>
          <a:xfrm>
            <a:off x="4135924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685" name="object 6685"/>
          <p:cNvSpPr/>
          <p:nvPr/>
        </p:nvSpPr>
        <p:spPr>
          <a:xfrm>
            <a:off x="4144971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686" name="object 6686"/>
          <p:cNvSpPr/>
          <p:nvPr/>
        </p:nvSpPr>
        <p:spPr>
          <a:xfrm>
            <a:off x="4154007" y="3628298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59" y="0"/>
                </a:lnTo>
                <a:lnTo>
                  <a:pt x="575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687" name="object 6687"/>
          <p:cNvSpPr/>
          <p:nvPr/>
        </p:nvSpPr>
        <p:spPr>
          <a:xfrm>
            <a:off x="4162550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688" name="object 6688"/>
          <p:cNvSpPr/>
          <p:nvPr/>
        </p:nvSpPr>
        <p:spPr>
          <a:xfrm>
            <a:off x="4171588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689" name="object 6689"/>
          <p:cNvSpPr/>
          <p:nvPr/>
        </p:nvSpPr>
        <p:spPr>
          <a:xfrm>
            <a:off x="4180633" y="3628298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59" y="0"/>
                </a:lnTo>
                <a:lnTo>
                  <a:pt x="575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690" name="object 6690"/>
          <p:cNvSpPr/>
          <p:nvPr/>
        </p:nvSpPr>
        <p:spPr>
          <a:xfrm>
            <a:off x="4189176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691" name="object 6691"/>
          <p:cNvSpPr/>
          <p:nvPr/>
        </p:nvSpPr>
        <p:spPr>
          <a:xfrm>
            <a:off x="4198213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692" name="object 6692"/>
          <p:cNvSpPr/>
          <p:nvPr/>
        </p:nvSpPr>
        <p:spPr>
          <a:xfrm>
            <a:off x="4207259" y="3628298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60" y="0"/>
                </a:lnTo>
                <a:lnTo>
                  <a:pt x="576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693" name="object 6693"/>
          <p:cNvSpPr/>
          <p:nvPr/>
        </p:nvSpPr>
        <p:spPr>
          <a:xfrm>
            <a:off x="4215793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694" name="object 6694"/>
          <p:cNvSpPr/>
          <p:nvPr/>
        </p:nvSpPr>
        <p:spPr>
          <a:xfrm>
            <a:off x="4224839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695" name="object 6695"/>
          <p:cNvSpPr/>
          <p:nvPr/>
        </p:nvSpPr>
        <p:spPr>
          <a:xfrm>
            <a:off x="4233876" y="3628298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60" y="0"/>
                </a:lnTo>
                <a:lnTo>
                  <a:pt x="576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696" name="object 6696"/>
          <p:cNvSpPr/>
          <p:nvPr/>
        </p:nvSpPr>
        <p:spPr>
          <a:xfrm>
            <a:off x="4242419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697" name="object 6697"/>
          <p:cNvSpPr/>
          <p:nvPr/>
        </p:nvSpPr>
        <p:spPr>
          <a:xfrm>
            <a:off x="4251465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698" name="object 6698"/>
          <p:cNvSpPr/>
          <p:nvPr/>
        </p:nvSpPr>
        <p:spPr>
          <a:xfrm>
            <a:off x="4259997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699" name="object 6699"/>
          <p:cNvSpPr/>
          <p:nvPr/>
        </p:nvSpPr>
        <p:spPr>
          <a:xfrm>
            <a:off x="4269044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700" name="object 6700"/>
          <p:cNvSpPr/>
          <p:nvPr/>
        </p:nvSpPr>
        <p:spPr>
          <a:xfrm>
            <a:off x="4278082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701" name="object 6701"/>
          <p:cNvSpPr/>
          <p:nvPr/>
        </p:nvSpPr>
        <p:spPr>
          <a:xfrm>
            <a:off x="4286623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702" name="object 6702"/>
          <p:cNvSpPr/>
          <p:nvPr/>
        </p:nvSpPr>
        <p:spPr>
          <a:xfrm>
            <a:off x="4295670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703" name="object 6703"/>
          <p:cNvSpPr/>
          <p:nvPr/>
        </p:nvSpPr>
        <p:spPr>
          <a:xfrm>
            <a:off x="4304708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704" name="object 6704"/>
          <p:cNvSpPr/>
          <p:nvPr/>
        </p:nvSpPr>
        <p:spPr>
          <a:xfrm>
            <a:off x="4313249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705" name="object 6705"/>
          <p:cNvSpPr/>
          <p:nvPr/>
        </p:nvSpPr>
        <p:spPr>
          <a:xfrm>
            <a:off x="4322286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706" name="object 6706"/>
          <p:cNvSpPr/>
          <p:nvPr/>
        </p:nvSpPr>
        <p:spPr>
          <a:xfrm>
            <a:off x="4331332" y="3628298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60" y="0"/>
                </a:lnTo>
                <a:lnTo>
                  <a:pt x="576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707" name="object 6707"/>
          <p:cNvSpPr/>
          <p:nvPr/>
        </p:nvSpPr>
        <p:spPr>
          <a:xfrm>
            <a:off x="4339875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708" name="object 6708"/>
          <p:cNvSpPr/>
          <p:nvPr/>
        </p:nvSpPr>
        <p:spPr>
          <a:xfrm>
            <a:off x="4348912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709" name="object 6709"/>
          <p:cNvSpPr/>
          <p:nvPr/>
        </p:nvSpPr>
        <p:spPr>
          <a:xfrm>
            <a:off x="4357949" y="3628298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60" y="0"/>
                </a:lnTo>
                <a:lnTo>
                  <a:pt x="576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710" name="object 6710"/>
          <p:cNvSpPr/>
          <p:nvPr/>
        </p:nvSpPr>
        <p:spPr>
          <a:xfrm>
            <a:off x="4366492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711" name="object 6711"/>
          <p:cNvSpPr/>
          <p:nvPr/>
        </p:nvSpPr>
        <p:spPr>
          <a:xfrm>
            <a:off x="4375538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712" name="object 6712"/>
          <p:cNvSpPr/>
          <p:nvPr/>
        </p:nvSpPr>
        <p:spPr>
          <a:xfrm>
            <a:off x="4384574" y="3628298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60" y="0"/>
                </a:lnTo>
                <a:lnTo>
                  <a:pt x="576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713" name="object 6713"/>
          <p:cNvSpPr/>
          <p:nvPr/>
        </p:nvSpPr>
        <p:spPr>
          <a:xfrm>
            <a:off x="4393117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714" name="object 6714"/>
          <p:cNvSpPr/>
          <p:nvPr/>
        </p:nvSpPr>
        <p:spPr>
          <a:xfrm>
            <a:off x="4402155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715" name="object 6715"/>
          <p:cNvSpPr/>
          <p:nvPr/>
        </p:nvSpPr>
        <p:spPr>
          <a:xfrm>
            <a:off x="4411200" y="3628298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60" y="0"/>
                </a:lnTo>
                <a:lnTo>
                  <a:pt x="576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716" name="object 6716"/>
          <p:cNvSpPr/>
          <p:nvPr/>
        </p:nvSpPr>
        <p:spPr>
          <a:xfrm>
            <a:off x="4419743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717" name="object 6717"/>
          <p:cNvSpPr/>
          <p:nvPr/>
        </p:nvSpPr>
        <p:spPr>
          <a:xfrm>
            <a:off x="4428781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718" name="object 6718"/>
          <p:cNvSpPr/>
          <p:nvPr/>
        </p:nvSpPr>
        <p:spPr>
          <a:xfrm>
            <a:off x="4437825" y="3628298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59" y="0"/>
                </a:lnTo>
                <a:lnTo>
                  <a:pt x="575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719" name="object 6719"/>
          <p:cNvSpPr/>
          <p:nvPr/>
        </p:nvSpPr>
        <p:spPr>
          <a:xfrm>
            <a:off x="4446359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720" name="object 6720"/>
          <p:cNvSpPr/>
          <p:nvPr/>
        </p:nvSpPr>
        <p:spPr>
          <a:xfrm>
            <a:off x="4455406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721" name="object 6721"/>
          <p:cNvSpPr/>
          <p:nvPr/>
        </p:nvSpPr>
        <p:spPr>
          <a:xfrm>
            <a:off x="4464442" y="3628298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59" y="0"/>
                </a:lnTo>
                <a:lnTo>
                  <a:pt x="575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722" name="object 6722"/>
          <p:cNvSpPr/>
          <p:nvPr/>
        </p:nvSpPr>
        <p:spPr>
          <a:xfrm>
            <a:off x="4472985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723" name="object 6723"/>
          <p:cNvSpPr/>
          <p:nvPr/>
        </p:nvSpPr>
        <p:spPr>
          <a:xfrm>
            <a:off x="4482032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724" name="object 6724"/>
          <p:cNvSpPr/>
          <p:nvPr/>
        </p:nvSpPr>
        <p:spPr>
          <a:xfrm>
            <a:off x="4490565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725" name="object 6725"/>
          <p:cNvSpPr/>
          <p:nvPr/>
        </p:nvSpPr>
        <p:spPr>
          <a:xfrm>
            <a:off x="4499611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726" name="object 6726"/>
          <p:cNvSpPr/>
          <p:nvPr/>
        </p:nvSpPr>
        <p:spPr>
          <a:xfrm>
            <a:off x="4508648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727" name="object 6727"/>
          <p:cNvSpPr/>
          <p:nvPr/>
        </p:nvSpPr>
        <p:spPr>
          <a:xfrm>
            <a:off x="4517190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728" name="object 6728"/>
          <p:cNvSpPr/>
          <p:nvPr/>
        </p:nvSpPr>
        <p:spPr>
          <a:xfrm>
            <a:off x="4526237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729" name="object 6729"/>
          <p:cNvSpPr/>
          <p:nvPr/>
        </p:nvSpPr>
        <p:spPr>
          <a:xfrm>
            <a:off x="4535275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730" name="object 6730"/>
          <p:cNvSpPr/>
          <p:nvPr/>
        </p:nvSpPr>
        <p:spPr>
          <a:xfrm>
            <a:off x="4543816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731" name="object 6731"/>
          <p:cNvSpPr/>
          <p:nvPr/>
        </p:nvSpPr>
        <p:spPr>
          <a:xfrm>
            <a:off x="4552854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732" name="object 6732"/>
          <p:cNvSpPr/>
          <p:nvPr/>
        </p:nvSpPr>
        <p:spPr>
          <a:xfrm>
            <a:off x="4561901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733" name="object 6733"/>
          <p:cNvSpPr/>
          <p:nvPr/>
        </p:nvSpPr>
        <p:spPr>
          <a:xfrm>
            <a:off x="4570441" y="3628302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5760"/>
                </a:moveTo>
                <a:lnTo>
                  <a:pt x="6480" y="5760"/>
                </a:lnTo>
                <a:lnTo>
                  <a:pt x="6480" y="0"/>
                </a:lnTo>
                <a:lnTo>
                  <a:pt x="0" y="0"/>
                </a:lnTo>
                <a:lnTo>
                  <a:pt x="0" y="576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734" name="object 6734"/>
          <p:cNvSpPr/>
          <p:nvPr/>
        </p:nvSpPr>
        <p:spPr>
          <a:xfrm>
            <a:off x="4570441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735" name="object 6735"/>
          <p:cNvSpPr/>
          <p:nvPr/>
        </p:nvSpPr>
        <p:spPr>
          <a:xfrm>
            <a:off x="4579479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736" name="object 6736"/>
          <p:cNvSpPr/>
          <p:nvPr/>
        </p:nvSpPr>
        <p:spPr>
          <a:xfrm>
            <a:off x="4588525" y="3628298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59" y="0"/>
                </a:lnTo>
                <a:lnTo>
                  <a:pt x="575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737" name="object 6737"/>
          <p:cNvSpPr/>
          <p:nvPr/>
        </p:nvSpPr>
        <p:spPr>
          <a:xfrm>
            <a:off x="4597058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738" name="object 6738"/>
          <p:cNvSpPr/>
          <p:nvPr/>
        </p:nvSpPr>
        <p:spPr>
          <a:xfrm>
            <a:off x="4606105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739" name="object 6739"/>
          <p:cNvSpPr/>
          <p:nvPr/>
        </p:nvSpPr>
        <p:spPr>
          <a:xfrm>
            <a:off x="4615142" y="3628298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59" y="0"/>
                </a:lnTo>
                <a:lnTo>
                  <a:pt x="575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740" name="object 6740"/>
          <p:cNvSpPr/>
          <p:nvPr/>
        </p:nvSpPr>
        <p:spPr>
          <a:xfrm>
            <a:off x="4623685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741" name="object 6741"/>
          <p:cNvSpPr/>
          <p:nvPr/>
        </p:nvSpPr>
        <p:spPr>
          <a:xfrm>
            <a:off x="4632731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742" name="object 6742"/>
          <p:cNvSpPr/>
          <p:nvPr/>
        </p:nvSpPr>
        <p:spPr>
          <a:xfrm>
            <a:off x="4641767" y="3628298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60" y="0"/>
                </a:lnTo>
                <a:lnTo>
                  <a:pt x="576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743" name="object 6743"/>
          <p:cNvSpPr/>
          <p:nvPr/>
        </p:nvSpPr>
        <p:spPr>
          <a:xfrm>
            <a:off x="4650310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744" name="object 6744"/>
          <p:cNvSpPr/>
          <p:nvPr/>
        </p:nvSpPr>
        <p:spPr>
          <a:xfrm>
            <a:off x="4659348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745" name="object 6745"/>
          <p:cNvSpPr/>
          <p:nvPr/>
        </p:nvSpPr>
        <p:spPr>
          <a:xfrm>
            <a:off x="4668393" y="3628298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60" y="0"/>
                </a:lnTo>
                <a:lnTo>
                  <a:pt x="576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746" name="object 6746"/>
          <p:cNvSpPr/>
          <p:nvPr/>
        </p:nvSpPr>
        <p:spPr>
          <a:xfrm>
            <a:off x="4676927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747" name="object 6747"/>
          <p:cNvSpPr/>
          <p:nvPr/>
        </p:nvSpPr>
        <p:spPr>
          <a:xfrm>
            <a:off x="4685974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748" name="object 6748"/>
          <p:cNvSpPr/>
          <p:nvPr/>
        </p:nvSpPr>
        <p:spPr>
          <a:xfrm>
            <a:off x="4695010" y="3628298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60" y="0"/>
                </a:lnTo>
                <a:lnTo>
                  <a:pt x="576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749" name="object 6749"/>
          <p:cNvSpPr/>
          <p:nvPr/>
        </p:nvSpPr>
        <p:spPr>
          <a:xfrm>
            <a:off x="4703552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750" name="object 6750"/>
          <p:cNvSpPr/>
          <p:nvPr/>
        </p:nvSpPr>
        <p:spPr>
          <a:xfrm>
            <a:off x="4712599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751" name="object 6751"/>
          <p:cNvSpPr/>
          <p:nvPr/>
        </p:nvSpPr>
        <p:spPr>
          <a:xfrm>
            <a:off x="4721635" y="3628298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60" y="0"/>
                </a:lnTo>
                <a:lnTo>
                  <a:pt x="576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752" name="object 6752"/>
          <p:cNvSpPr/>
          <p:nvPr/>
        </p:nvSpPr>
        <p:spPr>
          <a:xfrm>
            <a:off x="4730178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753" name="object 6753"/>
          <p:cNvSpPr/>
          <p:nvPr/>
        </p:nvSpPr>
        <p:spPr>
          <a:xfrm>
            <a:off x="4739216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754" name="object 6754"/>
          <p:cNvSpPr/>
          <p:nvPr/>
        </p:nvSpPr>
        <p:spPr>
          <a:xfrm>
            <a:off x="4747758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755" name="object 6755"/>
          <p:cNvSpPr/>
          <p:nvPr/>
        </p:nvSpPr>
        <p:spPr>
          <a:xfrm>
            <a:off x="4756804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756" name="object 6756"/>
          <p:cNvSpPr/>
          <p:nvPr/>
        </p:nvSpPr>
        <p:spPr>
          <a:xfrm>
            <a:off x="4765841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757" name="object 6757"/>
          <p:cNvSpPr/>
          <p:nvPr/>
        </p:nvSpPr>
        <p:spPr>
          <a:xfrm>
            <a:off x="4774383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758" name="object 6758"/>
          <p:cNvSpPr/>
          <p:nvPr/>
        </p:nvSpPr>
        <p:spPr>
          <a:xfrm>
            <a:off x="4783421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759" name="object 6759"/>
          <p:cNvSpPr/>
          <p:nvPr/>
        </p:nvSpPr>
        <p:spPr>
          <a:xfrm>
            <a:off x="4792467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760" name="object 6760"/>
          <p:cNvSpPr/>
          <p:nvPr/>
        </p:nvSpPr>
        <p:spPr>
          <a:xfrm>
            <a:off x="4801009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761" name="object 6761"/>
          <p:cNvSpPr/>
          <p:nvPr/>
        </p:nvSpPr>
        <p:spPr>
          <a:xfrm>
            <a:off x="4810047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762" name="object 6762"/>
          <p:cNvSpPr/>
          <p:nvPr/>
        </p:nvSpPr>
        <p:spPr>
          <a:xfrm>
            <a:off x="4819093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763" name="object 6763"/>
          <p:cNvSpPr/>
          <p:nvPr/>
        </p:nvSpPr>
        <p:spPr>
          <a:xfrm>
            <a:off x="4827626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764" name="object 6764"/>
          <p:cNvSpPr/>
          <p:nvPr/>
        </p:nvSpPr>
        <p:spPr>
          <a:xfrm>
            <a:off x="4836672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765" name="object 6765"/>
          <p:cNvSpPr/>
          <p:nvPr/>
        </p:nvSpPr>
        <p:spPr>
          <a:xfrm>
            <a:off x="4845708" y="3628298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60" y="0"/>
                </a:lnTo>
                <a:lnTo>
                  <a:pt x="576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766" name="object 6766"/>
          <p:cNvSpPr/>
          <p:nvPr/>
        </p:nvSpPr>
        <p:spPr>
          <a:xfrm>
            <a:off x="4854251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767" name="object 6767"/>
          <p:cNvSpPr/>
          <p:nvPr/>
        </p:nvSpPr>
        <p:spPr>
          <a:xfrm>
            <a:off x="4863298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768" name="object 6768"/>
          <p:cNvSpPr/>
          <p:nvPr/>
        </p:nvSpPr>
        <p:spPr>
          <a:xfrm>
            <a:off x="4872334" y="3628298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59" y="0"/>
                </a:lnTo>
                <a:lnTo>
                  <a:pt x="575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769" name="object 6769"/>
          <p:cNvSpPr/>
          <p:nvPr/>
        </p:nvSpPr>
        <p:spPr>
          <a:xfrm>
            <a:off x="4880877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770" name="object 6770"/>
          <p:cNvSpPr/>
          <p:nvPr/>
        </p:nvSpPr>
        <p:spPr>
          <a:xfrm>
            <a:off x="4889915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771" name="object 6771"/>
          <p:cNvSpPr/>
          <p:nvPr/>
        </p:nvSpPr>
        <p:spPr>
          <a:xfrm>
            <a:off x="4898960" y="3628298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59" y="0"/>
                </a:lnTo>
                <a:lnTo>
                  <a:pt x="575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772" name="object 6772"/>
          <p:cNvSpPr/>
          <p:nvPr/>
        </p:nvSpPr>
        <p:spPr>
          <a:xfrm>
            <a:off x="4907503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773" name="object 6773"/>
          <p:cNvSpPr/>
          <p:nvPr/>
        </p:nvSpPr>
        <p:spPr>
          <a:xfrm>
            <a:off x="4916540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774" name="object 6774"/>
          <p:cNvSpPr/>
          <p:nvPr/>
        </p:nvSpPr>
        <p:spPr>
          <a:xfrm>
            <a:off x="4925577" y="3628298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59" y="0"/>
                </a:lnTo>
                <a:lnTo>
                  <a:pt x="575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775" name="object 6775"/>
          <p:cNvSpPr/>
          <p:nvPr/>
        </p:nvSpPr>
        <p:spPr>
          <a:xfrm>
            <a:off x="4934120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776" name="object 6776"/>
          <p:cNvSpPr/>
          <p:nvPr/>
        </p:nvSpPr>
        <p:spPr>
          <a:xfrm>
            <a:off x="4943166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777" name="object 6777"/>
          <p:cNvSpPr/>
          <p:nvPr/>
        </p:nvSpPr>
        <p:spPr>
          <a:xfrm>
            <a:off x="4952203" y="3628298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59" y="0"/>
                </a:lnTo>
                <a:lnTo>
                  <a:pt x="575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778" name="object 6778"/>
          <p:cNvSpPr/>
          <p:nvPr/>
        </p:nvSpPr>
        <p:spPr>
          <a:xfrm>
            <a:off x="4960745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779" name="object 6779"/>
          <p:cNvSpPr/>
          <p:nvPr/>
        </p:nvSpPr>
        <p:spPr>
          <a:xfrm>
            <a:off x="4969783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780" name="object 6780"/>
          <p:cNvSpPr/>
          <p:nvPr/>
        </p:nvSpPr>
        <p:spPr>
          <a:xfrm>
            <a:off x="4978828" y="3628298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59" y="0"/>
                </a:lnTo>
                <a:lnTo>
                  <a:pt x="575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781" name="object 6781"/>
          <p:cNvSpPr/>
          <p:nvPr/>
        </p:nvSpPr>
        <p:spPr>
          <a:xfrm>
            <a:off x="4987371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782" name="object 6782"/>
          <p:cNvSpPr/>
          <p:nvPr/>
        </p:nvSpPr>
        <p:spPr>
          <a:xfrm>
            <a:off x="4996409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783" name="object 6783"/>
          <p:cNvSpPr/>
          <p:nvPr/>
        </p:nvSpPr>
        <p:spPr>
          <a:xfrm>
            <a:off x="5004950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784" name="object 6784"/>
          <p:cNvSpPr/>
          <p:nvPr/>
        </p:nvSpPr>
        <p:spPr>
          <a:xfrm>
            <a:off x="5013988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785" name="object 6785"/>
          <p:cNvSpPr/>
          <p:nvPr/>
        </p:nvSpPr>
        <p:spPr>
          <a:xfrm>
            <a:off x="5023034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786" name="object 6786"/>
          <p:cNvSpPr/>
          <p:nvPr/>
        </p:nvSpPr>
        <p:spPr>
          <a:xfrm>
            <a:off x="5031576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787" name="object 6787"/>
          <p:cNvSpPr/>
          <p:nvPr/>
        </p:nvSpPr>
        <p:spPr>
          <a:xfrm>
            <a:off x="5040613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788" name="object 6788"/>
          <p:cNvSpPr/>
          <p:nvPr/>
        </p:nvSpPr>
        <p:spPr>
          <a:xfrm>
            <a:off x="5049660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789" name="object 6789"/>
          <p:cNvSpPr/>
          <p:nvPr/>
        </p:nvSpPr>
        <p:spPr>
          <a:xfrm>
            <a:off x="5058193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790" name="object 6790"/>
          <p:cNvSpPr/>
          <p:nvPr/>
        </p:nvSpPr>
        <p:spPr>
          <a:xfrm>
            <a:off x="5067239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791" name="object 6791"/>
          <p:cNvSpPr/>
          <p:nvPr/>
        </p:nvSpPr>
        <p:spPr>
          <a:xfrm>
            <a:off x="5076277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792" name="object 6792"/>
          <p:cNvSpPr/>
          <p:nvPr/>
        </p:nvSpPr>
        <p:spPr>
          <a:xfrm>
            <a:off x="5084818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793" name="object 6793"/>
          <p:cNvSpPr/>
          <p:nvPr/>
        </p:nvSpPr>
        <p:spPr>
          <a:xfrm>
            <a:off x="5093865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794" name="object 6794"/>
          <p:cNvSpPr/>
          <p:nvPr/>
        </p:nvSpPr>
        <p:spPr>
          <a:xfrm>
            <a:off x="5102901" y="3628298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60" y="0"/>
                </a:lnTo>
                <a:lnTo>
                  <a:pt x="576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795" name="object 6795"/>
          <p:cNvSpPr/>
          <p:nvPr/>
        </p:nvSpPr>
        <p:spPr>
          <a:xfrm>
            <a:off x="5111444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796" name="object 6796"/>
          <p:cNvSpPr/>
          <p:nvPr/>
        </p:nvSpPr>
        <p:spPr>
          <a:xfrm>
            <a:off x="5120482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797" name="object 6797"/>
          <p:cNvSpPr/>
          <p:nvPr/>
        </p:nvSpPr>
        <p:spPr>
          <a:xfrm>
            <a:off x="5129527" y="3628298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60" y="0"/>
                </a:lnTo>
                <a:lnTo>
                  <a:pt x="576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798" name="object 6798"/>
          <p:cNvSpPr/>
          <p:nvPr/>
        </p:nvSpPr>
        <p:spPr>
          <a:xfrm>
            <a:off x="5138566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799" name="object 6799"/>
          <p:cNvSpPr/>
          <p:nvPr/>
        </p:nvSpPr>
        <p:spPr>
          <a:xfrm>
            <a:off x="5147612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800" name="object 6800"/>
          <p:cNvSpPr/>
          <p:nvPr/>
        </p:nvSpPr>
        <p:spPr>
          <a:xfrm>
            <a:off x="5156648" y="3628298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60" y="0"/>
                </a:lnTo>
                <a:lnTo>
                  <a:pt x="576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801" name="object 6801"/>
          <p:cNvSpPr/>
          <p:nvPr/>
        </p:nvSpPr>
        <p:spPr>
          <a:xfrm>
            <a:off x="5165191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802" name="object 6802"/>
          <p:cNvSpPr/>
          <p:nvPr/>
        </p:nvSpPr>
        <p:spPr>
          <a:xfrm>
            <a:off x="5174229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803" name="object 6803"/>
          <p:cNvSpPr/>
          <p:nvPr/>
        </p:nvSpPr>
        <p:spPr>
          <a:xfrm>
            <a:off x="5183276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804" name="object 6804"/>
          <p:cNvSpPr/>
          <p:nvPr/>
        </p:nvSpPr>
        <p:spPr>
          <a:xfrm>
            <a:off x="5192314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805" name="object 6805"/>
          <p:cNvSpPr/>
          <p:nvPr/>
        </p:nvSpPr>
        <p:spPr>
          <a:xfrm>
            <a:off x="5201358" y="3628298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59" y="0"/>
                </a:lnTo>
                <a:lnTo>
                  <a:pt x="575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806" name="object 6806"/>
          <p:cNvSpPr/>
          <p:nvPr/>
        </p:nvSpPr>
        <p:spPr>
          <a:xfrm>
            <a:off x="5209901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807" name="object 6807"/>
          <p:cNvSpPr/>
          <p:nvPr/>
        </p:nvSpPr>
        <p:spPr>
          <a:xfrm>
            <a:off x="5218939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808" name="object 6808"/>
          <p:cNvSpPr/>
          <p:nvPr/>
        </p:nvSpPr>
        <p:spPr>
          <a:xfrm>
            <a:off x="5227986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809" name="object 6809"/>
          <p:cNvSpPr/>
          <p:nvPr/>
        </p:nvSpPr>
        <p:spPr>
          <a:xfrm>
            <a:off x="5237022" y="3628298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60" y="0"/>
                </a:lnTo>
                <a:lnTo>
                  <a:pt x="576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810" name="object 6810"/>
          <p:cNvSpPr/>
          <p:nvPr/>
        </p:nvSpPr>
        <p:spPr>
          <a:xfrm>
            <a:off x="5245565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811" name="object 6811"/>
          <p:cNvSpPr/>
          <p:nvPr/>
        </p:nvSpPr>
        <p:spPr>
          <a:xfrm>
            <a:off x="5254603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812" name="object 6812"/>
          <p:cNvSpPr/>
          <p:nvPr/>
        </p:nvSpPr>
        <p:spPr>
          <a:xfrm>
            <a:off x="5263649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813" name="object 6813"/>
          <p:cNvSpPr/>
          <p:nvPr/>
        </p:nvSpPr>
        <p:spPr>
          <a:xfrm>
            <a:off x="5272687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814" name="object 6814"/>
          <p:cNvSpPr/>
          <p:nvPr/>
        </p:nvSpPr>
        <p:spPr>
          <a:xfrm>
            <a:off x="5281732" y="3628298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59" y="0"/>
                </a:lnTo>
                <a:lnTo>
                  <a:pt x="575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815" name="object 6815"/>
          <p:cNvSpPr/>
          <p:nvPr/>
        </p:nvSpPr>
        <p:spPr>
          <a:xfrm>
            <a:off x="5290275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816" name="object 6816"/>
          <p:cNvSpPr/>
          <p:nvPr/>
        </p:nvSpPr>
        <p:spPr>
          <a:xfrm>
            <a:off x="5299312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817" name="object 6817"/>
          <p:cNvSpPr/>
          <p:nvPr/>
        </p:nvSpPr>
        <p:spPr>
          <a:xfrm>
            <a:off x="5308350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818" name="object 6818"/>
          <p:cNvSpPr/>
          <p:nvPr/>
        </p:nvSpPr>
        <p:spPr>
          <a:xfrm>
            <a:off x="5317397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819" name="object 6819"/>
          <p:cNvSpPr/>
          <p:nvPr/>
        </p:nvSpPr>
        <p:spPr>
          <a:xfrm>
            <a:off x="5326433" y="3628298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60" y="0"/>
                </a:lnTo>
                <a:lnTo>
                  <a:pt x="576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820" name="object 6820"/>
          <p:cNvSpPr/>
          <p:nvPr/>
        </p:nvSpPr>
        <p:spPr>
          <a:xfrm>
            <a:off x="5334976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821" name="object 6821"/>
          <p:cNvSpPr/>
          <p:nvPr/>
        </p:nvSpPr>
        <p:spPr>
          <a:xfrm>
            <a:off x="5344022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822" name="object 6822"/>
          <p:cNvSpPr/>
          <p:nvPr/>
        </p:nvSpPr>
        <p:spPr>
          <a:xfrm>
            <a:off x="5353060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823" name="object 6823"/>
          <p:cNvSpPr/>
          <p:nvPr/>
        </p:nvSpPr>
        <p:spPr>
          <a:xfrm>
            <a:off x="5362107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824" name="object 6824"/>
          <p:cNvSpPr/>
          <p:nvPr/>
        </p:nvSpPr>
        <p:spPr>
          <a:xfrm>
            <a:off x="5371143" y="3628298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59" y="0"/>
                </a:lnTo>
                <a:lnTo>
                  <a:pt x="575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825" name="object 6825"/>
          <p:cNvSpPr/>
          <p:nvPr/>
        </p:nvSpPr>
        <p:spPr>
          <a:xfrm>
            <a:off x="5379686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826" name="object 6826"/>
          <p:cNvSpPr/>
          <p:nvPr/>
        </p:nvSpPr>
        <p:spPr>
          <a:xfrm>
            <a:off x="5388724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827" name="object 6827"/>
          <p:cNvSpPr/>
          <p:nvPr/>
        </p:nvSpPr>
        <p:spPr>
          <a:xfrm>
            <a:off x="5397770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828" name="object 6828"/>
          <p:cNvSpPr/>
          <p:nvPr/>
        </p:nvSpPr>
        <p:spPr>
          <a:xfrm>
            <a:off x="5406806" y="3628298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60" y="0"/>
                </a:lnTo>
                <a:lnTo>
                  <a:pt x="576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829" name="object 6829"/>
          <p:cNvSpPr/>
          <p:nvPr/>
        </p:nvSpPr>
        <p:spPr>
          <a:xfrm>
            <a:off x="5415349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830" name="object 6830"/>
          <p:cNvSpPr/>
          <p:nvPr/>
        </p:nvSpPr>
        <p:spPr>
          <a:xfrm>
            <a:off x="5424396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831" name="object 6831"/>
          <p:cNvSpPr/>
          <p:nvPr/>
        </p:nvSpPr>
        <p:spPr>
          <a:xfrm>
            <a:off x="5433433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832" name="object 6832"/>
          <p:cNvSpPr/>
          <p:nvPr/>
        </p:nvSpPr>
        <p:spPr>
          <a:xfrm>
            <a:off x="5442471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833" name="object 6833"/>
          <p:cNvSpPr/>
          <p:nvPr/>
        </p:nvSpPr>
        <p:spPr>
          <a:xfrm>
            <a:off x="5451516" y="3628298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59" y="0"/>
                </a:lnTo>
                <a:lnTo>
                  <a:pt x="575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834" name="object 6834"/>
          <p:cNvSpPr/>
          <p:nvPr/>
        </p:nvSpPr>
        <p:spPr>
          <a:xfrm>
            <a:off x="5460059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835" name="object 6835"/>
          <p:cNvSpPr/>
          <p:nvPr/>
        </p:nvSpPr>
        <p:spPr>
          <a:xfrm>
            <a:off x="5469096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836" name="object 6836"/>
          <p:cNvSpPr/>
          <p:nvPr/>
        </p:nvSpPr>
        <p:spPr>
          <a:xfrm>
            <a:off x="5478143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837" name="object 6837"/>
          <p:cNvSpPr/>
          <p:nvPr/>
        </p:nvSpPr>
        <p:spPr>
          <a:xfrm>
            <a:off x="5487181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838" name="object 6838"/>
          <p:cNvSpPr/>
          <p:nvPr/>
        </p:nvSpPr>
        <p:spPr>
          <a:xfrm>
            <a:off x="5496226" y="3628298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60" y="0"/>
                </a:lnTo>
                <a:lnTo>
                  <a:pt x="576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839" name="object 6839"/>
          <p:cNvSpPr/>
          <p:nvPr/>
        </p:nvSpPr>
        <p:spPr>
          <a:xfrm>
            <a:off x="5504760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840" name="object 6840"/>
          <p:cNvSpPr/>
          <p:nvPr/>
        </p:nvSpPr>
        <p:spPr>
          <a:xfrm>
            <a:off x="5513807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841" name="object 6841"/>
          <p:cNvSpPr/>
          <p:nvPr/>
        </p:nvSpPr>
        <p:spPr>
          <a:xfrm>
            <a:off x="5522845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842" name="object 6842"/>
          <p:cNvSpPr/>
          <p:nvPr/>
        </p:nvSpPr>
        <p:spPr>
          <a:xfrm>
            <a:off x="5531891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843" name="object 6843"/>
          <p:cNvSpPr/>
          <p:nvPr/>
        </p:nvSpPr>
        <p:spPr>
          <a:xfrm>
            <a:off x="5540927" y="3628298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59" y="0"/>
                </a:lnTo>
                <a:lnTo>
                  <a:pt x="575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844" name="object 6844"/>
          <p:cNvSpPr/>
          <p:nvPr/>
        </p:nvSpPr>
        <p:spPr>
          <a:xfrm>
            <a:off x="5549470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845" name="object 6845"/>
          <p:cNvSpPr/>
          <p:nvPr/>
        </p:nvSpPr>
        <p:spPr>
          <a:xfrm>
            <a:off x="5558517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846" name="object 6846"/>
          <p:cNvSpPr/>
          <p:nvPr/>
        </p:nvSpPr>
        <p:spPr>
          <a:xfrm>
            <a:off x="5567554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847" name="object 6847"/>
          <p:cNvSpPr/>
          <p:nvPr/>
        </p:nvSpPr>
        <p:spPr>
          <a:xfrm>
            <a:off x="5576591" y="3628298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60" y="0"/>
                </a:lnTo>
                <a:lnTo>
                  <a:pt x="576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848" name="object 6848"/>
          <p:cNvSpPr/>
          <p:nvPr/>
        </p:nvSpPr>
        <p:spPr>
          <a:xfrm>
            <a:off x="5585134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849" name="object 6849"/>
          <p:cNvSpPr/>
          <p:nvPr/>
        </p:nvSpPr>
        <p:spPr>
          <a:xfrm>
            <a:off x="5594180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850" name="object 6850"/>
          <p:cNvSpPr/>
          <p:nvPr/>
        </p:nvSpPr>
        <p:spPr>
          <a:xfrm>
            <a:off x="5603217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851" name="object 6851"/>
          <p:cNvSpPr/>
          <p:nvPr/>
        </p:nvSpPr>
        <p:spPr>
          <a:xfrm>
            <a:off x="5612264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852" name="object 6852"/>
          <p:cNvSpPr/>
          <p:nvPr/>
        </p:nvSpPr>
        <p:spPr>
          <a:xfrm>
            <a:off x="5621300" y="3628298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59" y="0"/>
                </a:lnTo>
                <a:lnTo>
                  <a:pt x="575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853" name="object 6853"/>
          <p:cNvSpPr/>
          <p:nvPr/>
        </p:nvSpPr>
        <p:spPr>
          <a:xfrm>
            <a:off x="5629843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854" name="object 6854"/>
          <p:cNvSpPr/>
          <p:nvPr/>
        </p:nvSpPr>
        <p:spPr>
          <a:xfrm>
            <a:off x="5638881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855" name="object 6855"/>
          <p:cNvSpPr/>
          <p:nvPr/>
        </p:nvSpPr>
        <p:spPr>
          <a:xfrm>
            <a:off x="5647927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856" name="object 6856"/>
          <p:cNvSpPr/>
          <p:nvPr/>
        </p:nvSpPr>
        <p:spPr>
          <a:xfrm>
            <a:off x="5656965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857" name="object 6857"/>
          <p:cNvSpPr/>
          <p:nvPr/>
        </p:nvSpPr>
        <p:spPr>
          <a:xfrm>
            <a:off x="5666010" y="3628298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60" y="0"/>
                </a:lnTo>
                <a:lnTo>
                  <a:pt x="576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858" name="object 6858"/>
          <p:cNvSpPr/>
          <p:nvPr/>
        </p:nvSpPr>
        <p:spPr>
          <a:xfrm>
            <a:off x="5674553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859" name="object 6859"/>
          <p:cNvSpPr/>
          <p:nvPr/>
        </p:nvSpPr>
        <p:spPr>
          <a:xfrm>
            <a:off x="5683591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860" name="object 6860"/>
          <p:cNvSpPr/>
          <p:nvPr/>
        </p:nvSpPr>
        <p:spPr>
          <a:xfrm>
            <a:off x="5692638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861" name="object 6861"/>
          <p:cNvSpPr/>
          <p:nvPr/>
        </p:nvSpPr>
        <p:spPr>
          <a:xfrm>
            <a:off x="5701674" y="3628298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59" y="0"/>
                </a:lnTo>
                <a:lnTo>
                  <a:pt x="575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862" name="object 6862"/>
          <p:cNvSpPr/>
          <p:nvPr/>
        </p:nvSpPr>
        <p:spPr>
          <a:xfrm>
            <a:off x="5710217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863" name="object 6863"/>
          <p:cNvSpPr/>
          <p:nvPr/>
        </p:nvSpPr>
        <p:spPr>
          <a:xfrm>
            <a:off x="5719254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864" name="object 6864"/>
          <p:cNvSpPr/>
          <p:nvPr/>
        </p:nvSpPr>
        <p:spPr>
          <a:xfrm>
            <a:off x="5728299" y="3628298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60" y="0"/>
                </a:lnTo>
                <a:lnTo>
                  <a:pt x="576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865" name="object 6865"/>
          <p:cNvSpPr/>
          <p:nvPr/>
        </p:nvSpPr>
        <p:spPr>
          <a:xfrm>
            <a:off x="5736833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866" name="object 6866"/>
          <p:cNvSpPr/>
          <p:nvPr/>
        </p:nvSpPr>
        <p:spPr>
          <a:xfrm>
            <a:off x="5745880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867" name="object 6867"/>
          <p:cNvSpPr/>
          <p:nvPr/>
        </p:nvSpPr>
        <p:spPr>
          <a:xfrm>
            <a:off x="5754918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868" name="object 6868"/>
          <p:cNvSpPr/>
          <p:nvPr/>
        </p:nvSpPr>
        <p:spPr>
          <a:xfrm>
            <a:off x="5763459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869" name="object 6869"/>
          <p:cNvSpPr/>
          <p:nvPr/>
        </p:nvSpPr>
        <p:spPr>
          <a:xfrm>
            <a:off x="5772506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870" name="object 6870"/>
          <p:cNvSpPr/>
          <p:nvPr/>
        </p:nvSpPr>
        <p:spPr>
          <a:xfrm>
            <a:off x="5781543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871" name="object 6871"/>
          <p:cNvSpPr/>
          <p:nvPr/>
        </p:nvSpPr>
        <p:spPr>
          <a:xfrm>
            <a:off x="5790588" y="3628298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60" y="0"/>
                </a:lnTo>
                <a:lnTo>
                  <a:pt x="576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872" name="object 6872"/>
          <p:cNvSpPr/>
          <p:nvPr/>
        </p:nvSpPr>
        <p:spPr>
          <a:xfrm>
            <a:off x="5799122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873" name="object 6873"/>
          <p:cNvSpPr/>
          <p:nvPr/>
        </p:nvSpPr>
        <p:spPr>
          <a:xfrm>
            <a:off x="5808169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874" name="object 6874"/>
          <p:cNvSpPr/>
          <p:nvPr/>
        </p:nvSpPr>
        <p:spPr>
          <a:xfrm>
            <a:off x="5817205" y="3628298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59" y="0"/>
                </a:lnTo>
                <a:lnTo>
                  <a:pt x="575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875" name="object 6875"/>
          <p:cNvSpPr/>
          <p:nvPr/>
        </p:nvSpPr>
        <p:spPr>
          <a:xfrm>
            <a:off x="5825748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876" name="object 6876"/>
          <p:cNvSpPr/>
          <p:nvPr/>
        </p:nvSpPr>
        <p:spPr>
          <a:xfrm>
            <a:off x="5834794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877" name="object 6877"/>
          <p:cNvSpPr/>
          <p:nvPr/>
        </p:nvSpPr>
        <p:spPr>
          <a:xfrm>
            <a:off x="5843831" y="3628298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60" y="0"/>
                </a:lnTo>
                <a:lnTo>
                  <a:pt x="576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878" name="object 6878"/>
          <p:cNvSpPr/>
          <p:nvPr/>
        </p:nvSpPr>
        <p:spPr>
          <a:xfrm>
            <a:off x="5852374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879" name="object 6879"/>
          <p:cNvSpPr/>
          <p:nvPr/>
        </p:nvSpPr>
        <p:spPr>
          <a:xfrm>
            <a:off x="5861411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880" name="object 6880"/>
          <p:cNvSpPr/>
          <p:nvPr/>
        </p:nvSpPr>
        <p:spPr>
          <a:xfrm>
            <a:off x="5870458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881" name="object 6881"/>
          <p:cNvSpPr/>
          <p:nvPr/>
        </p:nvSpPr>
        <p:spPr>
          <a:xfrm>
            <a:off x="5879000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882" name="object 6882"/>
          <p:cNvSpPr/>
          <p:nvPr/>
        </p:nvSpPr>
        <p:spPr>
          <a:xfrm>
            <a:off x="5888037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883" name="object 6883"/>
          <p:cNvSpPr/>
          <p:nvPr/>
        </p:nvSpPr>
        <p:spPr>
          <a:xfrm>
            <a:off x="5897083" y="3628302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5760"/>
                </a:moveTo>
                <a:lnTo>
                  <a:pt x="6480" y="5760"/>
                </a:lnTo>
                <a:lnTo>
                  <a:pt x="6480" y="0"/>
                </a:lnTo>
                <a:lnTo>
                  <a:pt x="0" y="0"/>
                </a:lnTo>
                <a:lnTo>
                  <a:pt x="0" y="576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884" name="object 6884"/>
          <p:cNvSpPr/>
          <p:nvPr/>
        </p:nvSpPr>
        <p:spPr>
          <a:xfrm>
            <a:off x="5897083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885" name="object 6885"/>
          <p:cNvSpPr/>
          <p:nvPr/>
        </p:nvSpPr>
        <p:spPr>
          <a:xfrm>
            <a:off x="5906120" y="3628298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60" y="0"/>
                </a:lnTo>
                <a:lnTo>
                  <a:pt x="576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886" name="object 6886"/>
          <p:cNvSpPr/>
          <p:nvPr/>
        </p:nvSpPr>
        <p:spPr>
          <a:xfrm>
            <a:off x="5914663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887" name="object 6887"/>
          <p:cNvSpPr/>
          <p:nvPr/>
        </p:nvSpPr>
        <p:spPr>
          <a:xfrm>
            <a:off x="5923700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888" name="object 6888"/>
          <p:cNvSpPr/>
          <p:nvPr/>
        </p:nvSpPr>
        <p:spPr>
          <a:xfrm>
            <a:off x="5932746" y="3628298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59" y="0"/>
                </a:lnTo>
                <a:lnTo>
                  <a:pt x="575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889" name="object 6889"/>
          <p:cNvSpPr/>
          <p:nvPr/>
        </p:nvSpPr>
        <p:spPr>
          <a:xfrm>
            <a:off x="5941289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890" name="object 6890"/>
          <p:cNvSpPr/>
          <p:nvPr/>
        </p:nvSpPr>
        <p:spPr>
          <a:xfrm>
            <a:off x="5950326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891" name="object 6891"/>
          <p:cNvSpPr/>
          <p:nvPr/>
        </p:nvSpPr>
        <p:spPr>
          <a:xfrm>
            <a:off x="5959363" y="3628298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60" y="0"/>
                </a:lnTo>
                <a:lnTo>
                  <a:pt x="576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892" name="object 6892"/>
          <p:cNvSpPr/>
          <p:nvPr/>
        </p:nvSpPr>
        <p:spPr>
          <a:xfrm>
            <a:off x="5967906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893" name="object 6893"/>
          <p:cNvSpPr/>
          <p:nvPr/>
        </p:nvSpPr>
        <p:spPr>
          <a:xfrm>
            <a:off x="5976952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894" name="object 6894"/>
          <p:cNvSpPr/>
          <p:nvPr/>
        </p:nvSpPr>
        <p:spPr>
          <a:xfrm>
            <a:off x="5985988" y="3628298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59" y="0"/>
                </a:lnTo>
                <a:lnTo>
                  <a:pt x="575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895" name="object 6895"/>
          <p:cNvSpPr/>
          <p:nvPr/>
        </p:nvSpPr>
        <p:spPr>
          <a:xfrm>
            <a:off x="5994531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896" name="object 6896"/>
          <p:cNvSpPr/>
          <p:nvPr/>
        </p:nvSpPr>
        <p:spPr>
          <a:xfrm>
            <a:off x="6003569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897" name="object 6897"/>
          <p:cNvSpPr/>
          <p:nvPr/>
        </p:nvSpPr>
        <p:spPr>
          <a:xfrm>
            <a:off x="6012615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898" name="object 6898"/>
          <p:cNvSpPr/>
          <p:nvPr/>
        </p:nvSpPr>
        <p:spPr>
          <a:xfrm>
            <a:off x="6021157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899" name="object 6899"/>
          <p:cNvSpPr/>
          <p:nvPr/>
        </p:nvSpPr>
        <p:spPr>
          <a:xfrm>
            <a:off x="6030195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900" name="object 6900"/>
          <p:cNvSpPr/>
          <p:nvPr/>
        </p:nvSpPr>
        <p:spPr>
          <a:xfrm>
            <a:off x="6039241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901" name="object 6901"/>
          <p:cNvSpPr/>
          <p:nvPr/>
        </p:nvSpPr>
        <p:spPr>
          <a:xfrm>
            <a:off x="6048277" y="3628298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59" y="0"/>
                </a:lnTo>
                <a:lnTo>
                  <a:pt x="575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902" name="object 6902"/>
          <p:cNvSpPr/>
          <p:nvPr/>
        </p:nvSpPr>
        <p:spPr>
          <a:xfrm>
            <a:off x="6056820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903" name="object 6903"/>
          <p:cNvSpPr/>
          <p:nvPr/>
        </p:nvSpPr>
        <p:spPr>
          <a:xfrm>
            <a:off x="6065858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904" name="object 6904"/>
          <p:cNvSpPr/>
          <p:nvPr/>
        </p:nvSpPr>
        <p:spPr>
          <a:xfrm>
            <a:off x="6074903" y="3628298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60" y="0"/>
                </a:lnTo>
                <a:lnTo>
                  <a:pt x="576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905" name="object 6905"/>
          <p:cNvSpPr/>
          <p:nvPr/>
        </p:nvSpPr>
        <p:spPr>
          <a:xfrm>
            <a:off x="6083446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906" name="object 6906"/>
          <p:cNvSpPr/>
          <p:nvPr/>
        </p:nvSpPr>
        <p:spPr>
          <a:xfrm>
            <a:off x="6092484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907" name="object 6907"/>
          <p:cNvSpPr/>
          <p:nvPr/>
        </p:nvSpPr>
        <p:spPr>
          <a:xfrm>
            <a:off x="6101528" y="3628298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59" y="0"/>
                </a:lnTo>
                <a:lnTo>
                  <a:pt x="575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908" name="object 6908"/>
          <p:cNvSpPr/>
          <p:nvPr/>
        </p:nvSpPr>
        <p:spPr>
          <a:xfrm>
            <a:off x="6110062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909" name="object 6909"/>
          <p:cNvSpPr/>
          <p:nvPr/>
        </p:nvSpPr>
        <p:spPr>
          <a:xfrm>
            <a:off x="6119109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910" name="object 6910"/>
          <p:cNvSpPr/>
          <p:nvPr/>
        </p:nvSpPr>
        <p:spPr>
          <a:xfrm>
            <a:off x="6128147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911" name="object 6911"/>
          <p:cNvSpPr/>
          <p:nvPr/>
        </p:nvSpPr>
        <p:spPr>
          <a:xfrm>
            <a:off x="6136688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912" name="object 6912"/>
          <p:cNvSpPr/>
          <p:nvPr/>
        </p:nvSpPr>
        <p:spPr>
          <a:xfrm>
            <a:off x="6145735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913" name="object 6913"/>
          <p:cNvSpPr/>
          <p:nvPr/>
        </p:nvSpPr>
        <p:spPr>
          <a:xfrm>
            <a:off x="6154773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914" name="object 6914"/>
          <p:cNvSpPr/>
          <p:nvPr/>
        </p:nvSpPr>
        <p:spPr>
          <a:xfrm>
            <a:off x="6163809" y="3628298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60" y="0"/>
                </a:lnTo>
                <a:lnTo>
                  <a:pt x="576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915" name="object 6915"/>
          <p:cNvSpPr/>
          <p:nvPr/>
        </p:nvSpPr>
        <p:spPr>
          <a:xfrm>
            <a:off x="6172351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916" name="object 6916"/>
          <p:cNvSpPr/>
          <p:nvPr/>
        </p:nvSpPr>
        <p:spPr>
          <a:xfrm>
            <a:off x="6181398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917" name="object 6917"/>
          <p:cNvSpPr/>
          <p:nvPr/>
        </p:nvSpPr>
        <p:spPr>
          <a:xfrm>
            <a:off x="6190435" y="3628298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60" y="0"/>
                </a:lnTo>
                <a:lnTo>
                  <a:pt x="576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918" name="object 6918"/>
          <p:cNvSpPr/>
          <p:nvPr/>
        </p:nvSpPr>
        <p:spPr>
          <a:xfrm>
            <a:off x="6198978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919" name="object 6919"/>
          <p:cNvSpPr/>
          <p:nvPr/>
        </p:nvSpPr>
        <p:spPr>
          <a:xfrm>
            <a:off x="6208015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920" name="object 6920"/>
          <p:cNvSpPr/>
          <p:nvPr/>
        </p:nvSpPr>
        <p:spPr>
          <a:xfrm>
            <a:off x="6217061" y="3628298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59" y="0"/>
                </a:lnTo>
                <a:lnTo>
                  <a:pt x="575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921" name="object 6921"/>
          <p:cNvSpPr/>
          <p:nvPr/>
        </p:nvSpPr>
        <p:spPr>
          <a:xfrm>
            <a:off x="6225604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922" name="object 6922"/>
          <p:cNvSpPr/>
          <p:nvPr/>
        </p:nvSpPr>
        <p:spPr>
          <a:xfrm>
            <a:off x="6234641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923" name="object 6923"/>
          <p:cNvSpPr/>
          <p:nvPr/>
        </p:nvSpPr>
        <p:spPr>
          <a:xfrm>
            <a:off x="6243687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924" name="object 6924"/>
          <p:cNvSpPr/>
          <p:nvPr/>
        </p:nvSpPr>
        <p:spPr>
          <a:xfrm>
            <a:off x="6252220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925" name="object 6925"/>
          <p:cNvSpPr/>
          <p:nvPr/>
        </p:nvSpPr>
        <p:spPr>
          <a:xfrm>
            <a:off x="6261267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926" name="object 6926"/>
          <p:cNvSpPr/>
          <p:nvPr/>
        </p:nvSpPr>
        <p:spPr>
          <a:xfrm>
            <a:off x="6270304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927" name="object 6927"/>
          <p:cNvSpPr/>
          <p:nvPr/>
        </p:nvSpPr>
        <p:spPr>
          <a:xfrm>
            <a:off x="6278846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928" name="object 6928"/>
          <p:cNvSpPr/>
          <p:nvPr/>
        </p:nvSpPr>
        <p:spPr>
          <a:xfrm>
            <a:off x="6287893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929" name="object 6929"/>
          <p:cNvSpPr/>
          <p:nvPr/>
        </p:nvSpPr>
        <p:spPr>
          <a:xfrm>
            <a:off x="6296930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930" name="object 6930"/>
          <p:cNvSpPr/>
          <p:nvPr/>
        </p:nvSpPr>
        <p:spPr>
          <a:xfrm>
            <a:off x="6305975" y="3628298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60" y="0"/>
                </a:lnTo>
                <a:lnTo>
                  <a:pt x="576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931" name="object 6931"/>
          <p:cNvSpPr/>
          <p:nvPr/>
        </p:nvSpPr>
        <p:spPr>
          <a:xfrm>
            <a:off x="6314509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932" name="object 6932"/>
          <p:cNvSpPr/>
          <p:nvPr/>
        </p:nvSpPr>
        <p:spPr>
          <a:xfrm>
            <a:off x="6323556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933" name="object 6933"/>
          <p:cNvSpPr/>
          <p:nvPr/>
        </p:nvSpPr>
        <p:spPr>
          <a:xfrm>
            <a:off x="6332592" y="3628298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60" y="0"/>
                </a:lnTo>
                <a:lnTo>
                  <a:pt x="576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934" name="object 6934"/>
          <p:cNvSpPr/>
          <p:nvPr/>
        </p:nvSpPr>
        <p:spPr>
          <a:xfrm>
            <a:off x="6341135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935" name="object 6935"/>
          <p:cNvSpPr/>
          <p:nvPr/>
        </p:nvSpPr>
        <p:spPr>
          <a:xfrm>
            <a:off x="6350182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936" name="object 6936"/>
          <p:cNvSpPr/>
          <p:nvPr/>
        </p:nvSpPr>
        <p:spPr>
          <a:xfrm>
            <a:off x="6359217" y="3628298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60" y="0"/>
                </a:lnTo>
                <a:lnTo>
                  <a:pt x="576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937" name="object 6937"/>
          <p:cNvSpPr/>
          <p:nvPr/>
        </p:nvSpPr>
        <p:spPr>
          <a:xfrm>
            <a:off x="6367760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938" name="object 6938"/>
          <p:cNvSpPr/>
          <p:nvPr/>
        </p:nvSpPr>
        <p:spPr>
          <a:xfrm>
            <a:off x="6376798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939" name="object 6939"/>
          <p:cNvSpPr/>
          <p:nvPr/>
        </p:nvSpPr>
        <p:spPr>
          <a:xfrm>
            <a:off x="6385845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940" name="object 6940"/>
          <p:cNvSpPr/>
          <p:nvPr/>
        </p:nvSpPr>
        <p:spPr>
          <a:xfrm>
            <a:off x="6394386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941" name="object 6941"/>
          <p:cNvSpPr/>
          <p:nvPr/>
        </p:nvSpPr>
        <p:spPr>
          <a:xfrm>
            <a:off x="6403424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942" name="object 6942"/>
          <p:cNvSpPr/>
          <p:nvPr/>
        </p:nvSpPr>
        <p:spPr>
          <a:xfrm>
            <a:off x="6412462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943" name="object 6943"/>
          <p:cNvSpPr/>
          <p:nvPr/>
        </p:nvSpPr>
        <p:spPr>
          <a:xfrm>
            <a:off x="6421506" y="3628298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60" y="0"/>
                </a:lnTo>
                <a:lnTo>
                  <a:pt x="576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944" name="object 6944"/>
          <p:cNvSpPr/>
          <p:nvPr/>
        </p:nvSpPr>
        <p:spPr>
          <a:xfrm>
            <a:off x="6430049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945" name="object 6945"/>
          <p:cNvSpPr/>
          <p:nvPr/>
        </p:nvSpPr>
        <p:spPr>
          <a:xfrm>
            <a:off x="6439087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946" name="object 6946"/>
          <p:cNvSpPr/>
          <p:nvPr/>
        </p:nvSpPr>
        <p:spPr>
          <a:xfrm>
            <a:off x="6448132" y="3628298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60" y="0"/>
                </a:lnTo>
                <a:lnTo>
                  <a:pt x="576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947" name="object 6947"/>
          <p:cNvSpPr/>
          <p:nvPr/>
        </p:nvSpPr>
        <p:spPr>
          <a:xfrm>
            <a:off x="6456666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948" name="object 6948"/>
          <p:cNvSpPr/>
          <p:nvPr/>
        </p:nvSpPr>
        <p:spPr>
          <a:xfrm>
            <a:off x="6465713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949" name="object 6949"/>
          <p:cNvSpPr/>
          <p:nvPr/>
        </p:nvSpPr>
        <p:spPr>
          <a:xfrm>
            <a:off x="6474749" y="3628298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60" y="0"/>
                </a:lnTo>
                <a:lnTo>
                  <a:pt x="576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950" name="object 6950"/>
          <p:cNvSpPr/>
          <p:nvPr/>
        </p:nvSpPr>
        <p:spPr>
          <a:xfrm>
            <a:off x="6483292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951" name="object 6951"/>
          <p:cNvSpPr/>
          <p:nvPr/>
        </p:nvSpPr>
        <p:spPr>
          <a:xfrm>
            <a:off x="6492338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952" name="object 6952"/>
          <p:cNvSpPr/>
          <p:nvPr/>
        </p:nvSpPr>
        <p:spPr>
          <a:xfrm>
            <a:off x="6501376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953" name="object 6953"/>
          <p:cNvSpPr/>
          <p:nvPr/>
        </p:nvSpPr>
        <p:spPr>
          <a:xfrm>
            <a:off x="6509918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954" name="object 6954"/>
          <p:cNvSpPr/>
          <p:nvPr/>
        </p:nvSpPr>
        <p:spPr>
          <a:xfrm>
            <a:off x="6518955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955" name="object 6955"/>
          <p:cNvSpPr/>
          <p:nvPr/>
        </p:nvSpPr>
        <p:spPr>
          <a:xfrm>
            <a:off x="6528002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956" name="object 6956"/>
          <p:cNvSpPr/>
          <p:nvPr/>
        </p:nvSpPr>
        <p:spPr>
          <a:xfrm>
            <a:off x="6536544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957" name="object 6957"/>
          <p:cNvSpPr/>
          <p:nvPr/>
        </p:nvSpPr>
        <p:spPr>
          <a:xfrm>
            <a:off x="6545581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958" name="object 6958"/>
          <p:cNvSpPr/>
          <p:nvPr/>
        </p:nvSpPr>
        <p:spPr>
          <a:xfrm>
            <a:off x="6554628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959" name="object 6959"/>
          <p:cNvSpPr/>
          <p:nvPr/>
        </p:nvSpPr>
        <p:spPr>
          <a:xfrm>
            <a:off x="6563664" y="3628298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60" y="0"/>
                </a:lnTo>
                <a:lnTo>
                  <a:pt x="576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960" name="object 6960"/>
          <p:cNvSpPr/>
          <p:nvPr/>
        </p:nvSpPr>
        <p:spPr>
          <a:xfrm>
            <a:off x="6572207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961" name="object 6961"/>
          <p:cNvSpPr/>
          <p:nvPr/>
        </p:nvSpPr>
        <p:spPr>
          <a:xfrm>
            <a:off x="6581245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962" name="object 6962"/>
          <p:cNvSpPr/>
          <p:nvPr/>
        </p:nvSpPr>
        <p:spPr>
          <a:xfrm>
            <a:off x="6590290" y="3628298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60" y="0"/>
                </a:lnTo>
                <a:lnTo>
                  <a:pt x="576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963" name="object 6963"/>
          <p:cNvSpPr/>
          <p:nvPr/>
        </p:nvSpPr>
        <p:spPr>
          <a:xfrm>
            <a:off x="6598833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964" name="object 6964"/>
          <p:cNvSpPr/>
          <p:nvPr/>
        </p:nvSpPr>
        <p:spPr>
          <a:xfrm>
            <a:off x="6607870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965" name="object 6965"/>
          <p:cNvSpPr/>
          <p:nvPr/>
        </p:nvSpPr>
        <p:spPr>
          <a:xfrm>
            <a:off x="6616907" y="3628298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59" y="0"/>
                </a:lnTo>
                <a:lnTo>
                  <a:pt x="575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966" name="object 6966"/>
          <p:cNvSpPr/>
          <p:nvPr/>
        </p:nvSpPr>
        <p:spPr>
          <a:xfrm>
            <a:off x="6625449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967" name="object 6967"/>
          <p:cNvSpPr/>
          <p:nvPr/>
        </p:nvSpPr>
        <p:spPr>
          <a:xfrm>
            <a:off x="6634496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968" name="object 6968"/>
          <p:cNvSpPr/>
          <p:nvPr/>
        </p:nvSpPr>
        <p:spPr>
          <a:xfrm>
            <a:off x="6643534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969" name="object 6969"/>
          <p:cNvSpPr/>
          <p:nvPr/>
        </p:nvSpPr>
        <p:spPr>
          <a:xfrm>
            <a:off x="6652075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970" name="object 6970"/>
          <p:cNvSpPr/>
          <p:nvPr/>
        </p:nvSpPr>
        <p:spPr>
          <a:xfrm>
            <a:off x="6661113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971" name="object 6971"/>
          <p:cNvSpPr/>
          <p:nvPr/>
        </p:nvSpPr>
        <p:spPr>
          <a:xfrm>
            <a:off x="6670159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972" name="object 6972"/>
          <p:cNvSpPr/>
          <p:nvPr/>
        </p:nvSpPr>
        <p:spPr>
          <a:xfrm>
            <a:off x="6679196" y="3628298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60" y="0"/>
                </a:lnTo>
                <a:lnTo>
                  <a:pt x="576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973" name="object 6973"/>
          <p:cNvSpPr/>
          <p:nvPr/>
        </p:nvSpPr>
        <p:spPr>
          <a:xfrm>
            <a:off x="6687738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974" name="object 6974"/>
          <p:cNvSpPr/>
          <p:nvPr/>
        </p:nvSpPr>
        <p:spPr>
          <a:xfrm>
            <a:off x="6696785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975" name="object 6975"/>
          <p:cNvSpPr/>
          <p:nvPr/>
        </p:nvSpPr>
        <p:spPr>
          <a:xfrm>
            <a:off x="6705821" y="3628298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60" y="0"/>
                </a:lnTo>
                <a:lnTo>
                  <a:pt x="576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976" name="object 6976"/>
          <p:cNvSpPr/>
          <p:nvPr/>
        </p:nvSpPr>
        <p:spPr>
          <a:xfrm>
            <a:off x="6714364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977" name="object 6977"/>
          <p:cNvSpPr/>
          <p:nvPr/>
        </p:nvSpPr>
        <p:spPr>
          <a:xfrm>
            <a:off x="6723402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978" name="object 6978"/>
          <p:cNvSpPr/>
          <p:nvPr/>
        </p:nvSpPr>
        <p:spPr>
          <a:xfrm>
            <a:off x="6732447" y="3628298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59" y="0"/>
                </a:lnTo>
                <a:lnTo>
                  <a:pt x="575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979" name="object 6979"/>
          <p:cNvSpPr/>
          <p:nvPr/>
        </p:nvSpPr>
        <p:spPr>
          <a:xfrm>
            <a:off x="6740990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980" name="object 6980"/>
          <p:cNvSpPr/>
          <p:nvPr/>
        </p:nvSpPr>
        <p:spPr>
          <a:xfrm>
            <a:off x="6750027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981" name="object 6981"/>
          <p:cNvSpPr/>
          <p:nvPr/>
        </p:nvSpPr>
        <p:spPr>
          <a:xfrm>
            <a:off x="6759074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982" name="object 6982"/>
          <p:cNvSpPr/>
          <p:nvPr/>
        </p:nvSpPr>
        <p:spPr>
          <a:xfrm>
            <a:off x="6767607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983" name="object 6983"/>
          <p:cNvSpPr/>
          <p:nvPr/>
        </p:nvSpPr>
        <p:spPr>
          <a:xfrm>
            <a:off x="6776653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984" name="object 6984"/>
          <p:cNvSpPr/>
          <p:nvPr/>
        </p:nvSpPr>
        <p:spPr>
          <a:xfrm>
            <a:off x="6785691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985" name="object 6985"/>
          <p:cNvSpPr/>
          <p:nvPr/>
        </p:nvSpPr>
        <p:spPr>
          <a:xfrm>
            <a:off x="6794736" y="3628298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60" y="0"/>
                </a:lnTo>
                <a:lnTo>
                  <a:pt x="576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986" name="object 6986"/>
          <p:cNvSpPr/>
          <p:nvPr/>
        </p:nvSpPr>
        <p:spPr>
          <a:xfrm>
            <a:off x="6803279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987" name="object 6987"/>
          <p:cNvSpPr/>
          <p:nvPr/>
        </p:nvSpPr>
        <p:spPr>
          <a:xfrm>
            <a:off x="6812316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988" name="object 6988"/>
          <p:cNvSpPr/>
          <p:nvPr/>
        </p:nvSpPr>
        <p:spPr>
          <a:xfrm>
            <a:off x="6821353" y="3628298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59" y="0"/>
                </a:lnTo>
                <a:lnTo>
                  <a:pt x="575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989" name="object 6989"/>
          <p:cNvSpPr/>
          <p:nvPr/>
        </p:nvSpPr>
        <p:spPr>
          <a:xfrm>
            <a:off x="6829896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990" name="object 6990"/>
          <p:cNvSpPr/>
          <p:nvPr/>
        </p:nvSpPr>
        <p:spPr>
          <a:xfrm>
            <a:off x="6838942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991" name="object 6991"/>
          <p:cNvSpPr/>
          <p:nvPr/>
        </p:nvSpPr>
        <p:spPr>
          <a:xfrm>
            <a:off x="6847979" y="3628298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59" y="0"/>
                </a:lnTo>
                <a:lnTo>
                  <a:pt x="575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992" name="object 6992"/>
          <p:cNvSpPr/>
          <p:nvPr/>
        </p:nvSpPr>
        <p:spPr>
          <a:xfrm>
            <a:off x="6856522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993" name="object 6993"/>
          <p:cNvSpPr/>
          <p:nvPr/>
        </p:nvSpPr>
        <p:spPr>
          <a:xfrm>
            <a:off x="6865559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994" name="object 6994"/>
          <p:cNvSpPr/>
          <p:nvPr/>
        </p:nvSpPr>
        <p:spPr>
          <a:xfrm>
            <a:off x="6874604" y="3628298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60" y="0"/>
                </a:lnTo>
                <a:lnTo>
                  <a:pt x="576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995" name="object 6995"/>
          <p:cNvSpPr/>
          <p:nvPr/>
        </p:nvSpPr>
        <p:spPr>
          <a:xfrm>
            <a:off x="6883147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996" name="object 6996"/>
          <p:cNvSpPr/>
          <p:nvPr/>
        </p:nvSpPr>
        <p:spPr>
          <a:xfrm>
            <a:off x="6892185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997" name="object 6997"/>
          <p:cNvSpPr/>
          <p:nvPr/>
        </p:nvSpPr>
        <p:spPr>
          <a:xfrm>
            <a:off x="6901231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998" name="object 6998"/>
          <p:cNvSpPr/>
          <p:nvPr/>
        </p:nvSpPr>
        <p:spPr>
          <a:xfrm>
            <a:off x="6909764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999" name="object 6999"/>
          <p:cNvSpPr/>
          <p:nvPr/>
        </p:nvSpPr>
        <p:spPr>
          <a:xfrm>
            <a:off x="6918811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000" name="object 7000"/>
          <p:cNvSpPr/>
          <p:nvPr/>
        </p:nvSpPr>
        <p:spPr>
          <a:xfrm>
            <a:off x="6927848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001" name="object 7001"/>
          <p:cNvSpPr/>
          <p:nvPr/>
        </p:nvSpPr>
        <p:spPr>
          <a:xfrm>
            <a:off x="6936895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002" name="object 7002"/>
          <p:cNvSpPr/>
          <p:nvPr/>
        </p:nvSpPr>
        <p:spPr>
          <a:xfrm>
            <a:off x="6945931" y="3628298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59" y="0"/>
                </a:lnTo>
                <a:lnTo>
                  <a:pt x="575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003" name="object 7003"/>
          <p:cNvSpPr/>
          <p:nvPr/>
        </p:nvSpPr>
        <p:spPr>
          <a:xfrm>
            <a:off x="6954474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004" name="object 7004"/>
          <p:cNvSpPr/>
          <p:nvPr/>
        </p:nvSpPr>
        <p:spPr>
          <a:xfrm>
            <a:off x="6963521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005" name="object 7005"/>
          <p:cNvSpPr/>
          <p:nvPr/>
        </p:nvSpPr>
        <p:spPr>
          <a:xfrm>
            <a:off x="6972557" y="3628298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60" y="0"/>
                </a:lnTo>
                <a:lnTo>
                  <a:pt x="576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006" name="object 7006"/>
          <p:cNvSpPr/>
          <p:nvPr/>
        </p:nvSpPr>
        <p:spPr>
          <a:xfrm>
            <a:off x="6981100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007" name="object 7007"/>
          <p:cNvSpPr/>
          <p:nvPr/>
        </p:nvSpPr>
        <p:spPr>
          <a:xfrm>
            <a:off x="6990138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008" name="object 7008"/>
          <p:cNvSpPr/>
          <p:nvPr/>
        </p:nvSpPr>
        <p:spPr>
          <a:xfrm>
            <a:off x="6999182" y="3628298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59" y="0"/>
                </a:lnTo>
                <a:lnTo>
                  <a:pt x="575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009" name="object 7009"/>
          <p:cNvSpPr/>
          <p:nvPr/>
        </p:nvSpPr>
        <p:spPr>
          <a:xfrm>
            <a:off x="7007725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010" name="object 7010"/>
          <p:cNvSpPr/>
          <p:nvPr/>
        </p:nvSpPr>
        <p:spPr>
          <a:xfrm>
            <a:off x="7016763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011" name="object 7011"/>
          <p:cNvSpPr/>
          <p:nvPr/>
        </p:nvSpPr>
        <p:spPr>
          <a:xfrm>
            <a:off x="7025799" y="3628298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60" y="0"/>
                </a:lnTo>
                <a:lnTo>
                  <a:pt x="576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012" name="object 7012"/>
          <p:cNvSpPr/>
          <p:nvPr/>
        </p:nvSpPr>
        <p:spPr>
          <a:xfrm>
            <a:off x="7034342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013" name="object 7013"/>
          <p:cNvSpPr/>
          <p:nvPr/>
        </p:nvSpPr>
        <p:spPr>
          <a:xfrm>
            <a:off x="7043389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014" name="object 7014"/>
          <p:cNvSpPr/>
          <p:nvPr/>
        </p:nvSpPr>
        <p:spPr>
          <a:xfrm>
            <a:off x="7051930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015" name="object 7015"/>
          <p:cNvSpPr/>
          <p:nvPr/>
        </p:nvSpPr>
        <p:spPr>
          <a:xfrm>
            <a:off x="7060968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016" name="object 7016"/>
          <p:cNvSpPr/>
          <p:nvPr/>
        </p:nvSpPr>
        <p:spPr>
          <a:xfrm>
            <a:off x="7070005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017" name="object 7017"/>
          <p:cNvSpPr/>
          <p:nvPr/>
        </p:nvSpPr>
        <p:spPr>
          <a:xfrm>
            <a:off x="7078547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018" name="object 7018"/>
          <p:cNvSpPr/>
          <p:nvPr/>
        </p:nvSpPr>
        <p:spPr>
          <a:xfrm>
            <a:off x="7087594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019" name="object 7019"/>
          <p:cNvSpPr/>
          <p:nvPr/>
        </p:nvSpPr>
        <p:spPr>
          <a:xfrm>
            <a:off x="7096631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020" name="object 7020"/>
          <p:cNvSpPr/>
          <p:nvPr/>
        </p:nvSpPr>
        <p:spPr>
          <a:xfrm>
            <a:off x="7105173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021" name="object 7021"/>
          <p:cNvSpPr/>
          <p:nvPr/>
        </p:nvSpPr>
        <p:spPr>
          <a:xfrm>
            <a:off x="7114211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022" name="object 7022"/>
          <p:cNvSpPr/>
          <p:nvPr/>
        </p:nvSpPr>
        <p:spPr>
          <a:xfrm>
            <a:off x="7123256" y="3628298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59" y="0"/>
                </a:lnTo>
                <a:lnTo>
                  <a:pt x="575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023" name="object 7023"/>
          <p:cNvSpPr/>
          <p:nvPr/>
        </p:nvSpPr>
        <p:spPr>
          <a:xfrm>
            <a:off x="7131798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024" name="object 7024"/>
          <p:cNvSpPr/>
          <p:nvPr/>
        </p:nvSpPr>
        <p:spPr>
          <a:xfrm>
            <a:off x="7140836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025" name="object 7025"/>
          <p:cNvSpPr/>
          <p:nvPr/>
        </p:nvSpPr>
        <p:spPr>
          <a:xfrm>
            <a:off x="7149881" y="3628298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60" y="0"/>
                </a:lnTo>
                <a:lnTo>
                  <a:pt x="576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026" name="object 7026"/>
          <p:cNvSpPr/>
          <p:nvPr/>
        </p:nvSpPr>
        <p:spPr>
          <a:xfrm>
            <a:off x="7158415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027" name="object 7027"/>
          <p:cNvSpPr/>
          <p:nvPr/>
        </p:nvSpPr>
        <p:spPr>
          <a:xfrm>
            <a:off x="7167462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028" name="object 7028"/>
          <p:cNvSpPr/>
          <p:nvPr/>
        </p:nvSpPr>
        <p:spPr>
          <a:xfrm>
            <a:off x="7176498" y="3628298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60" y="0"/>
                </a:lnTo>
                <a:lnTo>
                  <a:pt x="576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029" name="object 7029"/>
          <p:cNvSpPr/>
          <p:nvPr/>
        </p:nvSpPr>
        <p:spPr>
          <a:xfrm>
            <a:off x="7185041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030" name="object 7030"/>
          <p:cNvSpPr/>
          <p:nvPr/>
        </p:nvSpPr>
        <p:spPr>
          <a:xfrm>
            <a:off x="7194087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031" name="object 7031"/>
          <p:cNvSpPr/>
          <p:nvPr/>
        </p:nvSpPr>
        <p:spPr>
          <a:xfrm>
            <a:off x="7203124" y="3628298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60" y="0"/>
                </a:lnTo>
                <a:lnTo>
                  <a:pt x="576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032" name="object 7032"/>
          <p:cNvSpPr/>
          <p:nvPr/>
        </p:nvSpPr>
        <p:spPr>
          <a:xfrm>
            <a:off x="7211667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033" name="object 7033"/>
          <p:cNvSpPr/>
          <p:nvPr/>
        </p:nvSpPr>
        <p:spPr>
          <a:xfrm>
            <a:off x="7220704" y="3628302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5760"/>
                </a:moveTo>
                <a:lnTo>
                  <a:pt x="6480" y="5760"/>
                </a:lnTo>
                <a:lnTo>
                  <a:pt x="6480" y="0"/>
                </a:lnTo>
                <a:lnTo>
                  <a:pt x="0" y="0"/>
                </a:lnTo>
                <a:lnTo>
                  <a:pt x="0" y="576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034" name="object 7034"/>
          <p:cNvSpPr/>
          <p:nvPr/>
        </p:nvSpPr>
        <p:spPr>
          <a:xfrm>
            <a:off x="7220704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035" name="object 7035"/>
          <p:cNvSpPr/>
          <p:nvPr/>
        </p:nvSpPr>
        <p:spPr>
          <a:xfrm>
            <a:off x="7229246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036" name="object 7036"/>
          <p:cNvSpPr/>
          <p:nvPr/>
        </p:nvSpPr>
        <p:spPr>
          <a:xfrm>
            <a:off x="7238293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037" name="object 7037"/>
          <p:cNvSpPr/>
          <p:nvPr/>
        </p:nvSpPr>
        <p:spPr>
          <a:xfrm>
            <a:off x="7247330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038" name="object 7038"/>
          <p:cNvSpPr/>
          <p:nvPr/>
        </p:nvSpPr>
        <p:spPr>
          <a:xfrm>
            <a:off x="7255871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039" name="object 7039"/>
          <p:cNvSpPr/>
          <p:nvPr/>
        </p:nvSpPr>
        <p:spPr>
          <a:xfrm>
            <a:off x="7264909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040" name="object 7040"/>
          <p:cNvSpPr/>
          <p:nvPr/>
        </p:nvSpPr>
        <p:spPr>
          <a:xfrm>
            <a:off x="7273956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041" name="object 7041"/>
          <p:cNvSpPr/>
          <p:nvPr/>
        </p:nvSpPr>
        <p:spPr>
          <a:xfrm>
            <a:off x="7282497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042" name="object 7042"/>
          <p:cNvSpPr/>
          <p:nvPr/>
        </p:nvSpPr>
        <p:spPr>
          <a:xfrm>
            <a:off x="7291535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043" name="object 7043"/>
          <p:cNvSpPr/>
          <p:nvPr/>
        </p:nvSpPr>
        <p:spPr>
          <a:xfrm>
            <a:off x="7300571" y="3628298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59" y="0"/>
                </a:lnTo>
                <a:lnTo>
                  <a:pt x="575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044" name="object 7044"/>
          <p:cNvSpPr/>
          <p:nvPr/>
        </p:nvSpPr>
        <p:spPr>
          <a:xfrm>
            <a:off x="7309114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045" name="object 7045"/>
          <p:cNvSpPr/>
          <p:nvPr/>
        </p:nvSpPr>
        <p:spPr>
          <a:xfrm>
            <a:off x="7318160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046" name="object 7046"/>
          <p:cNvSpPr/>
          <p:nvPr/>
        </p:nvSpPr>
        <p:spPr>
          <a:xfrm>
            <a:off x="7327197" y="3628298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59" y="0"/>
                </a:lnTo>
                <a:lnTo>
                  <a:pt x="575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047" name="object 7047"/>
          <p:cNvSpPr/>
          <p:nvPr/>
        </p:nvSpPr>
        <p:spPr>
          <a:xfrm>
            <a:off x="7335740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048" name="object 7048"/>
          <p:cNvSpPr/>
          <p:nvPr/>
        </p:nvSpPr>
        <p:spPr>
          <a:xfrm>
            <a:off x="7344777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049" name="object 7049"/>
          <p:cNvSpPr/>
          <p:nvPr/>
        </p:nvSpPr>
        <p:spPr>
          <a:xfrm>
            <a:off x="7353823" y="3628298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59" y="0"/>
                </a:lnTo>
                <a:lnTo>
                  <a:pt x="575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050" name="object 7050"/>
          <p:cNvSpPr/>
          <p:nvPr/>
        </p:nvSpPr>
        <p:spPr>
          <a:xfrm>
            <a:off x="7362366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051" name="object 7051"/>
          <p:cNvSpPr/>
          <p:nvPr/>
        </p:nvSpPr>
        <p:spPr>
          <a:xfrm>
            <a:off x="7371403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052" name="object 7052"/>
          <p:cNvSpPr/>
          <p:nvPr/>
        </p:nvSpPr>
        <p:spPr>
          <a:xfrm>
            <a:off x="7380448" y="3628298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59" y="0"/>
                </a:lnTo>
                <a:lnTo>
                  <a:pt x="575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053" name="object 7053"/>
          <p:cNvSpPr/>
          <p:nvPr/>
        </p:nvSpPr>
        <p:spPr>
          <a:xfrm>
            <a:off x="7388982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054" name="object 7054"/>
          <p:cNvSpPr/>
          <p:nvPr/>
        </p:nvSpPr>
        <p:spPr>
          <a:xfrm>
            <a:off x="7398029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055" name="object 7055"/>
          <p:cNvSpPr/>
          <p:nvPr/>
        </p:nvSpPr>
        <p:spPr>
          <a:xfrm>
            <a:off x="7406570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056" name="object 7056"/>
          <p:cNvSpPr/>
          <p:nvPr/>
        </p:nvSpPr>
        <p:spPr>
          <a:xfrm>
            <a:off x="7415608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057" name="object 7057"/>
          <p:cNvSpPr/>
          <p:nvPr/>
        </p:nvSpPr>
        <p:spPr>
          <a:xfrm>
            <a:off x="7424655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058" name="object 7058"/>
          <p:cNvSpPr/>
          <p:nvPr/>
        </p:nvSpPr>
        <p:spPr>
          <a:xfrm>
            <a:off x="7433187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059" name="object 7059"/>
          <p:cNvSpPr/>
          <p:nvPr/>
        </p:nvSpPr>
        <p:spPr>
          <a:xfrm>
            <a:off x="7442234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060" name="object 7060"/>
          <p:cNvSpPr/>
          <p:nvPr/>
        </p:nvSpPr>
        <p:spPr>
          <a:xfrm>
            <a:off x="7451271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061" name="object 7061"/>
          <p:cNvSpPr/>
          <p:nvPr/>
        </p:nvSpPr>
        <p:spPr>
          <a:xfrm>
            <a:off x="7459813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062" name="object 7062"/>
          <p:cNvSpPr/>
          <p:nvPr/>
        </p:nvSpPr>
        <p:spPr>
          <a:xfrm>
            <a:off x="7468859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063" name="object 7063"/>
          <p:cNvSpPr/>
          <p:nvPr/>
        </p:nvSpPr>
        <p:spPr>
          <a:xfrm>
            <a:off x="7477896" y="3628298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60" y="0"/>
                </a:lnTo>
                <a:lnTo>
                  <a:pt x="576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064" name="object 7064"/>
          <p:cNvSpPr/>
          <p:nvPr/>
        </p:nvSpPr>
        <p:spPr>
          <a:xfrm>
            <a:off x="7486439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065" name="object 7065"/>
          <p:cNvSpPr/>
          <p:nvPr/>
        </p:nvSpPr>
        <p:spPr>
          <a:xfrm>
            <a:off x="7495476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066" name="object 7066"/>
          <p:cNvSpPr/>
          <p:nvPr/>
        </p:nvSpPr>
        <p:spPr>
          <a:xfrm>
            <a:off x="7504522" y="3628298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60" y="0"/>
                </a:lnTo>
                <a:lnTo>
                  <a:pt x="576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067" name="object 7067"/>
          <p:cNvSpPr/>
          <p:nvPr/>
        </p:nvSpPr>
        <p:spPr>
          <a:xfrm>
            <a:off x="7513064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068" name="object 7068"/>
          <p:cNvSpPr/>
          <p:nvPr/>
        </p:nvSpPr>
        <p:spPr>
          <a:xfrm>
            <a:off x="7522102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069" name="object 7069"/>
          <p:cNvSpPr/>
          <p:nvPr/>
        </p:nvSpPr>
        <p:spPr>
          <a:xfrm>
            <a:off x="7531147" y="3628298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60" y="0"/>
                </a:lnTo>
                <a:lnTo>
                  <a:pt x="576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070" name="object 7070"/>
          <p:cNvSpPr/>
          <p:nvPr/>
        </p:nvSpPr>
        <p:spPr>
          <a:xfrm>
            <a:off x="7539681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071" name="object 7071"/>
          <p:cNvSpPr/>
          <p:nvPr/>
        </p:nvSpPr>
        <p:spPr>
          <a:xfrm>
            <a:off x="7548728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072" name="object 7072"/>
          <p:cNvSpPr/>
          <p:nvPr/>
        </p:nvSpPr>
        <p:spPr>
          <a:xfrm>
            <a:off x="7557764" y="3628298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60" y="0"/>
                </a:lnTo>
                <a:lnTo>
                  <a:pt x="576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073" name="object 7073"/>
          <p:cNvSpPr/>
          <p:nvPr/>
        </p:nvSpPr>
        <p:spPr>
          <a:xfrm>
            <a:off x="7566307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074" name="object 7074"/>
          <p:cNvSpPr/>
          <p:nvPr/>
        </p:nvSpPr>
        <p:spPr>
          <a:xfrm>
            <a:off x="7575353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075" name="object 7075"/>
          <p:cNvSpPr/>
          <p:nvPr/>
        </p:nvSpPr>
        <p:spPr>
          <a:xfrm>
            <a:off x="7583886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076" name="object 7076"/>
          <p:cNvSpPr/>
          <p:nvPr/>
        </p:nvSpPr>
        <p:spPr>
          <a:xfrm>
            <a:off x="7592932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077" name="object 7077"/>
          <p:cNvSpPr/>
          <p:nvPr/>
        </p:nvSpPr>
        <p:spPr>
          <a:xfrm>
            <a:off x="7601970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078" name="object 7078"/>
          <p:cNvSpPr/>
          <p:nvPr/>
        </p:nvSpPr>
        <p:spPr>
          <a:xfrm>
            <a:off x="7610512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079" name="object 7079"/>
          <p:cNvSpPr/>
          <p:nvPr/>
        </p:nvSpPr>
        <p:spPr>
          <a:xfrm>
            <a:off x="7619549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080" name="object 7080"/>
          <p:cNvSpPr/>
          <p:nvPr/>
        </p:nvSpPr>
        <p:spPr>
          <a:xfrm>
            <a:off x="7628596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081" name="object 7081"/>
          <p:cNvSpPr/>
          <p:nvPr/>
        </p:nvSpPr>
        <p:spPr>
          <a:xfrm>
            <a:off x="7637137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082" name="object 7082"/>
          <p:cNvSpPr/>
          <p:nvPr/>
        </p:nvSpPr>
        <p:spPr>
          <a:xfrm>
            <a:off x="7646175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083" name="object 7083"/>
          <p:cNvSpPr/>
          <p:nvPr/>
        </p:nvSpPr>
        <p:spPr>
          <a:xfrm>
            <a:off x="7655220" y="3628298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60" y="0"/>
                </a:lnTo>
                <a:lnTo>
                  <a:pt x="576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084" name="object 7084"/>
          <p:cNvSpPr/>
          <p:nvPr/>
        </p:nvSpPr>
        <p:spPr>
          <a:xfrm>
            <a:off x="7663754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085" name="object 7085"/>
          <p:cNvSpPr/>
          <p:nvPr/>
        </p:nvSpPr>
        <p:spPr>
          <a:xfrm>
            <a:off x="7672801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086" name="object 7086"/>
          <p:cNvSpPr/>
          <p:nvPr/>
        </p:nvSpPr>
        <p:spPr>
          <a:xfrm>
            <a:off x="7681837" y="3628298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60" y="0"/>
                </a:lnTo>
                <a:lnTo>
                  <a:pt x="576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087" name="object 7087"/>
          <p:cNvSpPr/>
          <p:nvPr/>
        </p:nvSpPr>
        <p:spPr>
          <a:xfrm>
            <a:off x="7690380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088" name="object 7088"/>
          <p:cNvSpPr/>
          <p:nvPr/>
        </p:nvSpPr>
        <p:spPr>
          <a:xfrm>
            <a:off x="7699426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089" name="object 7089"/>
          <p:cNvSpPr/>
          <p:nvPr/>
        </p:nvSpPr>
        <p:spPr>
          <a:xfrm>
            <a:off x="7708462" y="3628298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60" y="0"/>
                </a:lnTo>
                <a:lnTo>
                  <a:pt x="576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090" name="object 7090"/>
          <p:cNvSpPr/>
          <p:nvPr/>
        </p:nvSpPr>
        <p:spPr>
          <a:xfrm>
            <a:off x="7717005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091" name="object 7091"/>
          <p:cNvSpPr/>
          <p:nvPr/>
        </p:nvSpPr>
        <p:spPr>
          <a:xfrm>
            <a:off x="7726043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092" name="object 7092"/>
          <p:cNvSpPr/>
          <p:nvPr/>
        </p:nvSpPr>
        <p:spPr>
          <a:xfrm>
            <a:off x="7735088" y="3628298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59" y="0"/>
                </a:lnTo>
                <a:lnTo>
                  <a:pt x="575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093" name="object 7093"/>
          <p:cNvSpPr/>
          <p:nvPr/>
        </p:nvSpPr>
        <p:spPr>
          <a:xfrm>
            <a:off x="7743631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094" name="object 7094"/>
          <p:cNvSpPr/>
          <p:nvPr/>
        </p:nvSpPr>
        <p:spPr>
          <a:xfrm>
            <a:off x="7752668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095" name="object 7095"/>
          <p:cNvSpPr/>
          <p:nvPr/>
        </p:nvSpPr>
        <p:spPr>
          <a:xfrm>
            <a:off x="7761211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096" name="object 7096"/>
          <p:cNvSpPr/>
          <p:nvPr/>
        </p:nvSpPr>
        <p:spPr>
          <a:xfrm>
            <a:off x="7770248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097" name="object 7097"/>
          <p:cNvSpPr/>
          <p:nvPr/>
        </p:nvSpPr>
        <p:spPr>
          <a:xfrm>
            <a:off x="7779295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098" name="object 7098"/>
          <p:cNvSpPr/>
          <p:nvPr/>
        </p:nvSpPr>
        <p:spPr>
          <a:xfrm>
            <a:off x="7787836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099" name="object 7099"/>
          <p:cNvSpPr/>
          <p:nvPr/>
        </p:nvSpPr>
        <p:spPr>
          <a:xfrm>
            <a:off x="7796874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100" name="object 7100"/>
          <p:cNvSpPr/>
          <p:nvPr/>
        </p:nvSpPr>
        <p:spPr>
          <a:xfrm>
            <a:off x="7805921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101" name="object 7101"/>
          <p:cNvSpPr/>
          <p:nvPr/>
        </p:nvSpPr>
        <p:spPr>
          <a:xfrm>
            <a:off x="7814453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102" name="object 7102"/>
          <p:cNvSpPr/>
          <p:nvPr/>
        </p:nvSpPr>
        <p:spPr>
          <a:xfrm>
            <a:off x="7823500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103" name="object 7103"/>
          <p:cNvSpPr/>
          <p:nvPr/>
        </p:nvSpPr>
        <p:spPr>
          <a:xfrm>
            <a:off x="7832535" y="3628298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59" y="0"/>
                </a:lnTo>
                <a:lnTo>
                  <a:pt x="575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104" name="object 7104"/>
          <p:cNvSpPr/>
          <p:nvPr/>
        </p:nvSpPr>
        <p:spPr>
          <a:xfrm>
            <a:off x="7841078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105" name="object 7105"/>
          <p:cNvSpPr/>
          <p:nvPr/>
        </p:nvSpPr>
        <p:spPr>
          <a:xfrm>
            <a:off x="7850125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106" name="object 7106"/>
          <p:cNvSpPr/>
          <p:nvPr/>
        </p:nvSpPr>
        <p:spPr>
          <a:xfrm>
            <a:off x="7859162" y="3628298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60" y="0"/>
                </a:lnTo>
                <a:lnTo>
                  <a:pt x="576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107" name="object 7107"/>
          <p:cNvSpPr/>
          <p:nvPr/>
        </p:nvSpPr>
        <p:spPr>
          <a:xfrm>
            <a:off x="7867705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108" name="object 7108"/>
          <p:cNvSpPr/>
          <p:nvPr/>
        </p:nvSpPr>
        <p:spPr>
          <a:xfrm>
            <a:off x="7876742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109" name="object 7109"/>
          <p:cNvSpPr/>
          <p:nvPr/>
        </p:nvSpPr>
        <p:spPr>
          <a:xfrm>
            <a:off x="7885788" y="3628298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60" y="0"/>
                </a:lnTo>
                <a:lnTo>
                  <a:pt x="576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110" name="object 7110"/>
          <p:cNvSpPr/>
          <p:nvPr/>
        </p:nvSpPr>
        <p:spPr>
          <a:xfrm>
            <a:off x="7894330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111" name="object 7111"/>
          <p:cNvSpPr/>
          <p:nvPr/>
        </p:nvSpPr>
        <p:spPr>
          <a:xfrm>
            <a:off x="7903368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112" name="object 7112"/>
          <p:cNvSpPr/>
          <p:nvPr/>
        </p:nvSpPr>
        <p:spPr>
          <a:xfrm>
            <a:off x="7912404" y="3628298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59" y="0"/>
                </a:lnTo>
                <a:lnTo>
                  <a:pt x="575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113" name="object 7113"/>
          <p:cNvSpPr/>
          <p:nvPr/>
        </p:nvSpPr>
        <p:spPr>
          <a:xfrm>
            <a:off x="7920947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114" name="object 7114"/>
          <p:cNvSpPr/>
          <p:nvPr/>
        </p:nvSpPr>
        <p:spPr>
          <a:xfrm>
            <a:off x="7929994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115" name="object 7115"/>
          <p:cNvSpPr/>
          <p:nvPr/>
        </p:nvSpPr>
        <p:spPr>
          <a:xfrm>
            <a:off x="7938526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116" name="object 7116"/>
          <p:cNvSpPr/>
          <p:nvPr/>
        </p:nvSpPr>
        <p:spPr>
          <a:xfrm>
            <a:off x="7947573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117" name="object 7117"/>
          <p:cNvSpPr/>
          <p:nvPr/>
        </p:nvSpPr>
        <p:spPr>
          <a:xfrm>
            <a:off x="7956610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118" name="object 7118"/>
          <p:cNvSpPr/>
          <p:nvPr/>
        </p:nvSpPr>
        <p:spPr>
          <a:xfrm>
            <a:off x="7965151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119" name="object 7119"/>
          <p:cNvSpPr/>
          <p:nvPr/>
        </p:nvSpPr>
        <p:spPr>
          <a:xfrm>
            <a:off x="7974198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120" name="object 7120"/>
          <p:cNvSpPr/>
          <p:nvPr/>
        </p:nvSpPr>
        <p:spPr>
          <a:xfrm>
            <a:off x="7983236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121" name="object 7121"/>
          <p:cNvSpPr/>
          <p:nvPr/>
        </p:nvSpPr>
        <p:spPr>
          <a:xfrm>
            <a:off x="7991778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122" name="object 7122"/>
          <p:cNvSpPr/>
          <p:nvPr/>
        </p:nvSpPr>
        <p:spPr>
          <a:xfrm>
            <a:off x="8000815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123" name="object 7123"/>
          <p:cNvSpPr/>
          <p:nvPr/>
        </p:nvSpPr>
        <p:spPr>
          <a:xfrm>
            <a:off x="8009861" y="3628298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60" y="0"/>
                </a:lnTo>
                <a:lnTo>
                  <a:pt x="576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124" name="object 7124"/>
          <p:cNvSpPr/>
          <p:nvPr/>
        </p:nvSpPr>
        <p:spPr>
          <a:xfrm>
            <a:off x="8018403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125" name="object 7125"/>
          <p:cNvSpPr/>
          <p:nvPr/>
        </p:nvSpPr>
        <p:spPr>
          <a:xfrm>
            <a:off x="8027441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126" name="object 7126"/>
          <p:cNvSpPr/>
          <p:nvPr/>
        </p:nvSpPr>
        <p:spPr>
          <a:xfrm>
            <a:off x="8036486" y="3628298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60" y="0"/>
                </a:lnTo>
                <a:lnTo>
                  <a:pt x="576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127" name="object 7127"/>
          <p:cNvSpPr/>
          <p:nvPr/>
        </p:nvSpPr>
        <p:spPr>
          <a:xfrm>
            <a:off x="8045020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128" name="object 7128"/>
          <p:cNvSpPr/>
          <p:nvPr/>
        </p:nvSpPr>
        <p:spPr>
          <a:xfrm>
            <a:off x="8054067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129" name="object 7129"/>
          <p:cNvSpPr/>
          <p:nvPr/>
        </p:nvSpPr>
        <p:spPr>
          <a:xfrm>
            <a:off x="8063103" y="3628298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60" y="0"/>
                </a:lnTo>
                <a:lnTo>
                  <a:pt x="576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130" name="object 7130"/>
          <p:cNvSpPr/>
          <p:nvPr/>
        </p:nvSpPr>
        <p:spPr>
          <a:xfrm>
            <a:off x="8071645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131" name="object 7131"/>
          <p:cNvSpPr/>
          <p:nvPr/>
        </p:nvSpPr>
        <p:spPr>
          <a:xfrm>
            <a:off x="8080692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132" name="object 7132"/>
          <p:cNvSpPr/>
          <p:nvPr/>
        </p:nvSpPr>
        <p:spPr>
          <a:xfrm>
            <a:off x="8089728" y="3628298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59" y="0"/>
                </a:lnTo>
                <a:lnTo>
                  <a:pt x="575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133" name="object 7133"/>
          <p:cNvSpPr/>
          <p:nvPr/>
        </p:nvSpPr>
        <p:spPr>
          <a:xfrm>
            <a:off x="8098271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134" name="object 7134"/>
          <p:cNvSpPr/>
          <p:nvPr/>
        </p:nvSpPr>
        <p:spPr>
          <a:xfrm>
            <a:off x="8107309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135" name="object 7135"/>
          <p:cNvSpPr/>
          <p:nvPr/>
        </p:nvSpPr>
        <p:spPr>
          <a:xfrm>
            <a:off x="8115851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136" name="object 7136"/>
          <p:cNvSpPr/>
          <p:nvPr/>
        </p:nvSpPr>
        <p:spPr>
          <a:xfrm>
            <a:off x="8124897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137" name="object 7137"/>
          <p:cNvSpPr/>
          <p:nvPr/>
        </p:nvSpPr>
        <p:spPr>
          <a:xfrm>
            <a:off x="8133934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138" name="object 7138"/>
          <p:cNvSpPr/>
          <p:nvPr/>
        </p:nvSpPr>
        <p:spPr>
          <a:xfrm>
            <a:off x="8142476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139" name="object 7139"/>
          <p:cNvSpPr/>
          <p:nvPr/>
        </p:nvSpPr>
        <p:spPr>
          <a:xfrm>
            <a:off x="8151514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140" name="object 7140"/>
          <p:cNvSpPr/>
          <p:nvPr/>
        </p:nvSpPr>
        <p:spPr>
          <a:xfrm>
            <a:off x="8160560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141" name="object 7141"/>
          <p:cNvSpPr/>
          <p:nvPr/>
        </p:nvSpPr>
        <p:spPr>
          <a:xfrm>
            <a:off x="8169102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142" name="object 7142"/>
          <p:cNvSpPr/>
          <p:nvPr/>
        </p:nvSpPr>
        <p:spPr>
          <a:xfrm>
            <a:off x="8178140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143" name="object 7143"/>
          <p:cNvSpPr/>
          <p:nvPr/>
        </p:nvSpPr>
        <p:spPr>
          <a:xfrm>
            <a:off x="8187176" y="3628298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60" y="0"/>
                </a:lnTo>
                <a:lnTo>
                  <a:pt x="576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144" name="object 7144"/>
          <p:cNvSpPr/>
          <p:nvPr/>
        </p:nvSpPr>
        <p:spPr>
          <a:xfrm>
            <a:off x="8195719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145" name="object 7145"/>
          <p:cNvSpPr/>
          <p:nvPr/>
        </p:nvSpPr>
        <p:spPr>
          <a:xfrm>
            <a:off x="8204766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146" name="object 7146"/>
          <p:cNvSpPr/>
          <p:nvPr/>
        </p:nvSpPr>
        <p:spPr>
          <a:xfrm>
            <a:off x="8213802" y="3628298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60" y="0"/>
                </a:lnTo>
                <a:lnTo>
                  <a:pt x="576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147" name="object 7147"/>
          <p:cNvSpPr/>
          <p:nvPr/>
        </p:nvSpPr>
        <p:spPr>
          <a:xfrm>
            <a:off x="8222344" y="3628298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148" name="object 7148"/>
          <p:cNvSpPr/>
          <p:nvPr/>
        </p:nvSpPr>
        <p:spPr>
          <a:xfrm>
            <a:off x="4047515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149" name="object 7149"/>
          <p:cNvSpPr/>
          <p:nvPr/>
        </p:nvSpPr>
        <p:spPr>
          <a:xfrm>
            <a:off x="4056057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150" name="object 7150"/>
          <p:cNvSpPr/>
          <p:nvPr/>
        </p:nvSpPr>
        <p:spPr>
          <a:xfrm>
            <a:off x="4065103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151" name="object 7151"/>
          <p:cNvSpPr/>
          <p:nvPr/>
        </p:nvSpPr>
        <p:spPr>
          <a:xfrm>
            <a:off x="4074139" y="3850334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152" name="object 7152"/>
          <p:cNvSpPr/>
          <p:nvPr/>
        </p:nvSpPr>
        <p:spPr>
          <a:xfrm>
            <a:off x="4082682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153" name="object 7153"/>
          <p:cNvSpPr/>
          <p:nvPr/>
        </p:nvSpPr>
        <p:spPr>
          <a:xfrm>
            <a:off x="4091720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154" name="object 7154"/>
          <p:cNvSpPr/>
          <p:nvPr/>
        </p:nvSpPr>
        <p:spPr>
          <a:xfrm>
            <a:off x="4100765" y="3850334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155" name="object 7155"/>
          <p:cNvSpPr/>
          <p:nvPr/>
        </p:nvSpPr>
        <p:spPr>
          <a:xfrm>
            <a:off x="4109299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156" name="object 7156"/>
          <p:cNvSpPr/>
          <p:nvPr/>
        </p:nvSpPr>
        <p:spPr>
          <a:xfrm>
            <a:off x="4118346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157" name="object 7157"/>
          <p:cNvSpPr/>
          <p:nvPr/>
        </p:nvSpPr>
        <p:spPr>
          <a:xfrm>
            <a:off x="4127381" y="3850334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158" name="object 7158"/>
          <p:cNvSpPr/>
          <p:nvPr/>
        </p:nvSpPr>
        <p:spPr>
          <a:xfrm>
            <a:off x="4135924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159" name="object 7159"/>
          <p:cNvSpPr/>
          <p:nvPr/>
        </p:nvSpPr>
        <p:spPr>
          <a:xfrm>
            <a:off x="4144971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160" name="object 7160"/>
          <p:cNvSpPr/>
          <p:nvPr/>
        </p:nvSpPr>
        <p:spPr>
          <a:xfrm>
            <a:off x="4154007" y="3850334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161" name="object 7161"/>
          <p:cNvSpPr/>
          <p:nvPr/>
        </p:nvSpPr>
        <p:spPr>
          <a:xfrm>
            <a:off x="4162550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162" name="object 7162"/>
          <p:cNvSpPr/>
          <p:nvPr/>
        </p:nvSpPr>
        <p:spPr>
          <a:xfrm>
            <a:off x="4171588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163" name="object 7163"/>
          <p:cNvSpPr/>
          <p:nvPr/>
        </p:nvSpPr>
        <p:spPr>
          <a:xfrm>
            <a:off x="4180633" y="3850334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164" name="object 7164"/>
          <p:cNvSpPr/>
          <p:nvPr/>
        </p:nvSpPr>
        <p:spPr>
          <a:xfrm>
            <a:off x="4189176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165" name="object 7165"/>
          <p:cNvSpPr/>
          <p:nvPr/>
        </p:nvSpPr>
        <p:spPr>
          <a:xfrm>
            <a:off x="4198213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166" name="object 7166"/>
          <p:cNvSpPr/>
          <p:nvPr/>
        </p:nvSpPr>
        <p:spPr>
          <a:xfrm>
            <a:off x="4207259" y="3850334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167" name="object 7167"/>
          <p:cNvSpPr/>
          <p:nvPr/>
        </p:nvSpPr>
        <p:spPr>
          <a:xfrm>
            <a:off x="4215793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168" name="object 7168"/>
          <p:cNvSpPr/>
          <p:nvPr/>
        </p:nvSpPr>
        <p:spPr>
          <a:xfrm>
            <a:off x="4224839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169" name="object 7169"/>
          <p:cNvSpPr/>
          <p:nvPr/>
        </p:nvSpPr>
        <p:spPr>
          <a:xfrm>
            <a:off x="4233876" y="3850334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170" name="object 7170"/>
          <p:cNvSpPr/>
          <p:nvPr/>
        </p:nvSpPr>
        <p:spPr>
          <a:xfrm>
            <a:off x="4242419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171" name="object 7171"/>
          <p:cNvSpPr/>
          <p:nvPr/>
        </p:nvSpPr>
        <p:spPr>
          <a:xfrm>
            <a:off x="4251465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172" name="object 7172"/>
          <p:cNvSpPr/>
          <p:nvPr/>
        </p:nvSpPr>
        <p:spPr>
          <a:xfrm>
            <a:off x="4259997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173" name="object 7173"/>
          <p:cNvSpPr/>
          <p:nvPr/>
        </p:nvSpPr>
        <p:spPr>
          <a:xfrm>
            <a:off x="4269044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174" name="object 7174"/>
          <p:cNvSpPr/>
          <p:nvPr/>
        </p:nvSpPr>
        <p:spPr>
          <a:xfrm>
            <a:off x="4278082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175" name="object 7175"/>
          <p:cNvSpPr/>
          <p:nvPr/>
        </p:nvSpPr>
        <p:spPr>
          <a:xfrm>
            <a:off x="4286623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176" name="object 7176"/>
          <p:cNvSpPr/>
          <p:nvPr/>
        </p:nvSpPr>
        <p:spPr>
          <a:xfrm>
            <a:off x="4295670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177" name="object 7177"/>
          <p:cNvSpPr/>
          <p:nvPr/>
        </p:nvSpPr>
        <p:spPr>
          <a:xfrm>
            <a:off x="4304708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178" name="object 7178"/>
          <p:cNvSpPr/>
          <p:nvPr/>
        </p:nvSpPr>
        <p:spPr>
          <a:xfrm>
            <a:off x="4313249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179" name="object 7179"/>
          <p:cNvSpPr/>
          <p:nvPr/>
        </p:nvSpPr>
        <p:spPr>
          <a:xfrm>
            <a:off x="4322286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180" name="object 7180"/>
          <p:cNvSpPr/>
          <p:nvPr/>
        </p:nvSpPr>
        <p:spPr>
          <a:xfrm>
            <a:off x="4331332" y="3850334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181" name="object 7181"/>
          <p:cNvSpPr/>
          <p:nvPr/>
        </p:nvSpPr>
        <p:spPr>
          <a:xfrm>
            <a:off x="4339875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182" name="object 7182"/>
          <p:cNvSpPr/>
          <p:nvPr/>
        </p:nvSpPr>
        <p:spPr>
          <a:xfrm>
            <a:off x="4348912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183" name="object 7183"/>
          <p:cNvSpPr/>
          <p:nvPr/>
        </p:nvSpPr>
        <p:spPr>
          <a:xfrm>
            <a:off x="4357949" y="3850332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6479"/>
                </a:moveTo>
                <a:lnTo>
                  <a:pt x="5760" y="6479"/>
                </a:lnTo>
                <a:lnTo>
                  <a:pt x="5760" y="0"/>
                </a:lnTo>
                <a:lnTo>
                  <a:pt x="0" y="0"/>
                </a:lnTo>
                <a:lnTo>
                  <a:pt x="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184" name="object 7184"/>
          <p:cNvSpPr/>
          <p:nvPr/>
        </p:nvSpPr>
        <p:spPr>
          <a:xfrm>
            <a:off x="4357949" y="3850334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185" name="object 7185"/>
          <p:cNvSpPr/>
          <p:nvPr/>
        </p:nvSpPr>
        <p:spPr>
          <a:xfrm>
            <a:off x="4366492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186" name="object 7186"/>
          <p:cNvSpPr/>
          <p:nvPr/>
        </p:nvSpPr>
        <p:spPr>
          <a:xfrm>
            <a:off x="4375538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187" name="object 7187"/>
          <p:cNvSpPr/>
          <p:nvPr/>
        </p:nvSpPr>
        <p:spPr>
          <a:xfrm>
            <a:off x="4384574" y="3850334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188" name="object 7188"/>
          <p:cNvSpPr/>
          <p:nvPr/>
        </p:nvSpPr>
        <p:spPr>
          <a:xfrm>
            <a:off x="4393117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189" name="object 7189"/>
          <p:cNvSpPr/>
          <p:nvPr/>
        </p:nvSpPr>
        <p:spPr>
          <a:xfrm>
            <a:off x="4402155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190" name="object 7190"/>
          <p:cNvSpPr/>
          <p:nvPr/>
        </p:nvSpPr>
        <p:spPr>
          <a:xfrm>
            <a:off x="4411200" y="3850334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191" name="object 7191"/>
          <p:cNvSpPr/>
          <p:nvPr/>
        </p:nvSpPr>
        <p:spPr>
          <a:xfrm>
            <a:off x="4419743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192" name="object 7192"/>
          <p:cNvSpPr/>
          <p:nvPr/>
        </p:nvSpPr>
        <p:spPr>
          <a:xfrm>
            <a:off x="4428781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193" name="object 7193"/>
          <p:cNvSpPr/>
          <p:nvPr/>
        </p:nvSpPr>
        <p:spPr>
          <a:xfrm>
            <a:off x="4437825" y="3850334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194" name="object 7194"/>
          <p:cNvSpPr/>
          <p:nvPr/>
        </p:nvSpPr>
        <p:spPr>
          <a:xfrm>
            <a:off x="4446359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195" name="object 7195"/>
          <p:cNvSpPr/>
          <p:nvPr/>
        </p:nvSpPr>
        <p:spPr>
          <a:xfrm>
            <a:off x="4455406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196" name="object 7196"/>
          <p:cNvSpPr/>
          <p:nvPr/>
        </p:nvSpPr>
        <p:spPr>
          <a:xfrm>
            <a:off x="4464442" y="3850334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197" name="object 7197"/>
          <p:cNvSpPr/>
          <p:nvPr/>
        </p:nvSpPr>
        <p:spPr>
          <a:xfrm>
            <a:off x="4472985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198" name="object 7198"/>
          <p:cNvSpPr/>
          <p:nvPr/>
        </p:nvSpPr>
        <p:spPr>
          <a:xfrm>
            <a:off x="4482032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199" name="object 7199"/>
          <p:cNvSpPr/>
          <p:nvPr/>
        </p:nvSpPr>
        <p:spPr>
          <a:xfrm>
            <a:off x="4490565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200" name="object 7200"/>
          <p:cNvSpPr/>
          <p:nvPr/>
        </p:nvSpPr>
        <p:spPr>
          <a:xfrm>
            <a:off x="4499611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201" name="object 7201"/>
          <p:cNvSpPr/>
          <p:nvPr/>
        </p:nvSpPr>
        <p:spPr>
          <a:xfrm>
            <a:off x="4508648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202" name="object 7202"/>
          <p:cNvSpPr/>
          <p:nvPr/>
        </p:nvSpPr>
        <p:spPr>
          <a:xfrm>
            <a:off x="4517190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203" name="object 7203"/>
          <p:cNvSpPr/>
          <p:nvPr/>
        </p:nvSpPr>
        <p:spPr>
          <a:xfrm>
            <a:off x="4526237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204" name="object 7204"/>
          <p:cNvSpPr/>
          <p:nvPr/>
        </p:nvSpPr>
        <p:spPr>
          <a:xfrm>
            <a:off x="4535275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205" name="object 7205"/>
          <p:cNvSpPr/>
          <p:nvPr/>
        </p:nvSpPr>
        <p:spPr>
          <a:xfrm>
            <a:off x="4543816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206" name="object 7206"/>
          <p:cNvSpPr/>
          <p:nvPr/>
        </p:nvSpPr>
        <p:spPr>
          <a:xfrm>
            <a:off x="4552854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207" name="object 7207"/>
          <p:cNvSpPr/>
          <p:nvPr/>
        </p:nvSpPr>
        <p:spPr>
          <a:xfrm>
            <a:off x="4561901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208" name="object 7208"/>
          <p:cNvSpPr/>
          <p:nvPr/>
        </p:nvSpPr>
        <p:spPr>
          <a:xfrm>
            <a:off x="4570441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209" name="object 7209"/>
          <p:cNvSpPr/>
          <p:nvPr/>
        </p:nvSpPr>
        <p:spPr>
          <a:xfrm>
            <a:off x="4579479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210" name="object 7210"/>
          <p:cNvSpPr/>
          <p:nvPr/>
        </p:nvSpPr>
        <p:spPr>
          <a:xfrm>
            <a:off x="4588525" y="3850334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211" name="object 7211"/>
          <p:cNvSpPr/>
          <p:nvPr/>
        </p:nvSpPr>
        <p:spPr>
          <a:xfrm>
            <a:off x="4597058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212" name="object 7212"/>
          <p:cNvSpPr/>
          <p:nvPr/>
        </p:nvSpPr>
        <p:spPr>
          <a:xfrm>
            <a:off x="4606105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213" name="object 7213"/>
          <p:cNvSpPr/>
          <p:nvPr/>
        </p:nvSpPr>
        <p:spPr>
          <a:xfrm>
            <a:off x="4615142" y="3850334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214" name="object 7214"/>
          <p:cNvSpPr/>
          <p:nvPr/>
        </p:nvSpPr>
        <p:spPr>
          <a:xfrm>
            <a:off x="4623685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215" name="object 7215"/>
          <p:cNvSpPr/>
          <p:nvPr/>
        </p:nvSpPr>
        <p:spPr>
          <a:xfrm>
            <a:off x="4632731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216" name="object 7216"/>
          <p:cNvSpPr/>
          <p:nvPr/>
        </p:nvSpPr>
        <p:spPr>
          <a:xfrm>
            <a:off x="4641767" y="3850334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217" name="object 7217"/>
          <p:cNvSpPr/>
          <p:nvPr/>
        </p:nvSpPr>
        <p:spPr>
          <a:xfrm>
            <a:off x="4650310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218" name="object 7218"/>
          <p:cNvSpPr/>
          <p:nvPr/>
        </p:nvSpPr>
        <p:spPr>
          <a:xfrm>
            <a:off x="4659348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219" name="object 7219"/>
          <p:cNvSpPr/>
          <p:nvPr/>
        </p:nvSpPr>
        <p:spPr>
          <a:xfrm>
            <a:off x="4668393" y="3850334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220" name="object 7220"/>
          <p:cNvSpPr/>
          <p:nvPr/>
        </p:nvSpPr>
        <p:spPr>
          <a:xfrm>
            <a:off x="4676927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221" name="object 7221"/>
          <p:cNvSpPr/>
          <p:nvPr/>
        </p:nvSpPr>
        <p:spPr>
          <a:xfrm>
            <a:off x="4685974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222" name="object 7222"/>
          <p:cNvSpPr/>
          <p:nvPr/>
        </p:nvSpPr>
        <p:spPr>
          <a:xfrm>
            <a:off x="4695010" y="3850334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223" name="object 7223"/>
          <p:cNvSpPr/>
          <p:nvPr/>
        </p:nvSpPr>
        <p:spPr>
          <a:xfrm>
            <a:off x="4703552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224" name="object 7224"/>
          <p:cNvSpPr/>
          <p:nvPr/>
        </p:nvSpPr>
        <p:spPr>
          <a:xfrm>
            <a:off x="4712599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225" name="object 7225"/>
          <p:cNvSpPr/>
          <p:nvPr/>
        </p:nvSpPr>
        <p:spPr>
          <a:xfrm>
            <a:off x="4721635" y="3850334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226" name="object 7226"/>
          <p:cNvSpPr/>
          <p:nvPr/>
        </p:nvSpPr>
        <p:spPr>
          <a:xfrm>
            <a:off x="4730178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227" name="object 7227"/>
          <p:cNvSpPr/>
          <p:nvPr/>
        </p:nvSpPr>
        <p:spPr>
          <a:xfrm>
            <a:off x="4739216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228" name="object 7228"/>
          <p:cNvSpPr/>
          <p:nvPr/>
        </p:nvSpPr>
        <p:spPr>
          <a:xfrm>
            <a:off x="4747758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229" name="object 7229"/>
          <p:cNvSpPr/>
          <p:nvPr/>
        </p:nvSpPr>
        <p:spPr>
          <a:xfrm>
            <a:off x="4756804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230" name="object 7230"/>
          <p:cNvSpPr/>
          <p:nvPr/>
        </p:nvSpPr>
        <p:spPr>
          <a:xfrm>
            <a:off x="4765841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231" name="object 7231"/>
          <p:cNvSpPr/>
          <p:nvPr/>
        </p:nvSpPr>
        <p:spPr>
          <a:xfrm>
            <a:off x="4774383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232" name="object 7232"/>
          <p:cNvSpPr/>
          <p:nvPr/>
        </p:nvSpPr>
        <p:spPr>
          <a:xfrm>
            <a:off x="4783421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233" name="object 7233"/>
          <p:cNvSpPr/>
          <p:nvPr/>
        </p:nvSpPr>
        <p:spPr>
          <a:xfrm>
            <a:off x="4792467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234" name="object 7234"/>
          <p:cNvSpPr/>
          <p:nvPr/>
        </p:nvSpPr>
        <p:spPr>
          <a:xfrm>
            <a:off x="4801009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235" name="object 7235"/>
          <p:cNvSpPr/>
          <p:nvPr/>
        </p:nvSpPr>
        <p:spPr>
          <a:xfrm>
            <a:off x="4810047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236" name="object 7236"/>
          <p:cNvSpPr/>
          <p:nvPr/>
        </p:nvSpPr>
        <p:spPr>
          <a:xfrm>
            <a:off x="4819093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237" name="object 7237"/>
          <p:cNvSpPr/>
          <p:nvPr/>
        </p:nvSpPr>
        <p:spPr>
          <a:xfrm>
            <a:off x="4827626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238" name="object 7238"/>
          <p:cNvSpPr/>
          <p:nvPr/>
        </p:nvSpPr>
        <p:spPr>
          <a:xfrm>
            <a:off x="4836672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239" name="object 7239"/>
          <p:cNvSpPr/>
          <p:nvPr/>
        </p:nvSpPr>
        <p:spPr>
          <a:xfrm>
            <a:off x="4845708" y="3850334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240" name="object 7240"/>
          <p:cNvSpPr/>
          <p:nvPr/>
        </p:nvSpPr>
        <p:spPr>
          <a:xfrm>
            <a:off x="4854251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241" name="object 7241"/>
          <p:cNvSpPr/>
          <p:nvPr/>
        </p:nvSpPr>
        <p:spPr>
          <a:xfrm>
            <a:off x="4863298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242" name="object 7242"/>
          <p:cNvSpPr/>
          <p:nvPr/>
        </p:nvSpPr>
        <p:spPr>
          <a:xfrm>
            <a:off x="4872334" y="3850334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243" name="object 7243"/>
          <p:cNvSpPr/>
          <p:nvPr/>
        </p:nvSpPr>
        <p:spPr>
          <a:xfrm>
            <a:off x="4880877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244" name="object 7244"/>
          <p:cNvSpPr/>
          <p:nvPr/>
        </p:nvSpPr>
        <p:spPr>
          <a:xfrm>
            <a:off x="4889915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245" name="object 7245"/>
          <p:cNvSpPr/>
          <p:nvPr/>
        </p:nvSpPr>
        <p:spPr>
          <a:xfrm>
            <a:off x="4898960" y="3850334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246" name="object 7246"/>
          <p:cNvSpPr/>
          <p:nvPr/>
        </p:nvSpPr>
        <p:spPr>
          <a:xfrm>
            <a:off x="4907503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247" name="object 7247"/>
          <p:cNvSpPr/>
          <p:nvPr/>
        </p:nvSpPr>
        <p:spPr>
          <a:xfrm>
            <a:off x="4916540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248" name="object 7248"/>
          <p:cNvSpPr/>
          <p:nvPr/>
        </p:nvSpPr>
        <p:spPr>
          <a:xfrm>
            <a:off x="4925577" y="3850334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249" name="object 7249"/>
          <p:cNvSpPr/>
          <p:nvPr/>
        </p:nvSpPr>
        <p:spPr>
          <a:xfrm>
            <a:off x="4934120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250" name="object 7250"/>
          <p:cNvSpPr/>
          <p:nvPr/>
        </p:nvSpPr>
        <p:spPr>
          <a:xfrm>
            <a:off x="4943166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251" name="object 7251"/>
          <p:cNvSpPr/>
          <p:nvPr/>
        </p:nvSpPr>
        <p:spPr>
          <a:xfrm>
            <a:off x="4952203" y="3850334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252" name="object 7252"/>
          <p:cNvSpPr/>
          <p:nvPr/>
        </p:nvSpPr>
        <p:spPr>
          <a:xfrm>
            <a:off x="4960745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253" name="object 7253"/>
          <p:cNvSpPr/>
          <p:nvPr/>
        </p:nvSpPr>
        <p:spPr>
          <a:xfrm>
            <a:off x="4969783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254" name="object 7254"/>
          <p:cNvSpPr/>
          <p:nvPr/>
        </p:nvSpPr>
        <p:spPr>
          <a:xfrm>
            <a:off x="4978828" y="3850334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255" name="object 7255"/>
          <p:cNvSpPr/>
          <p:nvPr/>
        </p:nvSpPr>
        <p:spPr>
          <a:xfrm>
            <a:off x="4987371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256" name="object 7256"/>
          <p:cNvSpPr/>
          <p:nvPr/>
        </p:nvSpPr>
        <p:spPr>
          <a:xfrm>
            <a:off x="4996409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257" name="object 7257"/>
          <p:cNvSpPr/>
          <p:nvPr/>
        </p:nvSpPr>
        <p:spPr>
          <a:xfrm>
            <a:off x="5004950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258" name="object 7258"/>
          <p:cNvSpPr/>
          <p:nvPr/>
        </p:nvSpPr>
        <p:spPr>
          <a:xfrm>
            <a:off x="5013988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259" name="object 7259"/>
          <p:cNvSpPr/>
          <p:nvPr/>
        </p:nvSpPr>
        <p:spPr>
          <a:xfrm>
            <a:off x="5023034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260" name="object 7260"/>
          <p:cNvSpPr/>
          <p:nvPr/>
        </p:nvSpPr>
        <p:spPr>
          <a:xfrm>
            <a:off x="5031576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261" name="object 7261"/>
          <p:cNvSpPr/>
          <p:nvPr/>
        </p:nvSpPr>
        <p:spPr>
          <a:xfrm>
            <a:off x="5040613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262" name="object 7262"/>
          <p:cNvSpPr/>
          <p:nvPr/>
        </p:nvSpPr>
        <p:spPr>
          <a:xfrm>
            <a:off x="5049660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263" name="object 7263"/>
          <p:cNvSpPr/>
          <p:nvPr/>
        </p:nvSpPr>
        <p:spPr>
          <a:xfrm>
            <a:off x="5058193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264" name="object 7264"/>
          <p:cNvSpPr/>
          <p:nvPr/>
        </p:nvSpPr>
        <p:spPr>
          <a:xfrm>
            <a:off x="5067239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265" name="object 7265"/>
          <p:cNvSpPr/>
          <p:nvPr/>
        </p:nvSpPr>
        <p:spPr>
          <a:xfrm>
            <a:off x="5076277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266" name="object 7266"/>
          <p:cNvSpPr/>
          <p:nvPr/>
        </p:nvSpPr>
        <p:spPr>
          <a:xfrm>
            <a:off x="5084818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267" name="object 7267"/>
          <p:cNvSpPr/>
          <p:nvPr/>
        </p:nvSpPr>
        <p:spPr>
          <a:xfrm>
            <a:off x="5093865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268" name="object 7268"/>
          <p:cNvSpPr/>
          <p:nvPr/>
        </p:nvSpPr>
        <p:spPr>
          <a:xfrm>
            <a:off x="5102901" y="3850334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269" name="object 7269"/>
          <p:cNvSpPr/>
          <p:nvPr/>
        </p:nvSpPr>
        <p:spPr>
          <a:xfrm>
            <a:off x="5111444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270" name="object 7270"/>
          <p:cNvSpPr/>
          <p:nvPr/>
        </p:nvSpPr>
        <p:spPr>
          <a:xfrm>
            <a:off x="5120482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271" name="object 7271"/>
          <p:cNvSpPr/>
          <p:nvPr/>
        </p:nvSpPr>
        <p:spPr>
          <a:xfrm>
            <a:off x="5129527" y="3850334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272" name="object 7272"/>
          <p:cNvSpPr/>
          <p:nvPr/>
        </p:nvSpPr>
        <p:spPr>
          <a:xfrm>
            <a:off x="5138566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273" name="object 7273"/>
          <p:cNvSpPr/>
          <p:nvPr/>
        </p:nvSpPr>
        <p:spPr>
          <a:xfrm>
            <a:off x="5147612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274" name="object 7274"/>
          <p:cNvSpPr/>
          <p:nvPr/>
        </p:nvSpPr>
        <p:spPr>
          <a:xfrm>
            <a:off x="5156648" y="3850334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275" name="object 7275"/>
          <p:cNvSpPr/>
          <p:nvPr/>
        </p:nvSpPr>
        <p:spPr>
          <a:xfrm>
            <a:off x="5165191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276" name="object 7276"/>
          <p:cNvSpPr/>
          <p:nvPr/>
        </p:nvSpPr>
        <p:spPr>
          <a:xfrm>
            <a:off x="5174229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277" name="object 7277"/>
          <p:cNvSpPr/>
          <p:nvPr/>
        </p:nvSpPr>
        <p:spPr>
          <a:xfrm>
            <a:off x="5183276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278" name="object 7278"/>
          <p:cNvSpPr/>
          <p:nvPr/>
        </p:nvSpPr>
        <p:spPr>
          <a:xfrm>
            <a:off x="5192314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279" name="object 7279"/>
          <p:cNvSpPr/>
          <p:nvPr/>
        </p:nvSpPr>
        <p:spPr>
          <a:xfrm>
            <a:off x="5201358" y="3850334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280" name="object 7280"/>
          <p:cNvSpPr/>
          <p:nvPr/>
        </p:nvSpPr>
        <p:spPr>
          <a:xfrm>
            <a:off x="5209901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281" name="object 7281"/>
          <p:cNvSpPr/>
          <p:nvPr/>
        </p:nvSpPr>
        <p:spPr>
          <a:xfrm>
            <a:off x="5218939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282" name="object 7282"/>
          <p:cNvSpPr/>
          <p:nvPr/>
        </p:nvSpPr>
        <p:spPr>
          <a:xfrm>
            <a:off x="5227986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283" name="object 7283"/>
          <p:cNvSpPr/>
          <p:nvPr/>
        </p:nvSpPr>
        <p:spPr>
          <a:xfrm>
            <a:off x="5237022" y="3850334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284" name="object 7284"/>
          <p:cNvSpPr/>
          <p:nvPr/>
        </p:nvSpPr>
        <p:spPr>
          <a:xfrm>
            <a:off x="5245565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285" name="object 7285"/>
          <p:cNvSpPr/>
          <p:nvPr/>
        </p:nvSpPr>
        <p:spPr>
          <a:xfrm>
            <a:off x="5254603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286" name="object 7286"/>
          <p:cNvSpPr/>
          <p:nvPr/>
        </p:nvSpPr>
        <p:spPr>
          <a:xfrm>
            <a:off x="5263649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287" name="object 7287"/>
          <p:cNvSpPr/>
          <p:nvPr/>
        </p:nvSpPr>
        <p:spPr>
          <a:xfrm>
            <a:off x="5272687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288" name="object 7288"/>
          <p:cNvSpPr/>
          <p:nvPr/>
        </p:nvSpPr>
        <p:spPr>
          <a:xfrm>
            <a:off x="5281732" y="3850334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289" name="object 7289"/>
          <p:cNvSpPr/>
          <p:nvPr/>
        </p:nvSpPr>
        <p:spPr>
          <a:xfrm>
            <a:off x="5290275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290" name="object 7290"/>
          <p:cNvSpPr/>
          <p:nvPr/>
        </p:nvSpPr>
        <p:spPr>
          <a:xfrm>
            <a:off x="5299312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291" name="object 7291"/>
          <p:cNvSpPr/>
          <p:nvPr/>
        </p:nvSpPr>
        <p:spPr>
          <a:xfrm>
            <a:off x="5308350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292" name="object 7292"/>
          <p:cNvSpPr/>
          <p:nvPr/>
        </p:nvSpPr>
        <p:spPr>
          <a:xfrm>
            <a:off x="5317397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293" name="object 7293"/>
          <p:cNvSpPr/>
          <p:nvPr/>
        </p:nvSpPr>
        <p:spPr>
          <a:xfrm>
            <a:off x="5326433" y="3850334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294" name="object 7294"/>
          <p:cNvSpPr/>
          <p:nvPr/>
        </p:nvSpPr>
        <p:spPr>
          <a:xfrm>
            <a:off x="5334976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295" name="object 7295"/>
          <p:cNvSpPr/>
          <p:nvPr/>
        </p:nvSpPr>
        <p:spPr>
          <a:xfrm>
            <a:off x="5344022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296" name="object 7296"/>
          <p:cNvSpPr/>
          <p:nvPr/>
        </p:nvSpPr>
        <p:spPr>
          <a:xfrm>
            <a:off x="5353060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297" name="object 7297"/>
          <p:cNvSpPr/>
          <p:nvPr/>
        </p:nvSpPr>
        <p:spPr>
          <a:xfrm>
            <a:off x="5362107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298" name="object 7298"/>
          <p:cNvSpPr/>
          <p:nvPr/>
        </p:nvSpPr>
        <p:spPr>
          <a:xfrm>
            <a:off x="5371143" y="3850334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299" name="object 7299"/>
          <p:cNvSpPr/>
          <p:nvPr/>
        </p:nvSpPr>
        <p:spPr>
          <a:xfrm>
            <a:off x="5379686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300" name="object 7300"/>
          <p:cNvSpPr/>
          <p:nvPr/>
        </p:nvSpPr>
        <p:spPr>
          <a:xfrm>
            <a:off x="5388724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301" name="object 7301"/>
          <p:cNvSpPr/>
          <p:nvPr/>
        </p:nvSpPr>
        <p:spPr>
          <a:xfrm>
            <a:off x="5397770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302" name="object 7302"/>
          <p:cNvSpPr/>
          <p:nvPr/>
        </p:nvSpPr>
        <p:spPr>
          <a:xfrm>
            <a:off x="5406806" y="3850334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303" name="object 7303"/>
          <p:cNvSpPr/>
          <p:nvPr/>
        </p:nvSpPr>
        <p:spPr>
          <a:xfrm>
            <a:off x="5415349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304" name="object 7304"/>
          <p:cNvSpPr/>
          <p:nvPr/>
        </p:nvSpPr>
        <p:spPr>
          <a:xfrm>
            <a:off x="5424396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305" name="object 7305"/>
          <p:cNvSpPr/>
          <p:nvPr/>
        </p:nvSpPr>
        <p:spPr>
          <a:xfrm>
            <a:off x="5433433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306" name="object 7306"/>
          <p:cNvSpPr/>
          <p:nvPr/>
        </p:nvSpPr>
        <p:spPr>
          <a:xfrm>
            <a:off x="5442471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307" name="object 7307"/>
          <p:cNvSpPr/>
          <p:nvPr/>
        </p:nvSpPr>
        <p:spPr>
          <a:xfrm>
            <a:off x="5451516" y="3850334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308" name="object 7308"/>
          <p:cNvSpPr/>
          <p:nvPr/>
        </p:nvSpPr>
        <p:spPr>
          <a:xfrm>
            <a:off x="5460059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309" name="object 7309"/>
          <p:cNvSpPr/>
          <p:nvPr/>
        </p:nvSpPr>
        <p:spPr>
          <a:xfrm>
            <a:off x="5469096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310" name="object 7310"/>
          <p:cNvSpPr/>
          <p:nvPr/>
        </p:nvSpPr>
        <p:spPr>
          <a:xfrm>
            <a:off x="5478143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311" name="object 7311"/>
          <p:cNvSpPr/>
          <p:nvPr/>
        </p:nvSpPr>
        <p:spPr>
          <a:xfrm>
            <a:off x="5487181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312" name="object 7312"/>
          <p:cNvSpPr/>
          <p:nvPr/>
        </p:nvSpPr>
        <p:spPr>
          <a:xfrm>
            <a:off x="5496226" y="3850334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313" name="object 7313"/>
          <p:cNvSpPr/>
          <p:nvPr/>
        </p:nvSpPr>
        <p:spPr>
          <a:xfrm>
            <a:off x="5504760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314" name="object 7314"/>
          <p:cNvSpPr/>
          <p:nvPr/>
        </p:nvSpPr>
        <p:spPr>
          <a:xfrm>
            <a:off x="5513807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315" name="object 7315"/>
          <p:cNvSpPr/>
          <p:nvPr/>
        </p:nvSpPr>
        <p:spPr>
          <a:xfrm>
            <a:off x="5522845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316" name="object 7316"/>
          <p:cNvSpPr/>
          <p:nvPr/>
        </p:nvSpPr>
        <p:spPr>
          <a:xfrm>
            <a:off x="5531891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317" name="object 7317"/>
          <p:cNvSpPr/>
          <p:nvPr/>
        </p:nvSpPr>
        <p:spPr>
          <a:xfrm>
            <a:off x="5540927" y="3850334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318" name="object 7318"/>
          <p:cNvSpPr/>
          <p:nvPr/>
        </p:nvSpPr>
        <p:spPr>
          <a:xfrm>
            <a:off x="5549470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319" name="object 7319"/>
          <p:cNvSpPr/>
          <p:nvPr/>
        </p:nvSpPr>
        <p:spPr>
          <a:xfrm>
            <a:off x="5558517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320" name="object 7320"/>
          <p:cNvSpPr/>
          <p:nvPr/>
        </p:nvSpPr>
        <p:spPr>
          <a:xfrm>
            <a:off x="5567554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321" name="object 7321"/>
          <p:cNvSpPr/>
          <p:nvPr/>
        </p:nvSpPr>
        <p:spPr>
          <a:xfrm>
            <a:off x="5576591" y="3850334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322" name="object 7322"/>
          <p:cNvSpPr/>
          <p:nvPr/>
        </p:nvSpPr>
        <p:spPr>
          <a:xfrm>
            <a:off x="5585134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323" name="object 7323"/>
          <p:cNvSpPr/>
          <p:nvPr/>
        </p:nvSpPr>
        <p:spPr>
          <a:xfrm>
            <a:off x="5594180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324" name="object 7324"/>
          <p:cNvSpPr/>
          <p:nvPr/>
        </p:nvSpPr>
        <p:spPr>
          <a:xfrm>
            <a:off x="5603217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325" name="object 7325"/>
          <p:cNvSpPr/>
          <p:nvPr/>
        </p:nvSpPr>
        <p:spPr>
          <a:xfrm>
            <a:off x="5612264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326" name="object 7326"/>
          <p:cNvSpPr/>
          <p:nvPr/>
        </p:nvSpPr>
        <p:spPr>
          <a:xfrm>
            <a:off x="5621300" y="3850334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327" name="object 7327"/>
          <p:cNvSpPr/>
          <p:nvPr/>
        </p:nvSpPr>
        <p:spPr>
          <a:xfrm>
            <a:off x="5629843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328" name="object 7328"/>
          <p:cNvSpPr/>
          <p:nvPr/>
        </p:nvSpPr>
        <p:spPr>
          <a:xfrm>
            <a:off x="5638881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329" name="object 7329"/>
          <p:cNvSpPr/>
          <p:nvPr/>
        </p:nvSpPr>
        <p:spPr>
          <a:xfrm>
            <a:off x="5647927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330" name="object 7330"/>
          <p:cNvSpPr/>
          <p:nvPr/>
        </p:nvSpPr>
        <p:spPr>
          <a:xfrm>
            <a:off x="5656965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331" name="object 7331"/>
          <p:cNvSpPr/>
          <p:nvPr/>
        </p:nvSpPr>
        <p:spPr>
          <a:xfrm>
            <a:off x="5666010" y="3850334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332" name="object 7332"/>
          <p:cNvSpPr/>
          <p:nvPr/>
        </p:nvSpPr>
        <p:spPr>
          <a:xfrm>
            <a:off x="5674553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333" name="object 7333"/>
          <p:cNvSpPr/>
          <p:nvPr/>
        </p:nvSpPr>
        <p:spPr>
          <a:xfrm>
            <a:off x="5683591" y="385033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6479"/>
                </a:moveTo>
                <a:lnTo>
                  <a:pt x="6479" y="6479"/>
                </a:lnTo>
                <a:lnTo>
                  <a:pt x="6479" y="0"/>
                </a:lnTo>
                <a:lnTo>
                  <a:pt x="0" y="0"/>
                </a:lnTo>
                <a:lnTo>
                  <a:pt x="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334" name="object 7334"/>
          <p:cNvSpPr/>
          <p:nvPr/>
        </p:nvSpPr>
        <p:spPr>
          <a:xfrm>
            <a:off x="5683591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335" name="object 7335"/>
          <p:cNvSpPr/>
          <p:nvPr/>
        </p:nvSpPr>
        <p:spPr>
          <a:xfrm>
            <a:off x="5692638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336" name="object 7336"/>
          <p:cNvSpPr/>
          <p:nvPr/>
        </p:nvSpPr>
        <p:spPr>
          <a:xfrm>
            <a:off x="5701674" y="3850334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337" name="object 7337"/>
          <p:cNvSpPr/>
          <p:nvPr/>
        </p:nvSpPr>
        <p:spPr>
          <a:xfrm>
            <a:off x="5710217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338" name="object 7338"/>
          <p:cNvSpPr/>
          <p:nvPr/>
        </p:nvSpPr>
        <p:spPr>
          <a:xfrm>
            <a:off x="5719254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339" name="object 7339"/>
          <p:cNvSpPr/>
          <p:nvPr/>
        </p:nvSpPr>
        <p:spPr>
          <a:xfrm>
            <a:off x="5728299" y="3850334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340" name="object 7340"/>
          <p:cNvSpPr/>
          <p:nvPr/>
        </p:nvSpPr>
        <p:spPr>
          <a:xfrm>
            <a:off x="5736833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341" name="object 7341"/>
          <p:cNvSpPr/>
          <p:nvPr/>
        </p:nvSpPr>
        <p:spPr>
          <a:xfrm>
            <a:off x="5745880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342" name="object 7342"/>
          <p:cNvSpPr/>
          <p:nvPr/>
        </p:nvSpPr>
        <p:spPr>
          <a:xfrm>
            <a:off x="5754918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343" name="object 7343"/>
          <p:cNvSpPr/>
          <p:nvPr/>
        </p:nvSpPr>
        <p:spPr>
          <a:xfrm>
            <a:off x="5763459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344" name="object 7344"/>
          <p:cNvSpPr/>
          <p:nvPr/>
        </p:nvSpPr>
        <p:spPr>
          <a:xfrm>
            <a:off x="5772506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345" name="object 7345"/>
          <p:cNvSpPr/>
          <p:nvPr/>
        </p:nvSpPr>
        <p:spPr>
          <a:xfrm>
            <a:off x="5781543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346" name="object 7346"/>
          <p:cNvSpPr/>
          <p:nvPr/>
        </p:nvSpPr>
        <p:spPr>
          <a:xfrm>
            <a:off x="5790588" y="3850334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347" name="object 7347"/>
          <p:cNvSpPr/>
          <p:nvPr/>
        </p:nvSpPr>
        <p:spPr>
          <a:xfrm>
            <a:off x="5799122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348" name="object 7348"/>
          <p:cNvSpPr/>
          <p:nvPr/>
        </p:nvSpPr>
        <p:spPr>
          <a:xfrm>
            <a:off x="5808169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349" name="object 7349"/>
          <p:cNvSpPr/>
          <p:nvPr/>
        </p:nvSpPr>
        <p:spPr>
          <a:xfrm>
            <a:off x="5817205" y="3850334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350" name="object 7350"/>
          <p:cNvSpPr/>
          <p:nvPr/>
        </p:nvSpPr>
        <p:spPr>
          <a:xfrm>
            <a:off x="5825748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351" name="object 7351"/>
          <p:cNvSpPr/>
          <p:nvPr/>
        </p:nvSpPr>
        <p:spPr>
          <a:xfrm>
            <a:off x="5834794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352" name="object 7352"/>
          <p:cNvSpPr/>
          <p:nvPr/>
        </p:nvSpPr>
        <p:spPr>
          <a:xfrm>
            <a:off x="5843831" y="3850334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353" name="object 7353"/>
          <p:cNvSpPr/>
          <p:nvPr/>
        </p:nvSpPr>
        <p:spPr>
          <a:xfrm>
            <a:off x="5852374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354" name="object 7354"/>
          <p:cNvSpPr/>
          <p:nvPr/>
        </p:nvSpPr>
        <p:spPr>
          <a:xfrm>
            <a:off x="5861411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355" name="object 7355"/>
          <p:cNvSpPr/>
          <p:nvPr/>
        </p:nvSpPr>
        <p:spPr>
          <a:xfrm>
            <a:off x="5870458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356" name="object 7356"/>
          <p:cNvSpPr/>
          <p:nvPr/>
        </p:nvSpPr>
        <p:spPr>
          <a:xfrm>
            <a:off x="5879000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357" name="object 7357"/>
          <p:cNvSpPr/>
          <p:nvPr/>
        </p:nvSpPr>
        <p:spPr>
          <a:xfrm>
            <a:off x="5888037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358" name="object 7358"/>
          <p:cNvSpPr/>
          <p:nvPr/>
        </p:nvSpPr>
        <p:spPr>
          <a:xfrm>
            <a:off x="5897083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359" name="object 7359"/>
          <p:cNvSpPr/>
          <p:nvPr/>
        </p:nvSpPr>
        <p:spPr>
          <a:xfrm>
            <a:off x="5906120" y="3850334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360" name="object 7360"/>
          <p:cNvSpPr/>
          <p:nvPr/>
        </p:nvSpPr>
        <p:spPr>
          <a:xfrm>
            <a:off x="5914663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361" name="object 7361"/>
          <p:cNvSpPr/>
          <p:nvPr/>
        </p:nvSpPr>
        <p:spPr>
          <a:xfrm>
            <a:off x="5923700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362" name="object 7362"/>
          <p:cNvSpPr/>
          <p:nvPr/>
        </p:nvSpPr>
        <p:spPr>
          <a:xfrm>
            <a:off x="5932746" y="3850334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363" name="object 7363"/>
          <p:cNvSpPr/>
          <p:nvPr/>
        </p:nvSpPr>
        <p:spPr>
          <a:xfrm>
            <a:off x="5941289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364" name="object 7364"/>
          <p:cNvSpPr/>
          <p:nvPr/>
        </p:nvSpPr>
        <p:spPr>
          <a:xfrm>
            <a:off x="5950326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365" name="object 7365"/>
          <p:cNvSpPr/>
          <p:nvPr/>
        </p:nvSpPr>
        <p:spPr>
          <a:xfrm>
            <a:off x="5959363" y="3850334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366" name="object 7366"/>
          <p:cNvSpPr/>
          <p:nvPr/>
        </p:nvSpPr>
        <p:spPr>
          <a:xfrm>
            <a:off x="5967906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367" name="object 7367"/>
          <p:cNvSpPr/>
          <p:nvPr/>
        </p:nvSpPr>
        <p:spPr>
          <a:xfrm>
            <a:off x="5976952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368" name="object 7368"/>
          <p:cNvSpPr/>
          <p:nvPr/>
        </p:nvSpPr>
        <p:spPr>
          <a:xfrm>
            <a:off x="5985988" y="3850334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369" name="object 7369"/>
          <p:cNvSpPr/>
          <p:nvPr/>
        </p:nvSpPr>
        <p:spPr>
          <a:xfrm>
            <a:off x="5994531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370" name="object 7370"/>
          <p:cNvSpPr/>
          <p:nvPr/>
        </p:nvSpPr>
        <p:spPr>
          <a:xfrm>
            <a:off x="6003569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371" name="object 7371"/>
          <p:cNvSpPr/>
          <p:nvPr/>
        </p:nvSpPr>
        <p:spPr>
          <a:xfrm>
            <a:off x="6012615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372" name="object 7372"/>
          <p:cNvSpPr/>
          <p:nvPr/>
        </p:nvSpPr>
        <p:spPr>
          <a:xfrm>
            <a:off x="6021157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373" name="object 7373"/>
          <p:cNvSpPr/>
          <p:nvPr/>
        </p:nvSpPr>
        <p:spPr>
          <a:xfrm>
            <a:off x="6030195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374" name="object 7374"/>
          <p:cNvSpPr/>
          <p:nvPr/>
        </p:nvSpPr>
        <p:spPr>
          <a:xfrm>
            <a:off x="6039241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375" name="object 7375"/>
          <p:cNvSpPr/>
          <p:nvPr/>
        </p:nvSpPr>
        <p:spPr>
          <a:xfrm>
            <a:off x="6048277" y="3850334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376" name="object 7376"/>
          <p:cNvSpPr/>
          <p:nvPr/>
        </p:nvSpPr>
        <p:spPr>
          <a:xfrm>
            <a:off x="6056820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377" name="object 7377"/>
          <p:cNvSpPr/>
          <p:nvPr/>
        </p:nvSpPr>
        <p:spPr>
          <a:xfrm>
            <a:off x="6065858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378" name="object 7378"/>
          <p:cNvSpPr/>
          <p:nvPr/>
        </p:nvSpPr>
        <p:spPr>
          <a:xfrm>
            <a:off x="6074903" y="3850334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379" name="object 7379"/>
          <p:cNvSpPr/>
          <p:nvPr/>
        </p:nvSpPr>
        <p:spPr>
          <a:xfrm>
            <a:off x="6083446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380" name="object 7380"/>
          <p:cNvSpPr/>
          <p:nvPr/>
        </p:nvSpPr>
        <p:spPr>
          <a:xfrm>
            <a:off x="6092484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381" name="object 7381"/>
          <p:cNvSpPr/>
          <p:nvPr/>
        </p:nvSpPr>
        <p:spPr>
          <a:xfrm>
            <a:off x="6101528" y="3850334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382" name="object 7382"/>
          <p:cNvSpPr/>
          <p:nvPr/>
        </p:nvSpPr>
        <p:spPr>
          <a:xfrm>
            <a:off x="6110062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383" name="object 7383"/>
          <p:cNvSpPr/>
          <p:nvPr/>
        </p:nvSpPr>
        <p:spPr>
          <a:xfrm>
            <a:off x="6119109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384" name="object 7384"/>
          <p:cNvSpPr/>
          <p:nvPr/>
        </p:nvSpPr>
        <p:spPr>
          <a:xfrm>
            <a:off x="6128147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385" name="object 7385"/>
          <p:cNvSpPr/>
          <p:nvPr/>
        </p:nvSpPr>
        <p:spPr>
          <a:xfrm>
            <a:off x="6136688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386" name="object 7386"/>
          <p:cNvSpPr/>
          <p:nvPr/>
        </p:nvSpPr>
        <p:spPr>
          <a:xfrm>
            <a:off x="6145735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387" name="object 7387"/>
          <p:cNvSpPr/>
          <p:nvPr/>
        </p:nvSpPr>
        <p:spPr>
          <a:xfrm>
            <a:off x="6154773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388" name="object 7388"/>
          <p:cNvSpPr/>
          <p:nvPr/>
        </p:nvSpPr>
        <p:spPr>
          <a:xfrm>
            <a:off x="6163809" y="3850334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389" name="object 7389"/>
          <p:cNvSpPr/>
          <p:nvPr/>
        </p:nvSpPr>
        <p:spPr>
          <a:xfrm>
            <a:off x="6172351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390" name="object 7390"/>
          <p:cNvSpPr/>
          <p:nvPr/>
        </p:nvSpPr>
        <p:spPr>
          <a:xfrm>
            <a:off x="6181398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391" name="object 7391"/>
          <p:cNvSpPr/>
          <p:nvPr/>
        </p:nvSpPr>
        <p:spPr>
          <a:xfrm>
            <a:off x="6190435" y="3850334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392" name="object 7392"/>
          <p:cNvSpPr/>
          <p:nvPr/>
        </p:nvSpPr>
        <p:spPr>
          <a:xfrm>
            <a:off x="6198978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393" name="object 7393"/>
          <p:cNvSpPr/>
          <p:nvPr/>
        </p:nvSpPr>
        <p:spPr>
          <a:xfrm>
            <a:off x="6208015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394" name="object 7394"/>
          <p:cNvSpPr/>
          <p:nvPr/>
        </p:nvSpPr>
        <p:spPr>
          <a:xfrm>
            <a:off x="6217061" y="3850334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395" name="object 7395"/>
          <p:cNvSpPr/>
          <p:nvPr/>
        </p:nvSpPr>
        <p:spPr>
          <a:xfrm>
            <a:off x="6225604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396" name="object 7396"/>
          <p:cNvSpPr/>
          <p:nvPr/>
        </p:nvSpPr>
        <p:spPr>
          <a:xfrm>
            <a:off x="6234641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397" name="object 7397"/>
          <p:cNvSpPr/>
          <p:nvPr/>
        </p:nvSpPr>
        <p:spPr>
          <a:xfrm>
            <a:off x="6243687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398" name="object 7398"/>
          <p:cNvSpPr/>
          <p:nvPr/>
        </p:nvSpPr>
        <p:spPr>
          <a:xfrm>
            <a:off x="6252220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399" name="object 7399"/>
          <p:cNvSpPr/>
          <p:nvPr/>
        </p:nvSpPr>
        <p:spPr>
          <a:xfrm>
            <a:off x="6261267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400" name="object 7400"/>
          <p:cNvSpPr/>
          <p:nvPr/>
        </p:nvSpPr>
        <p:spPr>
          <a:xfrm>
            <a:off x="6270304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401" name="object 7401"/>
          <p:cNvSpPr/>
          <p:nvPr/>
        </p:nvSpPr>
        <p:spPr>
          <a:xfrm>
            <a:off x="6278846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402" name="object 7402"/>
          <p:cNvSpPr/>
          <p:nvPr/>
        </p:nvSpPr>
        <p:spPr>
          <a:xfrm>
            <a:off x="6287893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403" name="object 7403"/>
          <p:cNvSpPr/>
          <p:nvPr/>
        </p:nvSpPr>
        <p:spPr>
          <a:xfrm>
            <a:off x="6296930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404" name="object 7404"/>
          <p:cNvSpPr/>
          <p:nvPr/>
        </p:nvSpPr>
        <p:spPr>
          <a:xfrm>
            <a:off x="6305975" y="3850334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405" name="object 7405"/>
          <p:cNvSpPr/>
          <p:nvPr/>
        </p:nvSpPr>
        <p:spPr>
          <a:xfrm>
            <a:off x="6314509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406" name="object 7406"/>
          <p:cNvSpPr/>
          <p:nvPr/>
        </p:nvSpPr>
        <p:spPr>
          <a:xfrm>
            <a:off x="6323556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407" name="object 7407"/>
          <p:cNvSpPr/>
          <p:nvPr/>
        </p:nvSpPr>
        <p:spPr>
          <a:xfrm>
            <a:off x="6332592" y="3850334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408" name="object 7408"/>
          <p:cNvSpPr/>
          <p:nvPr/>
        </p:nvSpPr>
        <p:spPr>
          <a:xfrm>
            <a:off x="6341135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409" name="object 7409"/>
          <p:cNvSpPr/>
          <p:nvPr/>
        </p:nvSpPr>
        <p:spPr>
          <a:xfrm>
            <a:off x="6350182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410" name="object 7410"/>
          <p:cNvSpPr/>
          <p:nvPr/>
        </p:nvSpPr>
        <p:spPr>
          <a:xfrm>
            <a:off x="6359217" y="3850334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411" name="object 7411"/>
          <p:cNvSpPr/>
          <p:nvPr/>
        </p:nvSpPr>
        <p:spPr>
          <a:xfrm>
            <a:off x="6367760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412" name="object 7412"/>
          <p:cNvSpPr/>
          <p:nvPr/>
        </p:nvSpPr>
        <p:spPr>
          <a:xfrm>
            <a:off x="6376798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413" name="object 7413"/>
          <p:cNvSpPr/>
          <p:nvPr/>
        </p:nvSpPr>
        <p:spPr>
          <a:xfrm>
            <a:off x="6385845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414" name="object 7414"/>
          <p:cNvSpPr/>
          <p:nvPr/>
        </p:nvSpPr>
        <p:spPr>
          <a:xfrm>
            <a:off x="6394386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415" name="object 7415"/>
          <p:cNvSpPr/>
          <p:nvPr/>
        </p:nvSpPr>
        <p:spPr>
          <a:xfrm>
            <a:off x="6403424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416" name="object 7416"/>
          <p:cNvSpPr/>
          <p:nvPr/>
        </p:nvSpPr>
        <p:spPr>
          <a:xfrm>
            <a:off x="6412462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417" name="object 7417"/>
          <p:cNvSpPr/>
          <p:nvPr/>
        </p:nvSpPr>
        <p:spPr>
          <a:xfrm>
            <a:off x="6421506" y="3850334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418" name="object 7418"/>
          <p:cNvSpPr/>
          <p:nvPr/>
        </p:nvSpPr>
        <p:spPr>
          <a:xfrm>
            <a:off x="6430049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419" name="object 7419"/>
          <p:cNvSpPr/>
          <p:nvPr/>
        </p:nvSpPr>
        <p:spPr>
          <a:xfrm>
            <a:off x="6439087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420" name="object 7420"/>
          <p:cNvSpPr/>
          <p:nvPr/>
        </p:nvSpPr>
        <p:spPr>
          <a:xfrm>
            <a:off x="6448132" y="3850334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421" name="object 7421"/>
          <p:cNvSpPr/>
          <p:nvPr/>
        </p:nvSpPr>
        <p:spPr>
          <a:xfrm>
            <a:off x="6456666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422" name="object 7422"/>
          <p:cNvSpPr/>
          <p:nvPr/>
        </p:nvSpPr>
        <p:spPr>
          <a:xfrm>
            <a:off x="6465713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423" name="object 7423"/>
          <p:cNvSpPr/>
          <p:nvPr/>
        </p:nvSpPr>
        <p:spPr>
          <a:xfrm>
            <a:off x="6474749" y="3850334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424" name="object 7424"/>
          <p:cNvSpPr/>
          <p:nvPr/>
        </p:nvSpPr>
        <p:spPr>
          <a:xfrm>
            <a:off x="6483292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425" name="object 7425"/>
          <p:cNvSpPr/>
          <p:nvPr/>
        </p:nvSpPr>
        <p:spPr>
          <a:xfrm>
            <a:off x="6492338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426" name="object 7426"/>
          <p:cNvSpPr/>
          <p:nvPr/>
        </p:nvSpPr>
        <p:spPr>
          <a:xfrm>
            <a:off x="6501376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427" name="object 7427"/>
          <p:cNvSpPr/>
          <p:nvPr/>
        </p:nvSpPr>
        <p:spPr>
          <a:xfrm>
            <a:off x="6509918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428" name="object 7428"/>
          <p:cNvSpPr/>
          <p:nvPr/>
        </p:nvSpPr>
        <p:spPr>
          <a:xfrm>
            <a:off x="6518955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429" name="object 7429"/>
          <p:cNvSpPr/>
          <p:nvPr/>
        </p:nvSpPr>
        <p:spPr>
          <a:xfrm>
            <a:off x="6528002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430" name="object 7430"/>
          <p:cNvSpPr/>
          <p:nvPr/>
        </p:nvSpPr>
        <p:spPr>
          <a:xfrm>
            <a:off x="6536544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431" name="object 7431"/>
          <p:cNvSpPr/>
          <p:nvPr/>
        </p:nvSpPr>
        <p:spPr>
          <a:xfrm>
            <a:off x="6545581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432" name="object 7432"/>
          <p:cNvSpPr/>
          <p:nvPr/>
        </p:nvSpPr>
        <p:spPr>
          <a:xfrm>
            <a:off x="6554628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433" name="object 7433"/>
          <p:cNvSpPr/>
          <p:nvPr/>
        </p:nvSpPr>
        <p:spPr>
          <a:xfrm>
            <a:off x="6563664" y="3850334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434" name="object 7434"/>
          <p:cNvSpPr/>
          <p:nvPr/>
        </p:nvSpPr>
        <p:spPr>
          <a:xfrm>
            <a:off x="6572207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435" name="object 7435"/>
          <p:cNvSpPr/>
          <p:nvPr/>
        </p:nvSpPr>
        <p:spPr>
          <a:xfrm>
            <a:off x="6581245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436" name="object 7436"/>
          <p:cNvSpPr/>
          <p:nvPr/>
        </p:nvSpPr>
        <p:spPr>
          <a:xfrm>
            <a:off x="6590290" y="3850334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437" name="object 7437"/>
          <p:cNvSpPr/>
          <p:nvPr/>
        </p:nvSpPr>
        <p:spPr>
          <a:xfrm>
            <a:off x="6598833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438" name="object 7438"/>
          <p:cNvSpPr/>
          <p:nvPr/>
        </p:nvSpPr>
        <p:spPr>
          <a:xfrm>
            <a:off x="6607870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439" name="object 7439"/>
          <p:cNvSpPr/>
          <p:nvPr/>
        </p:nvSpPr>
        <p:spPr>
          <a:xfrm>
            <a:off x="6616907" y="3850334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440" name="object 7440"/>
          <p:cNvSpPr/>
          <p:nvPr/>
        </p:nvSpPr>
        <p:spPr>
          <a:xfrm>
            <a:off x="6625449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441" name="object 7441"/>
          <p:cNvSpPr/>
          <p:nvPr/>
        </p:nvSpPr>
        <p:spPr>
          <a:xfrm>
            <a:off x="6634496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442" name="object 7442"/>
          <p:cNvSpPr/>
          <p:nvPr/>
        </p:nvSpPr>
        <p:spPr>
          <a:xfrm>
            <a:off x="6643534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443" name="object 7443"/>
          <p:cNvSpPr/>
          <p:nvPr/>
        </p:nvSpPr>
        <p:spPr>
          <a:xfrm>
            <a:off x="6652075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444" name="object 7444"/>
          <p:cNvSpPr/>
          <p:nvPr/>
        </p:nvSpPr>
        <p:spPr>
          <a:xfrm>
            <a:off x="6661113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445" name="object 7445"/>
          <p:cNvSpPr/>
          <p:nvPr/>
        </p:nvSpPr>
        <p:spPr>
          <a:xfrm>
            <a:off x="6670159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446" name="object 7446"/>
          <p:cNvSpPr/>
          <p:nvPr/>
        </p:nvSpPr>
        <p:spPr>
          <a:xfrm>
            <a:off x="6679196" y="3850334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447" name="object 7447"/>
          <p:cNvSpPr/>
          <p:nvPr/>
        </p:nvSpPr>
        <p:spPr>
          <a:xfrm>
            <a:off x="6687738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448" name="object 7448"/>
          <p:cNvSpPr/>
          <p:nvPr/>
        </p:nvSpPr>
        <p:spPr>
          <a:xfrm>
            <a:off x="6696785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449" name="object 7449"/>
          <p:cNvSpPr/>
          <p:nvPr/>
        </p:nvSpPr>
        <p:spPr>
          <a:xfrm>
            <a:off x="6705821" y="3850334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450" name="object 7450"/>
          <p:cNvSpPr/>
          <p:nvPr/>
        </p:nvSpPr>
        <p:spPr>
          <a:xfrm>
            <a:off x="6714364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451" name="object 7451"/>
          <p:cNvSpPr/>
          <p:nvPr/>
        </p:nvSpPr>
        <p:spPr>
          <a:xfrm>
            <a:off x="6723402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452" name="object 7452"/>
          <p:cNvSpPr/>
          <p:nvPr/>
        </p:nvSpPr>
        <p:spPr>
          <a:xfrm>
            <a:off x="6732447" y="3850334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453" name="object 7453"/>
          <p:cNvSpPr/>
          <p:nvPr/>
        </p:nvSpPr>
        <p:spPr>
          <a:xfrm>
            <a:off x="6740990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454" name="object 7454"/>
          <p:cNvSpPr/>
          <p:nvPr/>
        </p:nvSpPr>
        <p:spPr>
          <a:xfrm>
            <a:off x="6750027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455" name="object 7455"/>
          <p:cNvSpPr/>
          <p:nvPr/>
        </p:nvSpPr>
        <p:spPr>
          <a:xfrm>
            <a:off x="6759074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456" name="object 7456"/>
          <p:cNvSpPr/>
          <p:nvPr/>
        </p:nvSpPr>
        <p:spPr>
          <a:xfrm>
            <a:off x="6767607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457" name="object 7457"/>
          <p:cNvSpPr/>
          <p:nvPr/>
        </p:nvSpPr>
        <p:spPr>
          <a:xfrm>
            <a:off x="6776653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458" name="object 7458"/>
          <p:cNvSpPr/>
          <p:nvPr/>
        </p:nvSpPr>
        <p:spPr>
          <a:xfrm>
            <a:off x="6785691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459" name="object 7459"/>
          <p:cNvSpPr/>
          <p:nvPr/>
        </p:nvSpPr>
        <p:spPr>
          <a:xfrm>
            <a:off x="6794736" y="3850334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460" name="object 7460"/>
          <p:cNvSpPr/>
          <p:nvPr/>
        </p:nvSpPr>
        <p:spPr>
          <a:xfrm>
            <a:off x="6803279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461" name="object 7461"/>
          <p:cNvSpPr/>
          <p:nvPr/>
        </p:nvSpPr>
        <p:spPr>
          <a:xfrm>
            <a:off x="6812316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462" name="object 7462"/>
          <p:cNvSpPr/>
          <p:nvPr/>
        </p:nvSpPr>
        <p:spPr>
          <a:xfrm>
            <a:off x="6821353" y="3850334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463" name="object 7463"/>
          <p:cNvSpPr/>
          <p:nvPr/>
        </p:nvSpPr>
        <p:spPr>
          <a:xfrm>
            <a:off x="6829896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464" name="object 7464"/>
          <p:cNvSpPr/>
          <p:nvPr/>
        </p:nvSpPr>
        <p:spPr>
          <a:xfrm>
            <a:off x="6838942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465" name="object 7465"/>
          <p:cNvSpPr/>
          <p:nvPr/>
        </p:nvSpPr>
        <p:spPr>
          <a:xfrm>
            <a:off x="6847979" y="3850334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466" name="object 7466"/>
          <p:cNvSpPr/>
          <p:nvPr/>
        </p:nvSpPr>
        <p:spPr>
          <a:xfrm>
            <a:off x="6856522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467" name="object 7467"/>
          <p:cNvSpPr/>
          <p:nvPr/>
        </p:nvSpPr>
        <p:spPr>
          <a:xfrm>
            <a:off x="6865559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468" name="object 7468"/>
          <p:cNvSpPr/>
          <p:nvPr/>
        </p:nvSpPr>
        <p:spPr>
          <a:xfrm>
            <a:off x="6874604" y="3850334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469" name="object 7469"/>
          <p:cNvSpPr/>
          <p:nvPr/>
        </p:nvSpPr>
        <p:spPr>
          <a:xfrm>
            <a:off x="6883147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470" name="object 7470"/>
          <p:cNvSpPr/>
          <p:nvPr/>
        </p:nvSpPr>
        <p:spPr>
          <a:xfrm>
            <a:off x="6892185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471" name="object 7471"/>
          <p:cNvSpPr/>
          <p:nvPr/>
        </p:nvSpPr>
        <p:spPr>
          <a:xfrm>
            <a:off x="6901231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472" name="object 7472"/>
          <p:cNvSpPr/>
          <p:nvPr/>
        </p:nvSpPr>
        <p:spPr>
          <a:xfrm>
            <a:off x="6909764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473" name="object 7473"/>
          <p:cNvSpPr/>
          <p:nvPr/>
        </p:nvSpPr>
        <p:spPr>
          <a:xfrm>
            <a:off x="6918811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474" name="object 7474"/>
          <p:cNvSpPr/>
          <p:nvPr/>
        </p:nvSpPr>
        <p:spPr>
          <a:xfrm>
            <a:off x="6927848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475" name="object 7475"/>
          <p:cNvSpPr/>
          <p:nvPr/>
        </p:nvSpPr>
        <p:spPr>
          <a:xfrm>
            <a:off x="6936895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476" name="object 7476"/>
          <p:cNvSpPr/>
          <p:nvPr/>
        </p:nvSpPr>
        <p:spPr>
          <a:xfrm>
            <a:off x="6945931" y="3850334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477" name="object 7477"/>
          <p:cNvSpPr/>
          <p:nvPr/>
        </p:nvSpPr>
        <p:spPr>
          <a:xfrm>
            <a:off x="6954474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478" name="object 7478"/>
          <p:cNvSpPr/>
          <p:nvPr/>
        </p:nvSpPr>
        <p:spPr>
          <a:xfrm>
            <a:off x="6963521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479" name="object 7479"/>
          <p:cNvSpPr/>
          <p:nvPr/>
        </p:nvSpPr>
        <p:spPr>
          <a:xfrm>
            <a:off x="6972557" y="3850334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480" name="object 7480"/>
          <p:cNvSpPr/>
          <p:nvPr/>
        </p:nvSpPr>
        <p:spPr>
          <a:xfrm>
            <a:off x="6981100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481" name="object 7481"/>
          <p:cNvSpPr/>
          <p:nvPr/>
        </p:nvSpPr>
        <p:spPr>
          <a:xfrm>
            <a:off x="6990138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482" name="object 7482"/>
          <p:cNvSpPr/>
          <p:nvPr/>
        </p:nvSpPr>
        <p:spPr>
          <a:xfrm>
            <a:off x="6999182" y="3850334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483" name="object 7483"/>
          <p:cNvSpPr/>
          <p:nvPr/>
        </p:nvSpPr>
        <p:spPr>
          <a:xfrm>
            <a:off x="7007725" y="3850332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6479"/>
                </a:moveTo>
                <a:lnTo>
                  <a:pt x="6479" y="6479"/>
                </a:lnTo>
                <a:lnTo>
                  <a:pt x="6479" y="0"/>
                </a:lnTo>
                <a:lnTo>
                  <a:pt x="0" y="0"/>
                </a:lnTo>
                <a:lnTo>
                  <a:pt x="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484" name="object 7484"/>
          <p:cNvSpPr/>
          <p:nvPr/>
        </p:nvSpPr>
        <p:spPr>
          <a:xfrm>
            <a:off x="7007725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485" name="object 7485"/>
          <p:cNvSpPr/>
          <p:nvPr/>
        </p:nvSpPr>
        <p:spPr>
          <a:xfrm>
            <a:off x="7016763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486" name="object 7486"/>
          <p:cNvSpPr/>
          <p:nvPr/>
        </p:nvSpPr>
        <p:spPr>
          <a:xfrm>
            <a:off x="7025799" y="3850334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487" name="object 7487"/>
          <p:cNvSpPr/>
          <p:nvPr/>
        </p:nvSpPr>
        <p:spPr>
          <a:xfrm>
            <a:off x="7034342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488" name="object 7488"/>
          <p:cNvSpPr/>
          <p:nvPr/>
        </p:nvSpPr>
        <p:spPr>
          <a:xfrm>
            <a:off x="7043389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489" name="object 7489"/>
          <p:cNvSpPr/>
          <p:nvPr/>
        </p:nvSpPr>
        <p:spPr>
          <a:xfrm>
            <a:off x="7051930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490" name="object 7490"/>
          <p:cNvSpPr/>
          <p:nvPr/>
        </p:nvSpPr>
        <p:spPr>
          <a:xfrm>
            <a:off x="7060968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491" name="object 7491"/>
          <p:cNvSpPr/>
          <p:nvPr/>
        </p:nvSpPr>
        <p:spPr>
          <a:xfrm>
            <a:off x="7070005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492" name="object 7492"/>
          <p:cNvSpPr/>
          <p:nvPr/>
        </p:nvSpPr>
        <p:spPr>
          <a:xfrm>
            <a:off x="7078547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493" name="object 7493"/>
          <p:cNvSpPr/>
          <p:nvPr/>
        </p:nvSpPr>
        <p:spPr>
          <a:xfrm>
            <a:off x="7087594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494" name="object 7494"/>
          <p:cNvSpPr/>
          <p:nvPr/>
        </p:nvSpPr>
        <p:spPr>
          <a:xfrm>
            <a:off x="7096631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495" name="object 7495"/>
          <p:cNvSpPr/>
          <p:nvPr/>
        </p:nvSpPr>
        <p:spPr>
          <a:xfrm>
            <a:off x="7105173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496" name="object 7496"/>
          <p:cNvSpPr/>
          <p:nvPr/>
        </p:nvSpPr>
        <p:spPr>
          <a:xfrm>
            <a:off x="7114211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497" name="object 7497"/>
          <p:cNvSpPr/>
          <p:nvPr/>
        </p:nvSpPr>
        <p:spPr>
          <a:xfrm>
            <a:off x="7123256" y="3850334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498" name="object 7498"/>
          <p:cNvSpPr/>
          <p:nvPr/>
        </p:nvSpPr>
        <p:spPr>
          <a:xfrm>
            <a:off x="7131798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499" name="object 7499"/>
          <p:cNvSpPr/>
          <p:nvPr/>
        </p:nvSpPr>
        <p:spPr>
          <a:xfrm>
            <a:off x="7140836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500" name="object 7500"/>
          <p:cNvSpPr/>
          <p:nvPr/>
        </p:nvSpPr>
        <p:spPr>
          <a:xfrm>
            <a:off x="7149881" y="3850334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501" name="object 7501"/>
          <p:cNvSpPr/>
          <p:nvPr/>
        </p:nvSpPr>
        <p:spPr>
          <a:xfrm>
            <a:off x="7158415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502" name="object 7502"/>
          <p:cNvSpPr/>
          <p:nvPr/>
        </p:nvSpPr>
        <p:spPr>
          <a:xfrm>
            <a:off x="7167462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503" name="object 7503"/>
          <p:cNvSpPr/>
          <p:nvPr/>
        </p:nvSpPr>
        <p:spPr>
          <a:xfrm>
            <a:off x="7176498" y="3850334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504" name="object 7504"/>
          <p:cNvSpPr/>
          <p:nvPr/>
        </p:nvSpPr>
        <p:spPr>
          <a:xfrm>
            <a:off x="7185041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505" name="object 7505"/>
          <p:cNvSpPr/>
          <p:nvPr/>
        </p:nvSpPr>
        <p:spPr>
          <a:xfrm>
            <a:off x="7194087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506" name="object 7506"/>
          <p:cNvSpPr/>
          <p:nvPr/>
        </p:nvSpPr>
        <p:spPr>
          <a:xfrm>
            <a:off x="7203124" y="3850334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507" name="object 7507"/>
          <p:cNvSpPr/>
          <p:nvPr/>
        </p:nvSpPr>
        <p:spPr>
          <a:xfrm>
            <a:off x="7211667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508" name="object 7508"/>
          <p:cNvSpPr/>
          <p:nvPr/>
        </p:nvSpPr>
        <p:spPr>
          <a:xfrm>
            <a:off x="7220704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509" name="object 7509"/>
          <p:cNvSpPr/>
          <p:nvPr/>
        </p:nvSpPr>
        <p:spPr>
          <a:xfrm>
            <a:off x="7229246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510" name="object 7510"/>
          <p:cNvSpPr/>
          <p:nvPr/>
        </p:nvSpPr>
        <p:spPr>
          <a:xfrm>
            <a:off x="7238293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511" name="object 7511"/>
          <p:cNvSpPr/>
          <p:nvPr/>
        </p:nvSpPr>
        <p:spPr>
          <a:xfrm>
            <a:off x="7247330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512" name="object 7512"/>
          <p:cNvSpPr/>
          <p:nvPr/>
        </p:nvSpPr>
        <p:spPr>
          <a:xfrm>
            <a:off x="7255871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513" name="object 7513"/>
          <p:cNvSpPr/>
          <p:nvPr/>
        </p:nvSpPr>
        <p:spPr>
          <a:xfrm>
            <a:off x="7264909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514" name="object 7514"/>
          <p:cNvSpPr/>
          <p:nvPr/>
        </p:nvSpPr>
        <p:spPr>
          <a:xfrm>
            <a:off x="7273956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515" name="object 7515"/>
          <p:cNvSpPr/>
          <p:nvPr/>
        </p:nvSpPr>
        <p:spPr>
          <a:xfrm>
            <a:off x="7282497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516" name="object 7516"/>
          <p:cNvSpPr/>
          <p:nvPr/>
        </p:nvSpPr>
        <p:spPr>
          <a:xfrm>
            <a:off x="7291535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517" name="object 7517"/>
          <p:cNvSpPr/>
          <p:nvPr/>
        </p:nvSpPr>
        <p:spPr>
          <a:xfrm>
            <a:off x="7300571" y="3850334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518" name="object 7518"/>
          <p:cNvSpPr/>
          <p:nvPr/>
        </p:nvSpPr>
        <p:spPr>
          <a:xfrm>
            <a:off x="7309114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519" name="object 7519"/>
          <p:cNvSpPr/>
          <p:nvPr/>
        </p:nvSpPr>
        <p:spPr>
          <a:xfrm>
            <a:off x="7318160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520" name="object 7520"/>
          <p:cNvSpPr/>
          <p:nvPr/>
        </p:nvSpPr>
        <p:spPr>
          <a:xfrm>
            <a:off x="7327197" y="3850334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521" name="object 7521"/>
          <p:cNvSpPr/>
          <p:nvPr/>
        </p:nvSpPr>
        <p:spPr>
          <a:xfrm>
            <a:off x="7335740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522" name="object 7522"/>
          <p:cNvSpPr/>
          <p:nvPr/>
        </p:nvSpPr>
        <p:spPr>
          <a:xfrm>
            <a:off x="7344777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523" name="object 7523"/>
          <p:cNvSpPr/>
          <p:nvPr/>
        </p:nvSpPr>
        <p:spPr>
          <a:xfrm>
            <a:off x="7353823" y="3850334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524" name="object 7524"/>
          <p:cNvSpPr/>
          <p:nvPr/>
        </p:nvSpPr>
        <p:spPr>
          <a:xfrm>
            <a:off x="7362366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525" name="object 7525"/>
          <p:cNvSpPr/>
          <p:nvPr/>
        </p:nvSpPr>
        <p:spPr>
          <a:xfrm>
            <a:off x="7371403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526" name="object 7526"/>
          <p:cNvSpPr/>
          <p:nvPr/>
        </p:nvSpPr>
        <p:spPr>
          <a:xfrm>
            <a:off x="7380448" y="3850334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527" name="object 7527"/>
          <p:cNvSpPr/>
          <p:nvPr/>
        </p:nvSpPr>
        <p:spPr>
          <a:xfrm>
            <a:off x="7388982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528" name="object 7528"/>
          <p:cNvSpPr/>
          <p:nvPr/>
        </p:nvSpPr>
        <p:spPr>
          <a:xfrm>
            <a:off x="7398029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529" name="object 7529"/>
          <p:cNvSpPr/>
          <p:nvPr/>
        </p:nvSpPr>
        <p:spPr>
          <a:xfrm>
            <a:off x="7406570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530" name="object 7530"/>
          <p:cNvSpPr/>
          <p:nvPr/>
        </p:nvSpPr>
        <p:spPr>
          <a:xfrm>
            <a:off x="7415608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531" name="object 7531"/>
          <p:cNvSpPr/>
          <p:nvPr/>
        </p:nvSpPr>
        <p:spPr>
          <a:xfrm>
            <a:off x="7424655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532" name="object 7532"/>
          <p:cNvSpPr/>
          <p:nvPr/>
        </p:nvSpPr>
        <p:spPr>
          <a:xfrm>
            <a:off x="7433187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533" name="object 7533"/>
          <p:cNvSpPr/>
          <p:nvPr/>
        </p:nvSpPr>
        <p:spPr>
          <a:xfrm>
            <a:off x="7442234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534" name="object 7534"/>
          <p:cNvSpPr/>
          <p:nvPr/>
        </p:nvSpPr>
        <p:spPr>
          <a:xfrm>
            <a:off x="7451271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535" name="object 7535"/>
          <p:cNvSpPr/>
          <p:nvPr/>
        </p:nvSpPr>
        <p:spPr>
          <a:xfrm>
            <a:off x="7459813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536" name="object 7536"/>
          <p:cNvSpPr/>
          <p:nvPr/>
        </p:nvSpPr>
        <p:spPr>
          <a:xfrm>
            <a:off x="7468859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537" name="object 7537"/>
          <p:cNvSpPr/>
          <p:nvPr/>
        </p:nvSpPr>
        <p:spPr>
          <a:xfrm>
            <a:off x="7477896" y="3850334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538" name="object 7538"/>
          <p:cNvSpPr/>
          <p:nvPr/>
        </p:nvSpPr>
        <p:spPr>
          <a:xfrm>
            <a:off x="7486439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539" name="object 7539"/>
          <p:cNvSpPr/>
          <p:nvPr/>
        </p:nvSpPr>
        <p:spPr>
          <a:xfrm>
            <a:off x="7495476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540" name="object 7540"/>
          <p:cNvSpPr/>
          <p:nvPr/>
        </p:nvSpPr>
        <p:spPr>
          <a:xfrm>
            <a:off x="7504522" y="3850334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541" name="object 7541"/>
          <p:cNvSpPr/>
          <p:nvPr/>
        </p:nvSpPr>
        <p:spPr>
          <a:xfrm>
            <a:off x="7513064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542" name="object 7542"/>
          <p:cNvSpPr/>
          <p:nvPr/>
        </p:nvSpPr>
        <p:spPr>
          <a:xfrm>
            <a:off x="7522102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543" name="object 7543"/>
          <p:cNvSpPr/>
          <p:nvPr/>
        </p:nvSpPr>
        <p:spPr>
          <a:xfrm>
            <a:off x="7531147" y="3850334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544" name="object 7544"/>
          <p:cNvSpPr/>
          <p:nvPr/>
        </p:nvSpPr>
        <p:spPr>
          <a:xfrm>
            <a:off x="7539681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545" name="object 7545"/>
          <p:cNvSpPr/>
          <p:nvPr/>
        </p:nvSpPr>
        <p:spPr>
          <a:xfrm>
            <a:off x="7548728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546" name="object 7546"/>
          <p:cNvSpPr/>
          <p:nvPr/>
        </p:nvSpPr>
        <p:spPr>
          <a:xfrm>
            <a:off x="7557764" y="3850334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547" name="object 7547"/>
          <p:cNvSpPr/>
          <p:nvPr/>
        </p:nvSpPr>
        <p:spPr>
          <a:xfrm>
            <a:off x="7566307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548" name="object 7548"/>
          <p:cNvSpPr/>
          <p:nvPr/>
        </p:nvSpPr>
        <p:spPr>
          <a:xfrm>
            <a:off x="7575353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549" name="object 7549"/>
          <p:cNvSpPr/>
          <p:nvPr/>
        </p:nvSpPr>
        <p:spPr>
          <a:xfrm>
            <a:off x="7583886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550" name="object 7550"/>
          <p:cNvSpPr/>
          <p:nvPr/>
        </p:nvSpPr>
        <p:spPr>
          <a:xfrm>
            <a:off x="7592932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551" name="object 7551"/>
          <p:cNvSpPr/>
          <p:nvPr/>
        </p:nvSpPr>
        <p:spPr>
          <a:xfrm>
            <a:off x="7601970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552" name="object 7552"/>
          <p:cNvSpPr/>
          <p:nvPr/>
        </p:nvSpPr>
        <p:spPr>
          <a:xfrm>
            <a:off x="7610512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553" name="object 7553"/>
          <p:cNvSpPr/>
          <p:nvPr/>
        </p:nvSpPr>
        <p:spPr>
          <a:xfrm>
            <a:off x="7619549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554" name="object 7554"/>
          <p:cNvSpPr/>
          <p:nvPr/>
        </p:nvSpPr>
        <p:spPr>
          <a:xfrm>
            <a:off x="7628596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555" name="object 7555"/>
          <p:cNvSpPr/>
          <p:nvPr/>
        </p:nvSpPr>
        <p:spPr>
          <a:xfrm>
            <a:off x="7637137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556" name="object 7556"/>
          <p:cNvSpPr/>
          <p:nvPr/>
        </p:nvSpPr>
        <p:spPr>
          <a:xfrm>
            <a:off x="7646175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557" name="object 7557"/>
          <p:cNvSpPr/>
          <p:nvPr/>
        </p:nvSpPr>
        <p:spPr>
          <a:xfrm>
            <a:off x="7655220" y="3850334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558" name="object 7558"/>
          <p:cNvSpPr/>
          <p:nvPr/>
        </p:nvSpPr>
        <p:spPr>
          <a:xfrm>
            <a:off x="7663754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559" name="object 7559"/>
          <p:cNvSpPr/>
          <p:nvPr/>
        </p:nvSpPr>
        <p:spPr>
          <a:xfrm>
            <a:off x="7672801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560" name="object 7560"/>
          <p:cNvSpPr/>
          <p:nvPr/>
        </p:nvSpPr>
        <p:spPr>
          <a:xfrm>
            <a:off x="7681837" y="3850334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561" name="object 7561"/>
          <p:cNvSpPr/>
          <p:nvPr/>
        </p:nvSpPr>
        <p:spPr>
          <a:xfrm>
            <a:off x="7690380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562" name="object 7562"/>
          <p:cNvSpPr/>
          <p:nvPr/>
        </p:nvSpPr>
        <p:spPr>
          <a:xfrm>
            <a:off x="7699426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563" name="object 7563"/>
          <p:cNvSpPr/>
          <p:nvPr/>
        </p:nvSpPr>
        <p:spPr>
          <a:xfrm>
            <a:off x="7708462" y="3850334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564" name="object 7564"/>
          <p:cNvSpPr/>
          <p:nvPr/>
        </p:nvSpPr>
        <p:spPr>
          <a:xfrm>
            <a:off x="7717005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565" name="object 7565"/>
          <p:cNvSpPr/>
          <p:nvPr/>
        </p:nvSpPr>
        <p:spPr>
          <a:xfrm>
            <a:off x="7726043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566" name="object 7566"/>
          <p:cNvSpPr/>
          <p:nvPr/>
        </p:nvSpPr>
        <p:spPr>
          <a:xfrm>
            <a:off x="7735088" y="3850334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567" name="object 7567"/>
          <p:cNvSpPr/>
          <p:nvPr/>
        </p:nvSpPr>
        <p:spPr>
          <a:xfrm>
            <a:off x="7743631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568" name="object 7568"/>
          <p:cNvSpPr/>
          <p:nvPr/>
        </p:nvSpPr>
        <p:spPr>
          <a:xfrm>
            <a:off x="7752668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569" name="object 7569"/>
          <p:cNvSpPr/>
          <p:nvPr/>
        </p:nvSpPr>
        <p:spPr>
          <a:xfrm>
            <a:off x="7761211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570" name="object 7570"/>
          <p:cNvSpPr/>
          <p:nvPr/>
        </p:nvSpPr>
        <p:spPr>
          <a:xfrm>
            <a:off x="7770248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571" name="object 7571"/>
          <p:cNvSpPr/>
          <p:nvPr/>
        </p:nvSpPr>
        <p:spPr>
          <a:xfrm>
            <a:off x="7779295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572" name="object 7572"/>
          <p:cNvSpPr/>
          <p:nvPr/>
        </p:nvSpPr>
        <p:spPr>
          <a:xfrm>
            <a:off x="7787836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573" name="object 7573"/>
          <p:cNvSpPr/>
          <p:nvPr/>
        </p:nvSpPr>
        <p:spPr>
          <a:xfrm>
            <a:off x="7796874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574" name="object 7574"/>
          <p:cNvSpPr/>
          <p:nvPr/>
        </p:nvSpPr>
        <p:spPr>
          <a:xfrm>
            <a:off x="7805921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575" name="object 7575"/>
          <p:cNvSpPr/>
          <p:nvPr/>
        </p:nvSpPr>
        <p:spPr>
          <a:xfrm>
            <a:off x="7814453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576" name="object 7576"/>
          <p:cNvSpPr/>
          <p:nvPr/>
        </p:nvSpPr>
        <p:spPr>
          <a:xfrm>
            <a:off x="7823500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577" name="object 7577"/>
          <p:cNvSpPr/>
          <p:nvPr/>
        </p:nvSpPr>
        <p:spPr>
          <a:xfrm>
            <a:off x="7832535" y="3850334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578" name="object 7578"/>
          <p:cNvSpPr/>
          <p:nvPr/>
        </p:nvSpPr>
        <p:spPr>
          <a:xfrm>
            <a:off x="7841078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579" name="object 7579"/>
          <p:cNvSpPr/>
          <p:nvPr/>
        </p:nvSpPr>
        <p:spPr>
          <a:xfrm>
            <a:off x="7850125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580" name="object 7580"/>
          <p:cNvSpPr/>
          <p:nvPr/>
        </p:nvSpPr>
        <p:spPr>
          <a:xfrm>
            <a:off x="7859162" y="3850334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581" name="object 7581"/>
          <p:cNvSpPr/>
          <p:nvPr/>
        </p:nvSpPr>
        <p:spPr>
          <a:xfrm>
            <a:off x="7867705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582" name="object 7582"/>
          <p:cNvSpPr/>
          <p:nvPr/>
        </p:nvSpPr>
        <p:spPr>
          <a:xfrm>
            <a:off x="7876742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583" name="object 7583"/>
          <p:cNvSpPr/>
          <p:nvPr/>
        </p:nvSpPr>
        <p:spPr>
          <a:xfrm>
            <a:off x="7885788" y="3850334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584" name="object 7584"/>
          <p:cNvSpPr/>
          <p:nvPr/>
        </p:nvSpPr>
        <p:spPr>
          <a:xfrm>
            <a:off x="7894330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585" name="object 7585"/>
          <p:cNvSpPr/>
          <p:nvPr/>
        </p:nvSpPr>
        <p:spPr>
          <a:xfrm>
            <a:off x="7903368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586" name="object 7586"/>
          <p:cNvSpPr/>
          <p:nvPr/>
        </p:nvSpPr>
        <p:spPr>
          <a:xfrm>
            <a:off x="7912404" y="3850334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587" name="object 7587"/>
          <p:cNvSpPr/>
          <p:nvPr/>
        </p:nvSpPr>
        <p:spPr>
          <a:xfrm>
            <a:off x="7920947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588" name="object 7588"/>
          <p:cNvSpPr/>
          <p:nvPr/>
        </p:nvSpPr>
        <p:spPr>
          <a:xfrm>
            <a:off x="7929994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589" name="object 7589"/>
          <p:cNvSpPr/>
          <p:nvPr/>
        </p:nvSpPr>
        <p:spPr>
          <a:xfrm>
            <a:off x="7938526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590" name="object 7590"/>
          <p:cNvSpPr/>
          <p:nvPr/>
        </p:nvSpPr>
        <p:spPr>
          <a:xfrm>
            <a:off x="7947573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591" name="object 7591"/>
          <p:cNvSpPr/>
          <p:nvPr/>
        </p:nvSpPr>
        <p:spPr>
          <a:xfrm>
            <a:off x="7956610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592" name="object 7592"/>
          <p:cNvSpPr/>
          <p:nvPr/>
        </p:nvSpPr>
        <p:spPr>
          <a:xfrm>
            <a:off x="7965151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593" name="object 7593"/>
          <p:cNvSpPr/>
          <p:nvPr/>
        </p:nvSpPr>
        <p:spPr>
          <a:xfrm>
            <a:off x="7974198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594" name="object 7594"/>
          <p:cNvSpPr/>
          <p:nvPr/>
        </p:nvSpPr>
        <p:spPr>
          <a:xfrm>
            <a:off x="7983236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595" name="object 7595"/>
          <p:cNvSpPr/>
          <p:nvPr/>
        </p:nvSpPr>
        <p:spPr>
          <a:xfrm>
            <a:off x="7991778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596" name="object 7596"/>
          <p:cNvSpPr/>
          <p:nvPr/>
        </p:nvSpPr>
        <p:spPr>
          <a:xfrm>
            <a:off x="8000815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597" name="object 7597"/>
          <p:cNvSpPr/>
          <p:nvPr/>
        </p:nvSpPr>
        <p:spPr>
          <a:xfrm>
            <a:off x="8009861" y="3850334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598" name="object 7598"/>
          <p:cNvSpPr/>
          <p:nvPr/>
        </p:nvSpPr>
        <p:spPr>
          <a:xfrm>
            <a:off x="8018403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599" name="object 7599"/>
          <p:cNvSpPr/>
          <p:nvPr/>
        </p:nvSpPr>
        <p:spPr>
          <a:xfrm>
            <a:off x="8027441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600" name="object 7600"/>
          <p:cNvSpPr/>
          <p:nvPr/>
        </p:nvSpPr>
        <p:spPr>
          <a:xfrm>
            <a:off x="8036486" y="3850334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601" name="object 7601"/>
          <p:cNvSpPr/>
          <p:nvPr/>
        </p:nvSpPr>
        <p:spPr>
          <a:xfrm>
            <a:off x="8045020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602" name="object 7602"/>
          <p:cNvSpPr/>
          <p:nvPr/>
        </p:nvSpPr>
        <p:spPr>
          <a:xfrm>
            <a:off x="8054067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603" name="object 7603"/>
          <p:cNvSpPr/>
          <p:nvPr/>
        </p:nvSpPr>
        <p:spPr>
          <a:xfrm>
            <a:off x="8063103" y="3850334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604" name="object 7604"/>
          <p:cNvSpPr/>
          <p:nvPr/>
        </p:nvSpPr>
        <p:spPr>
          <a:xfrm>
            <a:off x="8071645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605" name="object 7605"/>
          <p:cNvSpPr/>
          <p:nvPr/>
        </p:nvSpPr>
        <p:spPr>
          <a:xfrm>
            <a:off x="8080692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606" name="object 7606"/>
          <p:cNvSpPr/>
          <p:nvPr/>
        </p:nvSpPr>
        <p:spPr>
          <a:xfrm>
            <a:off x="8089728" y="3850334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607" name="object 7607"/>
          <p:cNvSpPr/>
          <p:nvPr/>
        </p:nvSpPr>
        <p:spPr>
          <a:xfrm>
            <a:off x="8098271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608" name="object 7608"/>
          <p:cNvSpPr/>
          <p:nvPr/>
        </p:nvSpPr>
        <p:spPr>
          <a:xfrm>
            <a:off x="8107309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609" name="object 7609"/>
          <p:cNvSpPr/>
          <p:nvPr/>
        </p:nvSpPr>
        <p:spPr>
          <a:xfrm>
            <a:off x="8115851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610" name="object 7610"/>
          <p:cNvSpPr/>
          <p:nvPr/>
        </p:nvSpPr>
        <p:spPr>
          <a:xfrm>
            <a:off x="8124897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611" name="object 7611"/>
          <p:cNvSpPr/>
          <p:nvPr/>
        </p:nvSpPr>
        <p:spPr>
          <a:xfrm>
            <a:off x="8133934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612" name="object 7612"/>
          <p:cNvSpPr/>
          <p:nvPr/>
        </p:nvSpPr>
        <p:spPr>
          <a:xfrm>
            <a:off x="8142476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613" name="object 7613"/>
          <p:cNvSpPr/>
          <p:nvPr/>
        </p:nvSpPr>
        <p:spPr>
          <a:xfrm>
            <a:off x="8151514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614" name="object 7614"/>
          <p:cNvSpPr/>
          <p:nvPr/>
        </p:nvSpPr>
        <p:spPr>
          <a:xfrm>
            <a:off x="8160560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615" name="object 7615"/>
          <p:cNvSpPr/>
          <p:nvPr/>
        </p:nvSpPr>
        <p:spPr>
          <a:xfrm>
            <a:off x="8169102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616" name="object 7616"/>
          <p:cNvSpPr/>
          <p:nvPr/>
        </p:nvSpPr>
        <p:spPr>
          <a:xfrm>
            <a:off x="8178140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617" name="object 7617"/>
          <p:cNvSpPr/>
          <p:nvPr/>
        </p:nvSpPr>
        <p:spPr>
          <a:xfrm>
            <a:off x="8187176" y="3850334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618" name="object 7618"/>
          <p:cNvSpPr/>
          <p:nvPr/>
        </p:nvSpPr>
        <p:spPr>
          <a:xfrm>
            <a:off x="8195719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619" name="object 7619"/>
          <p:cNvSpPr/>
          <p:nvPr/>
        </p:nvSpPr>
        <p:spPr>
          <a:xfrm>
            <a:off x="8204766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620" name="object 7620"/>
          <p:cNvSpPr/>
          <p:nvPr/>
        </p:nvSpPr>
        <p:spPr>
          <a:xfrm>
            <a:off x="8213802" y="3850334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621" name="object 7621"/>
          <p:cNvSpPr/>
          <p:nvPr/>
        </p:nvSpPr>
        <p:spPr>
          <a:xfrm>
            <a:off x="8222344" y="385033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622" name="object 7622"/>
          <p:cNvSpPr/>
          <p:nvPr/>
        </p:nvSpPr>
        <p:spPr>
          <a:xfrm>
            <a:off x="4047515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623" name="object 7623"/>
          <p:cNvSpPr/>
          <p:nvPr/>
        </p:nvSpPr>
        <p:spPr>
          <a:xfrm>
            <a:off x="4056057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624" name="object 7624"/>
          <p:cNvSpPr/>
          <p:nvPr/>
        </p:nvSpPr>
        <p:spPr>
          <a:xfrm>
            <a:off x="4065103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625" name="object 7625"/>
          <p:cNvSpPr/>
          <p:nvPr/>
        </p:nvSpPr>
        <p:spPr>
          <a:xfrm>
            <a:off x="4074139" y="4072864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626" name="object 7626"/>
          <p:cNvSpPr/>
          <p:nvPr/>
        </p:nvSpPr>
        <p:spPr>
          <a:xfrm>
            <a:off x="4082682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627" name="object 7627"/>
          <p:cNvSpPr/>
          <p:nvPr/>
        </p:nvSpPr>
        <p:spPr>
          <a:xfrm>
            <a:off x="4091720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628" name="object 7628"/>
          <p:cNvSpPr/>
          <p:nvPr/>
        </p:nvSpPr>
        <p:spPr>
          <a:xfrm>
            <a:off x="4100765" y="4072864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629" name="object 7629"/>
          <p:cNvSpPr/>
          <p:nvPr/>
        </p:nvSpPr>
        <p:spPr>
          <a:xfrm>
            <a:off x="4109299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630" name="object 7630"/>
          <p:cNvSpPr/>
          <p:nvPr/>
        </p:nvSpPr>
        <p:spPr>
          <a:xfrm>
            <a:off x="4118346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631" name="object 7631"/>
          <p:cNvSpPr/>
          <p:nvPr/>
        </p:nvSpPr>
        <p:spPr>
          <a:xfrm>
            <a:off x="4127381" y="4072864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632" name="object 7632"/>
          <p:cNvSpPr/>
          <p:nvPr/>
        </p:nvSpPr>
        <p:spPr>
          <a:xfrm>
            <a:off x="4135924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633" name="object 7633"/>
          <p:cNvSpPr/>
          <p:nvPr/>
        </p:nvSpPr>
        <p:spPr>
          <a:xfrm>
            <a:off x="4144971" y="407286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6479"/>
                </a:moveTo>
                <a:lnTo>
                  <a:pt x="6480" y="6479"/>
                </a:lnTo>
                <a:lnTo>
                  <a:pt x="6480" y="0"/>
                </a:lnTo>
                <a:lnTo>
                  <a:pt x="0" y="0"/>
                </a:lnTo>
                <a:lnTo>
                  <a:pt x="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634" name="object 7634"/>
          <p:cNvSpPr/>
          <p:nvPr/>
        </p:nvSpPr>
        <p:spPr>
          <a:xfrm>
            <a:off x="4144971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635" name="object 7635"/>
          <p:cNvSpPr/>
          <p:nvPr/>
        </p:nvSpPr>
        <p:spPr>
          <a:xfrm>
            <a:off x="4154007" y="4072864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636" name="object 7636"/>
          <p:cNvSpPr/>
          <p:nvPr/>
        </p:nvSpPr>
        <p:spPr>
          <a:xfrm>
            <a:off x="4162550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637" name="object 7637"/>
          <p:cNvSpPr/>
          <p:nvPr/>
        </p:nvSpPr>
        <p:spPr>
          <a:xfrm>
            <a:off x="4171588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638" name="object 7638"/>
          <p:cNvSpPr/>
          <p:nvPr/>
        </p:nvSpPr>
        <p:spPr>
          <a:xfrm>
            <a:off x="4180633" y="4072864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639" name="object 7639"/>
          <p:cNvSpPr/>
          <p:nvPr/>
        </p:nvSpPr>
        <p:spPr>
          <a:xfrm>
            <a:off x="4189176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640" name="object 7640"/>
          <p:cNvSpPr/>
          <p:nvPr/>
        </p:nvSpPr>
        <p:spPr>
          <a:xfrm>
            <a:off x="4198213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641" name="object 7641"/>
          <p:cNvSpPr/>
          <p:nvPr/>
        </p:nvSpPr>
        <p:spPr>
          <a:xfrm>
            <a:off x="4207259" y="4072864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642" name="object 7642"/>
          <p:cNvSpPr/>
          <p:nvPr/>
        </p:nvSpPr>
        <p:spPr>
          <a:xfrm>
            <a:off x="4215793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643" name="object 7643"/>
          <p:cNvSpPr/>
          <p:nvPr/>
        </p:nvSpPr>
        <p:spPr>
          <a:xfrm>
            <a:off x="4224839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644" name="object 7644"/>
          <p:cNvSpPr/>
          <p:nvPr/>
        </p:nvSpPr>
        <p:spPr>
          <a:xfrm>
            <a:off x="4233876" y="4072864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645" name="object 7645"/>
          <p:cNvSpPr/>
          <p:nvPr/>
        </p:nvSpPr>
        <p:spPr>
          <a:xfrm>
            <a:off x="4242419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646" name="object 7646"/>
          <p:cNvSpPr/>
          <p:nvPr/>
        </p:nvSpPr>
        <p:spPr>
          <a:xfrm>
            <a:off x="4251465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647" name="object 7647"/>
          <p:cNvSpPr/>
          <p:nvPr/>
        </p:nvSpPr>
        <p:spPr>
          <a:xfrm>
            <a:off x="4259997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648" name="object 7648"/>
          <p:cNvSpPr/>
          <p:nvPr/>
        </p:nvSpPr>
        <p:spPr>
          <a:xfrm>
            <a:off x="4269044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649" name="object 7649"/>
          <p:cNvSpPr/>
          <p:nvPr/>
        </p:nvSpPr>
        <p:spPr>
          <a:xfrm>
            <a:off x="4278082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650" name="object 7650"/>
          <p:cNvSpPr/>
          <p:nvPr/>
        </p:nvSpPr>
        <p:spPr>
          <a:xfrm>
            <a:off x="4286623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651" name="object 7651"/>
          <p:cNvSpPr/>
          <p:nvPr/>
        </p:nvSpPr>
        <p:spPr>
          <a:xfrm>
            <a:off x="4295670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652" name="object 7652"/>
          <p:cNvSpPr/>
          <p:nvPr/>
        </p:nvSpPr>
        <p:spPr>
          <a:xfrm>
            <a:off x="4304708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653" name="object 7653"/>
          <p:cNvSpPr/>
          <p:nvPr/>
        </p:nvSpPr>
        <p:spPr>
          <a:xfrm>
            <a:off x="4313249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654" name="object 7654"/>
          <p:cNvSpPr/>
          <p:nvPr/>
        </p:nvSpPr>
        <p:spPr>
          <a:xfrm>
            <a:off x="4322286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655" name="object 7655"/>
          <p:cNvSpPr/>
          <p:nvPr/>
        </p:nvSpPr>
        <p:spPr>
          <a:xfrm>
            <a:off x="4331332" y="4072864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656" name="object 7656"/>
          <p:cNvSpPr/>
          <p:nvPr/>
        </p:nvSpPr>
        <p:spPr>
          <a:xfrm>
            <a:off x="4339875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657" name="object 7657"/>
          <p:cNvSpPr/>
          <p:nvPr/>
        </p:nvSpPr>
        <p:spPr>
          <a:xfrm>
            <a:off x="4348912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658" name="object 7658"/>
          <p:cNvSpPr/>
          <p:nvPr/>
        </p:nvSpPr>
        <p:spPr>
          <a:xfrm>
            <a:off x="4357949" y="4072864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659" name="object 7659"/>
          <p:cNvSpPr/>
          <p:nvPr/>
        </p:nvSpPr>
        <p:spPr>
          <a:xfrm>
            <a:off x="4366492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660" name="object 7660"/>
          <p:cNvSpPr/>
          <p:nvPr/>
        </p:nvSpPr>
        <p:spPr>
          <a:xfrm>
            <a:off x="4375538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661" name="object 7661"/>
          <p:cNvSpPr/>
          <p:nvPr/>
        </p:nvSpPr>
        <p:spPr>
          <a:xfrm>
            <a:off x="4384574" y="4072864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662" name="object 7662"/>
          <p:cNvSpPr/>
          <p:nvPr/>
        </p:nvSpPr>
        <p:spPr>
          <a:xfrm>
            <a:off x="4393117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663" name="object 7663"/>
          <p:cNvSpPr/>
          <p:nvPr/>
        </p:nvSpPr>
        <p:spPr>
          <a:xfrm>
            <a:off x="4402155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664" name="object 7664"/>
          <p:cNvSpPr/>
          <p:nvPr/>
        </p:nvSpPr>
        <p:spPr>
          <a:xfrm>
            <a:off x="4411200" y="4072864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665" name="object 7665"/>
          <p:cNvSpPr/>
          <p:nvPr/>
        </p:nvSpPr>
        <p:spPr>
          <a:xfrm>
            <a:off x="4419743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666" name="object 7666"/>
          <p:cNvSpPr/>
          <p:nvPr/>
        </p:nvSpPr>
        <p:spPr>
          <a:xfrm>
            <a:off x="4428781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667" name="object 7667"/>
          <p:cNvSpPr/>
          <p:nvPr/>
        </p:nvSpPr>
        <p:spPr>
          <a:xfrm>
            <a:off x="4437825" y="4072864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668" name="object 7668"/>
          <p:cNvSpPr/>
          <p:nvPr/>
        </p:nvSpPr>
        <p:spPr>
          <a:xfrm>
            <a:off x="4446359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669" name="object 7669"/>
          <p:cNvSpPr/>
          <p:nvPr/>
        </p:nvSpPr>
        <p:spPr>
          <a:xfrm>
            <a:off x="4455406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670" name="object 7670"/>
          <p:cNvSpPr/>
          <p:nvPr/>
        </p:nvSpPr>
        <p:spPr>
          <a:xfrm>
            <a:off x="4464442" y="4072864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671" name="object 7671"/>
          <p:cNvSpPr/>
          <p:nvPr/>
        </p:nvSpPr>
        <p:spPr>
          <a:xfrm>
            <a:off x="4472985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672" name="object 7672"/>
          <p:cNvSpPr/>
          <p:nvPr/>
        </p:nvSpPr>
        <p:spPr>
          <a:xfrm>
            <a:off x="4482032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673" name="object 7673"/>
          <p:cNvSpPr/>
          <p:nvPr/>
        </p:nvSpPr>
        <p:spPr>
          <a:xfrm>
            <a:off x="4490565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674" name="object 7674"/>
          <p:cNvSpPr/>
          <p:nvPr/>
        </p:nvSpPr>
        <p:spPr>
          <a:xfrm>
            <a:off x="4499611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675" name="object 7675"/>
          <p:cNvSpPr/>
          <p:nvPr/>
        </p:nvSpPr>
        <p:spPr>
          <a:xfrm>
            <a:off x="4508648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676" name="object 7676"/>
          <p:cNvSpPr/>
          <p:nvPr/>
        </p:nvSpPr>
        <p:spPr>
          <a:xfrm>
            <a:off x="4517190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677" name="object 7677"/>
          <p:cNvSpPr/>
          <p:nvPr/>
        </p:nvSpPr>
        <p:spPr>
          <a:xfrm>
            <a:off x="4526237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678" name="object 7678"/>
          <p:cNvSpPr/>
          <p:nvPr/>
        </p:nvSpPr>
        <p:spPr>
          <a:xfrm>
            <a:off x="4535275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679" name="object 7679"/>
          <p:cNvSpPr/>
          <p:nvPr/>
        </p:nvSpPr>
        <p:spPr>
          <a:xfrm>
            <a:off x="4543816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680" name="object 7680"/>
          <p:cNvSpPr/>
          <p:nvPr/>
        </p:nvSpPr>
        <p:spPr>
          <a:xfrm>
            <a:off x="4552854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681" name="object 7681"/>
          <p:cNvSpPr/>
          <p:nvPr/>
        </p:nvSpPr>
        <p:spPr>
          <a:xfrm>
            <a:off x="4561901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682" name="object 7682"/>
          <p:cNvSpPr/>
          <p:nvPr/>
        </p:nvSpPr>
        <p:spPr>
          <a:xfrm>
            <a:off x="4570441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683" name="object 7683"/>
          <p:cNvSpPr/>
          <p:nvPr/>
        </p:nvSpPr>
        <p:spPr>
          <a:xfrm>
            <a:off x="4579479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684" name="object 7684"/>
          <p:cNvSpPr/>
          <p:nvPr/>
        </p:nvSpPr>
        <p:spPr>
          <a:xfrm>
            <a:off x="4588525" y="4072864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685" name="object 7685"/>
          <p:cNvSpPr/>
          <p:nvPr/>
        </p:nvSpPr>
        <p:spPr>
          <a:xfrm>
            <a:off x="4597058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686" name="object 7686"/>
          <p:cNvSpPr/>
          <p:nvPr/>
        </p:nvSpPr>
        <p:spPr>
          <a:xfrm>
            <a:off x="4606105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687" name="object 7687"/>
          <p:cNvSpPr/>
          <p:nvPr/>
        </p:nvSpPr>
        <p:spPr>
          <a:xfrm>
            <a:off x="4615142" y="4072864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688" name="object 7688"/>
          <p:cNvSpPr/>
          <p:nvPr/>
        </p:nvSpPr>
        <p:spPr>
          <a:xfrm>
            <a:off x="4623685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689" name="object 7689"/>
          <p:cNvSpPr/>
          <p:nvPr/>
        </p:nvSpPr>
        <p:spPr>
          <a:xfrm>
            <a:off x="4632731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690" name="object 7690"/>
          <p:cNvSpPr/>
          <p:nvPr/>
        </p:nvSpPr>
        <p:spPr>
          <a:xfrm>
            <a:off x="4641767" y="4072864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691" name="object 7691"/>
          <p:cNvSpPr/>
          <p:nvPr/>
        </p:nvSpPr>
        <p:spPr>
          <a:xfrm>
            <a:off x="4650310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692" name="object 7692"/>
          <p:cNvSpPr/>
          <p:nvPr/>
        </p:nvSpPr>
        <p:spPr>
          <a:xfrm>
            <a:off x="4659348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693" name="object 7693"/>
          <p:cNvSpPr/>
          <p:nvPr/>
        </p:nvSpPr>
        <p:spPr>
          <a:xfrm>
            <a:off x="4668393" y="4072864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694" name="object 7694"/>
          <p:cNvSpPr/>
          <p:nvPr/>
        </p:nvSpPr>
        <p:spPr>
          <a:xfrm>
            <a:off x="4676927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695" name="object 7695"/>
          <p:cNvSpPr/>
          <p:nvPr/>
        </p:nvSpPr>
        <p:spPr>
          <a:xfrm>
            <a:off x="4685974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696" name="object 7696"/>
          <p:cNvSpPr/>
          <p:nvPr/>
        </p:nvSpPr>
        <p:spPr>
          <a:xfrm>
            <a:off x="4695010" y="4072864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697" name="object 7697"/>
          <p:cNvSpPr/>
          <p:nvPr/>
        </p:nvSpPr>
        <p:spPr>
          <a:xfrm>
            <a:off x="4703552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698" name="object 7698"/>
          <p:cNvSpPr/>
          <p:nvPr/>
        </p:nvSpPr>
        <p:spPr>
          <a:xfrm>
            <a:off x="4712599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699" name="object 7699"/>
          <p:cNvSpPr/>
          <p:nvPr/>
        </p:nvSpPr>
        <p:spPr>
          <a:xfrm>
            <a:off x="4721635" y="4072864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700" name="object 7700"/>
          <p:cNvSpPr/>
          <p:nvPr/>
        </p:nvSpPr>
        <p:spPr>
          <a:xfrm>
            <a:off x="4730178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701" name="object 7701"/>
          <p:cNvSpPr/>
          <p:nvPr/>
        </p:nvSpPr>
        <p:spPr>
          <a:xfrm>
            <a:off x="4739216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702" name="object 7702"/>
          <p:cNvSpPr/>
          <p:nvPr/>
        </p:nvSpPr>
        <p:spPr>
          <a:xfrm>
            <a:off x="4747758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703" name="object 7703"/>
          <p:cNvSpPr/>
          <p:nvPr/>
        </p:nvSpPr>
        <p:spPr>
          <a:xfrm>
            <a:off x="4756804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704" name="object 7704"/>
          <p:cNvSpPr/>
          <p:nvPr/>
        </p:nvSpPr>
        <p:spPr>
          <a:xfrm>
            <a:off x="4765841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705" name="object 7705"/>
          <p:cNvSpPr/>
          <p:nvPr/>
        </p:nvSpPr>
        <p:spPr>
          <a:xfrm>
            <a:off x="4774383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706" name="object 7706"/>
          <p:cNvSpPr/>
          <p:nvPr/>
        </p:nvSpPr>
        <p:spPr>
          <a:xfrm>
            <a:off x="4783421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707" name="object 7707"/>
          <p:cNvSpPr/>
          <p:nvPr/>
        </p:nvSpPr>
        <p:spPr>
          <a:xfrm>
            <a:off x="4792467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708" name="object 7708"/>
          <p:cNvSpPr/>
          <p:nvPr/>
        </p:nvSpPr>
        <p:spPr>
          <a:xfrm>
            <a:off x="4801009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709" name="object 7709"/>
          <p:cNvSpPr/>
          <p:nvPr/>
        </p:nvSpPr>
        <p:spPr>
          <a:xfrm>
            <a:off x="4810047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710" name="object 7710"/>
          <p:cNvSpPr/>
          <p:nvPr/>
        </p:nvSpPr>
        <p:spPr>
          <a:xfrm>
            <a:off x="4819093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711" name="object 7711"/>
          <p:cNvSpPr/>
          <p:nvPr/>
        </p:nvSpPr>
        <p:spPr>
          <a:xfrm>
            <a:off x="4827626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712" name="object 7712"/>
          <p:cNvSpPr/>
          <p:nvPr/>
        </p:nvSpPr>
        <p:spPr>
          <a:xfrm>
            <a:off x="4836672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713" name="object 7713"/>
          <p:cNvSpPr/>
          <p:nvPr/>
        </p:nvSpPr>
        <p:spPr>
          <a:xfrm>
            <a:off x="4845708" y="4072864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714" name="object 7714"/>
          <p:cNvSpPr/>
          <p:nvPr/>
        </p:nvSpPr>
        <p:spPr>
          <a:xfrm>
            <a:off x="4854251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715" name="object 7715"/>
          <p:cNvSpPr/>
          <p:nvPr/>
        </p:nvSpPr>
        <p:spPr>
          <a:xfrm>
            <a:off x="4863298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716" name="object 7716"/>
          <p:cNvSpPr/>
          <p:nvPr/>
        </p:nvSpPr>
        <p:spPr>
          <a:xfrm>
            <a:off x="4872334" y="4072864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717" name="object 7717"/>
          <p:cNvSpPr/>
          <p:nvPr/>
        </p:nvSpPr>
        <p:spPr>
          <a:xfrm>
            <a:off x="4880877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718" name="object 7718"/>
          <p:cNvSpPr/>
          <p:nvPr/>
        </p:nvSpPr>
        <p:spPr>
          <a:xfrm>
            <a:off x="4889915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719" name="object 7719"/>
          <p:cNvSpPr/>
          <p:nvPr/>
        </p:nvSpPr>
        <p:spPr>
          <a:xfrm>
            <a:off x="4898960" y="4072864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720" name="object 7720"/>
          <p:cNvSpPr/>
          <p:nvPr/>
        </p:nvSpPr>
        <p:spPr>
          <a:xfrm>
            <a:off x="4907503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721" name="object 7721"/>
          <p:cNvSpPr/>
          <p:nvPr/>
        </p:nvSpPr>
        <p:spPr>
          <a:xfrm>
            <a:off x="4916540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722" name="object 7722"/>
          <p:cNvSpPr/>
          <p:nvPr/>
        </p:nvSpPr>
        <p:spPr>
          <a:xfrm>
            <a:off x="4925577" y="4072864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723" name="object 7723"/>
          <p:cNvSpPr/>
          <p:nvPr/>
        </p:nvSpPr>
        <p:spPr>
          <a:xfrm>
            <a:off x="4934120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724" name="object 7724"/>
          <p:cNvSpPr/>
          <p:nvPr/>
        </p:nvSpPr>
        <p:spPr>
          <a:xfrm>
            <a:off x="4943166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725" name="object 7725"/>
          <p:cNvSpPr/>
          <p:nvPr/>
        </p:nvSpPr>
        <p:spPr>
          <a:xfrm>
            <a:off x="4952203" y="4072864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726" name="object 7726"/>
          <p:cNvSpPr/>
          <p:nvPr/>
        </p:nvSpPr>
        <p:spPr>
          <a:xfrm>
            <a:off x="4960745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727" name="object 7727"/>
          <p:cNvSpPr/>
          <p:nvPr/>
        </p:nvSpPr>
        <p:spPr>
          <a:xfrm>
            <a:off x="4969783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728" name="object 7728"/>
          <p:cNvSpPr/>
          <p:nvPr/>
        </p:nvSpPr>
        <p:spPr>
          <a:xfrm>
            <a:off x="4978828" y="4072864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729" name="object 7729"/>
          <p:cNvSpPr/>
          <p:nvPr/>
        </p:nvSpPr>
        <p:spPr>
          <a:xfrm>
            <a:off x="4987371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730" name="object 7730"/>
          <p:cNvSpPr/>
          <p:nvPr/>
        </p:nvSpPr>
        <p:spPr>
          <a:xfrm>
            <a:off x="4996409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731" name="object 7731"/>
          <p:cNvSpPr/>
          <p:nvPr/>
        </p:nvSpPr>
        <p:spPr>
          <a:xfrm>
            <a:off x="5004950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732" name="object 7732"/>
          <p:cNvSpPr/>
          <p:nvPr/>
        </p:nvSpPr>
        <p:spPr>
          <a:xfrm>
            <a:off x="5013988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733" name="object 7733"/>
          <p:cNvSpPr/>
          <p:nvPr/>
        </p:nvSpPr>
        <p:spPr>
          <a:xfrm>
            <a:off x="5023034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734" name="object 7734"/>
          <p:cNvSpPr/>
          <p:nvPr/>
        </p:nvSpPr>
        <p:spPr>
          <a:xfrm>
            <a:off x="5031576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735" name="object 7735"/>
          <p:cNvSpPr/>
          <p:nvPr/>
        </p:nvSpPr>
        <p:spPr>
          <a:xfrm>
            <a:off x="5040613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736" name="object 7736"/>
          <p:cNvSpPr/>
          <p:nvPr/>
        </p:nvSpPr>
        <p:spPr>
          <a:xfrm>
            <a:off x="5049660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737" name="object 7737"/>
          <p:cNvSpPr/>
          <p:nvPr/>
        </p:nvSpPr>
        <p:spPr>
          <a:xfrm>
            <a:off x="5058193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738" name="object 7738"/>
          <p:cNvSpPr/>
          <p:nvPr/>
        </p:nvSpPr>
        <p:spPr>
          <a:xfrm>
            <a:off x="5067239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739" name="object 7739"/>
          <p:cNvSpPr/>
          <p:nvPr/>
        </p:nvSpPr>
        <p:spPr>
          <a:xfrm>
            <a:off x="5076277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740" name="object 7740"/>
          <p:cNvSpPr/>
          <p:nvPr/>
        </p:nvSpPr>
        <p:spPr>
          <a:xfrm>
            <a:off x="5084818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741" name="object 7741"/>
          <p:cNvSpPr/>
          <p:nvPr/>
        </p:nvSpPr>
        <p:spPr>
          <a:xfrm>
            <a:off x="5093865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742" name="object 7742"/>
          <p:cNvSpPr/>
          <p:nvPr/>
        </p:nvSpPr>
        <p:spPr>
          <a:xfrm>
            <a:off x="5102901" y="4072864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743" name="object 7743"/>
          <p:cNvSpPr/>
          <p:nvPr/>
        </p:nvSpPr>
        <p:spPr>
          <a:xfrm>
            <a:off x="5111444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744" name="object 7744"/>
          <p:cNvSpPr/>
          <p:nvPr/>
        </p:nvSpPr>
        <p:spPr>
          <a:xfrm>
            <a:off x="5120482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745" name="object 7745"/>
          <p:cNvSpPr/>
          <p:nvPr/>
        </p:nvSpPr>
        <p:spPr>
          <a:xfrm>
            <a:off x="5129527" y="4072864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746" name="object 7746"/>
          <p:cNvSpPr/>
          <p:nvPr/>
        </p:nvSpPr>
        <p:spPr>
          <a:xfrm>
            <a:off x="5138566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747" name="object 7747"/>
          <p:cNvSpPr/>
          <p:nvPr/>
        </p:nvSpPr>
        <p:spPr>
          <a:xfrm>
            <a:off x="5147612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748" name="object 7748"/>
          <p:cNvSpPr/>
          <p:nvPr/>
        </p:nvSpPr>
        <p:spPr>
          <a:xfrm>
            <a:off x="5156648" y="4072864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749" name="object 7749"/>
          <p:cNvSpPr/>
          <p:nvPr/>
        </p:nvSpPr>
        <p:spPr>
          <a:xfrm>
            <a:off x="5165191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750" name="object 7750"/>
          <p:cNvSpPr/>
          <p:nvPr/>
        </p:nvSpPr>
        <p:spPr>
          <a:xfrm>
            <a:off x="5174229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751" name="object 7751"/>
          <p:cNvSpPr/>
          <p:nvPr/>
        </p:nvSpPr>
        <p:spPr>
          <a:xfrm>
            <a:off x="5183276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752" name="object 7752"/>
          <p:cNvSpPr/>
          <p:nvPr/>
        </p:nvSpPr>
        <p:spPr>
          <a:xfrm>
            <a:off x="5192314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753" name="object 7753"/>
          <p:cNvSpPr/>
          <p:nvPr/>
        </p:nvSpPr>
        <p:spPr>
          <a:xfrm>
            <a:off x="5201358" y="4072864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754" name="object 7754"/>
          <p:cNvSpPr/>
          <p:nvPr/>
        </p:nvSpPr>
        <p:spPr>
          <a:xfrm>
            <a:off x="5209901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755" name="object 7755"/>
          <p:cNvSpPr/>
          <p:nvPr/>
        </p:nvSpPr>
        <p:spPr>
          <a:xfrm>
            <a:off x="5218939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756" name="object 7756"/>
          <p:cNvSpPr/>
          <p:nvPr/>
        </p:nvSpPr>
        <p:spPr>
          <a:xfrm>
            <a:off x="5227986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757" name="object 7757"/>
          <p:cNvSpPr/>
          <p:nvPr/>
        </p:nvSpPr>
        <p:spPr>
          <a:xfrm>
            <a:off x="5237022" y="4072864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758" name="object 7758"/>
          <p:cNvSpPr/>
          <p:nvPr/>
        </p:nvSpPr>
        <p:spPr>
          <a:xfrm>
            <a:off x="5245565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759" name="object 7759"/>
          <p:cNvSpPr/>
          <p:nvPr/>
        </p:nvSpPr>
        <p:spPr>
          <a:xfrm>
            <a:off x="5254603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760" name="object 7760"/>
          <p:cNvSpPr/>
          <p:nvPr/>
        </p:nvSpPr>
        <p:spPr>
          <a:xfrm>
            <a:off x="5263649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761" name="object 7761"/>
          <p:cNvSpPr/>
          <p:nvPr/>
        </p:nvSpPr>
        <p:spPr>
          <a:xfrm>
            <a:off x="5272687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762" name="object 7762"/>
          <p:cNvSpPr/>
          <p:nvPr/>
        </p:nvSpPr>
        <p:spPr>
          <a:xfrm>
            <a:off x="5281732" y="4072864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763" name="object 7763"/>
          <p:cNvSpPr/>
          <p:nvPr/>
        </p:nvSpPr>
        <p:spPr>
          <a:xfrm>
            <a:off x="5290275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764" name="object 7764"/>
          <p:cNvSpPr/>
          <p:nvPr/>
        </p:nvSpPr>
        <p:spPr>
          <a:xfrm>
            <a:off x="5299312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765" name="object 7765"/>
          <p:cNvSpPr/>
          <p:nvPr/>
        </p:nvSpPr>
        <p:spPr>
          <a:xfrm>
            <a:off x="5308350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766" name="object 7766"/>
          <p:cNvSpPr/>
          <p:nvPr/>
        </p:nvSpPr>
        <p:spPr>
          <a:xfrm>
            <a:off x="5317397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767" name="object 7767"/>
          <p:cNvSpPr/>
          <p:nvPr/>
        </p:nvSpPr>
        <p:spPr>
          <a:xfrm>
            <a:off x="5326433" y="4072864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768" name="object 7768"/>
          <p:cNvSpPr/>
          <p:nvPr/>
        </p:nvSpPr>
        <p:spPr>
          <a:xfrm>
            <a:off x="5334976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769" name="object 7769"/>
          <p:cNvSpPr/>
          <p:nvPr/>
        </p:nvSpPr>
        <p:spPr>
          <a:xfrm>
            <a:off x="5344022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770" name="object 7770"/>
          <p:cNvSpPr/>
          <p:nvPr/>
        </p:nvSpPr>
        <p:spPr>
          <a:xfrm>
            <a:off x="5353060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771" name="object 7771"/>
          <p:cNvSpPr/>
          <p:nvPr/>
        </p:nvSpPr>
        <p:spPr>
          <a:xfrm>
            <a:off x="5362107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772" name="object 7772"/>
          <p:cNvSpPr/>
          <p:nvPr/>
        </p:nvSpPr>
        <p:spPr>
          <a:xfrm>
            <a:off x="5371143" y="4072864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773" name="object 7773"/>
          <p:cNvSpPr/>
          <p:nvPr/>
        </p:nvSpPr>
        <p:spPr>
          <a:xfrm>
            <a:off x="5379686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774" name="object 7774"/>
          <p:cNvSpPr/>
          <p:nvPr/>
        </p:nvSpPr>
        <p:spPr>
          <a:xfrm>
            <a:off x="5388724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775" name="object 7775"/>
          <p:cNvSpPr/>
          <p:nvPr/>
        </p:nvSpPr>
        <p:spPr>
          <a:xfrm>
            <a:off x="5397770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776" name="object 7776"/>
          <p:cNvSpPr/>
          <p:nvPr/>
        </p:nvSpPr>
        <p:spPr>
          <a:xfrm>
            <a:off x="5406806" y="4072864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777" name="object 7777"/>
          <p:cNvSpPr/>
          <p:nvPr/>
        </p:nvSpPr>
        <p:spPr>
          <a:xfrm>
            <a:off x="5415349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778" name="object 7778"/>
          <p:cNvSpPr/>
          <p:nvPr/>
        </p:nvSpPr>
        <p:spPr>
          <a:xfrm>
            <a:off x="5424396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779" name="object 7779"/>
          <p:cNvSpPr/>
          <p:nvPr/>
        </p:nvSpPr>
        <p:spPr>
          <a:xfrm>
            <a:off x="5433433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780" name="object 7780"/>
          <p:cNvSpPr/>
          <p:nvPr/>
        </p:nvSpPr>
        <p:spPr>
          <a:xfrm>
            <a:off x="5442471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781" name="object 7781"/>
          <p:cNvSpPr/>
          <p:nvPr/>
        </p:nvSpPr>
        <p:spPr>
          <a:xfrm>
            <a:off x="5451516" y="4072864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782" name="object 7782"/>
          <p:cNvSpPr/>
          <p:nvPr/>
        </p:nvSpPr>
        <p:spPr>
          <a:xfrm>
            <a:off x="5460059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783" name="object 7783"/>
          <p:cNvSpPr/>
          <p:nvPr/>
        </p:nvSpPr>
        <p:spPr>
          <a:xfrm>
            <a:off x="5469096" y="407286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6479"/>
                </a:moveTo>
                <a:lnTo>
                  <a:pt x="6480" y="6479"/>
                </a:lnTo>
                <a:lnTo>
                  <a:pt x="6480" y="0"/>
                </a:lnTo>
                <a:lnTo>
                  <a:pt x="0" y="0"/>
                </a:lnTo>
                <a:lnTo>
                  <a:pt x="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784" name="object 7784"/>
          <p:cNvSpPr/>
          <p:nvPr/>
        </p:nvSpPr>
        <p:spPr>
          <a:xfrm>
            <a:off x="5469096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785" name="object 7785"/>
          <p:cNvSpPr/>
          <p:nvPr/>
        </p:nvSpPr>
        <p:spPr>
          <a:xfrm>
            <a:off x="5478143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786" name="object 7786"/>
          <p:cNvSpPr/>
          <p:nvPr/>
        </p:nvSpPr>
        <p:spPr>
          <a:xfrm>
            <a:off x="5487181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787" name="object 7787"/>
          <p:cNvSpPr/>
          <p:nvPr/>
        </p:nvSpPr>
        <p:spPr>
          <a:xfrm>
            <a:off x="5496226" y="4072864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788" name="object 7788"/>
          <p:cNvSpPr/>
          <p:nvPr/>
        </p:nvSpPr>
        <p:spPr>
          <a:xfrm>
            <a:off x="5504760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789" name="object 7789"/>
          <p:cNvSpPr/>
          <p:nvPr/>
        </p:nvSpPr>
        <p:spPr>
          <a:xfrm>
            <a:off x="5513807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790" name="object 7790"/>
          <p:cNvSpPr/>
          <p:nvPr/>
        </p:nvSpPr>
        <p:spPr>
          <a:xfrm>
            <a:off x="5522845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791" name="object 7791"/>
          <p:cNvSpPr/>
          <p:nvPr/>
        </p:nvSpPr>
        <p:spPr>
          <a:xfrm>
            <a:off x="5531891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792" name="object 7792"/>
          <p:cNvSpPr/>
          <p:nvPr/>
        </p:nvSpPr>
        <p:spPr>
          <a:xfrm>
            <a:off x="5540927" y="4072864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793" name="object 7793"/>
          <p:cNvSpPr/>
          <p:nvPr/>
        </p:nvSpPr>
        <p:spPr>
          <a:xfrm>
            <a:off x="5549470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794" name="object 7794"/>
          <p:cNvSpPr/>
          <p:nvPr/>
        </p:nvSpPr>
        <p:spPr>
          <a:xfrm>
            <a:off x="5558517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795" name="object 7795"/>
          <p:cNvSpPr/>
          <p:nvPr/>
        </p:nvSpPr>
        <p:spPr>
          <a:xfrm>
            <a:off x="5567554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796" name="object 7796"/>
          <p:cNvSpPr/>
          <p:nvPr/>
        </p:nvSpPr>
        <p:spPr>
          <a:xfrm>
            <a:off x="5576591" y="4072864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797" name="object 7797"/>
          <p:cNvSpPr/>
          <p:nvPr/>
        </p:nvSpPr>
        <p:spPr>
          <a:xfrm>
            <a:off x="5585134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798" name="object 7798"/>
          <p:cNvSpPr/>
          <p:nvPr/>
        </p:nvSpPr>
        <p:spPr>
          <a:xfrm>
            <a:off x="5594180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799" name="object 7799"/>
          <p:cNvSpPr/>
          <p:nvPr/>
        </p:nvSpPr>
        <p:spPr>
          <a:xfrm>
            <a:off x="5603217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800" name="object 7800"/>
          <p:cNvSpPr/>
          <p:nvPr/>
        </p:nvSpPr>
        <p:spPr>
          <a:xfrm>
            <a:off x="5612264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801" name="object 7801"/>
          <p:cNvSpPr/>
          <p:nvPr/>
        </p:nvSpPr>
        <p:spPr>
          <a:xfrm>
            <a:off x="5621300" y="4072864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802" name="object 7802"/>
          <p:cNvSpPr/>
          <p:nvPr/>
        </p:nvSpPr>
        <p:spPr>
          <a:xfrm>
            <a:off x="5629843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803" name="object 7803"/>
          <p:cNvSpPr/>
          <p:nvPr/>
        </p:nvSpPr>
        <p:spPr>
          <a:xfrm>
            <a:off x="5638881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804" name="object 7804"/>
          <p:cNvSpPr/>
          <p:nvPr/>
        </p:nvSpPr>
        <p:spPr>
          <a:xfrm>
            <a:off x="5647927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805" name="object 7805"/>
          <p:cNvSpPr/>
          <p:nvPr/>
        </p:nvSpPr>
        <p:spPr>
          <a:xfrm>
            <a:off x="5656965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806" name="object 7806"/>
          <p:cNvSpPr/>
          <p:nvPr/>
        </p:nvSpPr>
        <p:spPr>
          <a:xfrm>
            <a:off x="5666010" y="4072864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807" name="object 7807"/>
          <p:cNvSpPr/>
          <p:nvPr/>
        </p:nvSpPr>
        <p:spPr>
          <a:xfrm>
            <a:off x="5674553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808" name="object 7808"/>
          <p:cNvSpPr/>
          <p:nvPr/>
        </p:nvSpPr>
        <p:spPr>
          <a:xfrm>
            <a:off x="5683591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809" name="object 7809"/>
          <p:cNvSpPr/>
          <p:nvPr/>
        </p:nvSpPr>
        <p:spPr>
          <a:xfrm>
            <a:off x="5692638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810" name="object 7810"/>
          <p:cNvSpPr/>
          <p:nvPr/>
        </p:nvSpPr>
        <p:spPr>
          <a:xfrm>
            <a:off x="5701674" y="4072864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811" name="object 7811"/>
          <p:cNvSpPr/>
          <p:nvPr/>
        </p:nvSpPr>
        <p:spPr>
          <a:xfrm>
            <a:off x="5710217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812" name="object 7812"/>
          <p:cNvSpPr/>
          <p:nvPr/>
        </p:nvSpPr>
        <p:spPr>
          <a:xfrm>
            <a:off x="5719254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813" name="object 7813"/>
          <p:cNvSpPr/>
          <p:nvPr/>
        </p:nvSpPr>
        <p:spPr>
          <a:xfrm>
            <a:off x="5728299" y="4072864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814" name="object 7814"/>
          <p:cNvSpPr/>
          <p:nvPr/>
        </p:nvSpPr>
        <p:spPr>
          <a:xfrm>
            <a:off x="5736833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815" name="object 7815"/>
          <p:cNvSpPr/>
          <p:nvPr/>
        </p:nvSpPr>
        <p:spPr>
          <a:xfrm>
            <a:off x="5745880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816" name="object 7816"/>
          <p:cNvSpPr/>
          <p:nvPr/>
        </p:nvSpPr>
        <p:spPr>
          <a:xfrm>
            <a:off x="5754918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817" name="object 7817"/>
          <p:cNvSpPr/>
          <p:nvPr/>
        </p:nvSpPr>
        <p:spPr>
          <a:xfrm>
            <a:off x="5763459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818" name="object 7818"/>
          <p:cNvSpPr/>
          <p:nvPr/>
        </p:nvSpPr>
        <p:spPr>
          <a:xfrm>
            <a:off x="5772506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819" name="object 7819"/>
          <p:cNvSpPr/>
          <p:nvPr/>
        </p:nvSpPr>
        <p:spPr>
          <a:xfrm>
            <a:off x="5781543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820" name="object 7820"/>
          <p:cNvSpPr/>
          <p:nvPr/>
        </p:nvSpPr>
        <p:spPr>
          <a:xfrm>
            <a:off x="5790588" y="4072864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821" name="object 7821"/>
          <p:cNvSpPr/>
          <p:nvPr/>
        </p:nvSpPr>
        <p:spPr>
          <a:xfrm>
            <a:off x="5799122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822" name="object 7822"/>
          <p:cNvSpPr/>
          <p:nvPr/>
        </p:nvSpPr>
        <p:spPr>
          <a:xfrm>
            <a:off x="5808169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823" name="object 7823"/>
          <p:cNvSpPr/>
          <p:nvPr/>
        </p:nvSpPr>
        <p:spPr>
          <a:xfrm>
            <a:off x="5817205" y="4072864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824" name="object 7824"/>
          <p:cNvSpPr/>
          <p:nvPr/>
        </p:nvSpPr>
        <p:spPr>
          <a:xfrm>
            <a:off x="5825748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825" name="object 7825"/>
          <p:cNvSpPr/>
          <p:nvPr/>
        </p:nvSpPr>
        <p:spPr>
          <a:xfrm>
            <a:off x="5834794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826" name="object 7826"/>
          <p:cNvSpPr/>
          <p:nvPr/>
        </p:nvSpPr>
        <p:spPr>
          <a:xfrm>
            <a:off x="5843831" y="4072864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827" name="object 7827"/>
          <p:cNvSpPr/>
          <p:nvPr/>
        </p:nvSpPr>
        <p:spPr>
          <a:xfrm>
            <a:off x="5852374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828" name="object 7828"/>
          <p:cNvSpPr/>
          <p:nvPr/>
        </p:nvSpPr>
        <p:spPr>
          <a:xfrm>
            <a:off x="5861411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829" name="object 7829"/>
          <p:cNvSpPr/>
          <p:nvPr/>
        </p:nvSpPr>
        <p:spPr>
          <a:xfrm>
            <a:off x="5870458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830" name="object 7830"/>
          <p:cNvSpPr/>
          <p:nvPr/>
        </p:nvSpPr>
        <p:spPr>
          <a:xfrm>
            <a:off x="5879000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831" name="object 7831"/>
          <p:cNvSpPr/>
          <p:nvPr/>
        </p:nvSpPr>
        <p:spPr>
          <a:xfrm>
            <a:off x="5888037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832" name="object 7832"/>
          <p:cNvSpPr/>
          <p:nvPr/>
        </p:nvSpPr>
        <p:spPr>
          <a:xfrm>
            <a:off x="5897083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833" name="object 7833"/>
          <p:cNvSpPr/>
          <p:nvPr/>
        </p:nvSpPr>
        <p:spPr>
          <a:xfrm>
            <a:off x="5906120" y="4072864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834" name="object 7834"/>
          <p:cNvSpPr/>
          <p:nvPr/>
        </p:nvSpPr>
        <p:spPr>
          <a:xfrm>
            <a:off x="5914663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835" name="object 7835"/>
          <p:cNvSpPr/>
          <p:nvPr/>
        </p:nvSpPr>
        <p:spPr>
          <a:xfrm>
            <a:off x="5923700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836" name="object 7836"/>
          <p:cNvSpPr/>
          <p:nvPr/>
        </p:nvSpPr>
        <p:spPr>
          <a:xfrm>
            <a:off x="5932746" y="4072864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837" name="object 7837"/>
          <p:cNvSpPr/>
          <p:nvPr/>
        </p:nvSpPr>
        <p:spPr>
          <a:xfrm>
            <a:off x="5941289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838" name="object 7838"/>
          <p:cNvSpPr/>
          <p:nvPr/>
        </p:nvSpPr>
        <p:spPr>
          <a:xfrm>
            <a:off x="5950326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839" name="object 7839"/>
          <p:cNvSpPr/>
          <p:nvPr/>
        </p:nvSpPr>
        <p:spPr>
          <a:xfrm>
            <a:off x="5959363" y="4072864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840" name="object 7840"/>
          <p:cNvSpPr/>
          <p:nvPr/>
        </p:nvSpPr>
        <p:spPr>
          <a:xfrm>
            <a:off x="5967906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841" name="object 7841"/>
          <p:cNvSpPr/>
          <p:nvPr/>
        </p:nvSpPr>
        <p:spPr>
          <a:xfrm>
            <a:off x="5976952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842" name="object 7842"/>
          <p:cNvSpPr/>
          <p:nvPr/>
        </p:nvSpPr>
        <p:spPr>
          <a:xfrm>
            <a:off x="5985988" y="4072864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843" name="object 7843"/>
          <p:cNvSpPr/>
          <p:nvPr/>
        </p:nvSpPr>
        <p:spPr>
          <a:xfrm>
            <a:off x="5994531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844" name="object 7844"/>
          <p:cNvSpPr/>
          <p:nvPr/>
        </p:nvSpPr>
        <p:spPr>
          <a:xfrm>
            <a:off x="6003569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845" name="object 7845"/>
          <p:cNvSpPr/>
          <p:nvPr/>
        </p:nvSpPr>
        <p:spPr>
          <a:xfrm>
            <a:off x="6012615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846" name="object 7846"/>
          <p:cNvSpPr/>
          <p:nvPr/>
        </p:nvSpPr>
        <p:spPr>
          <a:xfrm>
            <a:off x="6021157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847" name="object 7847"/>
          <p:cNvSpPr/>
          <p:nvPr/>
        </p:nvSpPr>
        <p:spPr>
          <a:xfrm>
            <a:off x="6030195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848" name="object 7848"/>
          <p:cNvSpPr/>
          <p:nvPr/>
        </p:nvSpPr>
        <p:spPr>
          <a:xfrm>
            <a:off x="6039241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849" name="object 7849"/>
          <p:cNvSpPr/>
          <p:nvPr/>
        </p:nvSpPr>
        <p:spPr>
          <a:xfrm>
            <a:off x="6048277" y="4072864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850" name="object 7850"/>
          <p:cNvSpPr/>
          <p:nvPr/>
        </p:nvSpPr>
        <p:spPr>
          <a:xfrm>
            <a:off x="6056820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851" name="object 7851"/>
          <p:cNvSpPr/>
          <p:nvPr/>
        </p:nvSpPr>
        <p:spPr>
          <a:xfrm>
            <a:off x="6065858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852" name="object 7852"/>
          <p:cNvSpPr/>
          <p:nvPr/>
        </p:nvSpPr>
        <p:spPr>
          <a:xfrm>
            <a:off x="6074903" y="4072864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853" name="object 7853"/>
          <p:cNvSpPr/>
          <p:nvPr/>
        </p:nvSpPr>
        <p:spPr>
          <a:xfrm>
            <a:off x="6083446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854" name="object 7854"/>
          <p:cNvSpPr/>
          <p:nvPr/>
        </p:nvSpPr>
        <p:spPr>
          <a:xfrm>
            <a:off x="6092484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855" name="object 7855"/>
          <p:cNvSpPr/>
          <p:nvPr/>
        </p:nvSpPr>
        <p:spPr>
          <a:xfrm>
            <a:off x="6101528" y="4072864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856" name="object 7856"/>
          <p:cNvSpPr/>
          <p:nvPr/>
        </p:nvSpPr>
        <p:spPr>
          <a:xfrm>
            <a:off x="6110062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857" name="object 7857"/>
          <p:cNvSpPr/>
          <p:nvPr/>
        </p:nvSpPr>
        <p:spPr>
          <a:xfrm>
            <a:off x="6119109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858" name="object 7858"/>
          <p:cNvSpPr/>
          <p:nvPr/>
        </p:nvSpPr>
        <p:spPr>
          <a:xfrm>
            <a:off x="6128147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859" name="object 7859"/>
          <p:cNvSpPr/>
          <p:nvPr/>
        </p:nvSpPr>
        <p:spPr>
          <a:xfrm>
            <a:off x="6136688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860" name="object 7860"/>
          <p:cNvSpPr/>
          <p:nvPr/>
        </p:nvSpPr>
        <p:spPr>
          <a:xfrm>
            <a:off x="6145735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861" name="object 7861"/>
          <p:cNvSpPr/>
          <p:nvPr/>
        </p:nvSpPr>
        <p:spPr>
          <a:xfrm>
            <a:off x="6154773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862" name="object 7862"/>
          <p:cNvSpPr/>
          <p:nvPr/>
        </p:nvSpPr>
        <p:spPr>
          <a:xfrm>
            <a:off x="6163809" y="4072864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863" name="object 7863"/>
          <p:cNvSpPr/>
          <p:nvPr/>
        </p:nvSpPr>
        <p:spPr>
          <a:xfrm>
            <a:off x="6172351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864" name="object 7864"/>
          <p:cNvSpPr/>
          <p:nvPr/>
        </p:nvSpPr>
        <p:spPr>
          <a:xfrm>
            <a:off x="6181398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865" name="object 7865"/>
          <p:cNvSpPr/>
          <p:nvPr/>
        </p:nvSpPr>
        <p:spPr>
          <a:xfrm>
            <a:off x="6190435" y="4072864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866" name="object 7866"/>
          <p:cNvSpPr/>
          <p:nvPr/>
        </p:nvSpPr>
        <p:spPr>
          <a:xfrm>
            <a:off x="6198978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867" name="object 7867"/>
          <p:cNvSpPr/>
          <p:nvPr/>
        </p:nvSpPr>
        <p:spPr>
          <a:xfrm>
            <a:off x="6208015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868" name="object 7868"/>
          <p:cNvSpPr/>
          <p:nvPr/>
        </p:nvSpPr>
        <p:spPr>
          <a:xfrm>
            <a:off x="6217061" y="4072864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869" name="object 7869"/>
          <p:cNvSpPr/>
          <p:nvPr/>
        </p:nvSpPr>
        <p:spPr>
          <a:xfrm>
            <a:off x="6225604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870" name="object 7870"/>
          <p:cNvSpPr/>
          <p:nvPr/>
        </p:nvSpPr>
        <p:spPr>
          <a:xfrm>
            <a:off x="6234641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871" name="object 7871"/>
          <p:cNvSpPr/>
          <p:nvPr/>
        </p:nvSpPr>
        <p:spPr>
          <a:xfrm>
            <a:off x="6243687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872" name="object 7872"/>
          <p:cNvSpPr/>
          <p:nvPr/>
        </p:nvSpPr>
        <p:spPr>
          <a:xfrm>
            <a:off x="6252220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873" name="object 7873"/>
          <p:cNvSpPr/>
          <p:nvPr/>
        </p:nvSpPr>
        <p:spPr>
          <a:xfrm>
            <a:off x="6261267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874" name="object 7874"/>
          <p:cNvSpPr/>
          <p:nvPr/>
        </p:nvSpPr>
        <p:spPr>
          <a:xfrm>
            <a:off x="6270304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875" name="object 7875"/>
          <p:cNvSpPr/>
          <p:nvPr/>
        </p:nvSpPr>
        <p:spPr>
          <a:xfrm>
            <a:off x="6278846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876" name="object 7876"/>
          <p:cNvSpPr/>
          <p:nvPr/>
        </p:nvSpPr>
        <p:spPr>
          <a:xfrm>
            <a:off x="6287893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877" name="object 7877"/>
          <p:cNvSpPr/>
          <p:nvPr/>
        </p:nvSpPr>
        <p:spPr>
          <a:xfrm>
            <a:off x="6296930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878" name="object 7878"/>
          <p:cNvSpPr/>
          <p:nvPr/>
        </p:nvSpPr>
        <p:spPr>
          <a:xfrm>
            <a:off x="6305975" y="4072864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879" name="object 7879"/>
          <p:cNvSpPr/>
          <p:nvPr/>
        </p:nvSpPr>
        <p:spPr>
          <a:xfrm>
            <a:off x="6314509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880" name="object 7880"/>
          <p:cNvSpPr/>
          <p:nvPr/>
        </p:nvSpPr>
        <p:spPr>
          <a:xfrm>
            <a:off x="6323556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881" name="object 7881"/>
          <p:cNvSpPr/>
          <p:nvPr/>
        </p:nvSpPr>
        <p:spPr>
          <a:xfrm>
            <a:off x="6332592" y="4072864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882" name="object 7882"/>
          <p:cNvSpPr/>
          <p:nvPr/>
        </p:nvSpPr>
        <p:spPr>
          <a:xfrm>
            <a:off x="6341135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883" name="object 7883"/>
          <p:cNvSpPr/>
          <p:nvPr/>
        </p:nvSpPr>
        <p:spPr>
          <a:xfrm>
            <a:off x="6350182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884" name="object 7884"/>
          <p:cNvSpPr/>
          <p:nvPr/>
        </p:nvSpPr>
        <p:spPr>
          <a:xfrm>
            <a:off x="6359217" y="4072864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885" name="object 7885"/>
          <p:cNvSpPr/>
          <p:nvPr/>
        </p:nvSpPr>
        <p:spPr>
          <a:xfrm>
            <a:off x="6367760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886" name="object 7886"/>
          <p:cNvSpPr/>
          <p:nvPr/>
        </p:nvSpPr>
        <p:spPr>
          <a:xfrm>
            <a:off x="6376798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887" name="object 7887"/>
          <p:cNvSpPr/>
          <p:nvPr/>
        </p:nvSpPr>
        <p:spPr>
          <a:xfrm>
            <a:off x="6385845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888" name="object 7888"/>
          <p:cNvSpPr/>
          <p:nvPr/>
        </p:nvSpPr>
        <p:spPr>
          <a:xfrm>
            <a:off x="6394386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889" name="object 7889"/>
          <p:cNvSpPr/>
          <p:nvPr/>
        </p:nvSpPr>
        <p:spPr>
          <a:xfrm>
            <a:off x="6403424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890" name="object 7890"/>
          <p:cNvSpPr/>
          <p:nvPr/>
        </p:nvSpPr>
        <p:spPr>
          <a:xfrm>
            <a:off x="6412462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891" name="object 7891"/>
          <p:cNvSpPr/>
          <p:nvPr/>
        </p:nvSpPr>
        <p:spPr>
          <a:xfrm>
            <a:off x="6421506" y="4072864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892" name="object 7892"/>
          <p:cNvSpPr/>
          <p:nvPr/>
        </p:nvSpPr>
        <p:spPr>
          <a:xfrm>
            <a:off x="6430049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893" name="object 7893"/>
          <p:cNvSpPr/>
          <p:nvPr/>
        </p:nvSpPr>
        <p:spPr>
          <a:xfrm>
            <a:off x="6439087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894" name="object 7894"/>
          <p:cNvSpPr/>
          <p:nvPr/>
        </p:nvSpPr>
        <p:spPr>
          <a:xfrm>
            <a:off x="6448132" y="4072864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895" name="object 7895"/>
          <p:cNvSpPr/>
          <p:nvPr/>
        </p:nvSpPr>
        <p:spPr>
          <a:xfrm>
            <a:off x="6456666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896" name="object 7896"/>
          <p:cNvSpPr/>
          <p:nvPr/>
        </p:nvSpPr>
        <p:spPr>
          <a:xfrm>
            <a:off x="6465713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897" name="object 7897"/>
          <p:cNvSpPr/>
          <p:nvPr/>
        </p:nvSpPr>
        <p:spPr>
          <a:xfrm>
            <a:off x="6474749" y="4072864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898" name="object 7898"/>
          <p:cNvSpPr/>
          <p:nvPr/>
        </p:nvSpPr>
        <p:spPr>
          <a:xfrm>
            <a:off x="6483292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899" name="object 7899"/>
          <p:cNvSpPr/>
          <p:nvPr/>
        </p:nvSpPr>
        <p:spPr>
          <a:xfrm>
            <a:off x="6492338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900" name="object 7900"/>
          <p:cNvSpPr/>
          <p:nvPr/>
        </p:nvSpPr>
        <p:spPr>
          <a:xfrm>
            <a:off x="6501376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901" name="object 7901"/>
          <p:cNvSpPr/>
          <p:nvPr/>
        </p:nvSpPr>
        <p:spPr>
          <a:xfrm>
            <a:off x="6509918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902" name="object 7902"/>
          <p:cNvSpPr/>
          <p:nvPr/>
        </p:nvSpPr>
        <p:spPr>
          <a:xfrm>
            <a:off x="6518955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903" name="object 7903"/>
          <p:cNvSpPr/>
          <p:nvPr/>
        </p:nvSpPr>
        <p:spPr>
          <a:xfrm>
            <a:off x="6528002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904" name="object 7904"/>
          <p:cNvSpPr/>
          <p:nvPr/>
        </p:nvSpPr>
        <p:spPr>
          <a:xfrm>
            <a:off x="6536544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905" name="object 7905"/>
          <p:cNvSpPr/>
          <p:nvPr/>
        </p:nvSpPr>
        <p:spPr>
          <a:xfrm>
            <a:off x="6545581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906" name="object 7906"/>
          <p:cNvSpPr/>
          <p:nvPr/>
        </p:nvSpPr>
        <p:spPr>
          <a:xfrm>
            <a:off x="6554628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907" name="object 7907"/>
          <p:cNvSpPr/>
          <p:nvPr/>
        </p:nvSpPr>
        <p:spPr>
          <a:xfrm>
            <a:off x="6563664" y="4072864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908" name="object 7908"/>
          <p:cNvSpPr/>
          <p:nvPr/>
        </p:nvSpPr>
        <p:spPr>
          <a:xfrm>
            <a:off x="6572207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909" name="object 7909"/>
          <p:cNvSpPr/>
          <p:nvPr/>
        </p:nvSpPr>
        <p:spPr>
          <a:xfrm>
            <a:off x="6581245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910" name="object 7910"/>
          <p:cNvSpPr/>
          <p:nvPr/>
        </p:nvSpPr>
        <p:spPr>
          <a:xfrm>
            <a:off x="6590290" y="4072864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911" name="object 7911"/>
          <p:cNvSpPr/>
          <p:nvPr/>
        </p:nvSpPr>
        <p:spPr>
          <a:xfrm>
            <a:off x="6598833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912" name="object 7912"/>
          <p:cNvSpPr/>
          <p:nvPr/>
        </p:nvSpPr>
        <p:spPr>
          <a:xfrm>
            <a:off x="6607870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913" name="object 7913"/>
          <p:cNvSpPr/>
          <p:nvPr/>
        </p:nvSpPr>
        <p:spPr>
          <a:xfrm>
            <a:off x="6616907" y="4072864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914" name="object 7914"/>
          <p:cNvSpPr/>
          <p:nvPr/>
        </p:nvSpPr>
        <p:spPr>
          <a:xfrm>
            <a:off x="6625449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915" name="object 7915"/>
          <p:cNvSpPr/>
          <p:nvPr/>
        </p:nvSpPr>
        <p:spPr>
          <a:xfrm>
            <a:off x="6634496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916" name="object 7916"/>
          <p:cNvSpPr/>
          <p:nvPr/>
        </p:nvSpPr>
        <p:spPr>
          <a:xfrm>
            <a:off x="6643534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917" name="object 7917"/>
          <p:cNvSpPr/>
          <p:nvPr/>
        </p:nvSpPr>
        <p:spPr>
          <a:xfrm>
            <a:off x="6652075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918" name="object 7918"/>
          <p:cNvSpPr/>
          <p:nvPr/>
        </p:nvSpPr>
        <p:spPr>
          <a:xfrm>
            <a:off x="6661113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919" name="object 7919"/>
          <p:cNvSpPr/>
          <p:nvPr/>
        </p:nvSpPr>
        <p:spPr>
          <a:xfrm>
            <a:off x="6670159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920" name="object 7920"/>
          <p:cNvSpPr/>
          <p:nvPr/>
        </p:nvSpPr>
        <p:spPr>
          <a:xfrm>
            <a:off x="6679196" y="4072864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921" name="object 7921"/>
          <p:cNvSpPr/>
          <p:nvPr/>
        </p:nvSpPr>
        <p:spPr>
          <a:xfrm>
            <a:off x="6687738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922" name="object 7922"/>
          <p:cNvSpPr/>
          <p:nvPr/>
        </p:nvSpPr>
        <p:spPr>
          <a:xfrm>
            <a:off x="6696785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923" name="object 7923"/>
          <p:cNvSpPr/>
          <p:nvPr/>
        </p:nvSpPr>
        <p:spPr>
          <a:xfrm>
            <a:off x="6705821" y="4072864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924" name="object 7924"/>
          <p:cNvSpPr/>
          <p:nvPr/>
        </p:nvSpPr>
        <p:spPr>
          <a:xfrm>
            <a:off x="6714364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925" name="object 7925"/>
          <p:cNvSpPr/>
          <p:nvPr/>
        </p:nvSpPr>
        <p:spPr>
          <a:xfrm>
            <a:off x="6723402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926" name="object 7926"/>
          <p:cNvSpPr/>
          <p:nvPr/>
        </p:nvSpPr>
        <p:spPr>
          <a:xfrm>
            <a:off x="6732447" y="4072864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927" name="object 7927"/>
          <p:cNvSpPr/>
          <p:nvPr/>
        </p:nvSpPr>
        <p:spPr>
          <a:xfrm>
            <a:off x="6740990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928" name="object 7928"/>
          <p:cNvSpPr/>
          <p:nvPr/>
        </p:nvSpPr>
        <p:spPr>
          <a:xfrm>
            <a:off x="6750027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929" name="object 7929"/>
          <p:cNvSpPr/>
          <p:nvPr/>
        </p:nvSpPr>
        <p:spPr>
          <a:xfrm>
            <a:off x="6759074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930" name="object 7930"/>
          <p:cNvSpPr/>
          <p:nvPr/>
        </p:nvSpPr>
        <p:spPr>
          <a:xfrm>
            <a:off x="6767607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931" name="object 7931"/>
          <p:cNvSpPr/>
          <p:nvPr/>
        </p:nvSpPr>
        <p:spPr>
          <a:xfrm>
            <a:off x="6776653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932" name="object 7932"/>
          <p:cNvSpPr/>
          <p:nvPr/>
        </p:nvSpPr>
        <p:spPr>
          <a:xfrm>
            <a:off x="6785691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933" name="object 7933"/>
          <p:cNvSpPr/>
          <p:nvPr/>
        </p:nvSpPr>
        <p:spPr>
          <a:xfrm>
            <a:off x="6794736" y="4072863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6479"/>
                </a:moveTo>
                <a:lnTo>
                  <a:pt x="5760" y="6479"/>
                </a:lnTo>
                <a:lnTo>
                  <a:pt x="5760" y="0"/>
                </a:lnTo>
                <a:lnTo>
                  <a:pt x="0" y="0"/>
                </a:lnTo>
                <a:lnTo>
                  <a:pt x="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934" name="object 7934"/>
          <p:cNvSpPr/>
          <p:nvPr/>
        </p:nvSpPr>
        <p:spPr>
          <a:xfrm>
            <a:off x="6794736" y="4072864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935" name="object 7935"/>
          <p:cNvSpPr/>
          <p:nvPr/>
        </p:nvSpPr>
        <p:spPr>
          <a:xfrm>
            <a:off x="6803279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936" name="object 7936"/>
          <p:cNvSpPr/>
          <p:nvPr/>
        </p:nvSpPr>
        <p:spPr>
          <a:xfrm>
            <a:off x="6812316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937" name="object 7937"/>
          <p:cNvSpPr/>
          <p:nvPr/>
        </p:nvSpPr>
        <p:spPr>
          <a:xfrm>
            <a:off x="6821353" y="4072864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938" name="object 7938"/>
          <p:cNvSpPr/>
          <p:nvPr/>
        </p:nvSpPr>
        <p:spPr>
          <a:xfrm>
            <a:off x="6829896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939" name="object 7939"/>
          <p:cNvSpPr/>
          <p:nvPr/>
        </p:nvSpPr>
        <p:spPr>
          <a:xfrm>
            <a:off x="6838942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940" name="object 7940"/>
          <p:cNvSpPr/>
          <p:nvPr/>
        </p:nvSpPr>
        <p:spPr>
          <a:xfrm>
            <a:off x="6847979" y="4072864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941" name="object 7941"/>
          <p:cNvSpPr/>
          <p:nvPr/>
        </p:nvSpPr>
        <p:spPr>
          <a:xfrm>
            <a:off x="6856522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942" name="object 7942"/>
          <p:cNvSpPr/>
          <p:nvPr/>
        </p:nvSpPr>
        <p:spPr>
          <a:xfrm>
            <a:off x="6865559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943" name="object 7943"/>
          <p:cNvSpPr/>
          <p:nvPr/>
        </p:nvSpPr>
        <p:spPr>
          <a:xfrm>
            <a:off x="6874604" y="4072864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944" name="object 7944"/>
          <p:cNvSpPr/>
          <p:nvPr/>
        </p:nvSpPr>
        <p:spPr>
          <a:xfrm>
            <a:off x="6883147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945" name="object 7945"/>
          <p:cNvSpPr/>
          <p:nvPr/>
        </p:nvSpPr>
        <p:spPr>
          <a:xfrm>
            <a:off x="6892185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946" name="object 7946"/>
          <p:cNvSpPr/>
          <p:nvPr/>
        </p:nvSpPr>
        <p:spPr>
          <a:xfrm>
            <a:off x="6901231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947" name="object 7947"/>
          <p:cNvSpPr/>
          <p:nvPr/>
        </p:nvSpPr>
        <p:spPr>
          <a:xfrm>
            <a:off x="6909764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948" name="object 7948"/>
          <p:cNvSpPr/>
          <p:nvPr/>
        </p:nvSpPr>
        <p:spPr>
          <a:xfrm>
            <a:off x="6918811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949" name="object 7949"/>
          <p:cNvSpPr/>
          <p:nvPr/>
        </p:nvSpPr>
        <p:spPr>
          <a:xfrm>
            <a:off x="6927848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950" name="object 7950"/>
          <p:cNvSpPr/>
          <p:nvPr/>
        </p:nvSpPr>
        <p:spPr>
          <a:xfrm>
            <a:off x="6936895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951" name="object 7951"/>
          <p:cNvSpPr/>
          <p:nvPr/>
        </p:nvSpPr>
        <p:spPr>
          <a:xfrm>
            <a:off x="6945931" y="4072864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952" name="object 7952"/>
          <p:cNvSpPr/>
          <p:nvPr/>
        </p:nvSpPr>
        <p:spPr>
          <a:xfrm>
            <a:off x="6954474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953" name="object 7953"/>
          <p:cNvSpPr/>
          <p:nvPr/>
        </p:nvSpPr>
        <p:spPr>
          <a:xfrm>
            <a:off x="6963521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954" name="object 7954"/>
          <p:cNvSpPr/>
          <p:nvPr/>
        </p:nvSpPr>
        <p:spPr>
          <a:xfrm>
            <a:off x="6972557" y="4072864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955" name="object 7955"/>
          <p:cNvSpPr/>
          <p:nvPr/>
        </p:nvSpPr>
        <p:spPr>
          <a:xfrm>
            <a:off x="6981100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956" name="object 7956"/>
          <p:cNvSpPr/>
          <p:nvPr/>
        </p:nvSpPr>
        <p:spPr>
          <a:xfrm>
            <a:off x="6990138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957" name="object 7957"/>
          <p:cNvSpPr/>
          <p:nvPr/>
        </p:nvSpPr>
        <p:spPr>
          <a:xfrm>
            <a:off x="6999182" y="4072864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958" name="object 7958"/>
          <p:cNvSpPr/>
          <p:nvPr/>
        </p:nvSpPr>
        <p:spPr>
          <a:xfrm>
            <a:off x="7007725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959" name="object 7959"/>
          <p:cNvSpPr/>
          <p:nvPr/>
        </p:nvSpPr>
        <p:spPr>
          <a:xfrm>
            <a:off x="7016763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960" name="object 7960"/>
          <p:cNvSpPr/>
          <p:nvPr/>
        </p:nvSpPr>
        <p:spPr>
          <a:xfrm>
            <a:off x="7025799" y="4072864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961" name="object 7961"/>
          <p:cNvSpPr/>
          <p:nvPr/>
        </p:nvSpPr>
        <p:spPr>
          <a:xfrm>
            <a:off x="7034342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962" name="object 7962"/>
          <p:cNvSpPr/>
          <p:nvPr/>
        </p:nvSpPr>
        <p:spPr>
          <a:xfrm>
            <a:off x="7043389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963" name="object 7963"/>
          <p:cNvSpPr/>
          <p:nvPr/>
        </p:nvSpPr>
        <p:spPr>
          <a:xfrm>
            <a:off x="7051930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964" name="object 7964"/>
          <p:cNvSpPr/>
          <p:nvPr/>
        </p:nvSpPr>
        <p:spPr>
          <a:xfrm>
            <a:off x="7060968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965" name="object 7965"/>
          <p:cNvSpPr/>
          <p:nvPr/>
        </p:nvSpPr>
        <p:spPr>
          <a:xfrm>
            <a:off x="7070005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966" name="object 7966"/>
          <p:cNvSpPr/>
          <p:nvPr/>
        </p:nvSpPr>
        <p:spPr>
          <a:xfrm>
            <a:off x="7078547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967" name="object 7967"/>
          <p:cNvSpPr/>
          <p:nvPr/>
        </p:nvSpPr>
        <p:spPr>
          <a:xfrm>
            <a:off x="7087594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968" name="object 7968"/>
          <p:cNvSpPr/>
          <p:nvPr/>
        </p:nvSpPr>
        <p:spPr>
          <a:xfrm>
            <a:off x="7096631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969" name="object 7969"/>
          <p:cNvSpPr/>
          <p:nvPr/>
        </p:nvSpPr>
        <p:spPr>
          <a:xfrm>
            <a:off x="7105173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970" name="object 7970"/>
          <p:cNvSpPr/>
          <p:nvPr/>
        </p:nvSpPr>
        <p:spPr>
          <a:xfrm>
            <a:off x="7114211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971" name="object 7971"/>
          <p:cNvSpPr/>
          <p:nvPr/>
        </p:nvSpPr>
        <p:spPr>
          <a:xfrm>
            <a:off x="7123256" y="4072864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972" name="object 7972"/>
          <p:cNvSpPr/>
          <p:nvPr/>
        </p:nvSpPr>
        <p:spPr>
          <a:xfrm>
            <a:off x="7131798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973" name="object 7973"/>
          <p:cNvSpPr/>
          <p:nvPr/>
        </p:nvSpPr>
        <p:spPr>
          <a:xfrm>
            <a:off x="7140836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974" name="object 7974"/>
          <p:cNvSpPr/>
          <p:nvPr/>
        </p:nvSpPr>
        <p:spPr>
          <a:xfrm>
            <a:off x="7149881" y="4072864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975" name="object 7975"/>
          <p:cNvSpPr/>
          <p:nvPr/>
        </p:nvSpPr>
        <p:spPr>
          <a:xfrm>
            <a:off x="7158415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976" name="object 7976"/>
          <p:cNvSpPr/>
          <p:nvPr/>
        </p:nvSpPr>
        <p:spPr>
          <a:xfrm>
            <a:off x="7167462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977" name="object 7977"/>
          <p:cNvSpPr/>
          <p:nvPr/>
        </p:nvSpPr>
        <p:spPr>
          <a:xfrm>
            <a:off x="7176498" y="4072864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978" name="object 7978"/>
          <p:cNvSpPr/>
          <p:nvPr/>
        </p:nvSpPr>
        <p:spPr>
          <a:xfrm>
            <a:off x="7185041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979" name="object 7979"/>
          <p:cNvSpPr/>
          <p:nvPr/>
        </p:nvSpPr>
        <p:spPr>
          <a:xfrm>
            <a:off x="7194087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980" name="object 7980"/>
          <p:cNvSpPr/>
          <p:nvPr/>
        </p:nvSpPr>
        <p:spPr>
          <a:xfrm>
            <a:off x="7203124" y="4072864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981" name="object 7981"/>
          <p:cNvSpPr/>
          <p:nvPr/>
        </p:nvSpPr>
        <p:spPr>
          <a:xfrm>
            <a:off x="7211667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982" name="object 7982"/>
          <p:cNvSpPr/>
          <p:nvPr/>
        </p:nvSpPr>
        <p:spPr>
          <a:xfrm>
            <a:off x="7220704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983" name="object 7983"/>
          <p:cNvSpPr/>
          <p:nvPr/>
        </p:nvSpPr>
        <p:spPr>
          <a:xfrm>
            <a:off x="7229246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984" name="object 7984"/>
          <p:cNvSpPr/>
          <p:nvPr/>
        </p:nvSpPr>
        <p:spPr>
          <a:xfrm>
            <a:off x="7238293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985" name="object 7985"/>
          <p:cNvSpPr/>
          <p:nvPr/>
        </p:nvSpPr>
        <p:spPr>
          <a:xfrm>
            <a:off x="7247330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986" name="object 7986"/>
          <p:cNvSpPr/>
          <p:nvPr/>
        </p:nvSpPr>
        <p:spPr>
          <a:xfrm>
            <a:off x="7255871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987" name="object 7987"/>
          <p:cNvSpPr/>
          <p:nvPr/>
        </p:nvSpPr>
        <p:spPr>
          <a:xfrm>
            <a:off x="7264909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988" name="object 7988"/>
          <p:cNvSpPr/>
          <p:nvPr/>
        </p:nvSpPr>
        <p:spPr>
          <a:xfrm>
            <a:off x="7273956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989" name="object 7989"/>
          <p:cNvSpPr/>
          <p:nvPr/>
        </p:nvSpPr>
        <p:spPr>
          <a:xfrm>
            <a:off x="7282497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990" name="object 7990"/>
          <p:cNvSpPr/>
          <p:nvPr/>
        </p:nvSpPr>
        <p:spPr>
          <a:xfrm>
            <a:off x="7291535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991" name="object 7991"/>
          <p:cNvSpPr/>
          <p:nvPr/>
        </p:nvSpPr>
        <p:spPr>
          <a:xfrm>
            <a:off x="7300571" y="4072864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992" name="object 7992"/>
          <p:cNvSpPr/>
          <p:nvPr/>
        </p:nvSpPr>
        <p:spPr>
          <a:xfrm>
            <a:off x="7309114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993" name="object 7993"/>
          <p:cNvSpPr/>
          <p:nvPr/>
        </p:nvSpPr>
        <p:spPr>
          <a:xfrm>
            <a:off x="7318160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994" name="object 7994"/>
          <p:cNvSpPr/>
          <p:nvPr/>
        </p:nvSpPr>
        <p:spPr>
          <a:xfrm>
            <a:off x="7327197" y="4072864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995" name="object 7995"/>
          <p:cNvSpPr/>
          <p:nvPr/>
        </p:nvSpPr>
        <p:spPr>
          <a:xfrm>
            <a:off x="7335740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996" name="object 7996"/>
          <p:cNvSpPr/>
          <p:nvPr/>
        </p:nvSpPr>
        <p:spPr>
          <a:xfrm>
            <a:off x="7344777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997" name="object 7997"/>
          <p:cNvSpPr/>
          <p:nvPr/>
        </p:nvSpPr>
        <p:spPr>
          <a:xfrm>
            <a:off x="7353823" y="4072864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998" name="object 7998"/>
          <p:cNvSpPr/>
          <p:nvPr/>
        </p:nvSpPr>
        <p:spPr>
          <a:xfrm>
            <a:off x="7362366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999" name="object 7999"/>
          <p:cNvSpPr/>
          <p:nvPr/>
        </p:nvSpPr>
        <p:spPr>
          <a:xfrm>
            <a:off x="7371403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000" name="object 8000"/>
          <p:cNvSpPr/>
          <p:nvPr/>
        </p:nvSpPr>
        <p:spPr>
          <a:xfrm>
            <a:off x="7380448" y="4072864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001" name="object 8001"/>
          <p:cNvSpPr/>
          <p:nvPr/>
        </p:nvSpPr>
        <p:spPr>
          <a:xfrm>
            <a:off x="7388982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002" name="object 8002"/>
          <p:cNvSpPr/>
          <p:nvPr/>
        </p:nvSpPr>
        <p:spPr>
          <a:xfrm>
            <a:off x="7398029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003" name="object 8003"/>
          <p:cNvSpPr/>
          <p:nvPr/>
        </p:nvSpPr>
        <p:spPr>
          <a:xfrm>
            <a:off x="7406570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004" name="object 8004"/>
          <p:cNvSpPr/>
          <p:nvPr/>
        </p:nvSpPr>
        <p:spPr>
          <a:xfrm>
            <a:off x="7415608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005" name="object 8005"/>
          <p:cNvSpPr/>
          <p:nvPr/>
        </p:nvSpPr>
        <p:spPr>
          <a:xfrm>
            <a:off x="7424655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006" name="object 8006"/>
          <p:cNvSpPr/>
          <p:nvPr/>
        </p:nvSpPr>
        <p:spPr>
          <a:xfrm>
            <a:off x="7433187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007" name="object 8007"/>
          <p:cNvSpPr/>
          <p:nvPr/>
        </p:nvSpPr>
        <p:spPr>
          <a:xfrm>
            <a:off x="7442234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008" name="object 8008"/>
          <p:cNvSpPr/>
          <p:nvPr/>
        </p:nvSpPr>
        <p:spPr>
          <a:xfrm>
            <a:off x="7451271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009" name="object 8009"/>
          <p:cNvSpPr/>
          <p:nvPr/>
        </p:nvSpPr>
        <p:spPr>
          <a:xfrm>
            <a:off x="7459813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010" name="object 8010"/>
          <p:cNvSpPr/>
          <p:nvPr/>
        </p:nvSpPr>
        <p:spPr>
          <a:xfrm>
            <a:off x="7468859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011" name="object 8011"/>
          <p:cNvSpPr/>
          <p:nvPr/>
        </p:nvSpPr>
        <p:spPr>
          <a:xfrm>
            <a:off x="7477896" y="4072864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012" name="object 8012"/>
          <p:cNvSpPr/>
          <p:nvPr/>
        </p:nvSpPr>
        <p:spPr>
          <a:xfrm>
            <a:off x="7486439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013" name="object 8013"/>
          <p:cNvSpPr/>
          <p:nvPr/>
        </p:nvSpPr>
        <p:spPr>
          <a:xfrm>
            <a:off x="7495476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014" name="object 8014"/>
          <p:cNvSpPr/>
          <p:nvPr/>
        </p:nvSpPr>
        <p:spPr>
          <a:xfrm>
            <a:off x="7504522" y="4072864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015" name="object 8015"/>
          <p:cNvSpPr/>
          <p:nvPr/>
        </p:nvSpPr>
        <p:spPr>
          <a:xfrm>
            <a:off x="7513064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016" name="object 8016"/>
          <p:cNvSpPr/>
          <p:nvPr/>
        </p:nvSpPr>
        <p:spPr>
          <a:xfrm>
            <a:off x="7522102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017" name="object 8017"/>
          <p:cNvSpPr/>
          <p:nvPr/>
        </p:nvSpPr>
        <p:spPr>
          <a:xfrm>
            <a:off x="7531147" y="4072864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018" name="object 8018"/>
          <p:cNvSpPr/>
          <p:nvPr/>
        </p:nvSpPr>
        <p:spPr>
          <a:xfrm>
            <a:off x="7539681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019" name="object 8019"/>
          <p:cNvSpPr/>
          <p:nvPr/>
        </p:nvSpPr>
        <p:spPr>
          <a:xfrm>
            <a:off x="7548728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020" name="object 8020"/>
          <p:cNvSpPr/>
          <p:nvPr/>
        </p:nvSpPr>
        <p:spPr>
          <a:xfrm>
            <a:off x="7557764" y="4072864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021" name="object 8021"/>
          <p:cNvSpPr/>
          <p:nvPr/>
        </p:nvSpPr>
        <p:spPr>
          <a:xfrm>
            <a:off x="7566307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022" name="object 8022"/>
          <p:cNvSpPr/>
          <p:nvPr/>
        </p:nvSpPr>
        <p:spPr>
          <a:xfrm>
            <a:off x="7575353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023" name="object 8023"/>
          <p:cNvSpPr/>
          <p:nvPr/>
        </p:nvSpPr>
        <p:spPr>
          <a:xfrm>
            <a:off x="7583886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024" name="object 8024"/>
          <p:cNvSpPr/>
          <p:nvPr/>
        </p:nvSpPr>
        <p:spPr>
          <a:xfrm>
            <a:off x="7592932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025" name="object 8025"/>
          <p:cNvSpPr/>
          <p:nvPr/>
        </p:nvSpPr>
        <p:spPr>
          <a:xfrm>
            <a:off x="7601970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026" name="object 8026"/>
          <p:cNvSpPr/>
          <p:nvPr/>
        </p:nvSpPr>
        <p:spPr>
          <a:xfrm>
            <a:off x="7610512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027" name="object 8027"/>
          <p:cNvSpPr/>
          <p:nvPr/>
        </p:nvSpPr>
        <p:spPr>
          <a:xfrm>
            <a:off x="7619549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028" name="object 8028"/>
          <p:cNvSpPr/>
          <p:nvPr/>
        </p:nvSpPr>
        <p:spPr>
          <a:xfrm>
            <a:off x="7628596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029" name="object 8029"/>
          <p:cNvSpPr/>
          <p:nvPr/>
        </p:nvSpPr>
        <p:spPr>
          <a:xfrm>
            <a:off x="7637137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030" name="object 8030"/>
          <p:cNvSpPr/>
          <p:nvPr/>
        </p:nvSpPr>
        <p:spPr>
          <a:xfrm>
            <a:off x="7646175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031" name="object 8031"/>
          <p:cNvSpPr/>
          <p:nvPr/>
        </p:nvSpPr>
        <p:spPr>
          <a:xfrm>
            <a:off x="7655220" y="4072864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032" name="object 8032"/>
          <p:cNvSpPr/>
          <p:nvPr/>
        </p:nvSpPr>
        <p:spPr>
          <a:xfrm>
            <a:off x="7663754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033" name="object 8033"/>
          <p:cNvSpPr/>
          <p:nvPr/>
        </p:nvSpPr>
        <p:spPr>
          <a:xfrm>
            <a:off x="7672801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034" name="object 8034"/>
          <p:cNvSpPr/>
          <p:nvPr/>
        </p:nvSpPr>
        <p:spPr>
          <a:xfrm>
            <a:off x="7681837" y="4072864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035" name="object 8035"/>
          <p:cNvSpPr/>
          <p:nvPr/>
        </p:nvSpPr>
        <p:spPr>
          <a:xfrm>
            <a:off x="7690380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036" name="object 8036"/>
          <p:cNvSpPr/>
          <p:nvPr/>
        </p:nvSpPr>
        <p:spPr>
          <a:xfrm>
            <a:off x="7699426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037" name="object 8037"/>
          <p:cNvSpPr/>
          <p:nvPr/>
        </p:nvSpPr>
        <p:spPr>
          <a:xfrm>
            <a:off x="7708462" y="4072864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038" name="object 8038"/>
          <p:cNvSpPr/>
          <p:nvPr/>
        </p:nvSpPr>
        <p:spPr>
          <a:xfrm>
            <a:off x="7717005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039" name="object 8039"/>
          <p:cNvSpPr/>
          <p:nvPr/>
        </p:nvSpPr>
        <p:spPr>
          <a:xfrm>
            <a:off x="7726043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040" name="object 8040"/>
          <p:cNvSpPr/>
          <p:nvPr/>
        </p:nvSpPr>
        <p:spPr>
          <a:xfrm>
            <a:off x="7735088" y="4072864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041" name="object 8041"/>
          <p:cNvSpPr/>
          <p:nvPr/>
        </p:nvSpPr>
        <p:spPr>
          <a:xfrm>
            <a:off x="7743631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042" name="object 8042"/>
          <p:cNvSpPr/>
          <p:nvPr/>
        </p:nvSpPr>
        <p:spPr>
          <a:xfrm>
            <a:off x="7752668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043" name="object 8043"/>
          <p:cNvSpPr/>
          <p:nvPr/>
        </p:nvSpPr>
        <p:spPr>
          <a:xfrm>
            <a:off x="7761211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044" name="object 8044"/>
          <p:cNvSpPr/>
          <p:nvPr/>
        </p:nvSpPr>
        <p:spPr>
          <a:xfrm>
            <a:off x="7770248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045" name="object 8045"/>
          <p:cNvSpPr/>
          <p:nvPr/>
        </p:nvSpPr>
        <p:spPr>
          <a:xfrm>
            <a:off x="7779295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046" name="object 8046"/>
          <p:cNvSpPr/>
          <p:nvPr/>
        </p:nvSpPr>
        <p:spPr>
          <a:xfrm>
            <a:off x="7787836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047" name="object 8047"/>
          <p:cNvSpPr/>
          <p:nvPr/>
        </p:nvSpPr>
        <p:spPr>
          <a:xfrm>
            <a:off x="7796874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048" name="object 8048"/>
          <p:cNvSpPr/>
          <p:nvPr/>
        </p:nvSpPr>
        <p:spPr>
          <a:xfrm>
            <a:off x="7805921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049" name="object 8049"/>
          <p:cNvSpPr/>
          <p:nvPr/>
        </p:nvSpPr>
        <p:spPr>
          <a:xfrm>
            <a:off x="7814453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050" name="object 8050"/>
          <p:cNvSpPr/>
          <p:nvPr/>
        </p:nvSpPr>
        <p:spPr>
          <a:xfrm>
            <a:off x="7823500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051" name="object 8051"/>
          <p:cNvSpPr/>
          <p:nvPr/>
        </p:nvSpPr>
        <p:spPr>
          <a:xfrm>
            <a:off x="7832535" y="4072864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052" name="object 8052"/>
          <p:cNvSpPr/>
          <p:nvPr/>
        </p:nvSpPr>
        <p:spPr>
          <a:xfrm>
            <a:off x="7841078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053" name="object 8053"/>
          <p:cNvSpPr/>
          <p:nvPr/>
        </p:nvSpPr>
        <p:spPr>
          <a:xfrm>
            <a:off x="7850125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054" name="object 8054"/>
          <p:cNvSpPr/>
          <p:nvPr/>
        </p:nvSpPr>
        <p:spPr>
          <a:xfrm>
            <a:off x="7859162" y="4072864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055" name="object 8055"/>
          <p:cNvSpPr/>
          <p:nvPr/>
        </p:nvSpPr>
        <p:spPr>
          <a:xfrm>
            <a:off x="7867705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056" name="object 8056"/>
          <p:cNvSpPr/>
          <p:nvPr/>
        </p:nvSpPr>
        <p:spPr>
          <a:xfrm>
            <a:off x="7876742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057" name="object 8057"/>
          <p:cNvSpPr/>
          <p:nvPr/>
        </p:nvSpPr>
        <p:spPr>
          <a:xfrm>
            <a:off x="7885788" y="4072864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058" name="object 8058"/>
          <p:cNvSpPr/>
          <p:nvPr/>
        </p:nvSpPr>
        <p:spPr>
          <a:xfrm>
            <a:off x="7894330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059" name="object 8059"/>
          <p:cNvSpPr/>
          <p:nvPr/>
        </p:nvSpPr>
        <p:spPr>
          <a:xfrm>
            <a:off x="7903368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060" name="object 8060"/>
          <p:cNvSpPr/>
          <p:nvPr/>
        </p:nvSpPr>
        <p:spPr>
          <a:xfrm>
            <a:off x="7912404" y="4072864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061" name="object 8061"/>
          <p:cNvSpPr/>
          <p:nvPr/>
        </p:nvSpPr>
        <p:spPr>
          <a:xfrm>
            <a:off x="7920947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062" name="object 8062"/>
          <p:cNvSpPr/>
          <p:nvPr/>
        </p:nvSpPr>
        <p:spPr>
          <a:xfrm>
            <a:off x="7929994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063" name="object 8063"/>
          <p:cNvSpPr/>
          <p:nvPr/>
        </p:nvSpPr>
        <p:spPr>
          <a:xfrm>
            <a:off x="7938526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064" name="object 8064"/>
          <p:cNvSpPr/>
          <p:nvPr/>
        </p:nvSpPr>
        <p:spPr>
          <a:xfrm>
            <a:off x="7947573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065" name="object 8065"/>
          <p:cNvSpPr/>
          <p:nvPr/>
        </p:nvSpPr>
        <p:spPr>
          <a:xfrm>
            <a:off x="7956610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066" name="object 8066"/>
          <p:cNvSpPr/>
          <p:nvPr/>
        </p:nvSpPr>
        <p:spPr>
          <a:xfrm>
            <a:off x="7965151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067" name="object 8067"/>
          <p:cNvSpPr/>
          <p:nvPr/>
        </p:nvSpPr>
        <p:spPr>
          <a:xfrm>
            <a:off x="7974198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068" name="object 8068"/>
          <p:cNvSpPr/>
          <p:nvPr/>
        </p:nvSpPr>
        <p:spPr>
          <a:xfrm>
            <a:off x="7983236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069" name="object 8069"/>
          <p:cNvSpPr/>
          <p:nvPr/>
        </p:nvSpPr>
        <p:spPr>
          <a:xfrm>
            <a:off x="7991778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070" name="object 8070"/>
          <p:cNvSpPr/>
          <p:nvPr/>
        </p:nvSpPr>
        <p:spPr>
          <a:xfrm>
            <a:off x="8000815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071" name="object 8071"/>
          <p:cNvSpPr/>
          <p:nvPr/>
        </p:nvSpPr>
        <p:spPr>
          <a:xfrm>
            <a:off x="8009861" y="4072864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072" name="object 8072"/>
          <p:cNvSpPr/>
          <p:nvPr/>
        </p:nvSpPr>
        <p:spPr>
          <a:xfrm>
            <a:off x="8018403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073" name="object 8073"/>
          <p:cNvSpPr/>
          <p:nvPr/>
        </p:nvSpPr>
        <p:spPr>
          <a:xfrm>
            <a:off x="8027441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074" name="object 8074"/>
          <p:cNvSpPr/>
          <p:nvPr/>
        </p:nvSpPr>
        <p:spPr>
          <a:xfrm>
            <a:off x="8036486" y="4072864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075" name="object 8075"/>
          <p:cNvSpPr/>
          <p:nvPr/>
        </p:nvSpPr>
        <p:spPr>
          <a:xfrm>
            <a:off x="8045020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076" name="object 8076"/>
          <p:cNvSpPr/>
          <p:nvPr/>
        </p:nvSpPr>
        <p:spPr>
          <a:xfrm>
            <a:off x="8054067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077" name="object 8077"/>
          <p:cNvSpPr/>
          <p:nvPr/>
        </p:nvSpPr>
        <p:spPr>
          <a:xfrm>
            <a:off x="8063103" y="4072864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078" name="object 8078"/>
          <p:cNvSpPr/>
          <p:nvPr/>
        </p:nvSpPr>
        <p:spPr>
          <a:xfrm>
            <a:off x="8071645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079" name="object 8079"/>
          <p:cNvSpPr/>
          <p:nvPr/>
        </p:nvSpPr>
        <p:spPr>
          <a:xfrm>
            <a:off x="8080692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080" name="object 8080"/>
          <p:cNvSpPr/>
          <p:nvPr/>
        </p:nvSpPr>
        <p:spPr>
          <a:xfrm>
            <a:off x="8089728" y="4072864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081" name="object 8081"/>
          <p:cNvSpPr/>
          <p:nvPr/>
        </p:nvSpPr>
        <p:spPr>
          <a:xfrm>
            <a:off x="8098271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082" name="object 8082"/>
          <p:cNvSpPr/>
          <p:nvPr/>
        </p:nvSpPr>
        <p:spPr>
          <a:xfrm>
            <a:off x="8107309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083" name="object 8083"/>
          <p:cNvSpPr/>
          <p:nvPr/>
        </p:nvSpPr>
        <p:spPr>
          <a:xfrm>
            <a:off x="8115851" y="407286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6479"/>
                </a:moveTo>
                <a:lnTo>
                  <a:pt x="6480" y="6479"/>
                </a:lnTo>
                <a:lnTo>
                  <a:pt x="6480" y="0"/>
                </a:lnTo>
                <a:lnTo>
                  <a:pt x="0" y="0"/>
                </a:lnTo>
                <a:lnTo>
                  <a:pt x="0" y="6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084" name="object 8084"/>
          <p:cNvSpPr/>
          <p:nvPr/>
        </p:nvSpPr>
        <p:spPr>
          <a:xfrm>
            <a:off x="8115851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085" name="object 8085"/>
          <p:cNvSpPr/>
          <p:nvPr/>
        </p:nvSpPr>
        <p:spPr>
          <a:xfrm>
            <a:off x="8124897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086" name="object 8086"/>
          <p:cNvSpPr/>
          <p:nvPr/>
        </p:nvSpPr>
        <p:spPr>
          <a:xfrm>
            <a:off x="8133934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087" name="object 8087"/>
          <p:cNvSpPr/>
          <p:nvPr/>
        </p:nvSpPr>
        <p:spPr>
          <a:xfrm>
            <a:off x="8142476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088" name="object 8088"/>
          <p:cNvSpPr/>
          <p:nvPr/>
        </p:nvSpPr>
        <p:spPr>
          <a:xfrm>
            <a:off x="8151514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089" name="object 8089"/>
          <p:cNvSpPr/>
          <p:nvPr/>
        </p:nvSpPr>
        <p:spPr>
          <a:xfrm>
            <a:off x="8160560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090" name="object 8090"/>
          <p:cNvSpPr/>
          <p:nvPr/>
        </p:nvSpPr>
        <p:spPr>
          <a:xfrm>
            <a:off x="8169102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79" y="0"/>
                </a:lnTo>
                <a:lnTo>
                  <a:pt x="6479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091" name="object 8091"/>
          <p:cNvSpPr/>
          <p:nvPr/>
        </p:nvSpPr>
        <p:spPr>
          <a:xfrm>
            <a:off x="8178140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092" name="object 8092"/>
          <p:cNvSpPr/>
          <p:nvPr/>
        </p:nvSpPr>
        <p:spPr>
          <a:xfrm>
            <a:off x="8187176" y="4072864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093" name="object 8093"/>
          <p:cNvSpPr/>
          <p:nvPr/>
        </p:nvSpPr>
        <p:spPr>
          <a:xfrm>
            <a:off x="8195719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094" name="object 8094"/>
          <p:cNvSpPr/>
          <p:nvPr/>
        </p:nvSpPr>
        <p:spPr>
          <a:xfrm>
            <a:off x="8204766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095" name="object 8095"/>
          <p:cNvSpPr/>
          <p:nvPr/>
        </p:nvSpPr>
        <p:spPr>
          <a:xfrm>
            <a:off x="8213802" y="4072864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096" name="object 8096"/>
          <p:cNvSpPr/>
          <p:nvPr/>
        </p:nvSpPr>
        <p:spPr>
          <a:xfrm>
            <a:off x="8222344" y="4072864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79"/>
                </a:lnTo>
                <a:lnTo>
                  <a:pt x="0" y="64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097" name="object 8097"/>
          <p:cNvSpPr/>
          <p:nvPr/>
        </p:nvSpPr>
        <p:spPr>
          <a:xfrm>
            <a:off x="4047515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098" name="object 8098"/>
          <p:cNvSpPr/>
          <p:nvPr/>
        </p:nvSpPr>
        <p:spPr>
          <a:xfrm>
            <a:off x="4056057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099" name="object 8099"/>
          <p:cNvSpPr/>
          <p:nvPr/>
        </p:nvSpPr>
        <p:spPr>
          <a:xfrm>
            <a:off x="4065103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100" name="object 8100"/>
          <p:cNvSpPr/>
          <p:nvPr/>
        </p:nvSpPr>
        <p:spPr>
          <a:xfrm>
            <a:off x="4074139" y="4295395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101" name="object 8101"/>
          <p:cNvSpPr/>
          <p:nvPr/>
        </p:nvSpPr>
        <p:spPr>
          <a:xfrm>
            <a:off x="4082682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102" name="object 8102"/>
          <p:cNvSpPr/>
          <p:nvPr/>
        </p:nvSpPr>
        <p:spPr>
          <a:xfrm>
            <a:off x="4091720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103" name="object 8103"/>
          <p:cNvSpPr/>
          <p:nvPr/>
        </p:nvSpPr>
        <p:spPr>
          <a:xfrm>
            <a:off x="4100765" y="4295395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104" name="object 8104"/>
          <p:cNvSpPr/>
          <p:nvPr/>
        </p:nvSpPr>
        <p:spPr>
          <a:xfrm>
            <a:off x="4109299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105" name="object 8105"/>
          <p:cNvSpPr/>
          <p:nvPr/>
        </p:nvSpPr>
        <p:spPr>
          <a:xfrm>
            <a:off x="4118346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106" name="object 8106"/>
          <p:cNvSpPr/>
          <p:nvPr/>
        </p:nvSpPr>
        <p:spPr>
          <a:xfrm>
            <a:off x="4127381" y="4295395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107" name="object 8107"/>
          <p:cNvSpPr/>
          <p:nvPr/>
        </p:nvSpPr>
        <p:spPr>
          <a:xfrm>
            <a:off x="4135924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108" name="object 8108"/>
          <p:cNvSpPr/>
          <p:nvPr/>
        </p:nvSpPr>
        <p:spPr>
          <a:xfrm>
            <a:off x="4144971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109" name="object 8109"/>
          <p:cNvSpPr/>
          <p:nvPr/>
        </p:nvSpPr>
        <p:spPr>
          <a:xfrm>
            <a:off x="4154007" y="4295395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110" name="object 8110"/>
          <p:cNvSpPr/>
          <p:nvPr/>
        </p:nvSpPr>
        <p:spPr>
          <a:xfrm>
            <a:off x="4162550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111" name="object 8111"/>
          <p:cNvSpPr/>
          <p:nvPr/>
        </p:nvSpPr>
        <p:spPr>
          <a:xfrm>
            <a:off x="4171588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112" name="object 8112"/>
          <p:cNvSpPr/>
          <p:nvPr/>
        </p:nvSpPr>
        <p:spPr>
          <a:xfrm>
            <a:off x="4180633" y="4295395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113" name="object 8113"/>
          <p:cNvSpPr/>
          <p:nvPr/>
        </p:nvSpPr>
        <p:spPr>
          <a:xfrm>
            <a:off x="4189176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114" name="object 8114"/>
          <p:cNvSpPr/>
          <p:nvPr/>
        </p:nvSpPr>
        <p:spPr>
          <a:xfrm>
            <a:off x="4198213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115" name="object 8115"/>
          <p:cNvSpPr/>
          <p:nvPr/>
        </p:nvSpPr>
        <p:spPr>
          <a:xfrm>
            <a:off x="4207259" y="4295395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116" name="object 8116"/>
          <p:cNvSpPr/>
          <p:nvPr/>
        </p:nvSpPr>
        <p:spPr>
          <a:xfrm>
            <a:off x="4215793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117" name="object 8117"/>
          <p:cNvSpPr/>
          <p:nvPr/>
        </p:nvSpPr>
        <p:spPr>
          <a:xfrm>
            <a:off x="4224839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118" name="object 8118"/>
          <p:cNvSpPr/>
          <p:nvPr/>
        </p:nvSpPr>
        <p:spPr>
          <a:xfrm>
            <a:off x="4233876" y="4295395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119" name="object 8119"/>
          <p:cNvSpPr/>
          <p:nvPr/>
        </p:nvSpPr>
        <p:spPr>
          <a:xfrm>
            <a:off x="4242419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120" name="object 8120"/>
          <p:cNvSpPr/>
          <p:nvPr/>
        </p:nvSpPr>
        <p:spPr>
          <a:xfrm>
            <a:off x="4251465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121" name="object 8121"/>
          <p:cNvSpPr/>
          <p:nvPr/>
        </p:nvSpPr>
        <p:spPr>
          <a:xfrm>
            <a:off x="4259997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122" name="object 8122"/>
          <p:cNvSpPr/>
          <p:nvPr/>
        </p:nvSpPr>
        <p:spPr>
          <a:xfrm>
            <a:off x="4269044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123" name="object 8123"/>
          <p:cNvSpPr/>
          <p:nvPr/>
        </p:nvSpPr>
        <p:spPr>
          <a:xfrm>
            <a:off x="4278082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124" name="object 8124"/>
          <p:cNvSpPr/>
          <p:nvPr/>
        </p:nvSpPr>
        <p:spPr>
          <a:xfrm>
            <a:off x="4286623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125" name="object 8125"/>
          <p:cNvSpPr/>
          <p:nvPr/>
        </p:nvSpPr>
        <p:spPr>
          <a:xfrm>
            <a:off x="4295670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126" name="object 8126"/>
          <p:cNvSpPr/>
          <p:nvPr/>
        </p:nvSpPr>
        <p:spPr>
          <a:xfrm>
            <a:off x="4304708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127" name="object 8127"/>
          <p:cNvSpPr/>
          <p:nvPr/>
        </p:nvSpPr>
        <p:spPr>
          <a:xfrm>
            <a:off x="4313249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128" name="object 8128"/>
          <p:cNvSpPr/>
          <p:nvPr/>
        </p:nvSpPr>
        <p:spPr>
          <a:xfrm>
            <a:off x="4322286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129" name="object 8129"/>
          <p:cNvSpPr/>
          <p:nvPr/>
        </p:nvSpPr>
        <p:spPr>
          <a:xfrm>
            <a:off x="4331332" y="4295395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130" name="object 8130"/>
          <p:cNvSpPr/>
          <p:nvPr/>
        </p:nvSpPr>
        <p:spPr>
          <a:xfrm>
            <a:off x="4339875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131" name="object 8131"/>
          <p:cNvSpPr/>
          <p:nvPr/>
        </p:nvSpPr>
        <p:spPr>
          <a:xfrm>
            <a:off x="4348912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132" name="object 8132"/>
          <p:cNvSpPr/>
          <p:nvPr/>
        </p:nvSpPr>
        <p:spPr>
          <a:xfrm>
            <a:off x="4357949" y="4295395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133" name="object 8133"/>
          <p:cNvSpPr/>
          <p:nvPr/>
        </p:nvSpPr>
        <p:spPr>
          <a:xfrm>
            <a:off x="4366492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134" name="object 8134"/>
          <p:cNvSpPr/>
          <p:nvPr/>
        </p:nvSpPr>
        <p:spPr>
          <a:xfrm>
            <a:off x="4375538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135" name="object 8135"/>
          <p:cNvSpPr/>
          <p:nvPr/>
        </p:nvSpPr>
        <p:spPr>
          <a:xfrm>
            <a:off x="4384574" y="4295395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136" name="object 8136"/>
          <p:cNvSpPr/>
          <p:nvPr/>
        </p:nvSpPr>
        <p:spPr>
          <a:xfrm>
            <a:off x="4393117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137" name="object 8137"/>
          <p:cNvSpPr/>
          <p:nvPr/>
        </p:nvSpPr>
        <p:spPr>
          <a:xfrm>
            <a:off x="4402155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138" name="object 8138"/>
          <p:cNvSpPr/>
          <p:nvPr/>
        </p:nvSpPr>
        <p:spPr>
          <a:xfrm>
            <a:off x="4411200" y="4295395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139" name="object 8139"/>
          <p:cNvSpPr/>
          <p:nvPr/>
        </p:nvSpPr>
        <p:spPr>
          <a:xfrm>
            <a:off x="4419743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140" name="object 8140"/>
          <p:cNvSpPr/>
          <p:nvPr/>
        </p:nvSpPr>
        <p:spPr>
          <a:xfrm>
            <a:off x="4428781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141" name="object 8141"/>
          <p:cNvSpPr/>
          <p:nvPr/>
        </p:nvSpPr>
        <p:spPr>
          <a:xfrm>
            <a:off x="4437825" y="4295395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142" name="object 8142"/>
          <p:cNvSpPr/>
          <p:nvPr/>
        </p:nvSpPr>
        <p:spPr>
          <a:xfrm>
            <a:off x="4446359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143" name="object 8143"/>
          <p:cNvSpPr/>
          <p:nvPr/>
        </p:nvSpPr>
        <p:spPr>
          <a:xfrm>
            <a:off x="4455406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144" name="object 8144"/>
          <p:cNvSpPr/>
          <p:nvPr/>
        </p:nvSpPr>
        <p:spPr>
          <a:xfrm>
            <a:off x="4464442" y="4295395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145" name="object 8145"/>
          <p:cNvSpPr/>
          <p:nvPr/>
        </p:nvSpPr>
        <p:spPr>
          <a:xfrm>
            <a:off x="4472985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146" name="object 8146"/>
          <p:cNvSpPr/>
          <p:nvPr/>
        </p:nvSpPr>
        <p:spPr>
          <a:xfrm>
            <a:off x="4482032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147" name="object 8147"/>
          <p:cNvSpPr/>
          <p:nvPr/>
        </p:nvSpPr>
        <p:spPr>
          <a:xfrm>
            <a:off x="4490565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148" name="object 8148"/>
          <p:cNvSpPr/>
          <p:nvPr/>
        </p:nvSpPr>
        <p:spPr>
          <a:xfrm>
            <a:off x="4499611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149" name="object 8149"/>
          <p:cNvSpPr/>
          <p:nvPr/>
        </p:nvSpPr>
        <p:spPr>
          <a:xfrm>
            <a:off x="4508648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150" name="object 8150"/>
          <p:cNvSpPr/>
          <p:nvPr/>
        </p:nvSpPr>
        <p:spPr>
          <a:xfrm>
            <a:off x="4517190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151" name="object 8151"/>
          <p:cNvSpPr/>
          <p:nvPr/>
        </p:nvSpPr>
        <p:spPr>
          <a:xfrm>
            <a:off x="4526237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152" name="object 8152"/>
          <p:cNvSpPr/>
          <p:nvPr/>
        </p:nvSpPr>
        <p:spPr>
          <a:xfrm>
            <a:off x="4535275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153" name="object 8153"/>
          <p:cNvSpPr/>
          <p:nvPr/>
        </p:nvSpPr>
        <p:spPr>
          <a:xfrm>
            <a:off x="4543816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154" name="object 8154"/>
          <p:cNvSpPr/>
          <p:nvPr/>
        </p:nvSpPr>
        <p:spPr>
          <a:xfrm>
            <a:off x="4552854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155" name="object 8155"/>
          <p:cNvSpPr/>
          <p:nvPr/>
        </p:nvSpPr>
        <p:spPr>
          <a:xfrm>
            <a:off x="4561901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156" name="object 8156"/>
          <p:cNvSpPr/>
          <p:nvPr/>
        </p:nvSpPr>
        <p:spPr>
          <a:xfrm>
            <a:off x="4570441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157" name="object 8157"/>
          <p:cNvSpPr/>
          <p:nvPr/>
        </p:nvSpPr>
        <p:spPr>
          <a:xfrm>
            <a:off x="4579479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158" name="object 8158"/>
          <p:cNvSpPr/>
          <p:nvPr/>
        </p:nvSpPr>
        <p:spPr>
          <a:xfrm>
            <a:off x="4588525" y="4295395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159" name="object 8159"/>
          <p:cNvSpPr/>
          <p:nvPr/>
        </p:nvSpPr>
        <p:spPr>
          <a:xfrm>
            <a:off x="4597058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160" name="object 8160"/>
          <p:cNvSpPr/>
          <p:nvPr/>
        </p:nvSpPr>
        <p:spPr>
          <a:xfrm>
            <a:off x="4606105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161" name="object 8161"/>
          <p:cNvSpPr/>
          <p:nvPr/>
        </p:nvSpPr>
        <p:spPr>
          <a:xfrm>
            <a:off x="4615142" y="4295395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162" name="object 8162"/>
          <p:cNvSpPr/>
          <p:nvPr/>
        </p:nvSpPr>
        <p:spPr>
          <a:xfrm>
            <a:off x="4623685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163" name="object 8163"/>
          <p:cNvSpPr/>
          <p:nvPr/>
        </p:nvSpPr>
        <p:spPr>
          <a:xfrm>
            <a:off x="4632731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164" name="object 8164"/>
          <p:cNvSpPr/>
          <p:nvPr/>
        </p:nvSpPr>
        <p:spPr>
          <a:xfrm>
            <a:off x="4641767" y="4295395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165" name="object 8165"/>
          <p:cNvSpPr/>
          <p:nvPr/>
        </p:nvSpPr>
        <p:spPr>
          <a:xfrm>
            <a:off x="4650310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166" name="object 8166"/>
          <p:cNvSpPr/>
          <p:nvPr/>
        </p:nvSpPr>
        <p:spPr>
          <a:xfrm>
            <a:off x="4659348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167" name="object 8167"/>
          <p:cNvSpPr/>
          <p:nvPr/>
        </p:nvSpPr>
        <p:spPr>
          <a:xfrm>
            <a:off x="4668393" y="4295395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168" name="object 8168"/>
          <p:cNvSpPr/>
          <p:nvPr/>
        </p:nvSpPr>
        <p:spPr>
          <a:xfrm>
            <a:off x="4676927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169" name="object 8169"/>
          <p:cNvSpPr/>
          <p:nvPr/>
        </p:nvSpPr>
        <p:spPr>
          <a:xfrm>
            <a:off x="4685974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170" name="object 8170"/>
          <p:cNvSpPr/>
          <p:nvPr/>
        </p:nvSpPr>
        <p:spPr>
          <a:xfrm>
            <a:off x="4695010" y="4295395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171" name="object 8171"/>
          <p:cNvSpPr/>
          <p:nvPr/>
        </p:nvSpPr>
        <p:spPr>
          <a:xfrm>
            <a:off x="4703552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172" name="object 8172"/>
          <p:cNvSpPr/>
          <p:nvPr/>
        </p:nvSpPr>
        <p:spPr>
          <a:xfrm>
            <a:off x="4712599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173" name="object 8173"/>
          <p:cNvSpPr/>
          <p:nvPr/>
        </p:nvSpPr>
        <p:spPr>
          <a:xfrm>
            <a:off x="4721635" y="4295395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174" name="object 8174"/>
          <p:cNvSpPr/>
          <p:nvPr/>
        </p:nvSpPr>
        <p:spPr>
          <a:xfrm>
            <a:off x="4730178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175" name="object 8175"/>
          <p:cNvSpPr/>
          <p:nvPr/>
        </p:nvSpPr>
        <p:spPr>
          <a:xfrm>
            <a:off x="4739216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176" name="object 8176"/>
          <p:cNvSpPr/>
          <p:nvPr/>
        </p:nvSpPr>
        <p:spPr>
          <a:xfrm>
            <a:off x="4747758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177" name="object 8177"/>
          <p:cNvSpPr/>
          <p:nvPr/>
        </p:nvSpPr>
        <p:spPr>
          <a:xfrm>
            <a:off x="4756804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178" name="object 8178"/>
          <p:cNvSpPr/>
          <p:nvPr/>
        </p:nvSpPr>
        <p:spPr>
          <a:xfrm>
            <a:off x="4765841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179" name="object 8179"/>
          <p:cNvSpPr/>
          <p:nvPr/>
        </p:nvSpPr>
        <p:spPr>
          <a:xfrm>
            <a:off x="4774383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180" name="object 8180"/>
          <p:cNvSpPr/>
          <p:nvPr/>
        </p:nvSpPr>
        <p:spPr>
          <a:xfrm>
            <a:off x="4783421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181" name="object 8181"/>
          <p:cNvSpPr/>
          <p:nvPr/>
        </p:nvSpPr>
        <p:spPr>
          <a:xfrm>
            <a:off x="4792467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182" name="object 8182"/>
          <p:cNvSpPr/>
          <p:nvPr/>
        </p:nvSpPr>
        <p:spPr>
          <a:xfrm>
            <a:off x="4801009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183" name="object 8183"/>
          <p:cNvSpPr/>
          <p:nvPr/>
        </p:nvSpPr>
        <p:spPr>
          <a:xfrm>
            <a:off x="4810047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184" name="object 8184"/>
          <p:cNvSpPr/>
          <p:nvPr/>
        </p:nvSpPr>
        <p:spPr>
          <a:xfrm>
            <a:off x="4819093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185" name="object 8185"/>
          <p:cNvSpPr/>
          <p:nvPr/>
        </p:nvSpPr>
        <p:spPr>
          <a:xfrm>
            <a:off x="4827626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186" name="object 8186"/>
          <p:cNvSpPr/>
          <p:nvPr/>
        </p:nvSpPr>
        <p:spPr>
          <a:xfrm>
            <a:off x="4836672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187" name="object 8187"/>
          <p:cNvSpPr/>
          <p:nvPr/>
        </p:nvSpPr>
        <p:spPr>
          <a:xfrm>
            <a:off x="4845708" y="4295395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188" name="object 8188"/>
          <p:cNvSpPr/>
          <p:nvPr/>
        </p:nvSpPr>
        <p:spPr>
          <a:xfrm>
            <a:off x="4854251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189" name="object 8189"/>
          <p:cNvSpPr/>
          <p:nvPr/>
        </p:nvSpPr>
        <p:spPr>
          <a:xfrm>
            <a:off x="4863298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190" name="object 8190"/>
          <p:cNvSpPr/>
          <p:nvPr/>
        </p:nvSpPr>
        <p:spPr>
          <a:xfrm>
            <a:off x="4872334" y="4295395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191" name="object 8191"/>
          <p:cNvSpPr/>
          <p:nvPr/>
        </p:nvSpPr>
        <p:spPr>
          <a:xfrm>
            <a:off x="4880877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192" name="object 8192"/>
          <p:cNvSpPr/>
          <p:nvPr/>
        </p:nvSpPr>
        <p:spPr>
          <a:xfrm>
            <a:off x="4889915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193" name="object 8193"/>
          <p:cNvSpPr/>
          <p:nvPr/>
        </p:nvSpPr>
        <p:spPr>
          <a:xfrm>
            <a:off x="4898960" y="4295395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194" name="object 8194"/>
          <p:cNvSpPr/>
          <p:nvPr/>
        </p:nvSpPr>
        <p:spPr>
          <a:xfrm>
            <a:off x="4907503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195" name="object 8195"/>
          <p:cNvSpPr/>
          <p:nvPr/>
        </p:nvSpPr>
        <p:spPr>
          <a:xfrm>
            <a:off x="4916540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196" name="object 8196"/>
          <p:cNvSpPr/>
          <p:nvPr/>
        </p:nvSpPr>
        <p:spPr>
          <a:xfrm>
            <a:off x="4925577" y="4295395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197" name="object 8197"/>
          <p:cNvSpPr/>
          <p:nvPr/>
        </p:nvSpPr>
        <p:spPr>
          <a:xfrm>
            <a:off x="4934120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198" name="object 8198"/>
          <p:cNvSpPr/>
          <p:nvPr/>
        </p:nvSpPr>
        <p:spPr>
          <a:xfrm>
            <a:off x="4943166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199" name="object 8199"/>
          <p:cNvSpPr/>
          <p:nvPr/>
        </p:nvSpPr>
        <p:spPr>
          <a:xfrm>
            <a:off x="4952203" y="4295395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200" name="object 8200"/>
          <p:cNvSpPr/>
          <p:nvPr/>
        </p:nvSpPr>
        <p:spPr>
          <a:xfrm>
            <a:off x="4960745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201" name="object 8201"/>
          <p:cNvSpPr/>
          <p:nvPr/>
        </p:nvSpPr>
        <p:spPr>
          <a:xfrm>
            <a:off x="4969783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202" name="object 8202"/>
          <p:cNvSpPr/>
          <p:nvPr/>
        </p:nvSpPr>
        <p:spPr>
          <a:xfrm>
            <a:off x="4978828" y="4295395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203" name="object 8203"/>
          <p:cNvSpPr/>
          <p:nvPr/>
        </p:nvSpPr>
        <p:spPr>
          <a:xfrm>
            <a:off x="4987371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204" name="object 8204"/>
          <p:cNvSpPr/>
          <p:nvPr/>
        </p:nvSpPr>
        <p:spPr>
          <a:xfrm>
            <a:off x="4996409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205" name="object 8205"/>
          <p:cNvSpPr/>
          <p:nvPr/>
        </p:nvSpPr>
        <p:spPr>
          <a:xfrm>
            <a:off x="5004950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206" name="object 8206"/>
          <p:cNvSpPr/>
          <p:nvPr/>
        </p:nvSpPr>
        <p:spPr>
          <a:xfrm>
            <a:off x="5013988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207" name="object 8207"/>
          <p:cNvSpPr/>
          <p:nvPr/>
        </p:nvSpPr>
        <p:spPr>
          <a:xfrm>
            <a:off x="5023034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208" name="object 8208"/>
          <p:cNvSpPr/>
          <p:nvPr/>
        </p:nvSpPr>
        <p:spPr>
          <a:xfrm>
            <a:off x="5031576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209" name="object 8209"/>
          <p:cNvSpPr/>
          <p:nvPr/>
        </p:nvSpPr>
        <p:spPr>
          <a:xfrm>
            <a:off x="5040613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210" name="object 8210"/>
          <p:cNvSpPr/>
          <p:nvPr/>
        </p:nvSpPr>
        <p:spPr>
          <a:xfrm>
            <a:off x="5049660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211" name="object 8211"/>
          <p:cNvSpPr/>
          <p:nvPr/>
        </p:nvSpPr>
        <p:spPr>
          <a:xfrm>
            <a:off x="5058193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212" name="object 8212"/>
          <p:cNvSpPr/>
          <p:nvPr/>
        </p:nvSpPr>
        <p:spPr>
          <a:xfrm>
            <a:off x="5067239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213" name="object 8213"/>
          <p:cNvSpPr/>
          <p:nvPr/>
        </p:nvSpPr>
        <p:spPr>
          <a:xfrm>
            <a:off x="5076277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214" name="object 8214"/>
          <p:cNvSpPr/>
          <p:nvPr/>
        </p:nvSpPr>
        <p:spPr>
          <a:xfrm>
            <a:off x="5084818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215" name="object 8215"/>
          <p:cNvSpPr/>
          <p:nvPr/>
        </p:nvSpPr>
        <p:spPr>
          <a:xfrm>
            <a:off x="5093865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216" name="object 8216"/>
          <p:cNvSpPr/>
          <p:nvPr/>
        </p:nvSpPr>
        <p:spPr>
          <a:xfrm>
            <a:off x="5102901" y="4295395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217" name="object 8217"/>
          <p:cNvSpPr/>
          <p:nvPr/>
        </p:nvSpPr>
        <p:spPr>
          <a:xfrm>
            <a:off x="5111444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218" name="object 8218"/>
          <p:cNvSpPr/>
          <p:nvPr/>
        </p:nvSpPr>
        <p:spPr>
          <a:xfrm>
            <a:off x="5120482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219" name="object 8219"/>
          <p:cNvSpPr/>
          <p:nvPr/>
        </p:nvSpPr>
        <p:spPr>
          <a:xfrm>
            <a:off x="5129527" y="4295395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220" name="object 8220"/>
          <p:cNvSpPr/>
          <p:nvPr/>
        </p:nvSpPr>
        <p:spPr>
          <a:xfrm>
            <a:off x="5138566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221" name="object 8221"/>
          <p:cNvSpPr/>
          <p:nvPr/>
        </p:nvSpPr>
        <p:spPr>
          <a:xfrm>
            <a:off x="5147612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222" name="object 8222"/>
          <p:cNvSpPr/>
          <p:nvPr/>
        </p:nvSpPr>
        <p:spPr>
          <a:xfrm>
            <a:off x="5156648" y="4295395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223" name="object 8223"/>
          <p:cNvSpPr/>
          <p:nvPr/>
        </p:nvSpPr>
        <p:spPr>
          <a:xfrm>
            <a:off x="5165191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224" name="object 8224"/>
          <p:cNvSpPr/>
          <p:nvPr/>
        </p:nvSpPr>
        <p:spPr>
          <a:xfrm>
            <a:off x="5174229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225" name="object 8225"/>
          <p:cNvSpPr/>
          <p:nvPr/>
        </p:nvSpPr>
        <p:spPr>
          <a:xfrm>
            <a:off x="5183276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226" name="object 8226"/>
          <p:cNvSpPr/>
          <p:nvPr/>
        </p:nvSpPr>
        <p:spPr>
          <a:xfrm>
            <a:off x="5192314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227" name="object 8227"/>
          <p:cNvSpPr/>
          <p:nvPr/>
        </p:nvSpPr>
        <p:spPr>
          <a:xfrm>
            <a:off x="5201358" y="4295395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228" name="object 8228"/>
          <p:cNvSpPr/>
          <p:nvPr/>
        </p:nvSpPr>
        <p:spPr>
          <a:xfrm>
            <a:off x="5209901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229" name="object 8229"/>
          <p:cNvSpPr/>
          <p:nvPr/>
        </p:nvSpPr>
        <p:spPr>
          <a:xfrm>
            <a:off x="5218939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230" name="object 8230"/>
          <p:cNvSpPr/>
          <p:nvPr/>
        </p:nvSpPr>
        <p:spPr>
          <a:xfrm>
            <a:off x="5227986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231" name="object 8231"/>
          <p:cNvSpPr/>
          <p:nvPr/>
        </p:nvSpPr>
        <p:spPr>
          <a:xfrm>
            <a:off x="5237022" y="4295395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232" name="object 8232"/>
          <p:cNvSpPr/>
          <p:nvPr/>
        </p:nvSpPr>
        <p:spPr>
          <a:xfrm>
            <a:off x="5245565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233" name="object 8233"/>
          <p:cNvSpPr/>
          <p:nvPr/>
        </p:nvSpPr>
        <p:spPr>
          <a:xfrm>
            <a:off x="5254603" y="429539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6480"/>
                </a:moveTo>
                <a:lnTo>
                  <a:pt x="6480" y="6480"/>
                </a:lnTo>
                <a:lnTo>
                  <a:pt x="6480" y="0"/>
                </a:lnTo>
                <a:lnTo>
                  <a:pt x="0" y="0"/>
                </a:lnTo>
                <a:lnTo>
                  <a:pt x="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234" name="object 8234"/>
          <p:cNvSpPr/>
          <p:nvPr/>
        </p:nvSpPr>
        <p:spPr>
          <a:xfrm>
            <a:off x="5254603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235" name="object 8235"/>
          <p:cNvSpPr/>
          <p:nvPr/>
        </p:nvSpPr>
        <p:spPr>
          <a:xfrm>
            <a:off x="5263649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236" name="object 8236"/>
          <p:cNvSpPr/>
          <p:nvPr/>
        </p:nvSpPr>
        <p:spPr>
          <a:xfrm>
            <a:off x="5272687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237" name="object 8237"/>
          <p:cNvSpPr/>
          <p:nvPr/>
        </p:nvSpPr>
        <p:spPr>
          <a:xfrm>
            <a:off x="5281732" y="4295395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238" name="object 8238"/>
          <p:cNvSpPr/>
          <p:nvPr/>
        </p:nvSpPr>
        <p:spPr>
          <a:xfrm>
            <a:off x="5290275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239" name="object 8239"/>
          <p:cNvSpPr/>
          <p:nvPr/>
        </p:nvSpPr>
        <p:spPr>
          <a:xfrm>
            <a:off x="5299312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240" name="object 8240"/>
          <p:cNvSpPr/>
          <p:nvPr/>
        </p:nvSpPr>
        <p:spPr>
          <a:xfrm>
            <a:off x="5308350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241" name="object 8241"/>
          <p:cNvSpPr/>
          <p:nvPr/>
        </p:nvSpPr>
        <p:spPr>
          <a:xfrm>
            <a:off x="5317397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242" name="object 8242"/>
          <p:cNvSpPr/>
          <p:nvPr/>
        </p:nvSpPr>
        <p:spPr>
          <a:xfrm>
            <a:off x="5326433" y="4295395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243" name="object 8243"/>
          <p:cNvSpPr/>
          <p:nvPr/>
        </p:nvSpPr>
        <p:spPr>
          <a:xfrm>
            <a:off x="5334976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244" name="object 8244"/>
          <p:cNvSpPr/>
          <p:nvPr/>
        </p:nvSpPr>
        <p:spPr>
          <a:xfrm>
            <a:off x="5344022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245" name="object 8245"/>
          <p:cNvSpPr/>
          <p:nvPr/>
        </p:nvSpPr>
        <p:spPr>
          <a:xfrm>
            <a:off x="5353060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246" name="object 8246"/>
          <p:cNvSpPr/>
          <p:nvPr/>
        </p:nvSpPr>
        <p:spPr>
          <a:xfrm>
            <a:off x="5362107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247" name="object 8247"/>
          <p:cNvSpPr/>
          <p:nvPr/>
        </p:nvSpPr>
        <p:spPr>
          <a:xfrm>
            <a:off x="5371143" y="4295395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248" name="object 8248"/>
          <p:cNvSpPr/>
          <p:nvPr/>
        </p:nvSpPr>
        <p:spPr>
          <a:xfrm>
            <a:off x="5379686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249" name="object 8249"/>
          <p:cNvSpPr/>
          <p:nvPr/>
        </p:nvSpPr>
        <p:spPr>
          <a:xfrm>
            <a:off x="5388724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250" name="object 8250"/>
          <p:cNvSpPr/>
          <p:nvPr/>
        </p:nvSpPr>
        <p:spPr>
          <a:xfrm>
            <a:off x="5397770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251" name="object 8251"/>
          <p:cNvSpPr/>
          <p:nvPr/>
        </p:nvSpPr>
        <p:spPr>
          <a:xfrm>
            <a:off x="5406806" y="4295395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252" name="object 8252"/>
          <p:cNvSpPr/>
          <p:nvPr/>
        </p:nvSpPr>
        <p:spPr>
          <a:xfrm>
            <a:off x="5415349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253" name="object 8253"/>
          <p:cNvSpPr/>
          <p:nvPr/>
        </p:nvSpPr>
        <p:spPr>
          <a:xfrm>
            <a:off x="5424396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254" name="object 8254"/>
          <p:cNvSpPr/>
          <p:nvPr/>
        </p:nvSpPr>
        <p:spPr>
          <a:xfrm>
            <a:off x="5433433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255" name="object 8255"/>
          <p:cNvSpPr/>
          <p:nvPr/>
        </p:nvSpPr>
        <p:spPr>
          <a:xfrm>
            <a:off x="5442471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256" name="object 8256"/>
          <p:cNvSpPr/>
          <p:nvPr/>
        </p:nvSpPr>
        <p:spPr>
          <a:xfrm>
            <a:off x="5451516" y="4295395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257" name="object 8257"/>
          <p:cNvSpPr/>
          <p:nvPr/>
        </p:nvSpPr>
        <p:spPr>
          <a:xfrm>
            <a:off x="5460059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258" name="object 8258"/>
          <p:cNvSpPr/>
          <p:nvPr/>
        </p:nvSpPr>
        <p:spPr>
          <a:xfrm>
            <a:off x="5469096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259" name="object 8259"/>
          <p:cNvSpPr/>
          <p:nvPr/>
        </p:nvSpPr>
        <p:spPr>
          <a:xfrm>
            <a:off x="5478143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260" name="object 8260"/>
          <p:cNvSpPr/>
          <p:nvPr/>
        </p:nvSpPr>
        <p:spPr>
          <a:xfrm>
            <a:off x="5487181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261" name="object 8261"/>
          <p:cNvSpPr/>
          <p:nvPr/>
        </p:nvSpPr>
        <p:spPr>
          <a:xfrm>
            <a:off x="5496226" y="4295395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262" name="object 8262"/>
          <p:cNvSpPr/>
          <p:nvPr/>
        </p:nvSpPr>
        <p:spPr>
          <a:xfrm>
            <a:off x="5504760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263" name="object 8263"/>
          <p:cNvSpPr/>
          <p:nvPr/>
        </p:nvSpPr>
        <p:spPr>
          <a:xfrm>
            <a:off x="5513807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264" name="object 8264"/>
          <p:cNvSpPr/>
          <p:nvPr/>
        </p:nvSpPr>
        <p:spPr>
          <a:xfrm>
            <a:off x="5522845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265" name="object 8265"/>
          <p:cNvSpPr/>
          <p:nvPr/>
        </p:nvSpPr>
        <p:spPr>
          <a:xfrm>
            <a:off x="5531891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266" name="object 8266"/>
          <p:cNvSpPr/>
          <p:nvPr/>
        </p:nvSpPr>
        <p:spPr>
          <a:xfrm>
            <a:off x="5540927" y="4295395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267" name="object 8267"/>
          <p:cNvSpPr/>
          <p:nvPr/>
        </p:nvSpPr>
        <p:spPr>
          <a:xfrm>
            <a:off x="5549470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268" name="object 8268"/>
          <p:cNvSpPr/>
          <p:nvPr/>
        </p:nvSpPr>
        <p:spPr>
          <a:xfrm>
            <a:off x="5558517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269" name="object 8269"/>
          <p:cNvSpPr/>
          <p:nvPr/>
        </p:nvSpPr>
        <p:spPr>
          <a:xfrm>
            <a:off x="5567554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270" name="object 8270"/>
          <p:cNvSpPr/>
          <p:nvPr/>
        </p:nvSpPr>
        <p:spPr>
          <a:xfrm>
            <a:off x="5576591" y="4295395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271" name="object 8271"/>
          <p:cNvSpPr/>
          <p:nvPr/>
        </p:nvSpPr>
        <p:spPr>
          <a:xfrm>
            <a:off x="5585134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272" name="object 8272"/>
          <p:cNvSpPr/>
          <p:nvPr/>
        </p:nvSpPr>
        <p:spPr>
          <a:xfrm>
            <a:off x="5594180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273" name="object 8273"/>
          <p:cNvSpPr/>
          <p:nvPr/>
        </p:nvSpPr>
        <p:spPr>
          <a:xfrm>
            <a:off x="5603217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274" name="object 8274"/>
          <p:cNvSpPr/>
          <p:nvPr/>
        </p:nvSpPr>
        <p:spPr>
          <a:xfrm>
            <a:off x="5612264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275" name="object 8275"/>
          <p:cNvSpPr/>
          <p:nvPr/>
        </p:nvSpPr>
        <p:spPr>
          <a:xfrm>
            <a:off x="5621300" y="4295395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276" name="object 8276"/>
          <p:cNvSpPr/>
          <p:nvPr/>
        </p:nvSpPr>
        <p:spPr>
          <a:xfrm>
            <a:off x="5629843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277" name="object 8277"/>
          <p:cNvSpPr/>
          <p:nvPr/>
        </p:nvSpPr>
        <p:spPr>
          <a:xfrm>
            <a:off x="5638881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278" name="object 8278"/>
          <p:cNvSpPr/>
          <p:nvPr/>
        </p:nvSpPr>
        <p:spPr>
          <a:xfrm>
            <a:off x="5647927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279" name="object 8279"/>
          <p:cNvSpPr/>
          <p:nvPr/>
        </p:nvSpPr>
        <p:spPr>
          <a:xfrm>
            <a:off x="5656965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280" name="object 8280"/>
          <p:cNvSpPr/>
          <p:nvPr/>
        </p:nvSpPr>
        <p:spPr>
          <a:xfrm>
            <a:off x="5666010" y="4295395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281" name="object 8281"/>
          <p:cNvSpPr/>
          <p:nvPr/>
        </p:nvSpPr>
        <p:spPr>
          <a:xfrm>
            <a:off x="5674553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282" name="object 8282"/>
          <p:cNvSpPr/>
          <p:nvPr/>
        </p:nvSpPr>
        <p:spPr>
          <a:xfrm>
            <a:off x="5683591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283" name="object 8283"/>
          <p:cNvSpPr/>
          <p:nvPr/>
        </p:nvSpPr>
        <p:spPr>
          <a:xfrm>
            <a:off x="5692638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284" name="object 8284"/>
          <p:cNvSpPr/>
          <p:nvPr/>
        </p:nvSpPr>
        <p:spPr>
          <a:xfrm>
            <a:off x="5701674" y="4295395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285" name="object 8285"/>
          <p:cNvSpPr/>
          <p:nvPr/>
        </p:nvSpPr>
        <p:spPr>
          <a:xfrm>
            <a:off x="5710217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286" name="object 8286"/>
          <p:cNvSpPr/>
          <p:nvPr/>
        </p:nvSpPr>
        <p:spPr>
          <a:xfrm>
            <a:off x="5719254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287" name="object 8287"/>
          <p:cNvSpPr/>
          <p:nvPr/>
        </p:nvSpPr>
        <p:spPr>
          <a:xfrm>
            <a:off x="5728299" y="4295395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288" name="object 8288"/>
          <p:cNvSpPr/>
          <p:nvPr/>
        </p:nvSpPr>
        <p:spPr>
          <a:xfrm>
            <a:off x="5736833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289" name="object 8289"/>
          <p:cNvSpPr/>
          <p:nvPr/>
        </p:nvSpPr>
        <p:spPr>
          <a:xfrm>
            <a:off x="5745880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290" name="object 8290"/>
          <p:cNvSpPr/>
          <p:nvPr/>
        </p:nvSpPr>
        <p:spPr>
          <a:xfrm>
            <a:off x="5754918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291" name="object 8291"/>
          <p:cNvSpPr/>
          <p:nvPr/>
        </p:nvSpPr>
        <p:spPr>
          <a:xfrm>
            <a:off x="5763459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292" name="object 8292"/>
          <p:cNvSpPr/>
          <p:nvPr/>
        </p:nvSpPr>
        <p:spPr>
          <a:xfrm>
            <a:off x="5772506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293" name="object 8293"/>
          <p:cNvSpPr/>
          <p:nvPr/>
        </p:nvSpPr>
        <p:spPr>
          <a:xfrm>
            <a:off x="5781543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294" name="object 8294"/>
          <p:cNvSpPr/>
          <p:nvPr/>
        </p:nvSpPr>
        <p:spPr>
          <a:xfrm>
            <a:off x="5790588" y="4295395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295" name="object 8295"/>
          <p:cNvSpPr/>
          <p:nvPr/>
        </p:nvSpPr>
        <p:spPr>
          <a:xfrm>
            <a:off x="5799122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296" name="object 8296"/>
          <p:cNvSpPr/>
          <p:nvPr/>
        </p:nvSpPr>
        <p:spPr>
          <a:xfrm>
            <a:off x="5808169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297" name="object 8297"/>
          <p:cNvSpPr/>
          <p:nvPr/>
        </p:nvSpPr>
        <p:spPr>
          <a:xfrm>
            <a:off x="5817205" y="4295395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298" name="object 8298"/>
          <p:cNvSpPr/>
          <p:nvPr/>
        </p:nvSpPr>
        <p:spPr>
          <a:xfrm>
            <a:off x="5825748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299" name="object 8299"/>
          <p:cNvSpPr/>
          <p:nvPr/>
        </p:nvSpPr>
        <p:spPr>
          <a:xfrm>
            <a:off x="5834794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300" name="object 8300"/>
          <p:cNvSpPr/>
          <p:nvPr/>
        </p:nvSpPr>
        <p:spPr>
          <a:xfrm>
            <a:off x="5843831" y="4295395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301" name="object 8301"/>
          <p:cNvSpPr/>
          <p:nvPr/>
        </p:nvSpPr>
        <p:spPr>
          <a:xfrm>
            <a:off x="5852374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302" name="object 8302"/>
          <p:cNvSpPr/>
          <p:nvPr/>
        </p:nvSpPr>
        <p:spPr>
          <a:xfrm>
            <a:off x="5861411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303" name="object 8303"/>
          <p:cNvSpPr/>
          <p:nvPr/>
        </p:nvSpPr>
        <p:spPr>
          <a:xfrm>
            <a:off x="5870458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304" name="object 8304"/>
          <p:cNvSpPr/>
          <p:nvPr/>
        </p:nvSpPr>
        <p:spPr>
          <a:xfrm>
            <a:off x="5879000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305" name="object 8305"/>
          <p:cNvSpPr/>
          <p:nvPr/>
        </p:nvSpPr>
        <p:spPr>
          <a:xfrm>
            <a:off x="5888037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306" name="object 8306"/>
          <p:cNvSpPr/>
          <p:nvPr/>
        </p:nvSpPr>
        <p:spPr>
          <a:xfrm>
            <a:off x="5897083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307" name="object 8307"/>
          <p:cNvSpPr/>
          <p:nvPr/>
        </p:nvSpPr>
        <p:spPr>
          <a:xfrm>
            <a:off x="5906120" y="4295395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308" name="object 8308"/>
          <p:cNvSpPr/>
          <p:nvPr/>
        </p:nvSpPr>
        <p:spPr>
          <a:xfrm>
            <a:off x="5914663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309" name="object 8309"/>
          <p:cNvSpPr/>
          <p:nvPr/>
        </p:nvSpPr>
        <p:spPr>
          <a:xfrm>
            <a:off x="5923700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310" name="object 8310"/>
          <p:cNvSpPr/>
          <p:nvPr/>
        </p:nvSpPr>
        <p:spPr>
          <a:xfrm>
            <a:off x="5932746" y="4295395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311" name="object 8311"/>
          <p:cNvSpPr/>
          <p:nvPr/>
        </p:nvSpPr>
        <p:spPr>
          <a:xfrm>
            <a:off x="5941289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312" name="object 8312"/>
          <p:cNvSpPr/>
          <p:nvPr/>
        </p:nvSpPr>
        <p:spPr>
          <a:xfrm>
            <a:off x="5950326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313" name="object 8313"/>
          <p:cNvSpPr/>
          <p:nvPr/>
        </p:nvSpPr>
        <p:spPr>
          <a:xfrm>
            <a:off x="5959363" y="4295395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314" name="object 8314"/>
          <p:cNvSpPr/>
          <p:nvPr/>
        </p:nvSpPr>
        <p:spPr>
          <a:xfrm>
            <a:off x="5967906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315" name="object 8315"/>
          <p:cNvSpPr/>
          <p:nvPr/>
        </p:nvSpPr>
        <p:spPr>
          <a:xfrm>
            <a:off x="5976952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316" name="object 8316"/>
          <p:cNvSpPr/>
          <p:nvPr/>
        </p:nvSpPr>
        <p:spPr>
          <a:xfrm>
            <a:off x="5985988" y="4295395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317" name="object 8317"/>
          <p:cNvSpPr/>
          <p:nvPr/>
        </p:nvSpPr>
        <p:spPr>
          <a:xfrm>
            <a:off x="5994531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318" name="object 8318"/>
          <p:cNvSpPr/>
          <p:nvPr/>
        </p:nvSpPr>
        <p:spPr>
          <a:xfrm>
            <a:off x="6003569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319" name="object 8319"/>
          <p:cNvSpPr/>
          <p:nvPr/>
        </p:nvSpPr>
        <p:spPr>
          <a:xfrm>
            <a:off x="6012615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320" name="object 8320"/>
          <p:cNvSpPr/>
          <p:nvPr/>
        </p:nvSpPr>
        <p:spPr>
          <a:xfrm>
            <a:off x="6021157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321" name="object 8321"/>
          <p:cNvSpPr/>
          <p:nvPr/>
        </p:nvSpPr>
        <p:spPr>
          <a:xfrm>
            <a:off x="6030195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322" name="object 8322"/>
          <p:cNvSpPr/>
          <p:nvPr/>
        </p:nvSpPr>
        <p:spPr>
          <a:xfrm>
            <a:off x="6039241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323" name="object 8323"/>
          <p:cNvSpPr/>
          <p:nvPr/>
        </p:nvSpPr>
        <p:spPr>
          <a:xfrm>
            <a:off x="6048277" y="4295395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324" name="object 8324"/>
          <p:cNvSpPr/>
          <p:nvPr/>
        </p:nvSpPr>
        <p:spPr>
          <a:xfrm>
            <a:off x="6056820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325" name="object 8325"/>
          <p:cNvSpPr/>
          <p:nvPr/>
        </p:nvSpPr>
        <p:spPr>
          <a:xfrm>
            <a:off x="6065858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326" name="object 8326"/>
          <p:cNvSpPr/>
          <p:nvPr/>
        </p:nvSpPr>
        <p:spPr>
          <a:xfrm>
            <a:off x="6074903" y="4295395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327" name="object 8327"/>
          <p:cNvSpPr/>
          <p:nvPr/>
        </p:nvSpPr>
        <p:spPr>
          <a:xfrm>
            <a:off x="6083446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328" name="object 8328"/>
          <p:cNvSpPr/>
          <p:nvPr/>
        </p:nvSpPr>
        <p:spPr>
          <a:xfrm>
            <a:off x="6092484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329" name="object 8329"/>
          <p:cNvSpPr/>
          <p:nvPr/>
        </p:nvSpPr>
        <p:spPr>
          <a:xfrm>
            <a:off x="6101528" y="4295395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330" name="object 8330"/>
          <p:cNvSpPr/>
          <p:nvPr/>
        </p:nvSpPr>
        <p:spPr>
          <a:xfrm>
            <a:off x="6110062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331" name="object 8331"/>
          <p:cNvSpPr/>
          <p:nvPr/>
        </p:nvSpPr>
        <p:spPr>
          <a:xfrm>
            <a:off x="6119109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332" name="object 8332"/>
          <p:cNvSpPr/>
          <p:nvPr/>
        </p:nvSpPr>
        <p:spPr>
          <a:xfrm>
            <a:off x="6128147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333" name="object 8333"/>
          <p:cNvSpPr/>
          <p:nvPr/>
        </p:nvSpPr>
        <p:spPr>
          <a:xfrm>
            <a:off x="6136688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334" name="object 8334"/>
          <p:cNvSpPr/>
          <p:nvPr/>
        </p:nvSpPr>
        <p:spPr>
          <a:xfrm>
            <a:off x="6145735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335" name="object 8335"/>
          <p:cNvSpPr/>
          <p:nvPr/>
        </p:nvSpPr>
        <p:spPr>
          <a:xfrm>
            <a:off x="6154773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336" name="object 8336"/>
          <p:cNvSpPr/>
          <p:nvPr/>
        </p:nvSpPr>
        <p:spPr>
          <a:xfrm>
            <a:off x="6163809" y="4295395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337" name="object 8337"/>
          <p:cNvSpPr/>
          <p:nvPr/>
        </p:nvSpPr>
        <p:spPr>
          <a:xfrm>
            <a:off x="6172351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338" name="object 8338"/>
          <p:cNvSpPr/>
          <p:nvPr/>
        </p:nvSpPr>
        <p:spPr>
          <a:xfrm>
            <a:off x="6181398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339" name="object 8339"/>
          <p:cNvSpPr/>
          <p:nvPr/>
        </p:nvSpPr>
        <p:spPr>
          <a:xfrm>
            <a:off x="6190435" y="4295395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340" name="object 8340"/>
          <p:cNvSpPr/>
          <p:nvPr/>
        </p:nvSpPr>
        <p:spPr>
          <a:xfrm>
            <a:off x="6198978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341" name="object 8341"/>
          <p:cNvSpPr/>
          <p:nvPr/>
        </p:nvSpPr>
        <p:spPr>
          <a:xfrm>
            <a:off x="6208015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342" name="object 8342"/>
          <p:cNvSpPr/>
          <p:nvPr/>
        </p:nvSpPr>
        <p:spPr>
          <a:xfrm>
            <a:off x="6217061" y="4295395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343" name="object 8343"/>
          <p:cNvSpPr/>
          <p:nvPr/>
        </p:nvSpPr>
        <p:spPr>
          <a:xfrm>
            <a:off x="6225604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344" name="object 8344"/>
          <p:cNvSpPr/>
          <p:nvPr/>
        </p:nvSpPr>
        <p:spPr>
          <a:xfrm>
            <a:off x="6234641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345" name="object 8345"/>
          <p:cNvSpPr/>
          <p:nvPr/>
        </p:nvSpPr>
        <p:spPr>
          <a:xfrm>
            <a:off x="6243687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346" name="object 8346"/>
          <p:cNvSpPr/>
          <p:nvPr/>
        </p:nvSpPr>
        <p:spPr>
          <a:xfrm>
            <a:off x="6252220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347" name="object 8347"/>
          <p:cNvSpPr/>
          <p:nvPr/>
        </p:nvSpPr>
        <p:spPr>
          <a:xfrm>
            <a:off x="6261267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348" name="object 8348"/>
          <p:cNvSpPr/>
          <p:nvPr/>
        </p:nvSpPr>
        <p:spPr>
          <a:xfrm>
            <a:off x="6270304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349" name="object 8349"/>
          <p:cNvSpPr/>
          <p:nvPr/>
        </p:nvSpPr>
        <p:spPr>
          <a:xfrm>
            <a:off x="6278846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350" name="object 8350"/>
          <p:cNvSpPr/>
          <p:nvPr/>
        </p:nvSpPr>
        <p:spPr>
          <a:xfrm>
            <a:off x="6287893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351" name="object 8351"/>
          <p:cNvSpPr/>
          <p:nvPr/>
        </p:nvSpPr>
        <p:spPr>
          <a:xfrm>
            <a:off x="6296930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352" name="object 8352"/>
          <p:cNvSpPr/>
          <p:nvPr/>
        </p:nvSpPr>
        <p:spPr>
          <a:xfrm>
            <a:off x="6305975" y="4295395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353" name="object 8353"/>
          <p:cNvSpPr/>
          <p:nvPr/>
        </p:nvSpPr>
        <p:spPr>
          <a:xfrm>
            <a:off x="6314509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354" name="object 8354"/>
          <p:cNvSpPr/>
          <p:nvPr/>
        </p:nvSpPr>
        <p:spPr>
          <a:xfrm>
            <a:off x="6323556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355" name="object 8355"/>
          <p:cNvSpPr/>
          <p:nvPr/>
        </p:nvSpPr>
        <p:spPr>
          <a:xfrm>
            <a:off x="6332592" y="4295395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356" name="object 8356"/>
          <p:cNvSpPr/>
          <p:nvPr/>
        </p:nvSpPr>
        <p:spPr>
          <a:xfrm>
            <a:off x="6341135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357" name="object 8357"/>
          <p:cNvSpPr/>
          <p:nvPr/>
        </p:nvSpPr>
        <p:spPr>
          <a:xfrm>
            <a:off x="6350182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358" name="object 8358"/>
          <p:cNvSpPr/>
          <p:nvPr/>
        </p:nvSpPr>
        <p:spPr>
          <a:xfrm>
            <a:off x="6359217" y="4295395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359" name="object 8359"/>
          <p:cNvSpPr/>
          <p:nvPr/>
        </p:nvSpPr>
        <p:spPr>
          <a:xfrm>
            <a:off x="6367760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360" name="object 8360"/>
          <p:cNvSpPr/>
          <p:nvPr/>
        </p:nvSpPr>
        <p:spPr>
          <a:xfrm>
            <a:off x="6376798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361" name="object 8361"/>
          <p:cNvSpPr/>
          <p:nvPr/>
        </p:nvSpPr>
        <p:spPr>
          <a:xfrm>
            <a:off x="6385845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362" name="object 8362"/>
          <p:cNvSpPr/>
          <p:nvPr/>
        </p:nvSpPr>
        <p:spPr>
          <a:xfrm>
            <a:off x="6394386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363" name="object 8363"/>
          <p:cNvSpPr/>
          <p:nvPr/>
        </p:nvSpPr>
        <p:spPr>
          <a:xfrm>
            <a:off x="6403424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364" name="object 8364"/>
          <p:cNvSpPr/>
          <p:nvPr/>
        </p:nvSpPr>
        <p:spPr>
          <a:xfrm>
            <a:off x="6412462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365" name="object 8365"/>
          <p:cNvSpPr/>
          <p:nvPr/>
        </p:nvSpPr>
        <p:spPr>
          <a:xfrm>
            <a:off x="6421506" y="4295395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366" name="object 8366"/>
          <p:cNvSpPr/>
          <p:nvPr/>
        </p:nvSpPr>
        <p:spPr>
          <a:xfrm>
            <a:off x="6430049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367" name="object 8367"/>
          <p:cNvSpPr/>
          <p:nvPr/>
        </p:nvSpPr>
        <p:spPr>
          <a:xfrm>
            <a:off x="6439087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368" name="object 8368"/>
          <p:cNvSpPr/>
          <p:nvPr/>
        </p:nvSpPr>
        <p:spPr>
          <a:xfrm>
            <a:off x="6448132" y="4295395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369" name="object 8369"/>
          <p:cNvSpPr/>
          <p:nvPr/>
        </p:nvSpPr>
        <p:spPr>
          <a:xfrm>
            <a:off x="6456666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370" name="object 8370"/>
          <p:cNvSpPr/>
          <p:nvPr/>
        </p:nvSpPr>
        <p:spPr>
          <a:xfrm>
            <a:off x="6465713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371" name="object 8371"/>
          <p:cNvSpPr/>
          <p:nvPr/>
        </p:nvSpPr>
        <p:spPr>
          <a:xfrm>
            <a:off x="6474749" y="4295395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372" name="object 8372"/>
          <p:cNvSpPr/>
          <p:nvPr/>
        </p:nvSpPr>
        <p:spPr>
          <a:xfrm>
            <a:off x="6483292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373" name="object 8373"/>
          <p:cNvSpPr/>
          <p:nvPr/>
        </p:nvSpPr>
        <p:spPr>
          <a:xfrm>
            <a:off x="6492338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374" name="object 8374"/>
          <p:cNvSpPr/>
          <p:nvPr/>
        </p:nvSpPr>
        <p:spPr>
          <a:xfrm>
            <a:off x="6501376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375" name="object 8375"/>
          <p:cNvSpPr/>
          <p:nvPr/>
        </p:nvSpPr>
        <p:spPr>
          <a:xfrm>
            <a:off x="6509918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376" name="object 8376"/>
          <p:cNvSpPr/>
          <p:nvPr/>
        </p:nvSpPr>
        <p:spPr>
          <a:xfrm>
            <a:off x="6518955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377" name="object 8377"/>
          <p:cNvSpPr/>
          <p:nvPr/>
        </p:nvSpPr>
        <p:spPr>
          <a:xfrm>
            <a:off x="6528002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378" name="object 8378"/>
          <p:cNvSpPr/>
          <p:nvPr/>
        </p:nvSpPr>
        <p:spPr>
          <a:xfrm>
            <a:off x="6536544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379" name="object 8379"/>
          <p:cNvSpPr/>
          <p:nvPr/>
        </p:nvSpPr>
        <p:spPr>
          <a:xfrm>
            <a:off x="6545581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380" name="object 8380"/>
          <p:cNvSpPr/>
          <p:nvPr/>
        </p:nvSpPr>
        <p:spPr>
          <a:xfrm>
            <a:off x="6554628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381" name="object 8381"/>
          <p:cNvSpPr/>
          <p:nvPr/>
        </p:nvSpPr>
        <p:spPr>
          <a:xfrm>
            <a:off x="6563664" y="4295395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382" name="object 8382"/>
          <p:cNvSpPr/>
          <p:nvPr/>
        </p:nvSpPr>
        <p:spPr>
          <a:xfrm>
            <a:off x="6572207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383" name="object 8383"/>
          <p:cNvSpPr/>
          <p:nvPr/>
        </p:nvSpPr>
        <p:spPr>
          <a:xfrm>
            <a:off x="6581245" y="429539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6480"/>
                </a:moveTo>
                <a:lnTo>
                  <a:pt x="6480" y="6480"/>
                </a:lnTo>
                <a:lnTo>
                  <a:pt x="6480" y="0"/>
                </a:lnTo>
                <a:lnTo>
                  <a:pt x="0" y="0"/>
                </a:lnTo>
                <a:lnTo>
                  <a:pt x="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384" name="object 8384"/>
          <p:cNvSpPr/>
          <p:nvPr/>
        </p:nvSpPr>
        <p:spPr>
          <a:xfrm>
            <a:off x="6581245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385" name="object 8385"/>
          <p:cNvSpPr/>
          <p:nvPr/>
        </p:nvSpPr>
        <p:spPr>
          <a:xfrm>
            <a:off x="6590290" y="4295395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386" name="object 8386"/>
          <p:cNvSpPr/>
          <p:nvPr/>
        </p:nvSpPr>
        <p:spPr>
          <a:xfrm>
            <a:off x="6598833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387" name="object 8387"/>
          <p:cNvSpPr/>
          <p:nvPr/>
        </p:nvSpPr>
        <p:spPr>
          <a:xfrm>
            <a:off x="6607870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388" name="object 8388"/>
          <p:cNvSpPr/>
          <p:nvPr/>
        </p:nvSpPr>
        <p:spPr>
          <a:xfrm>
            <a:off x="6616907" y="4295395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389" name="object 8389"/>
          <p:cNvSpPr/>
          <p:nvPr/>
        </p:nvSpPr>
        <p:spPr>
          <a:xfrm>
            <a:off x="6625449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390" name="object 8390"/>
          <p:cNvSpPr/>
          <p:nvPr/>
        </p:nvSpPr>
        <p:spPr>
          <a:xfrm>
            <a:off x="6634496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391" name="object 8391"/>
          <p:cNvSpPr/>
          <p:nvPr/>
        </p:nvSpPr>
        <p:spPr>
          <a:xfrm>
            <a:off x="6643534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392" name="object 8392"/>
          <p:cNvSpPr/>
          <p:nvPr/>
        </p:nvSpPr>
        <p:spPr>
          <a:xfrm>
            <a:off x="6652075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393" name="object 8393"/>
          <p:cNvSpPr/>
          <p:nvPr/>
        </p:nvSpPr>
        <p:spPr>
          <a:xfrm>
            <a:off x="6661113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394" name="object 8394"/>
          <p:cNvSpPr/>
          <p:nvPr/>
        </p:nvSpPr>
        <p:spPr>
          <a:xfrm>
            <a:off x="6670159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395" name="object 8395"/>
          <p:cNvSpPr/>
          <p:nvPr/>
        </p:nvSpPr>
        <p:spPr>
          <a:xfrm>
            <a:off x="6679196" y="4295395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396" name="object 8396"/>
          <p:cNvSpPr/>
          <p:nvPr/>
        </p:nvSpPr>
        <p:spPr>
          <a:xfrm>
            <a:off x="6687738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397" name="object 8397"/>
          <p:cNvSpPr/>
          <p:nvPr/>
        </p:nvSpPr>
        <p:spPr>
          <a:xfrm>
            <a:off x="6696785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398" name="object 8398"/>
          <p:cNvSpPr/>
          <p:nvPr/>
        </p:nvSpPr>
        <p:spPr>
          <a:xfrm>
            <a:off x="6705821" y="4295395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399" name="object 8399"/>
          <p:cNvSpPr/>
          <p:nvPr/>
        </p:nvSpPr>
        <p:spPr>
          <a:xfrm>
            <a:off x="6714364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400" name="object 8400"/>
          <p:cNvSpPr/>
          <p:nvPr/>
        </p:nvSpPr>
        <p:spPr>
          <a:xfrm>
            <a:off x="6723402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401" name="object 8401"/>
          <p:cNvSpPr/>
          <p:nvPr/>
        </p:nvSpPr>
        <p:spPr>
          <a:xfrm>
            <a:off x="6732447" y="4295395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402" name="object 8402"/>
          <p:cNvSpPr/>
          <p:nvPr/>
        </p:nvSpPr>
        <p:spPr>
          <a:xfrm>
            <a:off x="6740990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403" name="object 8403"/>
          <p:cNvSpPr/>
          <p:nvPr/>
        </p:nvSpPr>
        <p:spPr>
          <a:xfrm>
            <a:off x="6750027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404" name="object 8404"/>
          <p:cNvSpPr/>
          <p:nvPr/>
        </p:nvSpPr>
        <p:spPr>
          <a:xfrm>
            <a:off x="6759074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405" name="object 8405"/>
          <p:cNvSpPr/>
          <p:nvPr/>
        </p:nvSpPr>
        <p:spPr>
          <a:xfrm>
            <a:off x="6767607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406" name="object 8406"/>
          <p:cNvSpPr/>
          <p:nvPr/>
        </p:nvSpPr>
        <p:spPr>
          <a:xfrm>
            <a:off x="6776653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407" name="object 8407"/>
          <p:cNvSpPr/>
          <p:nvPr/>
        </p:nvSpPr>
        <p:spPr>
          <a:xfrm>
            <a:off x="6785691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408" name="object 8408"/>
          <p:cNvSpPr/>
          <p:nvPr/>
        </p:nvSpPr>
        <p:spPr>
          <a:xfrm>
            <a:off x="6794736" y="4295395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409" name="object 8409"/>
          <p:cNvSpPr/>
          <p:nvPr/>
        </p:nvSpPr>
        <p:spPr>
          <a:xfrm>
            <a:off x="6803279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410" name="object 8410"/>
          <p:cNvSpPr/>
          <p:nvPr/>
        </p:nvSpPr>
        <p:spPr>
          <a:xfrm>
            <a:off x="6812316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411" name="object 8411"/>
          <p:cNvSpPr/>
          <p:nvPr/>
        </p:nvSpPr>
        <p:spPr>
          <a:xfrm>
            <a:off x="6821353" y="4295395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412" name="object 8412"/>
          <p:cNvSpPr/>
          <p:nvPr/>
        </p:nvSpPr>
        <p:spPr>
          <a:xfrm>
            <a:off x="6829896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413" name="object 8413"/>
          <p:cNvSpPr/>
          <p:nvPr/>
        </p:nvSpPr>
        <p:spPr>
          <a:xfrm>
            <a:off x="6838942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414" name="object 8414"/>
          <p:cNvSpPr/>
          <p:nvPr/>
        </p:nvSpPr>
        <p:spPr>
          <a:xfrm>
            <a:off x="6847979" y="4295395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415" name="object 8415"/>
          <p:cNvSpPr/>
          <p:nvPr/>
        </p:nvSpPr>
        <p:spPr>
          <a:xfrm>
            <a:off x="6856522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416" name="object 8416"/>
          <p:cNvSpPr/>
          <p:nvPr/>
        </p:nvSpPr>
        <p:spPr>
          <a:xfrm>
            <a:off x="6865559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417" name="object 8417"/>
          <p:cNvSpPr/>
          <p:nvPr/>
        </p:nvSpPr>
        <p:spPr>
          <a:xfrm>
            <a:off x="6874604" y="4295395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418" name="object 8418"/>
          <p:cNvSpPr/>
          <p:nvPr/>
        </p:nvSpPr>
        <p:spPr>
          <a:xfrm>
            <a:off x="6883147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419" name="object 8419"/>
          <p:cNvSpPr/>
          <p:nvPr/>
        </p:nvSpPr>
        <p:spPr>
          <a:xfrm>
            <a:off x="6892185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420" name="object 8420"/>
          <p:cNvSpPr/>
          <p:nvPr/>
        </p:nvSpPr>
        <p:spPr>
          <a:xfrm>
            <a:off x="6901231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421" name="object 8421"/>
          <p:cNvSpPr/>
          <p:nvPr/>
        </p:nvSpPr>
        <p:spPr>
          <a:xfrm>
            <a:off x="6909764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422" name="object 8422"/>
          <p:cNvSpPr/>
          <p:nvPr/>
        </p:nvSpPr>
        <p:spPr>
          <a:xfrm>
            <a:off x="6918811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423" name="object 8423"/>
          <p:cNvSpPr/>
          <p:nvPr/>
        </p:nvSpPr>
        <p:spPr>
          <a:xfrm>
            <a:off x="6927848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424" name="object 8424"/>
          <p:cNvSpPr/>
          <p:nvPr/>
        </p:nvSpPr>
        <p:spPr>
          <a:xfrm>
            <a:off x="6936895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425" name="object 8425"/>
          <p:cNvSpPr/>
          <p:nvPr/>
        </p:nvSpPr>
        <p:spPr>
          <a:xfrm>
            <a:off x="6945931" y="4295395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426" name="object 8426"/>
          <p:cNvSpPr/>
          <p:nvPr/>
        </p:nvSpPr>
        <p:spPr>
          <a:xfrm>
            <a:off x="6954474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427" name="object 8427"/>
          <p:cNvSpPr/>
          <p:nvPr/>
        </p:nvSpPr>
        <p:spPr>
          <a:xfrm>
            <a:off x="6963521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428" name="object 8428"/>
          <p:cNvSpPr/>
          <p:nvPr/>
        </p:nvSpPr>
        <p:spPr>
          <a:xfrm>
            <a:off x="6972557" y="4295395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429" name="object 8429"/>
          <p:cNvSpPr/>
          <p:nvPr/>
        </p:nvSpPr>
        <p:spPr>
          <a:xfrm>
            <a:off x="6981100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430" name="object 8430"/>
          <p:cNvSpPr/>
          <p:nvPr/>
        </p:nvSpPr>
        <p:spPr>
          <a:xfrm>
            <a:off x="6990138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431" name="object 8431"/>
          <p:cNvSpPr/>
          <p:nvPr/>
        </p:nvSpPr>
        <p:spPr>
          <a:xfrm>
            <a:off x="6999182" y="4295395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432" name="object 8432"/>
          <p:cNvSpPr/>
          <p:nvPr/>
        </p:nvSpPr>
        <p:spPr>
          <a:xfrm>
            <a:off x="7007725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433" name="object 8433"/>
          <p:cNvSpPr/>
          <p:nvPr/>
        </p:nvSpPr>
        <p:spPr>
          <a:xfrm>
            <a:off x="7016763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434" name="object 8434"/>
          <p:cNvSpPr/>
          <p:nvPr/>
        </p:nvSpPr>
        <p:spPr>
          <a:xfrm>
            <a:off x="7025799" y="4295395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435" name="object 8435"/>
          <p:cNvSpPr/>
          <p:nvPr/>
        </p:nvSpPr>
        <p:spPr>
          <a:xfrm>
            <a:off x="7034342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436" name="object 8436"/>
          <p:cNvSpPr/>
          <p:nvPr/>
        </p:nvSpPr>
        <p:spPr>
          <a:xfrm>
            <a:off x="7043389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437" name="object 8437"/>
          <p:cNvSpPr/>
          <p:nvPr/>
        </p:nvSpPr>
        <p:spPr>
          <a:xfrm>
            <a:off x="7051930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438" name="object 8438"/>
          <p:cNvSpPr/>
          <p:nvPr/>
        </p:nvSpPr>
        <p:spPr>
          <a:xfrm>
            <a:off x="7060968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439" name="object 8439"/>
          <p:cNvSpPr/>
          <p:nvPr/>
        </p:nvSpPr>
        <p:spPr>
          <a:xfrm>
            <a:off x="7070005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440" name="object 8440"/>
          <p:cNvSpPr/>
          <p:nvPr/>
        </p:nvSpPr>
        <p:spPr>
          <a:xfrm>
            <a:off x="7078547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441" name="object 8441"/>
          <p:cNvSpPr/>
          <p:nvPr/>
        </p:nvSpPr>
        <p:spPr>
          <a:xfrm>
            <a:off x="7087594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442" name="object 8442"/>
          <p:cNvSpPr/>
          <p:nvPr/>
        </p:nvSpPr>
        <p:spPr>
          <a:xfrm>
            <a:off x="7096631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443" name="object 8443"/>
          <p:cNvSpPr/>
          <p:nvPr/>
        </p:nvSpPr>
        <p:spPr>
          <a:xfrm>
            <a:off x="7105173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444" name="object 8444"/>
          <p:cNvSpPr/>
          <p:nvPr/>
        </p:nvSpPr>
        <p:spPr>
          <a:xfrm>
            <a:off x="7114211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445" name="object 8445"/>
          <p:cNvSpPr/>
          <p:nvPr/>
        </p:nvSpPr>
        <p:spPr>
          <a:xfrm>
            <a:off x="7123256" y="4295395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446" name="object 8446"/>
          <p:cNvSpPr/>
          <p:nvPr/>
        </p:nvSpPr>
        <p:spPr>
          <a:xfrm>
            <a:off x="7131798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447" name="object 8447"/>
          <p:cNvSpPr/>
          <p:nvPr/>
        </p:nvSpPr>
        <p:spPr>
          <a:xfrm>
            <a:off x="7140836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448" name="object 8448"/>
          <p:cNvSpPr/>
          <p:nvPr/>
        </p:nvSpPr>
        <p:spPr>
          <a:xfrm>
            <a:off x="7149881" y="4295395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449" name="object 8449"/>
          <p:cNvSpPr/>
          <p:nvPr/>
        </p:nvSpPr>
        <p:spPr>
          <a:xfrm>
            <a:off x="7158415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450" name="object 8450"/>
          <p:cNvSpPr/>
          <p:nvPr/>
        </p:nvSpPr>
        <p:spPr>
          <a:xfrm>
            <a:off x="7167462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451" name="object 8451"/>
          <p:cNvSpPr/>
          <p:nvPr/>
        </p:nvSpPr>
        <p:spPr>
          <a:xfrm>
            <a:off x="7176498" y="4295395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452" name="object 8452"/>
          <p:cNvSpPr/>
          <p:nvPr/>
        </p:nvSpPr>
        <p:spPr>
          <a:xfrm>
            <a:off x="7185041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453" name="object 8453"/>
          <p:cNvSpPr/>
          <p:nvPr/>
        </p:nvSpPr>
        <p:spPr>
          <a:xfrm>
            <a:off x="7194087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454" name="object 8454"/>
          <p:cNvSpPr/>
          <p:nvPr/>
        </p:nvSpPr>
        <p:spPr>
          <a:xfrm>
            <a:off x="7203124" y="4295395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455" name="object 8455"/>
          <p:cNvSpPr/>
          <p:nvPr/>
        </p:nvSpPr>
        <p:spPr>
          <a:xfrm>
            <a:off x="7211667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456" name="object 8456"/>
          <p:cNvSpPr/>
          <p:nvPr/>
        </p:nvSpPr>
        <p:spPr>
          <a:xfrm>
            <a:off x="7220704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457" name="object 8457"/>
          <p:cNvSpPr/>
          <p:nvPr/>
        </p:nvSpPr>
        <p:spPr>
          <a:xfrm>
            <a:off x="7229246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458" name="object 8458"/>
          <p:cNvSpPr/>
          <p:nvPr/>
        </p:nvSpPr>
        <p:spPr>
          <a:xfrm>
            <a:off x="7238293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459" name="object 8459"/>
          <p:cNvSpPr/>
          <p:nvPr/>
        </p:nvSpPr>
        <p:spPr>
          <a:xfrm>
            <a:off x="7247330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460" name="object 8460"/>
          <p:cNvSpPr/>
          <p:nvPr/>
        </p:nvSpPr>
        <p:spPr>
          <a:xfrm>
            <a:off x="7255871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461" name="object 8461"/>
          <p:cNvSpPr/>
          <p:nvPr/>
        </p:nvSpPr>
        <p:spPr>
          <a:xfrm>
            <a:off x="7264909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462" name="object 8462"/>
          <p:cNvSpPr/>
          <p:nvPr/>
        </p:nvSpPr>
        <p:spPr>
          <a:xfrm>
            <a:off x="7273956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463" name="object 8463"/>
          <p:cNvSpPr/>
          <p:nvPr/>
        </p:nvSpPr>
        <p:spPr>
          <a:xfrm>
            <a:off x="7282497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464" name="object 8464"/>
          <p:cNvSpPr/>
          <p:nvPr/>
        </p:nvSpPr>
        <p:spPr>
          <a:xfrm>
            <a:off x="7291535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465" name="object 8465"/>
          <p:cNvSpPr/>
          <p:nvPr/>
        </p:nvSpPr>
        <p:spPr>
          <a:xfrm>
            <a:off x="7300571" y="4295395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466" name="object 8466"/>
          <p:cNvSpPr/>
          <p:nvPr/>
        </p:nvSpPr>
        <p:spPr>
          <a:xfrm>
            <a:off x="7309114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467" name="object 8467"/>
          <p:cNvSpPr/>
          <p:nvPr/>
        </p:nvSpPr>
        <p:spPr>
          <a:xfrm>
            <a:off x="7318160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468" name="object 8468"/>
          <p:cNvSpPr/>
          <p:nvPr/>
        </p:nvSpPr>
        <p:spPr>
          <a:xfrm>
            <a:off x="7327197" y="4295395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469" name="object 8469"/>
          <p:cNvSpPr/>
          <p:nvPr/>
        </p:nvSpPr>
        <p:spPr>
          <a:xfrm>
            <a:off x="7335740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470" name="object 8470"/>
          <p:cNvSpPr/>
          <p:nvPr/>
        </p:nvSpPr>
        <p:spPr>
          <a:xfrm>
            <a:off x="7344777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471" name="object 8471"/>
          <p:cNvSpPr/>
          <p:nvPr/>
        </p:nvSpPr>
        <p:spPr>
          <a:xfrm>
            <a:off x="7353823" y="4295395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472" name="object 8472"/>
          <p:cNvSpPr/>
          <p:nvPr/>
        </p:nvSpPr>
        <p:spPr>
          <a:xfrm>
            <a:off x="7362366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473" name="object 8473"/>
          <p:cNvSpPr/>
          <p:nvPr/>
        </p:nvSpPr>
        <p:spPr>
          <a:xfrm>
            <a:off x="7371403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474" name="object 8474"/>
          <p:cNvSpPr/>
          <p:nvPr/>
        </p:nvSpPr>
        <p:spPr>
          <a:xfrm>
            <a:off x="7380448" y="4295395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475" name="object 8475"/>
          <p:cNvSpPr/>
          <p:nvPr/>
        </p:nvSpPr>
        <p:spPr>
          <a:xfrm>
            <a:off x="7388982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476" name="object 8476"/>
          <p:cNvSpPr/>
          <p:nvPr/>
        </p:nvSpPr>
        <p:spPr>
          <a:xfrm>
            <a:off x="7398029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477" name="object 8477"/>
          <p:cNvSpPr/>
          <p:nvPr/>
        </p:nvSpPr>
        <p:spPr>
          <a:xfrm>
            <a:off x="7406570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478" name="object 8478"/>
          <p:cNvSpPr/>
          <p:nvPr/>
        </p:nvSpPr>
        <p:spPr>
          <a:xfrm>
            <a:off x="7415608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479" name="object 8479"/>
          <p:cNvSpPr/>
          <p:nvPr/>
        </p:nvSpPr>
        <p:spPr>
          <a:xfrm>
            <a:off x="7424655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480" name="object 8480"/>
          <p:cNvSpPr/>
          <p:nvPr/>
        </p:nvSpPr>
        <p:spPr>
          <a:xfrm>
            <a:off x="7433187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481" name="object 8481"/>
          <p:cNvSpPr/>
          <p:nvPr/>
        </p:nvSpPr>
        <p:spPr>
          <a:xfrm>
            <a:off x="7442234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482" name="object 8482"/>
          <p:cNvSpPr/>
          <p:nvPr/>
        </p:nvSpPr>
        <p:spPr>
          <a:xfrm>
            <a:off x="7451271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483" name="object 8483"/>
          <p:cNvSpPr/>
          <p:nvPr/>
        </p:nvSpPr>
        <p:spPr>
          <a:xfrm>
            <a:off x="7459813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484" name="object 8484"/>
          <p:cNvSpPr/>
          <p:nvPr/>
        </p:nvSpPr>
        <p:spPr>
          <a:xfrm>
            <a:off x="7468859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485" name="object 8485"/>
          <p:cNvSpPr/>
          <p:nvPr/>
        </p:nvSpPr>
        <p:spPr>
          <a:xfrm>
            <a:off x="7477896" y="4295395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486" name="object 8486"/>
          <p:cNvSpPr/>
          <p:nvPr/>
        </p:nvSpPr>
        <p:spPr>
          <a:xfrm>
            <a:off x="7486439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487" name="object 8487"/>
          <p:cNvSpPr/>
          <p:nvPr/>
        </p:nvSpPr>
        <p:spPr>
          <a:xfrm>
            <a:off x="7495476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488" name="object 8488"/>
          <p:cNvSpPr/>
          <p:nvPr/>
        </p:nvSpPr>
        <p:spPr>
          <a:xfrm>
            <a:off x="7504522" y="4295395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489" name="object 8489"/>
          <p:cNvSpPr/>
          <p:nvPr/>
        </p:nvSpPr>
        <p:spPr>
          <a:xfrm>
            <a:off x="7513064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490" name="object 8490"/>
          <p:cNvSpPr/>
          <p:nvPr/>
        </p:nvSpPr>
        <p:spPr>
          <a:xfrm>
            <a:off x="7522102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491" name="object 8491"/>
          <p:cNvSpPr/>
          <p:nvPr/>
        </p:nvSpPr>
        <p:spPr>
          <a:xfrm>
            <a:off x="7531147" y="4295395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492" name="object 8492"/>
          <p:cNvSpPr/>
          <p:nvPr/>
        </p:nvSpPr>
        <p:spPr>
          <a:xfrm>
            <a:off x="7539681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493" name="object 8493"/>
          <p:cNvSpPr/>
          <p:nvPr/>
        </p:nvSpPr>
        <p:spPr>
          <a:xfrm>
            <a:off x="7548728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494" name="object 8494"/>
          <p:cNvSpPr/>
          <p:nvPr/>
        </p:nvSpPr>
        <p:spPr>
          <a:xfrm>
            <a:off x="7557764" y="4295395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495" name="object 8495"/>
          <p:cNvSpPr/>
          <p:nvPr/>
        </p:nvSpPr>
        <p:spPr>
          <a:xfrm>
            <a:off x="7566307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496" name="object 8496"/>
          <p:cNvSpPr/>
          <p:nvPr/>
        </p:nvSpPr>
        <p:spPr>
          <a:xfrm>
            <a:off x="7575353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497" name="object 8497"/>
          <p:cNvSpPr/>
          <p:nvPr/>
        </p:nvSpPr>
        <p:spPr>
          <a:xfrm>
            <a:off x="7583886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498" name="object 8498"/>
          <p:cNvSpPr/>
          <p:nvPr/>
        </p:nvSpPr>
        <p:spPr>
          <a:xfrm>
            <a:off x="7592932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499" name="object 8499"/>
          <p:cNvSpPr/>
          <p:nvPr/>
        </p:nvSpPr>
        <p:spPr>
          <a:xfrm>
            <a:off x="7601970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500" name="object 8500"/>
          <p:cNvSpPr/>
          <p:nvPr/>
        </p:nvSpPr>
        <p:spPr>
          <a:xfrm>
            <a:off x="7610512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501" name="object 8501"/>
          <p:cNvSpPr/>
          <p:nvPr/>
        </p:nvSpPr>
        <p:spPr>
          <a:xfrm>
            <a:off x="7619549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502" name="object 8502"/>
          <p:cNvSpPr/>
          <p:nvPr/>
        </p:nvSpPr>
        <p:spPr>
          <a:xfrm>
            <a:off x="7628596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503" name="object 8503"/>
          <p:cNvSpPr/>
          <p:nvPr/>
        </p:nvSpPr>
        <p:spPr>
          <a:xfrm>
            <a:off x="7637137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504" name="object 8504"/>
          <p:cNvSpPr/>
          <p:nvPr/>
        </p:nvSpPr>
        <p:spPr>
          <a:xfrm>
            <a:off x="7646175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505" name="object 8505"/>
          <p:cNvSpPr/>
          <p:nvPr/>
        </p:nvSpPr>
        <p:spPr>
          <a:xfrm>
            <a:off x="7655220" y="4295395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506" name="object 8506"/>
          <p:cNvSpPr/>
          <p:nvPr/>
        </p:nvSpPr>
        <p:spPr>
          <a:xfrm>
            <a:off x="7663754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507" name="object 8507"/>
          <p:cNvSpPr/>
          <p:nvPr/>
        </p:nvSpPr>
        <p:spPr>
          <a:xfrm>
            <a:off x="7672801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508" name="object 8508"/>
          <p:cNvSpPr/>
          <p:nvPr/>
        </p:nvSpPr>
        <p:spPr>
          <a:xfrm>
            <a:off x="7681837" y="4295395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509" name="object 8509"/>
          <p:cNvSpPr/>
          <p:nvPr/>
        </p:nvSpPr>
        <p:spPr>
          <a:xfrm>
            <a:off x="7690380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510" name="object 8510"/>
          <p:cNvSpPr/>
          <p:nvPr/>
        </p:nvSpPr>
        <p:spPr>
          <a:xfrm>
            <a:off x="7699426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511" name="object 8511"/>
          <p:cNvSpPr/>
          <p:nvPr/>
        </p:nvSpPr>
        <p:spPr>
          <a:xfrm>
            <a:off x="7708462" y="4295395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512" name="object 8512"/>
          <p:cNvSpPr/>
          <p:nvPr/>
        </p:nvSpPr>
        <p:spPr>
          <a:xfrm>
            <a:off x="7717005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513" name="object 8513"/>
          <p:cNvSpPr/>
          <p:nvPr/>
        </p:nvSpPr>
        <p:spPr>
          <a:xfrm>
            <a:off x="7726043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514" name="object 8514"/>
          <p:cNvSpPr/>
          <p:nvPr/>
        </p:nvSpPr>
        <p:spPr>
          <a:xfrm>
            <a:off x="7735088" y="4295395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515" name="object 8515"/>
          <p:cNvSpPr/>
          <p:nvPr/>
        </p:nvSpPr>
        <p:spPr>
          <a:xfrm>
            <a:off x="7743631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516" name="object 8516"/>
          <p:cNvSpPr/>
          <p:nvPr/>
        </p:nvSpPr>
        <p:spPr>
          <a:xfrm>
            <a:off x="7752668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517" name="object 8517"/>
          <p:cNvSpPr/>
          <p:nvPr/>
        </p:nvSpPr>
        <p:spPr>
          <a:xfrm>
            <a:off x="7761211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518" name="object 8518"/>
          <p:cNvSpPr/>
          <p:nvPr/>
        </p:nvSpPr>
        <p:spPr>
          <a:xfrm>
            <a:off x="7770248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519" name="object 8519"/>
          <p:cNvSpPr/>
          <p:nvPr/>
        </p:nvSpPr>
        <p:spPr>
          <a:xfrm>
            <a:off x="7779295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520" name="object 8520"/>
          <p:cNvSpPr/>
          <p:nvPr/>
        </p:nvSpPr>
        <p:spPr>
          <a:xfrm>
            <a:off x="7787836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521" name="object 8521"/>
          <p:cNvSpPr/>
          <p:nvPr/>
        </p:nvSpPr>
        <p:spPr>
          <a:xfrm>
            <a:off x="7796874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522" name="object 8522"/>
          <p:cNvSpPr/>
          <p:nvPr/>
        </p:nvSpPr>
        <p:spPr>
          <a:xfrm>
            <a:off x="7805921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523" name="object 8523"/>
          <p:cNvSpPr/>
          <p:nvPr/>
        </p:nvSpPr>
        <p:spPr>
          <a:xfrm>
            <a:off x="7814453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524" name="object 8524"/>
          <p:cNvSpPr/>
          <p:nvPr/>
        </p:nvSpPr>
        <p:spPr>
          <a:xfrm>
            <a:off x="7823500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525" name="object 8525"/>
          <p:cNvSpPr/>
          <p:nvPr/>
        </p:nvSpPr>
        <p:spPr>
          <a:xfrm>
            <a:off x="7832535" y="4295395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526" name="object 8526"/>
          <p:cNvSpPr/>
          <p:nvPr/>
        </p:nvSpPr>
        <p:spPr>
          <a:xfrm>
            <a:off x="7841078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527" name="object 8527"/>
          <p:cNvSpPr/>
          <p:nvPr/>
        </p:nvSpPr>
        <p:spPr>
          <a:xfrm>
            <a:off x="7850125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528" name="object 8528"/>
          <p:cNvSpPr/>
          <p:nvPr/>
        </p:nvSpPr>
        <p:spPr>
          <a:xfrm>
            <a:off x="7859162" y="4295395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529" name="object 8529"/>
          <p:cNvSpPr/>
          <p:nvPr/>
        </p:nvSpPr>
        <p:spPr>
          <a:xfrm>
            <a:off x="7867705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530" name="object 8530"/>
          <p:cNvSpPr/>
          <p:nvPr/>
        </p:nvSpPr>
        <p:spPr>
          <a:xfrm>
            <a:off x="7876742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531" name="object 8531"/>
          <p:cNvSpPr/>
          <p:nvPr/>
        </p:nvSpPr>
        <p:spPr>
          <a:xfrm>
            <a:off x="7885788" y="4295395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532" name="object 8532"/>
          <p:cNvSpPr/>
          <p:nvPr/>
        </p:nvSpPr>
        <p:spPr>
          <a:xfrm>
            <a:off x="7894330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533" name="object 8533"/>
          <p:cNvSpPr/>
          <p:nvPr/>
        </p:nvSpPr>
        <p:spPr>
          <a:xfrm>
            <a:off x="7903368" y="4295393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6480"/>
                </a:moveTo>
                <a:lnTo>
                  <a:pt x="6480" y="6480"/>
                </a:lnTo>
                <a:lnTo>
                  <a:pt x="6480" y="0"/>
                </a:lnTo>
                <a:lnTo>
                  <a:pt x="0" y="0"/>
                </a:lnTo>
                <a:lnTo>
                  <a:pt x="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534" name="object 8534"/>
          <p:cNvSpPr/>
          <p:nvPr/>
        </p:nvSpPr>
        <p:spPr>
          <a:xfrm>
            <a:off x="7903368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535" name="object 8535"/>
          <p:cNvSpPr/>
          <p:nvPr/>
        </p:nvSpPr>
        <p:spPr>
          <a:xfrm>
            <a:off x="7912404" y="4295395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536" name="object 8536"/>
          <p:cNvSpPr/>
          <p:nvPr/>
        </p:nvSpPr>
        <p:spPr>
          <a:xfrm>
            <a:off x="7920947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537" name="object 8537"/>
          <p:cNvSpPr/>
          <p:nvPr/>
        </p:nvSpPr>
        <p:spPr>
          <a:xfrm>
            <a:off x="7929994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538" name="object 8538"/>
          <p:cNvSpPr/>
          <p:nvPr/>
        </p:nvSpPr>
        <p:spPr>
          <a:xfrm>
            <a:off x="7938526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539" name="object 8539"/>
          <p:cNvSpPr/>
          <p:nvPr/>
        </p:nvSpPr>
        <p:spPr>
          <a:xfrm>
            <a:off x="7947573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540" name="object 8540"/>
          <p:cNvSpPr/>
          <p:nvPr/>
        </p:nvSpPr>
        <p:spPr>
          <a:xfrm>
            <a:off x="7956610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541" name="object 8541"/>
          <p:cNvSpPr/>
          <p:nvPr/>
        </p:nvSpPr>
        <p:spPr>
          <a:xfrm>
            <a:off x="7965151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542" name="object 8542"/>
          <p:cNvSpPr/>
          <p:nvPr/>
        </p:nvSpPr>
        <p:spPr>
          <a:xfrm>
            <a:off x="7974198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543" name="object 8543"/>
          <p:cNvSpPr/>
          <p:nvPr/>
        </p:nvSpPr>
        <p:spPr>
          <a:xfrm>
            <a:off x="7983236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544" name="object 8544"/>
          <p:cNvSpPr/>
          <p:nvPr/>
        </p:nvSpPr>
        <p:spPr>
          <a:xfrm>
            <a:off x="7991778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545" name="object 8545"/>
          <p:cNvSpPr/>
          <p:nvPr/>
        </p:nvSpPr>
        <p:spPr>
          <a:xfrm>
            <a:off x="8000815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546" name="object 8546"/>
          <p:cNvSpPr/>
          <p:nvPr/>
        </p:nvSpPr>
        <p:spPr>
          <a:xfrm>
            <a:off x="8009861" y="4295395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547" name="object 8547"/>
          <p:cNvSpPr/>
          <p:nvPr/>
        </p:nvSpPr>
        <p:spPr>
          <a:xfrm>
            <a:off x="8018403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548" name="object 8548"/>
          <p:cNvSpPr/>
          <p:nvPr/>
        </p:nvSpPr>
        <p:spPr>
          <a:xfrm>
            <a:off x="8027441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549" name="object 8549"/>
          <p:cNvSpPr/>
          <p:nvPr/>
        </p:nvSpPr>
        <p:spPr>
          <a:xfrm>
            <a:off x="8036486" y="4295395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550" name="object 8550"/>
          <p:cNvSpPr/>
          <p:nvPr/>
        </p:nvSpPr>
        <p:spPr>
          <a:xfrm>
            <a:off x="8045020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551" name="object 8551"/>
          <p:cNvSpPr/>
          <p:nvPr/>
        </p:nvSpPr>
        <p:spPr>
          <a:xfrm>
            <a:off x="8054067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552" name="object 8552"/>
          <p:cNvSpPr/>
          <p:nvPr/>
        </p:nvSpPr>
        <p:spPr>
          <a:xfrm>
            <a:off x="8063103" y="4295395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553" name="object 8553"/>
          <p:cNvSpPr/>
          <p:nvPr/>
        </p:nvSpPr>
        <p:spPr>
          <a:xfrm>
            <a:off x="8071645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554" name="object 8554"/>
          <p:cNvSpPr/>
          <p:nvPr/>
        </p:nvSpPr>
        <p:spPr>
          <a:xfrm>
            <a:off x="8080692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555" name="object 8555"/>
          <p:cNvSpPr/>
          <p:nvPr/>
        </p:nvSpPr>
        <p:spPr>
          <a:xfrm>
            <a:off x="8089728" y="4295395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556" name="object 8556"/>
          <p:cNvSpPr/>
          <p:nvPr/>
        </p:nvSpPr>
        <p:spPr>
          <a:xfrm>
            <a:off x="8098271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557" name="object 8557"/>
          <p:cNvSpPr/>
          <p:nvPr/>
        </p:nvSpPr>
        <p:spPr>
          <a:xfrm>
            <a:off x="8107309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558" name="object 8558"/>
          <p:cNvSpPr/>
          <p:nvPr/>
        </p:nvSpPr>
        <p:spPr>
          <a:xfrm>
            <a:off x="8115851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559" name="object 8559"/>
          <p:cNvSpPr/>
          <p:nvPr/>
        </p:nvSpPr>
        <p:spPr>
          <a:xfrm>
            <a:off x="8124897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560" name="object 8560"/>
          <p:cNvSpPr/>
          <p:nvPr/>
        </p:nvSpPr>
        <p:spPr>
          <a:xfrm>
            <a:off x="8133934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561" name="object 8561"/>
          <p:cNvSpPr/>
          <p:nvPr/>
        </p:nvSpPr>
        <p:spPr>
          <a:xfrm>
            <a:off x="8142476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562" name="object 8562"/>
          <p:cNvSpPr/>
          <p:nvPr/>
        </p:nvSpPr>
        <p:spPr>
          <a:xfrm>
            <a:off x="8151514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563" name="object 8563"/>
          <p:cNvSpPr/>
          <p:nvPr/>
        </p:nvSpPr>
        <p:spPr>
          <a:xfrm>
            <a:off x="8160560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564" name="object 8564"/>
          <p:cNvSpPr/>
          <p:nvPr/>
        </p:nvSpPr>
        <p:spPr>
          <a:xfrm>
            <a:off x="8169102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565" name="object 8565"/>
          <p:cNvSpPr/>
          <p:nvPr/>
        </p:nvSpPr>
        <p:spPr>
          <a:xfrm>
            <a:off x="8178140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566" name="object 8566"/>
          <p:cNvSpPr/>
          <p:nvPr/>
        </p:nvSpPr>
        <p:spPr>
          <a:xfrm>
            <a:off x="8187176" y="4295395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567" name="object 8567"/>
          <p:cNvSpPr/>
          <p:nvPr/>
        </p:nvSpPr>
        <p:spPr>
          <a:xfrm>
            <a:off x="8195719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568" name="object 8568"/>
          <p:cNvSpPr/>
          <p:nvPr/>
        </p:nvSpPr>
        <p:spPr>
          <a:xfrm>
            <a:off x="8204766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569" name="object 8569"/>
          <p:cNvSpPr/>
          <p:nvPr/>
        </p:nvSpPr>
        <p:spPr>
          <a:xfrm>
            <a:off x="8213802" y="4295395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5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570" name="object 8570"/>
          <p:cNvSpPr/>
          <p:nvPr/>
        </p:nvSpPr>
        <p:spPr>
          <a:xfrm>
            <a:off x="8222344" y="4295395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5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571" name="object 8571"/>
          <p:cNvSpPr/>
          <p:nvPr/>
        </p:nvSpPr>
        <p:spPr>
          <a:xfrm>
            <a:off x="4047515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572" name="object 8572"/>
          <p:cNvSpPr/>
          <p:nvPr/>
        </p:nvSpPr>
        <p:spPr>
          <a:xfrm>
            <a:off x="4056057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573" name="object 8573"/>
          <p:cNvSpPr/>
          <p:nvPr/>
        </p:nvSpPr>
        <p:spPr>
          <a:xfrm>
            <a:off x="4065103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574" name="object 8574"/>
          <p:cNvSpPr/>
          <p:nvPr/>
        </p:nvSpPr>
        <p:spPr>
          <a:xfrm>
            <a:off x="4074139" y="4606325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60" y="0"/>
                </a:lnTo>
                <a:lnTo>
                  <a:pt x="576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575" name="object 8575"/>
          <p:cNvSpPr/>
          <p:nvPr/>
        </p:nvSpPr>
        <p:spPr>
          <a:xfrm>
            <a:off x="4082682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576" name="object 8576"/>
          <p:cNvSpPr/>
          <p:nvPr/>
        </p:nvSpPr>
        <p:spPr>
          <a:xfrm>
            <a:off x="4091720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577" name="object 8577"/>
          <p:cNvSpPr/>
          <p:nvPr/>
        </p:nvSpPr>
        <p:spPr>
          <a:xfrm>
            <a:off x="4100765" y="4606325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59" y="0"/>
                </a:lnTo>
                <a:lnTo>
                  <a:pt x="575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578" name="object 8578"/>
          <p:cNvSpPr/>
          <p:nvPr/>
        </p:nvSpPr>
        <p:spPr>
          <a:xfrm>
            <a:off x="4109299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579" name="object 8579"/>
          <p:cNvSpPr/>
          <p:nvPr/>
        </p:nvSpPr>
        <p:spPr>
          <a:xfrm>
            <a:off x="4118346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580" name="object 8580"/>
          <p:cNvSpPr/>
          <p:nvPr/>
        </p:nvSpPr>
        <p:spPr>
          <a:xfrm>
            <a:off x="4127381" y="4606325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59" y="0"/>
                </a:lnTo>
                <a:lnTo>
                  <a:pt x="575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581" name="object 8581"/>
          <p:cNvSpPr/>
          <p:nvPr/>
        </p:nvSpPr>
        <p:spPr>
          <a:xfrm>
            <a:off x="4135924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582" name="object 8582"/>
          <p:cNvSpPr/>
          <p:nvPr/>
        </p:nvSpPr>
        <p:spPr>
          <a:xfrm>
            <a:off x="4144971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583" name="object 8583"/>
          <p:cNvSpPr/>
          <p:nvPr/>
        </p:nvSpPr>
        <p:spPr>
          <a:xfrm>
            <a:off x="4154007" y="4606325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59" y="0"/>
                </a:lnTo>
                <a:lnTo>
                  <a:pt x="575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584" name="object 8584"/>
          <p:cNvSpPr/>
          <p:nvPr/>
        </p:nvSpPr>
        <p:spPr>
          <a:xfrm>
            <a:off x="4162550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585" name="object 8585"/>
          <p:cNvSpPr/>
          <p:nvPr/>
        </p:nvSpPr>
        <p:spPr>
          <a:xfrm>
            <a:off x="4171588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586" name="object 8586"/>
          <p:cNvSpPr/>
          <p:nvPr/>
        </p:nvSpPr>
        <p:spPr>
          <a:xfrm>
            <a:off x="4180633" y="4606325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59" y="0"/>
                </a:lnTo>
                <a:lnTo>
                  <a:pt x="575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587" name="object 8587"/>
          <p:cNvSpPr/>
          <p:nvPr/>
        </p:nvSpPr>
        <p:spPr>
          <a:xfrm>
            <a:off x="4189176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588" name="object 8588"/>
          <p:cNvSpPr/>
          <p:nvPr/>
        </p:nvSpPr>
        <p:spPr>
          <a:xfrm>
            <a:off x="4198213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589" name="object 8589"/>
          <p:cNvSpPr/>
          <p:nvPr/>
        </p:nvSpPr>
        <p:spPr>
          <a:xfrm>
            <a:off x="4207259" y="4606325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60" y="0"/>
                </a:lnTo>
                <a:lnTo>
                  <a:pt x="576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590" name="object 8590"/>
          <p:cNvSpPr/>
          <p:nvPr/>
        </p:nvSpPr>
        <p:spPr>
          <a:xfrm>
            <a:off x="4215793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591" name="object 8591"/>
          <p:cNvSpPr/>
          <p:nvPr/>
        </p:nvSpPr>
        <p:spPr>
          <a:xfrm>
            <a:off x="4224839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592" name="object 8592"/>
          <p:cNvSpPr/>
          <p:nvPr/>
        </p:nvSpPr>
        <p:spPr>
          <a:xfrm>
            <a:off x="4233876" y="4606325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60" y="0"/>
                </a:lnTo>
                <a:lnTo>
                  <a:pt x="576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593" name="object 8593"/>
          <p:cNvSpPr/>
          <p:nvPr/>
        </p:nvSpPr>
        <p:spPr>
          <a:xfrm>
            <a:off x="4242419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594" name="object 8594"/>
          <p:cNvSpPr/>
          <p:nvPr/>
        </p:nvSpPr>
        <p:spPr>
          <a:xfrm>
            <a:off x="4251465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595" name="object 8595"/>
          <p:cNvSpPr/>
          <p:nvPr/>
        </p:nvSpPr>
        <p:spPr>
          <a:xfrm>
            <a:off x="4259997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596" name="object 8596"/>
          <p:cNvSpPr/>
          <p:nvPr/>
        </p:nvSpPr>
        <p:spPr>
          <a:xfrm>
            <a:off x="4269044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597" name="object 8597"/>
          <p:cNvSpPr/>
          <p:nvPr/>
        </p:nvSpPr>
        <p:spPr>
          <a:xfrm>
            <a:off x="4278082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598" name="object 8598"/>
          <p:cNvSpPr/>
          <p:nvPr/>
        </p:nvSpPr>
        <p:spPr>
          <a:xfrm>
            <a:off x="4286623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599" name="object 8599"/>
          <p:cNvSpPr/>
          <p:nvPr/>
        </p:nvSpPr>
        <p:spPr>
          <a:xfrm>
            <a:off x="4295670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600" name="object 8600"/>
          <p:cNvSpPr/>
          <p:nvPr/>
        </p:nvSpPr>
        <p:spPr>
          <a:xfrm>
            <a:off x="4304708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601" name="object 8601"/>
          <p:cNvSpPr/>
          <p:nvPr/>
        </p:nvSpPr>
        <p:spPr>
          <a:xfrm>
            <a:off x="4313249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602" name="object 8602"/>
          <p:cNvSpPr/>
          <p:nvPr/>
        </p:nvSpPr>
        <p:spPr>
          <a:xfrm>
            <a:off x="4322286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603" name="object 8603"/>
          <p:cNvSpPr/>
          <p:nvPr/>
        </p:nvSpPr>
        <p:spPr>
          <a:xfrm>
            <a:off x="4331332" y="4606325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60" y="0"/>
                </a:lnTo>
                <a:lnTo>
                  <a:pt x="576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604" name="object 8604"/>
          <p:cNvSpPr/>
          <p:nvPr/>
        </p:nvSpPr>
        <p:spPr>
          <a:xfrm>
            <a:off x="4339875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605" name="object 8605"/>
          <p:cNvSpPr/>
          <p:nvPr/>
        </p:nvSpPr>
        <p:spPr>
          <a:xfrm>
            <a:off x="4348912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606" name="object 8606"/>
          <p:cNvSpPr/>
          <p:nvPr/>
        </p:nvSpPr>
        <p:spPr>
          <a:xfrm>
            <a:off x="4357949" y="4606325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60" y="0"/>
                </a:lnTo>
                <a:lnTo>
                  <a:pt x="576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607" name="object 8607"/>
          <p:cNvSpPr/>
          <p:nvPr/>
        </p:nvSpPr>
        <p:spPr>
          <a:xfrm>
            <a:off x="4366492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608" name="object 8608"/>
          <p:cNvSpPr/>
          <p:nvPr/>
        </p:nvSpPr>
        <p:spPr>
          <a:xfrm>
            <a:off x="4375538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609" name="object 8609"/>
          <p:cNvSpPr/>
          <p:nvPr/>
        </p:nvSpPr>
        <p:spPr>
          <a:xfrm>
            <a:off x="4384574" y="4606325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60" y="0"/>
                </a:lnTo>
                <a:lnTo>
                  <a:pt x="576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610" name="object 8610"/>
          <p:cNvSpPr/>
          <p:nvPr/>
        </p:nvSpPr>
        <p:spPr>
          <a:xfrm>
            <a:off x="4393117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611" name="object 8611"/>
          <p:cNvSpPr/>
          <p:nvPr/>
        </p:nvSpPr>
        <p:spPr>
          <a:xfrm>
            <a:off x="4402155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612" name="object 8612"/>
          <p:cNvSpPr/>
          <p:nvPr/>
        </p:nvSpPr>
        <p:spPr>
          <a:xfrm>
            <a:off x="4411200" y="4606325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60" y="0"/>
                </a:lnTo>
                <a:lnTo>
                  <a:pt x="576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613" name="object 8613"/>
          <p:cNvSpPr/>
          <p:nvPr/>
        </p:nvSpPr>
        <p:spPr>
          <a:xfrm>
            <a:off x="4419743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614" name="object 8614"/>
          <p:cNvSpPr/>
          <p:nvPr/>
        </p:nvSpPr>
        <p:spPr>
          <a:xfrm>
            <a:off x="4428781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615" name="object 8615"/>
          <p:cNvSpPr/>
          <p:nvPr/>
        </p:nvSpPr>
        <p:spPr>
          <a:xfrm>
            <a:off x="4437825" y="4606325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59" y="0"/>
                </a:lnTo>
                <a:lnTo>
                  <a:pt x="575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616" name="object 8616"/>
          <p:cNvSpPr/>
          <p:nvPr/>
        </p:nvSpPr>
        <p:spPr>
          <a:xfrm>
            <a:off x="4446359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617" name="object 8617"/>
          <p:cNvSpPr/>
          <p:nvPr/>
        </p:nvSpPr>
        <p:spPr>
          <a:xfrm>
            <a:off x="4455406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618" name="object 8618"/>
          <p:cNvSpPr/>
          <p:nvPr/>
        </p:nvSpPr>
        <p:spPr>
          <a:xfrm>
            <a:off x="4464442" y="4606325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59" y="0"/>
                </a:lnTo>
                <a:lnTo>
                  <a:pt x="575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619" name="object 8619"/>
          <p:cNvSpPr/>
          <p:nvPr/>
        </p:nvSpPr>
        <p:spPr>
          <a:xfrm>
            <a:off x="4472985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620" name="object 8620"/>
          <p:cNvSpPr/>
          <p:nvPr/>
        </p:nvSpPr>
        <p:spPr>
          <a:xfrm>
            <a:off x="4482032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621" name="object 8621"/>
          <p:cNvSpPr/>
          <p:nvPr/>
        </p:nvSpPr>
        <p:spPr>
          <a:xfrm>
            <a:off x="4490565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622" name="object 8622"/>
          <p:cNvSpPr/>
          <p:nvPr/>
        </p:nvSpPr>
        <p:spPr>
          <a:xfrm>
            <a:off x="4499611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623" name="object 8623"/>
          <p:cNvSpPr/>
          <p:nvPr/>
        </p:nvSpPr>
        <p:spPr>
          <a:xfrm>
            <a:off x="4508648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624" name="object 8624"/>
          <p:cNvSpPr/>
          <p:nvPr/>
        </p:nvSpPr>
        <p:spPr>
          <a:xfrm>
            <a:off x="4517190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625" name="object 8625"/>
          <p:cNvSpPr/>
          <p:nvPr/>
        </p:nvSpPr>
        <p:spPr>
          <a:xfrm>
            <a:off x="4526237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626" name="object 8626"/>
          <p:cNvSpPr/>
          <p:nvPr/>
        </p:nvSpPr>
        <p:spPr>
          <a:xfrm>
            <a:off x="4535275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627" name="object 8627"/>
          <p:cNvSpPr/>
          <p:nvPr/>
        </p:nvSpPr>
        <p:spPr>
          <a:xfrm>
            <a:off x="4543816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628" name="object 8628"/>
          <p:cNvSpPr/>
          <p:nvPr/>
        </p:nvSpPr>
        <p:spPr>
          <a:xfrm>
            <a:off x="4552854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629" name="object 8629"/>
          <p:cNvSpPr/>
          <p:nvPr/>
        </p:nvSpPr>
        <p:spPr>
          <a:xfrm>
            <a:off x="4561901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630" name="object 8630"/>
          <p:cNvSpPr/>
          <p:nvPr/>
        </p:nvSpPr>
        <p:spPr>
          <a:xfrm>
            <a:off x="4570441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631" name="object 8631"/>
          <p:cNvSpPr/>
          <p:nvPr/>
        </p:nvSpPr>
        <p:spPr>
          <a:xfrm>
            <a:off x="4579479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632" name="object 8632"/>
          <p:cNvSpPr/>
          <p:nvPr/>
        </p:nvSpPr>
        <p:spPr>
          <a:xfrm>
            <a:off x="4588525" y="4606325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59" y="0"/>
                </a:lnTo>
                <a:lnTo>
                  <a:pt x="575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633" name="object 8633"/>
          <p:cNvSpPr/>
          <p:nvPr/>
        </p:nvSpPr>
        <p:spPr>
          <a:xfrm>
            <a:off x="4597058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634" name="object 8634"/>
          <p:cNvSpPr/>
          <p:nvPr/>
        </p:nvSpPr>
        <p:spPr>
          <a:xfrm>
            <a:off x="4606105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635" name="object 8635"/>
          <p:cNvSpPr/>
          <p:nvPr/>
        </p:nvSpPr>
        <p:spPr>
          <a:xfrm>
            <a:off x="4615142" y="4606325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59" y="0"/>
                </a:lnTo>
                <a:lnTo>
                  <a:pt x="575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636" name="object 8636"/>
          <p:cNvSpPr/>
          <p:nvPr/>
        </p:nvSpPr>
        <p:spPr>
          <a:xfrm>
            <a:off x="4623685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637" name="object 8637"/>
          <p:cNvSpPr/>
          <p:nvPr/>
        </p:nvSpPr>
        <p:spPr>
          <a:xfrm>
            <a:off x="4632731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638" name="object 8638"/>
          <p:cNvSpPr/>
          <p:nvPr/>
        </p:nvSpPr>
        <p:spPr>
          <a:xfrm>
            <a:off x="4641767" y="4606325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60" y="0"/>
                </a:lnTo>
                <a:lnTo>
                  <a:pt x="576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639" name="object 8639"/>
          <p:cNvSpPr/>
          <p:nvPr/>
        </p:nvSpPr>
        <p:spPr>
          <a:xfrm>
            <a:off x="4650310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640" name="object 8640"/>
          <p:cNvSpPr/>
          <p:nvPr/>
        </p:nvSpPr>
        <p:spPr>
          <a:xfrm>
            <a:off x="4659348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641" name="object 8641"/>
          <p:cNvSpPr/>
          <p:nvPr/>
        </p:nvSpPr>
        <p:spPr>
          <a:xfrm>
            <a:off x="4668393" y="4606325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60" y="0"/>
                </a:lnTo>
                <a:lnTo>
                  <a:pt x="576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642" name="object 8642"/>
          <p:cNvSpPr/>
          <p:nvPr/>
        </p:nvSpPr>
        <p:spPr>
          <a:xfrm>
            <a:off x="4676927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643" name="object 8643"/>
          <p:cNvSpPr/>
          <p:nvPr/>
        </p:nvSpPr>
        <p:spPr>
          <a:xfrm>
            <a:off x="4685974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644" name="object 8644"/>
          <p:cNvSpPr/>
          <p:nvPr/>
        </p:nvSpPr>
        <p:spPr>
          <a:xfrm>
            <a:off x="4695010" y="4606325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60" y="0"/>
                </a:lnTo>
                <a:lnTo>
                  <a:pt x="576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645" name="object 8645"/>
          <p:cNvSpPr/>
          <p:nvPr/>
        </p:nvSpPr>
        <p:spPr>
          <a:xfrm>
            <a:off x="4703552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646" name="object 8646"/>
          <p:cNvSpPr/>
          <p:nvPr/>
        </p:nvSpPr>
        <p:spPr>
          <a:xfrm>
            <a:off x="4712599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647" name="object 8647"/>
          <p:cNvSpPr/>
          <p:nvPr/>
        </p:nvSpPr>
        <p:spPr>
          <a:xfrm>
            <a:off x="4721635" y="4606325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60" y="0"/>
                </a:lnTo>
                <a:lnTo>
                  <a:pt x="576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648" name="object 8648"/>
          <p:cNvSpPr/>
          <p:nvPr/>
        </p:nvSpPr>
        <p:spPr>
          <a:xfrm>
            <a:off x="4730178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649" name="object 8649"/>
          <p:cNvSpPr/>
          <p:nvPr/>
        </p:nvSpPr>
        <p:spPr>
          <a:xfrm>
            <a:off x="4739216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650" name="object 8650"/>
          <p:cNvSpPr/>
          <p:nvPr/>
        </p:nvSpPr>
        <p:spPr>
          <a:xfrm>
            <a:off x="4747758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651" name="object 8651"/>
          <p:cNvSpPr/>
          <p:nvPr/>
        </p:nvSpPr>
        <p:spPr>
          <a:xfrm>
            <a:off x="4756804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652" name="object 8652"/>
          <p:cNvSpPr/>
          <p:nvPr/>
        </p:nvSpPr>
        <p:spPr>
          <a:xfrm>
            <a:off x="4765841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653" name="object 8653"/>
          <p:cNvSpPr/>
          <p:nvPr/>
        </p:nvSpPr>
        <p:spPr>
          <a:xfrm>
            <a:off x="4774383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654" name="object 8654"/>
          <p:cNvSpPr/>
          <p:nvPr/>
        </p:nvSpPr>
        <p:spPr>
          <a:xfrm>
            <a:off x="4783421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655" name="object 8655"/>
          <p:cNvSpPr/>
          <p:nvPr/>
        </p:nvSpPr>
        <p:spPr>
          <a:xfrm>
            <a:off x="4792467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656" name="object 8656"/>
          <p:cNvSpPr/>
          <p:nvPr/>
        </p:nvSpPr>
        <p:spPr>
          <a:xfrm>
            <a:off x="4801009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657" name="object 8657"/>
          <p:cNvSpPr/>
          <p:nvPr/>
        </p:nvSpPr>
        <p:spPr>
          <a:xfrm>
            <a:off x="4810047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658" name="object 8658"/>
          <p:cNvSpPr/>
          <p:nvPr/>
        </p:nvSpPr>
        <p:spPr>
          <a:xfrm>
            <a:off x="4819093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659" name="object 8659"/>
          <p:cNvSpPr/>
          <p:nvPr/>
        </p:nvSpPr>
        <p:spPr>
          <a:xfrm>
            <a:off x="4827626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660" name="object 8660"/>
          <p:cNvSpPr/>
          <p:nvPr/>
        </p:nvSpPr>
        <p:spPr>
          <a:xfrm>
            <a:off x="4836672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661" name="object 8661"/>
          <p:cNvSpPr/>
          <p:nvPr/>
        </p:nvSpPr>
        <p:spPr>
          <a:xfrm>
            <a:off x="4845708" y="4606325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60" y="0"/>
                </a:lnTo>
                <a:lnTo>
                  <a:pt x="576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662" name="object 8662"/>
          <p:cNvSpPr/>
          <p:nvPr/>
        </p:nvSpPr>
        <p:spPr>
          <a:xfrm>
            <a:off x="4854251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663" name="object 8663"/>
          <p:cNvSpPr/>
          <p:nvPr/>
        </p:nvSpPr>
        <p:spPr>
          <a:xfrm>
            <a:off x="4863298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664" name="object 8664"/>
          <p:cNvSpPr/>
          <p:nvPr/>
        </p:nvSpPr>
        <p:spPr>
          <a:xfrm>
            <a:off x="4872334" y="4606325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59" y="0"/>
                </a:lnTo>
                <a:lnTo>
                  <a:pt x="575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665" name="object 8665"/>
          <p:cNvSpPr/>
          <p:nvPr/>
        </p:nvSpPr>
        <p:spPr>
          <a:xfrm>
            <a:off x="4880877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666" name="object 8666"/>
          <p:cNvSpPr/>
          <p:nvPr/>
        </p:nvSpPr>
        <p:spPr>
          <a:xfrm>
            <a:off x="4889915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667" name="object 8667"/>
          <p:cNvSpPr/>
          <p:nvPr/>
        </p:nvSpPr>
        <p:spPr>
          <a:xfrm>
            <a:off x="4898960" y="4606325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59" y="0"/>
                </a:lnTo>
                <a:lnTo>
                  <a:pt x="575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668" name="object 8668"/>
          <p:cNvSpPr/>
          <p:nvPr/>
        </p:nvSpPr>
        <p:spPr>
          <a:xfrm>
            <a:off x="4907503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669" name="object 8669"/>
          <p:cNvSpPr/>
          <p:nvPr/>
        </p:nvSpPr>
        <p:spPr>
          <a:xfrm>
            <a:off x="4916540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670" name="object 8670"/>
          <p:cNvSpPr/>
          <p:nvPr/>
        </p:nvSpPr>
        <p:spPr>
          <a:xfrm>
            <a:off x="4925577" y="4606325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59" y="0"/>
                </a:lnTo>
                <a:lnTo>
                  <a:pt x="575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671" name="object 8671"/>
          <p:cNvSpPr/>
          <p:nvPr/>
        </p:nvSpPr>
        <p:spPr>
          <a:xfrm>
            <a:off x="4934120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672" name="object 8672"/>
          <p:cNvSpPr/>
          <p:nvPr/>
        </p:nvSpPr>
        <p:spPr>
          <a:xfrm>
            <a:off x="4943166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673" name="object 8673"/>
          <p:cNvSpPr/>
          <p:nvPr/>
        </p:nvSpPr>
        <p:spPr>
          <a:xfrm>
            <a:off x="4952203" y="4606325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59" y="0"/>
                </a:lnTo>
                <a:lnTo>
                  <a:pt x="575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674" name="object 8674"/>
          <p:cNvSpPr/>
          <p:nvPr/>
        </p:nvSpPr>
        <p:spPr>
          <a:xfrm>
            <a:off x="4960745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675" name="object 8675"/>
          <p:cNvSpPr/>
          <p:nvPr/>
        </p:nvSpPr>
        <p:spPr>
          <a:xfrm>
            <a:off x="4969783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676" name="object 8676"/>
          <p:cNvSpPr/>
          <p:nvPr/>
        </p:nvSpPr>
        <p:spPr>
          <a:xfrm>
            <a:off x="4978828" y="4606325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59" y="0"/>
                </a:lnTo>
                <a:lnTo>
                  <a:pt x="575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677" name="object 8677"/>
          <p:cNvSpPr/>
          <p:nvPr/>
        </p:nvSpPr>
        <p:spPr>
          <a:xfrm>
            <a:off x="4987371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678" name="object 8678"/>
          <p:cNvSpPr/>
          <p:nvPr/>
        </p:nvSpPr>
        <p:spPr>
          <a:xfrm>
            <a:off x="4996409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679" name="object 8679"/>
          <p:cNvSpPr/>
          <p:nvPr/>
        </p:nvSpPr>
        <p:spPr>
          <a:xfrm>
            <a:off x="5004950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680" name="object 8680"/>
          <p:cNvSpPr/>
          <p:nvPr/>
        </p:nvSpPr>
        <p:spPr>
          <a:xfrm>
            <a:off x="5013988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681" name="object 8681"/>
          <p:cNvSpPr/>
          <p:nvPr/>
        </p:nvSpPr>
        <p:spPr>
          <a:xfrm>
            <a:off x="5023034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682" name="object 8682"/>
          <p:cNvSpPr/>
          <p:nvPr/>
        </p:nvSpPr>
        <p:spPr>
          <a:xfrm>
            <a:off x="5031576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683" name="object 8683"/>
          <p:cNvSpPr/>
          <p:nvPr/>
        </p:nvSpPr>
        <p:spPr>
          <a:xfrm>
            <a:off x="5040613" y="4606329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5760"/>
                </a:moveTo>
                <a:lnTo>
                  <a:pt x="6480" y="5760"/>
                </a:lnTo>
                <a:lnTo>
                  <a:pt x="6480" y="0"/>
                </a:lnTo>
                <a:lnTo>
                  <a:pt x="0" y="0"/>
                </a:lnTo>
                <a:lnTo>
                  <a:pt x="0" y="576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684" name="object 8684"/>
          <p:cNvSpPr/>
          <p:nvPr/>
        </p:nvSpPr>
        <p:spPr>
          <a:xfrm>
            <a:off x="5040613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685" name="object 8685"/>
          <p:cNvSpPr/>
          <p:nvPr/>
        </p:nvSpPr>
        <p:spPr>
          <a:xfrm>
            <a:off x="5049660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686" name="object 8686"/>
          <p:cNvSpPr/>
          <p:nvPr/>
        </p:nvSpPr>
        <p:spPr>
          <a:xfrm>
            <a:off x="5058193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687" name="object 8687"/>
          <p:cNvSpPr/>
          <p:nvPr/>
        </p:nvSpPr>
        <p:spPr>
          <a:xfrm>
            <a:off x="5067239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688" name="object 8688"/>
          <p:cNvSpPr/>
          <p:nvPr/>
        </p:nvSpPr>
        <p:spPr>
          <a:xfrm>
            <a:off x="5076277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689" name="object 8689"/>
          <p:cNvSpPr/>
          <p:nvPr/>
        </p:nvSpPr>
        <p:spPr>
          <a:xfrm>
            <a:off x="5084818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690" name="object 8690"/>
          <p:cNvSpPr/>
          <p:nvPr/>
        </p:nvSpPr>
        <p:spPr>
          <a:xfrm>
            <a:off x="5093865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691" name="object 8691"/>
          <p:cNvSpPr/>
          <p:nvPr/>
        </p:nvSpPr>
        <p:spPr>
          <a:xfrm>
            <a:off x="5102901" y="4606325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60" y="0"/>
                </a:lnTo>
                <a:lnTo>
                  <a:pt x="576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692" name="object 8692"/>
          <p:cNvSpPr/>
          <p:nvPr/>
        </p:nvSpPr>
        <p:spPr>
          <a:xfrm>
            <a:off x="5111444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693" name="object 8693"/>
          <p:cNvSpPr/>
          <p:nvPr/>
        </p:nvSpPr>
        <p:spPr>
          <a:xfrm>
            <a:off x="5120482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694" name="object 8694"/>
          <p:cNvSpPr/>
          <p:nvPr/>
        </p:nvSpPr>
        <p:spPr>
          <a:xfrm>
            <a:off x="5129527" y="4606325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60" y="0"/>
                </a:lnTo>
                <a:lnTo>
                  <a:pt x="576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695" name="object 8695"/>
          <p:cNvSpPr/>
          <p:nvPr/>
        </p:nvSpPr>
        <p:spPr>
          <a:xfrm>
            <a:off x="5138566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696" name="object 8696"/>
          <p:cNvSpPr/>
          <p:nvPr/>
        </p:nvSpPr>
        <p:spPr>
          <a:xfrm>
            <a:off x="5147612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697" name="object 8697"/>
          <p:cNvSpPr/>
          <p:nvPr/>
        </p:nvSpPr>
        <p:spPr>
          <a:xfrm>
            <a:off x="5156648" y="4606325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60" y="0"/>
                </a:lnTo>
                <a:lnTo>
                  <a:pt x="576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698" name="object 8698"/>
          <p:cNvSpPr/>
          <p:nvPr/>
        </p:nvSpPr>
        <p:spPr>
          <a:xfrm>
            <a:off x="5165191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699" name="object 8699"/>
          <p:cNvSpPr/>
          <p:nvPr/>
        </p:nvSpPr>
        <p:spPr>
          <a:xfrm>
            <a:off x="5174229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700" name="object 8700"/>
          <p:cNvSpPr/>
          <p:nvPr/>
        </p:nvSpPr>
        <p:spPr>
          <a:xfrm>
            <a:off x="5183276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701" name="object 8701"/>
          <p:cNvSpPr/>
          <p:nvPr/>
        </p:nvSpPr>
        <p:spPr>
          <a:xfrm>
            <a:off x="5192314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702" name="object 8702"/>
          <p:cNvSpPr/>
          <p:nvPr/>
        </p:nvSpPr>
        <p:spPr>
          <a:xfrm>
            <a:off x="5201358" y="4606325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59" y="0"/>
                </a:lnTo>
                <a:lnTo>
                  <a:pt x="575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703" name="object 8703"/>
          <p:cNvSpPr/>
          <p:nvPr/>
        </p:nvSpPr>
        <p:spPr>
          <a:xfrm>
            <a:off x="5209901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704" name="object 8704"/>
          <p:cNvSpPr/>
          <p:nvPr/>
        </p:nvSpPr>
        <p:spPr>
          <a:xfrm>
            <a:off x="5218939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705" name="object 8705"/>
          <p:cNvSpPr/>
          <p:nvPr/>
        </p:nvSpPr>
        <p:spPr>
          <a:xfrm>
            <a:off x="5227986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706" name="object 8706"/>
          <p:cNvSpPr/>
          <p:nvPr/>
        </p:nvSpPr>
        <p:spPr>
          <a:xfrm>
            <a:off x="5237022" y="4606325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60" y="0"/>
                </a:lnTo>
                <a:lnTo>
                  <a:pt x="576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707" name="object 8707"/>
          <p:cNvSpPr/>
          <p:nvPr/>
        </p:nvSpPr>
        <p:spPr>
          <a:xfrm>
            <a:off x="5245565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708" name="object 8708"/>
          <p:cNvSpPr/>
          <p:nvPr/>
        </p:nvSpPr>
        <p:spPr>
          <a:xfrm>
            <a:off x="5254603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709" name="object 8709"/>
          <p:cNvSpPr/>
          <p:nvPr/>
        </p:nvSpPr>
        <p:spPr>
          <a:xfrm>
            <a:off x="5263649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710" name="object 8710"/>
          <p:cNvSpPr/>
          <p:nvPr/>
        </p:nvSpPr>
        <p:spPr>
          <a:xfrm>
            <a:off x="5272687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711" name="object 8711"/>
          <p:cNvSpPr/>
          <p:nvPr/>
        </p:nvSpPr>
        <p:spPr>
          <a:xfrm>
            <a:off x="5281732" y="4606325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59" y="0"/>
                </a:lnTo>
                <a:lnTo>
                  <a:pt x="575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712" name="object 8712"/>
          <p:cNvSpPr/>
          <p:nvPr/>
        </p:nvSpPr>
        <p:spPr>
          <a:xfrm>
            <a:off x="5290275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713" name="object 8713"/>
          <p:cNvSpPr/>
          <p:nvPr/>
        </p:nvSpPr>
        <p:spPr>
          <a:xfrm>
            <a:off x="5299312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714" name="object 8714"/>
          <p:cNvSpPr/>
          <p:nvPr/>
        </p:nvSpPr>
        <p:spPr>
          <a:xfrm>
            <a:off x="5308350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715" name="object 8715"/>
          <p:cNvSpPr/>
          <p:nvPr/>
        </p:nvSpPr>
        <p:spPr>
          <a:xfrm>
            <a:off x="5317397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716" name="object 8716"/>
          <p:cNvSpPr/>
          <p:nvPr/>
        </p:nvSpPr>
        <p:spPr>
          <a:xfrm>
            <a:off x="5326433" y="4606325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60" y="0"/>
                </a:lnTo>
                <a:lnTo>
                  <a:pt x="576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717" name="object 8717"/>
          <p:cNvSpPr/>
          <p:nvPr/>
        </p:nvSpPr>
        <p:spPr>
          <a:xfrm>
            <a:off x="5334976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718" name="object 8718"/>
          <p:cNvSpPr/>
          <p:nvPr/>
        </p:nvSpPr>
        <p:spPr>
          <a:xfrm>
            <a:off x="5344022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719" name="object 8719"/>
          <p:cNvSpPr/>
          <p:nvPr/>
        </p:nvSpPr>
        <p:spPr>
          <a:xfrm>
            <a:off x="5353060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720" name="object 8720"/>
          <p:cNvSpPr/>
          <p:nvPr/>
        </p:nvSpPr>
        <p:spPr>
          <a:xfrm>
            <a:off x="5362107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721" name="object 8721"/>
          <p:cNvSpPr/>
          <p:nvPr/>
        </p:nvSpPr>
        <p:spPr>
          <a:xfrm>
            <a:off x="5371143" y="4606325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59" y="0"/>
                </a:lnTo>
                <a:lnTo>
                  <a:pt x="575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722" name="object 8722"/>
          <p:cNvSpPr/>
          <p:nvPr/>
        </p:nvSpPr>
        <p:spPr>
          <a:xfrm>
            <a:off x="5379686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723" name="object 8723"/>
          <p:cNvSpPr/>
          <p:nvPr/>
        </p:nvSpPr>
        <p:spPr>
          <a:xfrm>
            <a:off x="5388724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724" name="object 8724"/>
          <p:cNvSpPr/>
          <p:nvPr/>
        </p:nvSpPr>
        <p:spPr>
          <a:xfrm>
            <a:off x="5397770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725" name="object 8725"/>
          <p:cNvSpPr/>
          <p:nvPr/>
        </p:nvSpPr>
        <p:spPr>
          <a:xfrm>
            <a:off x="5406806" y="4606325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60" y="0"/>
                </a:lnTo>
                <a:lnTo>
                  <a:pt x="576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726" name="object 8726"/>
          <p:cNvSpPr/>
          <p:nvPr/>
        </p:nvSpPr>
        <p:spPr>
          <a:xfrm>
            <a:off x="5415349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727" name="object 8727"/>
          <p:cNvSpPr/>
          <p:nvPr/>
        </p:nvSpPr>
        <p:spPr>
          <a:xfrm>
            <a:off x="5424396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728" name="object 8728"/>
          <p:cNvSpPr/>
          <p:nvPr/>
        </p:nvSpPr>
        <p:spPr>
          <a:xfrm>
            <a:off x="5433433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729" name="object 8729"/>
          <p:cNvSpPr/>
          <p:nvPr/>
        </p:nvSpPr>
        <p:spPr>
          <a:xfrm>
            <a:off x="5442471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730" name="object 8730"/>
          <p:cNvSpPr/>
          <p:nvPr/>
        </p:nvSpPr>
        <p:spPr>
          <a:xfrm>
            <a:off x="5451516" y="4606325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59" y="0"/>
                </a:lnTo>
                <a:lnTo>
                  <a:pt x="575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731" name="object 8731"/>
          <p:cNvSpPr/>
          <p:nvPr/>
        </p:nvSpPr>
        <p:spPr>
          <a:xfrm>
            <a:off x="5460059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732" name="object 8732"/>
          <p:cNvSpPr/>
          <p:nvPr/>
        </p:nvSpPr>
        <p:spPr>
          <a:xfrm>
            <a:off x="5469096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733" name="object 8733"/>
          <p:cNvSpPr/>
          <p:nvPr/>
        </p:nvSpPr>
        <p:spPr>
          <a:xfrm>
            <a:off x="5478143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734" name="object 8734"/>
          <p:cNvSpPr/>
          <p:nvPr/>
        </p:nvSpPr>
        <p:spPr>
          <a:xfrm>
            <a:off x="5487181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735" name="object 8735"/>
          <p:cNvSpPr/>
          <p:nvPr/>
        </p:nvSpPr>
        <p:spPr>
          <a:xfrm>
            <a:off x="5496226" y="4606325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60" y="0"/>
                </a:lnTo>
                <a:lnTo>
                  <a:pt x="576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736" name="object 8736"/>
          <p:cNvSpPr/>
          <p:nvPr/>
        </p:nvSpPr>
        <p:spPr>
          <a:xfrm>
            <a:off x="5504760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737" name="object 8737"/>
          <p:cNvSpPr/>
          <p:nvPr/>
        </p:nvSpPr>
        <p:spPr>
          <a:xfrm>
            <a:off x="5513807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738" name="object 8738"/>
          <p:cNvSpPr/>
          <p:nvPr/>
        </p:nvSpPr>
        <p:spPr>
          <a:xfrm>
            <a:off x="5522845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739" name="object 8739"/>
          <p:cNvSpPr/>
          <p:nvPr/>
        </p:nvSpPr>
        <p:spPr>
          <a:xfrm>
            <a:off x="5531891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740" name="object 8740"/>
          <p:cNvSpPr/>
          <p:nvPr/>
        </p:nvSpPr>
        <p:spPr>
          <a:xfrm>
            <a:off x="5540927" y="4606325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59" y="0"/>
                </a:lnTo>
                <a:lnTo>
                  <a:pt x="575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741" name="object 8741"/>
          <p:cNvSpPr/>
          <p:nvPr/>
        </p:nvSpPr>
        <p:spPr>
          <a:xfrm>
            <a:off x="5549470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742" name="object 8742"/>
          <p:cNvSpPr/>
          <p:nvPr/>
        </p:nvSpPr>
        <p:spPr>
          <a:xfrm>
            <a:off x="5558517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743" name="object 8743"/>
          <p:cNvSpPr/>
          <p:nvPr/>
        </p:nvSpPr>
        <p:spPr>
          <a:xfrm>
            <a:off x="5567554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744" name="object 8744"/>
          <p:cNvSpPr/>
          <p:nvPr/>
        </p:nvSpPr>
        <p:spPr>
          <a:xfrm>
            <a:off x="5576591" y="4606325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60" y="0"/>
                </a:lnTo>
                <a:lnTo>
                  <a:pt x="576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745" name="object 8745"/>
          <p:cNvSpPr/>
          <p:nvPr/>
        </p:nvSpPr>
        <p:spPr>
          <a:xfrm>
            <a:off x="5585134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746" name="object 8746"/>
          <p:cNvSpPr/>
          <p:nvPr/>
        </p:nvSpPr>
        <p:spPr>
          <a:xfrm>
            <a:off x="5594180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747" name="object 8747"/>
          <p:cNvSpPr/>
          <p:nvPr/>
        </p:nvSpPr>
        <p:spPr>
          <a:xfrm>
            <a:off x="5603217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748" name="object 8748"/>
          <p:cNvSpPr/>
          <p:nvPr/>
        </p:nvSpPr>
        <p:spPr>
          <a:xfrm>
            <a:off x="5612264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749" name="object 8749"/>
          <p:cNvSpPr/>
          <p:nvPr/>
        </p:nvSpPr>
        <p:spPr>
          <a:xfrm>
            <a:off x="5621300" y="4606325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59" y="0"/>
                </a:lnTo>
                <a:lnTo>
                  <a:pt x="575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750" name="object 8750"/>
          <p:cNvSpPr/>
          <p:nvPr/>
        </p:nvSpPr>
        <p:spPr>
          <a:xfrm>
            <a:off x="5629843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751" name="object 8751"/>
          <p:cNvSpPr/>
          <p:nvPr/>
        </p:nvSpPr>
        <p:spPr>
          <a:xfrm>
            <a:off x="5638881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752" name="object 8752"/>
          <p:cNvSpPr/>
          <p:nvPr/>
        </p:nvSpPr>
        <p:spPr>
          <a:xfrm>
            <a:off x="5647927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753" name="object 8753"/>
          <p:cNvSpPr/>
          <p:nvPr/>
        </p:nvSpPr>
        <p:spPr>
          <a:xfrm>
            <a:off x="5656965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754" name="object 8754"/>
          <p:cNvSpPr/>
          <p:nvPr/>
        </p:nvSpPr>
        <p:spPr>
          <a:xfrm>
            <a:off x="5666010" y="4606325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60" y="0"/>
                </a:lnTo>
                <a:lnTo>
                  <a:pt x="576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755" name="object 8755"/>
          <p:cNvSpPr/>
          <p:nvPr/>
        </p:nvSpPr>
        <p:spPr>
          <a:xfrm>
            <a:off x="5674553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756" name="object 8756"/>
          <p:cNvSpPr/>
          <p:nvPr/>
        </p:nvSpPr>
        <p:spPr>
          <a:xfrm>
            <a:off x="5683591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757" name="object 8757"/>
          <p:cNvSpPr/>
          <p:nvPr/>
        </p:nvSpPr>
        <p:spPr>
          <a:xfrm>
            <a:off x="5692638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758" name="object 8758"/>
          <p:cNvSpPr/>
          <p:nvPr/>
        </p:nvSpPr>
        <p:spPr>
          <a:xfrm>
            <a:off x="5701674" y="4606325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59" y="0"/>
                </a:lnTo>
                <a:lnTo>
                  <a:pt x="575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759" name="object 8759"/>
          <p:cNvSpPr/>
          <p:nvPr/>
        </p:nvSpPr>
        <p:spPr>
          <a:xfrm>
            <a:off x="5710217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760" name="object 8760"/>
          <p:cNvSpPr/>
          <p:nvPr/>
        </p:nvSpPr>
        <p:spPr>
          <a:xfrm>
            <a:off x="5719254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761" name="object 8761"/>
          <p:cNvSpPr/>
          <p:nvPr/>
        </p:nvSpPr>
        <p:spPr>
          <a:xfrm>
            <a:off x="5728299" y="4606325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60" y="0"/>
                </a:lnTo>
                <a:lnTo>
                  <a:pt x="576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762" name="object 8762"/>
          <p:cNvSpPr/>
          <p:nvPr/>
        </p:nvSpPr>
        <p:spPr>
          <a:xfrm>
            <a:off x="5736833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763" name="object 8763"/>
          <p:cNvSpPr/>
          <p:nvPr/>
        </p:nvSpPr>
        <p:spPr>
          <a:xfrm>
            <a:off x="5745880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764" name="object 8764"/>
          <p:cNvSpPr/>
          <p:nvPr/>
        </p:nvSpPr>
        <p:spPr>
          <a:xfrm>
            <a:off x="5754918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765" name="object 8765"/>
          <p:cNvSpPr/>
          <p:nvPr/>
        </p:nvSpPr>
        <p:spPr>
          <a:xfrm>
            <a:off x="5763459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766" name="object 8766"/>
          <p:cNvSpPr/>
          <p:nvPr/>
        </p:nvSpPr>
        <p:spPr>
          <a:xfrm>
            <a:off x="5772506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767" name="object 8767"/>
          <p:cNvSpPr/>
          <p:nvPr/>
        </p:nvSpPr>
        <p:spPr>
          <a:xfrm>
            <a:off x="5781543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768" name="object 8768"/>
          <p:cNvSpPr/>
          <p:nvPr/>
        </p:nvSpPr>
        <p:spPr>
          <a:xfrm>
            <a:off x="5790588" y="4606325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60" y="0"/>
                </a:lnTo>
                <a:lnTo>
                  <a:pt x="576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769" name="object 8769"/>
          <p:cNvSpPr/>
          <p:nvPr/>
        </p:nvSpPr>
        <p:spPr>
          <a:xfrm>
            <a:off x="5799122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770" name="object 8770"/>
          <p:cNvSpPr/>
          <p:nvPr/>
        </p:nvSpPr>
        <p:spPr>
          <a:xfrm>
            <a:off x="5808169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771" name="object 8771"/>
          <p:cNvSpPr/>
          <p:nvPr/>
        </p:nvSpPr>
        <p:spPr>
          <a:xfrm>
            <a:off x="5817205" y="4606325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59" y="0"/>
                </a:lnTo>
                <a:lnTo>
                  <a:pt x="575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772" name="object 8772"/>
          <p:cNvSpPr/>
          <p:nvPr/>
        </p:nvSpPr>
        <p:spPr>
          <a:xfrm>
            <a:off x="5825748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773" name="object 8773"/>
          <p:cNvSpPr/>
          <p:nvPr/>
        </p:nvSpPr>
        <p:spPr>
          <a:xfrm>
            <a:off x="5834794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774" name="object 8774"/>
          <p:cNvSpPr/>
          <p:nvPr/>
        </p:nvSpPr>
        <p:spPr>
          <a:xfrm>
            <a:off x="5843831" y="4606325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60" y="0"/>
                </a:lnTo>
                <a:lnTo>
                  <a:pt x="576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775" name="object 8775"/>
          <p:cNvSpPr/>
          <p:nvPr/>
        </p:nvSpPr>
        <p:spPr>
          <a:xfrm>
            <a:off x="5852374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776" name="object 8776"/>
          <p:cNvSpPr/>
          <p:nvPr/>
        </p:nvSpPr>
        <p:spPr>
          <a:xfrm>
            <a:off x="5861411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777" name="object 8777"/>
          <p:cNvSpPr/>
          <p:nvPr/>
        </p:nvSpPr>
        <p:spPr>
          <a:xfrm>
            <a:off x="5870458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778" name="object 8778"/>
          <p:cNvSpPr/>
          <p:nvPr/>
        </p:nvSpPr>
        <p:spPr>
          <a:xfrm>
            <a:off x="5879000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779" name="object 8779"/>
          <p:cNvSpPr/>
          <p:nvPr/>
        </p:nvSpPr>
        <p:spPr>
          <a:xfrm>
            <a:off x="5888037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780" name="object 8780"/>
          <p:cNvSpPr/>
          <p:nvPr/>
        </p:nvSpPr>
        <p:spPr>
          <a:xfrm>
            <a:off x="5897083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781" name="object 8781"/>
          <p:cNvSpPr/>
          <p:nvPr/>
        </p:nvSpPr>
        <p:spPr>
          <a:xfrm>
            <a:off x="5906120" y="4606325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60" y="0"/>
                </a:lnTo>
                <a:lnTo>
                  <a:pt x="576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782" name="object 8782"/>
          <p:cNvSpPr/>
          <p:nvPr/>
        </p:nvSpPr>
        <p:spPr>
          <a:xfrm>
            <a:off x="5914663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783" name="object 8783"/>
          <p:cNvSpPr/>
          <p:nvPr/>
        </p:nvSpPr>
        <p:spPr>
          <a:xfrm>
            <a:off x="5923700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784" name="object 8784"/>
          <p:cNvSpPr/>
          <p:nvPr/>
        </p:nvSpPr>
        <p:spPr>
          <a:xfrm>
            <a:off x="5932746" y="4606325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59" y="0"/>
                </a:lnTo>
                <a:lnTo>
                  <a:pt x="575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785" name="object 8785"/>
          <p:cNvSpPr/>
          <p:nvPr/>
        </p:nvSpPr>
        <p:spPr>
          <a:xfrm>
            <a:off x="5941289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786" name="object 8786"/>
          <p:cNvSpPr/>
          <p:nvPr/>
        </p:nvSpPr>
        <p:spPr>
          <a:xfrm>
            <a:off x="5950326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787" name="object 8787"/>
          <p:cNvSpPr/>
          <p:nvPr/>
        </p:nvSpPr>
        <p:spPr>
          <a:xfrm>
            <a:off x="5959363" y="4606325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60" y="0"/>
                </a:lnTo>
                <a:lnTo>
                  <a:pt x="576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788" name="object 8788"/>
          <p:cNvSpPr/>
          <p:nvPr/>
        </p:nvSpPr>
        <p:spPr>
          <a:xfrm>
            <a:off x="5967906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789" name="object 8789"/>
          <p:cNvSpPr/>
          <p:nvPr/>
        </p:nvSpPr>
        <p:spPr>
          <a:xfrm>
            <a:off x="5976952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790" name="object 8790"/>
          <p:cNvSpPr/>
          <p:nvPr/>
        </p:nvSpPr>
        <p:spPr>
          <a:xfrm>
            <a:off x="5985988" y="4606325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59" y="0"/>
                </a:lnTo>
                <a:lnTo>
                  <a:pt x="575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791" name="object 8791"/>
          <p:cNvSpPr/>
          <p:nvPr/>
        </p:nvSpPr>
        <p:spPr>
          <a:xfrm>
            <a:off x="5994531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792" name="object 8792"/>
          <p:cNvSpPr/>
          <p:nvPr/>
        </p:nvSpPr>
        <p:spPr>
          <a:xfrm>
            <a:off x="6003569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793" name="object 8793"/>
          <p:cNvSpPr/>
          <p:nvPr/>
        </p:nvSpPr>
        <p:spPr>
          <a:xfrm>
            <a:off x="6012615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794" name="object 8794"/>
          <p:cNvSpPr/>
          <p:nvPr/>
        </p:nvSpPr>
        <p:spPr>
          <a:xfrm>
            <a:off x="6021157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795" name="object 8795"/>
          <p:cNvSpPr/>
          <p:nvPr/>
        </p:nvSpPr>
        <p:spPr>
          <a:xfrm>
            <a:off x="6030195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796" name="object 8796"/>
          <p:cNvSpPr/>
          <p:nvPr/>
        </p:nvSpPr>
        <p:spPr>
          <a:xfrm>
            <a:off x="6039241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797" name="object 8797"/>
          <p:cNvSpPr/>
          <p:nvPr/>
        </p:nvSpPr>
        <p:spPr>
          <a:xfrm>
            <a:off x="6048277" y="4606325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59" y="0"/>
                </a:lnTo>
                <a:lnTo>
                  <a:pt x="575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798" name="object 8798"/>
          <p:cNvSpPr/>
          <p:nvPr/>
        </p:nvSpPr>
        <p:spPr>
          <a:xfrm>
            <a:off x="6056820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799" name="object 8799"/>
          <p:cNvSpPr/>
          <p:nvPr/>
        </p:nvSpPr>
        <p:spPr>
          <a:xfrm>
            <a:off x="6065858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800" name="object 8800"/>
          <p:cNvSpPr/>
          <p:nvPr/>
        </p:nvSpPr>
        <p:spPr>
          <a:xfrm>
            <a:off x="6074903" y="4606325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60" y="0"/>
                </a:lnTo>
                <a:lnTo>
                  <a:pt x="576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801" name="object 8801"/>
          <p:cNvSpPr/>
          <p:nvPr/>
        </p:nvSpPr>
        <p:spPr>
          <a:xfrm>
            <a:off x="6083446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802" name="object 8802"/>
          <p:cNvSpPr/>
          <p:nvPr/>
        </p:nvSpPr>
        <p:spPr>
          <a:xfrm>
            <a:off x="6092484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803" name="object 8803"/>
          <p:cNvSpPr/>
          <p:nvPr/>
        </p:nvSpPr>
        <p:spPr>
          <a:xfrm>
            <a:off x="6101528" y="4606325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59" y="0"/>
                </a:lnTo>
                <a:lnTo>
                  <a:pt x="575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804" name="object 8804"/>
          <p:cNvSpPr/>
          <p:nvPr/>
        </p:nvSpPr>
        <p:spPr>
          <a:xfrm>
            <a:off x="6110062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805" name="object 8805"/>
          <p:cNvSpPr/>
          <p:nvPr/>
        </p:nvSpPr>
        <p:spPr>
          <a:xfrm>
            <a:off x="6119109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806" name="object 8806"/>
          <p:cNvSpPr/>
          <p:nvPr/>
        </p:nvSpPr>
        <p:spPr>
          <a:xfrm>
            <a:off x="6128147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807" name="object 8807"/>
          <p:cNvSpPr/>
          <p:nvPr/>
        </p:nvSpPr>
        <p:spPr>
          <a:xfrm>
            <a:off x="6136688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808" name="object 8808"/>
          <p:cNvSpPr/>
          <p:nvPr/>
        </p:nvSpPr>
        <p:spPr>
          <a:xfrm>
            <a:off x="6145735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809" name="object 8809"/>
          <p:cNvSpPr/>
          <p:nvPr/>
        </p:nvSpPr>
        <p:spPr>
          <a:xfrm>
            <a:off x="6154773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810" name="object 8810"/>
          <p:cNvSpPr/>
          <p:nvPr/>
        </p:nvSpPr>
        <p:spPr>
          <a:xfrm>
            <a:off x="6163809" y="4606325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60" y="0"/>
                </a:lnTo>
                <a:lnTo>
                  <a:pt x="576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811" name="object 8811"/>
          <p:cNvSpPr/>
          <p:nvPr/>
        </p:nvSpPr>
        <p:spPr>
          <a:xfrm>
            <a:off x="6172351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812" name="object 8812"/>
          <p:cNvSpPr/>
          <p:nvPr/>
        </p:nvSpPr>
        <p:spPr>
          <a:xfrm>
            <a:off x="6181398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813" name="object 8813"/>
          <p:cNvSpPr/>
          <p:nvPr/>
        </p:nvSpPr>
        <p:spPr>
          <a:xfrm>
            <a:off x="6190435" y="4606325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60" y="0"/>
                </a:lnTo>
                <a:lnTo>
                  <a:pt x="576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814" name="object 8814"/>
          <p:cNvSpPr/>
          <p:nvPr/>
        </p:nvSpPr>
        <p:spPr>
          <a:xfrm>
            <a:off x="6198978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815" name="object 8815"/>
          <p:cNvSpPr/>
          <p:nvPr/>
        </p:nvSpPr>
        <p:spPr>
          <a:xfrm>
            <a:off x="6208015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816" name="object 8816"/>
          <p:cNvSpPr/>
          <p:nvPr/>
        </p:nvSpPr>
        <p:spPr>
          <a:xfrm>
            <a:off x="6217061" y="4606325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59" y="0"/>
                </a:lnTo>
                <a:lnTo>
                  <a:pt x="575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817" name="object 8817"/>
          <p:cNvSpPr/>
          <p:nvPr/>
        </p:nvSpPr>
        <p:spPr>
          <a:xfrm>
            <a:off x="6225604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818" name="object 8818"/>
          <p:cNvSpPr/>
          <p:nvPr/>
        </p:nvSpPr>
        <p:spPr>
          <a:xfrm>
            <a:off x="6234641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819" name="object 8819"/>
          <p:cNvSpPr/>
          <p:nvPr/>
        </p:nvSpPr>
        <p:spPr>
          <a:xfrm>
            <a:off x="6243687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820" name="object 8820"/>
          <p:cNvSpPr/>
          <p:nvPr/>
        </p:nvSpPr>
        <p:spPr>
          <a:xfrm>
            <a:off x="6252220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821" name="object 8821"/>
          <p:cNvSpPr/>
          <p:nvPr/>
        </p:nvSpPr>
        <p:spPr>
          <a:xfrm>
            <a:off x="6261267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822" name="object 8822"/>
          <p:cNvSpPr/>
          <p:nvPr/>
        </p:nvSpPr>
        <p:spPr>
          <a:xfrm>
            <a:off x="6270304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823" name="object 8823"/>
          <p:cNvSpPr/>
          <p:nvPr/>
        </p:nvSpPr>
        <p:spPr>
          <a:xfrm>
            <a:off x="6278846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824" name="object 8824"/>
          <p:cNvSpPr/>
          <p:nvPr/>
        </p:nvSpPr>
        <p:spPr>
          <a:xfrm>
            <a:off x="6287893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825" name="object 8825"/>
          <p:cNvSpPr/>
          <p:nvPr/>
        </p:nvSpPr>
        <p:spPr>
          <a:xfrm>
            <a:off x="6296930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826" name="object 8826"/>
          <p:cNvSpPr/>
          <p:nvPr/>
        </p:nvSpPr>
        <p:spPr>
          <a:xfrm>
            <a:off x="6305975" y="4606325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60" y="0"/>
                </a:lnTo>
                <a:lnTo>
                  <a:pt x="576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827" name="object 8827"/>
          <p:cNvSpPr/>
          <p:nvPr/>
        </p:nvSpPr>
        <p:spPr>
          <a:xfrm>
            <a:off x="6314509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828" name="object 8828"/>
          <p:cNvSpPr/>
          <p:nvPr/>
        </p:nvSpPr>
        <p:spPr>
          <a:xfrm>
            <a:off x="6323556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829" name="object 8829"/>
          <p:cNvSpPr/>
          <p:nvPr/>
        </p:nvSpPr>
        <p:spPr>
          <a:xfrm>
            <a:off x="6332592" y="4606325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60" y="0"/>
                </a:lnTo>
                <a:lnTo>
                  <a:pt x="576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830" name="object 8830"/>
          <p:cNvSpPr/>
          <p:nvPr/>
        </p:nvSpPr>
        <p:spPr>
          <a:xfrm>
            <a:off x="6341135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831" name="object 8831"/>
          <p:cNvSpPr/>
          <p:nvPr/>
        </p:nvSpPr>
        <p:spPr>
          <a:xfrm>
            <a:off x="6350182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832" name="object 8832"/>
          <p:cNvSpPr/>
          <p:nvPr/>
        </p:nvSpPr>
        <p:spPr>
          <a:xfrm>
            <a:off x="6359217" y="4606325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60" y="0"/>
                </a:lnTo>
                <a:lnTo>
                  <a:pt x="576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833" name="object 8833"/>
          <p:cNvSpPr/>
          <p:nvPr/>
        </p:nvSpPr>
        <p:spPr>
          <a:xfrm>
            <a:off x="6367760" y="4606329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5760"/>
                </a:moveTo>
                <a:lnTo>
                  <a:pt x="6480" y="5760"/>
                </a:lnTo>
                <a:lnTo>
                  <a:pt x="6480" y="0"/>
                </a:lnTo>
                <a:lnTo>
                  <a:pt x="0" y="0"/>
                </a:lnTo>
                <a:lnTo>
                  <a:pt x="0" y="576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834" name="object 8834"/>
          <p:cNvSpPr/>
          <p:nvPr/>
        </p:nvSpPr>
        <p:spPr>
          <a:xfrm>
            <a:off x="6367760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835" name="object 8835"/>
          <p:cNvSpPr/>
          <p:nvPr/>
        </p:nvSpPr>
        <p:spPr>
          <a:xfrm>
            <a:off x="6376798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836" name="object 8836"/>
          <p:cNvSpPr/>
          <p:nvPr/>
        </p:nvSpPr>
        <p:spPr>
          <a:xfrm>
            <a:off x="6385845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837" name="object 8837"/>
          <p:cNvSpPr/>
          <p:nvPr/>
        </p:nvSpPr>
        <p:spPr>
          <a:xfrm>
            <a:off x="6394386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838" name="object 8838"/>
          <p:cNvSpPr/>
          <p:nvPr/>
        </p:nvSpPr>
        <p:spPr>
          <a:xfrm>
            <a:off x="6403424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839" name="object 8839"/>
          <p:cNvSpPr/>
          <p:nvPr/>
        </p:nvSpPr>
        <p:spPr>
          <a:xfrm>
            <a:off x="6412462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840" name="object 8840"/>
          <p:cNvSpPr/>
          <p:nvPr/>
        </p:nvSpPr>
        <p:spPr>
          <a:xfrm>
            <a:off x="6421506" y="4606325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60" y="0"/>
                </a:lnTo>
                <a:lnTo>
                  <a:pt x="576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841" name="object 8841"/>
          <p:cNvSpPr/>
          <p:nvPr/>
        </p:nvSpPr>
        <p:spPr>
          <a:xfrm>
            <a:off x="6430049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842" name="object 8842"/>
          <p:cNvSpPr/>
          <p:nvPr/>
        </p:nvSpPr>
        <p:spPr>
          <a:xfrm>
            <a:off x="6439087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843" name="object 8843"/>
          <p:cNvSpPr/>
          <p:nvPr/>
        </p:nvSpPr>
        <p:spPr>
          <a:xfrm>
            <a:off x="6448132" y="4606325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60" y="0"/>
                </a:lnTo>
                <a:lnTo>
                  <a:pt x="576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844" name="object 8844"/>
          <p:cNvSpPr/>
          <p:nvPr/>
        </p:nvSpPr>
        <p:spPr>
          <a:xfrm>
            <a:off x="6456666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845" name="object 8845"/>
          <p:cNvSpPr/>
          <p:nvPr/>
        </p:nvSpPr>
        <p:spPr>
          <a:xfrm>
            <a:off x="6465713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846" name="object 8846"/>
          <p:cNvSpPr/>
          <p:nvPr/>
        </p:nvSpPr>
        <p:spPr>
          <a:xfrm>
            <a:off x="6474749" y="4606325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60" y="0"/>
                </a:lnTo>
                <a:lnTo>
                  <a:pt x="576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847" name="object 8847"/>
          <p:cNvSpPr/>
          <p:nvPr/>
        </p:nvSpPr>
        <p:spPr>
          <a:xfrm>
            <a:off x="6483292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848" name="object 8848"/>
          <p:cNvSpPr/>
          <p:nvPr/>
        </p:nvSpPr>
        <p:spPr>
          <a:xfrm>
            <a:off x="6492338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849" name="object 8849"/>
          <p:cNvSpPr/>
          <p:nvPr/>
        </p:nvSpPr>
        <p:spPr>
          <a:xfrm>
            <a:off x="6501376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850" name="object 8850"/>
          <p:cNvSpPr/>
          <p:nvPr/>
        </p:nvSpPr>
        <p:spPr>
          <a:xfrm>
            <a:off x="6509918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851" name="object 8851"/>
          <p:cNvSpPr/>
          <p:nvPr/>
        </p:nvSpPr>
        <p:spPr>
          <a:xfrm>
            <a:off x="6518955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852" name="object 8852"/>
          <p:cNvSpPr/>
          <p:nvPr/>
        </p:nvSpPr>
        <p:spPr>
          <a:xfrm>
            <a:off x="6528002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853" name="object 8853"/>
          <p:cNvSpPr/>
          <p:nvPr/>
        </p:nvSpPr>
        <p:spPr>
          <a:xfrm>
            <a:off x="6536544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854" name="object 8854"/>
          <p:cNvSpPr/>
          <p:nvPr/>
        </p:nvSpPr>
        <p:spPr>
          <a:xfrm>
            <a:off x="6545581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855" name="object 8855"/>
          <p:cNvSpPr/>
          <p:nvPr/>
        </p:nvSpPr>
        <p:spPr>
          <a:xfrm>
            <a:off x="6554628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856" name="object 8856"/>
          <p:cNvSpPr/>
          <p:nvPr/>
        </p:nvSpPr>
        <p:spPr>
          <a:xfrm>
            <a:off x="6563664" y="4606325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60" y="0"/>
                </a:lnTo>
                <a:lnTo>
                  <a:pt x="576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857" name="object 8857"/>
          <p:cNvSpPr/>
          <p:nvPr/>
        </p:nvSpPr>
        <p:spPr>
          <a:xfrm>
            <a:off x="6572207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858" name="object 8858"/>
          <p:cNvSpPr/>
          <p:nvPr/>
        </p:nvSpPr>
        <p:spPr>
          <a:xfrm>
            <a:off x="6581245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859" name="object 8859"/>
          <p:cNvSpPr/>
          <p:nvPr/>
        </p:nvSpPr>
        <p:spPr>
          <a:xfrm>
            <a:off x="6590290" y="4606325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60" y="0"/>
                </a:lnTo>
                <a:lnTo>
                  <a:pt x="576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860" name="object 8860"/>
          <p:cNvSpPr/>
          <p:nvPr/>
        </p:nvSpPr>
        <p:spPr>
          <a:xfrm>
            <a:off x="6598833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861" name="object 8861"/>
          <p:cNvSpPr/>
          <p:nvPr/>
        </p:nvSpPr>
        <p:spPr>
          <a:xfrm>
            <a:off x="6607870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862" name="object 8862"/>
          <p:cNvSpPr/>
          <p:nvPr/>
        </p:nvSpPr>
        <p:spPr>
          <a:xfrm>
            <a:off x="6616907" y="4606325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59" y="0"/>
                </a:lnTo>
                <a:lnTo>
                  <a:pt x="575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863" name="object 8863"/>
          <p:cNvSpPr/>
          <p:nvPr/>
        </p:nvSpPr>
        <p:spPr>
          <a:xfrm>
            <a:off x="6625449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864" name="object 8864"/>
          <p:cNvSpPr/>
          <p:nvPr/>
        </p:nvSpPr>
        <p:spPr>
          <a:xfrm>
            <a:off x="6634496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865" name="object 8865"/>
          <p:cNvSpPr/>
          <p:nvPr/>
        </p:nvSpPr>
        <p:spPr>
          <a:xfrm>
            <a:off x="6643534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866" name="object 8866"/>
          <p:cNvSpPr/>
          <p:nvPr/>
        </p:nvSpPr>
        <p:spPr>
          <a:xfrm>
            <a:off x="6652075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867" name="object 8867"/>
          <p:cNvSpPr/>
          <p:nvPr/>
        </p:nvSpPr>
        <p:spPr>
          <a:xfrm>
            <a:off x="6661113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868" name="object 8868"/>
          <p:cNvSpPr/>
          <p:nvPr/>
        </p:nvSpPr>
        <p:spPr>
          <a:xfrm>
            <a:off x="6670159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869" name="object 8869"/>
          <p:cNvSpPr/>
          <p:nvPr/>
        </p:nvSpPr>
        <p:spPr>
          <a:xfrm>
            <a:off x="6679196" y="4606325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60" y="0"/>
                </a:lnTo>
                <a:lnTo>
                  <a:pt x="576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870" name="object 8870"/>
          <p:cNvSpPr/>
          <p:nvPr/>
        </p:nvSpPr>
        <p:spPr>
          <a:xfrm>
            <a:off x="6687738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871" name="object 8871"/>
          <p:cNvSpPr/>
          <p:nvPr/>
        </p:nvSpPr>
        <p:spPr>
          <a:xfrm>
            <a:off x="6696785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872" name="object 8872"/>
          <p:cNvSpPr/>
          <p:nvPr/>
        </p:nvSpPr>
        <p:spPr>
          <a:xfrm>
            <a:off x="6705821" y="4606325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60" y="0"/>
                </a:lnTo>
                <a:lnTo>
                  <a:pt x="576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873" name="object 8873"/>
          <p:cNvSpPr/>
          <p:nvPr/>
        </p:nvSpPr>
        <p:spPr>
          <a:xfrm>
            <a:off x="6714364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874" name="object 8874"/>
          <p:cNvSpPr/>
          <p:nvPr/>
        </p:nvSpPr>
        <p:spPr>
          <a:xfrm>
            <a:off x="6723402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875" name="object 8875"/>
          <p:cNvSpPr/>
          <p:nvPr/>
        </p:nvSpPr>
        <p:spPr>
          <a:xfrm>
            <a:off x="6732447" y="4606325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59" y="0"/>
                </a:lnTo>
                <a:lnTo>
                  <a:pt x="575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876" name="object 8876"/>
          <p:cNvSpPr/>
          <p:nvPr/>
        </p:nvSpPr>
        <p:spPr>
          <a:xfrm>
            <a:off x="6740990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877" name="object 8877"/>
          <p:cNvSpPr/>
          <p:nvPr/>
        </p:nvSpPr>
        <p:spPr>
          <a:xfrm>
            <a:off x="6750027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878" name="object 8878"/>
          <p:cNvSpPr/>
          <p:nvPr/>
        </p:nvSpPr>
        <p:spPr>
          <a:xfrm>
            <a:off x="6759074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879" name="object 8879"/>
          <p:cNvSpPr/>
          <p:nvPr/>
        </p:nvSpPr>
        <p:spPr>
          <a:xfrm>
            <a:off x="6767607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880" name="object 8880"/>
          <p:cNvSpPr/>
          <p:nvPr/>
        </p:nvSpPr>
        <p:spPr>
          <a:xfrm>
            <a:off x="6776653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881" name="object 8881"/>
          <p:cNvSpPr/>
          <p:nvPr/>
        </p:nvSpPr>
        <p:spPr>
          <a:xfrm>
            <a:off x="6785691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882" name="object 8882"/>
          <p:cNvSpPr/>
          <p:nvPr/>
        </p:nvSpPr>
        <p:spPr>
          <a:xfrm>
            <a:off x="6794736" y="4606325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60" y="0"/>
                </a:lnTo>
                <a:lnTo>
                  <a:pt x="576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883" name="object 8883"/>
          <p:cNvSpPr/>
          <p:nvPr/>
        </p:nvSpPr>
        <p:spPr>
          <a:xfrm>
            <a:off x="6803279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884" name="object 8884"/>
          <p:cNvSpPr/>
          <p:nvPr/>
        </p:nvSpPr>
        <p:spPr>
          <a:xfrm>
            <a:off x="6812316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885" name="object 8885"/>
          <p:cNvSpPr/>
          <p:nvPr/>
        </p:nvSpPr>
        <p:spPr>
          <a:xfrm>
            <a:off x="6821353" y="4606325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59" y="0"/>
                </a:lnTo>
                <a:lnTo>
                  <a:pt x="575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886" name="object 8886"/>
          <p:cNvSpPr/>
          <p:nvPr/>
        </p:nvSpPr>
        <p:spPr>
          <a:xfrm>
            <a:off x="6829896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887" name="object 8887"/>
          <p:cNvSpPr/>
          <p:nvPr/>
        </p:nvSpPr>
        <p:spPr>
          <a:xfrm>
            <a:off x="6838942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888" name="object 8888"/>
          <p:cNvSpPr/>
          <p:nvPr/>
        </p:nvSpPr>
        <p:spPr>
          <a:xfrm>
            <a:off x="6847979" y="4606325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59" y="0"/>
                </a:lnTo>
                <a:lnTo>
                  <a:pt x="575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889" name="object 8889"/>
          <p:cNvSpPr/>
          <p:nvPr/>
        </p:nvSpPr>
        <p:spPr>
          <a:xfrm>
            <a:off x="6856522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890" name="object 8890"/>
          <p:cNvSpPr/>
          <p:nvPr/>
        </p:nvSpPr>
        <p:spPr>
          <a:xfrm>
            <a:off x="6865559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891" name="object 8891"/>
          <p:cNvSpPr/>
          <p:nvPr/>
        </p:nvSpPr>
        <p:spPr>
          <a:xfrm>
            <a:off x="6874604" y="4606325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60" y="0"/>
                </a:lnTo>
                <a:lnTo>
                  <a:pt x="576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892" name="object 8892"/>
          <p:cNvSpPr/>
          <p:nvPr/>
        </p:nvSpPr>
        <p:spPr>
          <a:xfrm>
            <a:off x="6883147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893" name="object 8893"/>
          <p:cNvSpPr/>
          <p:nvPr/>
        </p:nvSpPr>
        <p:spPr>
          <a:xfrm>
            <a:off x="6892185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894" name="object 8894"/>
          <p:cNvSpPr/>
          <p:nvPr/>
        </p:nvSpPr>
        <p:spPr>
          <a:xfrm>
            <a:off x="6901231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895" name="object 8895"/>
          <p:cNvSpPr/>
          <p:nvPr/>
        </p:nvSpPr>
        <p:spPr>
          <a:xfrm>
            <a:off x="6909764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896" name="object 8896"/>
          <p:cNvSpPr/>
          <p:nvPr/>
        </p:nvSpPr>
        <p:spPr>
          <a:xfrm>
            <a:off x="6918811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897" name="object 8897"/>
          <p:cNvSpPr/>
          <p:nvPr/>
        </p:nvSpPr>
        <p:spPr>
          <a:xfrm>
            <a:off x="6927848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898" name="object 8898"/>
          <p:cNvSpPr/>
          <p:nvPr/>
        </p:nvSpPr>
        <p:spPr>
          <a:xfrm>
            <a:off x="6936895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899" name="object 8899"/>
          <p:cNvSpPr/>
          <p:nvPr/>
        </p:nvSpPr>
        <p:spPr>
          <a:xfrm>
            <a:off x="6945931" y="4606325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59" y="0"/>
                </a:lnTo>
                <a:lnTo>
                  <a:pt x="575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900" name="object 8900"/>
          <p:cNvSpPr/>
          <p:nvPr/>
        </p:nvSpPr>
        <p:spPr>
          <a:xfrm>
            <a:off x="6954474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901" name="object 8901"/>
          <p:cNvSpPr/>
          <p:nvPr/>
        </p:nvSpPr>
        <p:spPr>
          <a:xfrm>
            <a:off x="6963521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902" name="object 8902"/>
          <p:cNvSpPr/>
          <p:nvPr/>
        </p:nvSpPr>
        <p:spPr>
          <a:xfrm>
            <a:off x="6972557" y="4606325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60" y="0"/>
                </a:lnTo>
                <a:lnTo>
                  <a:pt x="576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903" name="object 8903"/>
          <p:cNvSpPr/>
          <p:nvPr/>
        </p:nvSpPr>
        <p:spPr>
          <a:xfrm>
            <a:off x="6981100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904" name="object 8904"/>
          <p:cNvSpPr/>
          <p:nvPr/>
        </p:nvSpPr>
        <p:spPr>
          <a:xfrm>
            <a:off x="6990138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905" name="object 8905"/>
          <p:cNvSpPr/>
          <p:nvPr/>
        </p:nvSpPr>
        <p:spPr>
          <a:xfrm>
            <a:off x="6999182" y="4606325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59" y="0"/>
                </a:lnTo>
                <a:lnTo>
                  <a:pt x="575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906" name="object 8906"/>
          <p:cNvSpPr/>
          <p:nvPr/>
        </p:nvSpPr>
        <p:spPr>
          <a:xfrm>
            <a:off x="7007725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907" name="object 8907"/>
          <p:cNvSpPr/>
          <p:nvPr/>
        </p:nvSpPr>
        <p:spPr>
          <a:xfrm>
            <a:off x="7016763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908" name="object 8908"/>
          <p:cNvSpPr/>
          <p:nvPr/>
        </p:nvSpPr>
        <p:spPr>
          <a:xfrm>
            <a:off x="7025799" y="4606325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60" y="0"/>
                </a:lnTo>
                <a:lnTo>
                  <a:pt x="576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909" name="object 8909"/>
          <p:cNvSpPr/>
          <p:nvPr/>
        </p:nvSpPr>
        <p:spPr>
          <a:xfrm>
            <a:off x="7034342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910" name="object 8910"/>
          <p:cNvSpPr/>
          <p:nvPr/>
        </p:nvSpPr>
        <p:spPr>
          <a:xfrm>
            <a:off x="7043389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911" name="object 8911"/>
          <p:cNvSpPr/>
          <p:nvPr/>
        </p:nvSpPr>
        <p:spPr>
          <a:xfrm>
            <a:off x="7051930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912" name="object 8912"/>
          <p:cNvSpPr/>
          <p:nvPr/>
        </p:nvSpPr>
        <p:spPr>
          <a:xfrm>
            <a:off x="7060968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913" name="object 8913"/>
          <p:cNvSpPr/>
          <p:nvPr/>
        </p:nvSpPr>
        <p:spPr>
          <a:xfrm>
            <a:off x="7070005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914" name="object 8914"/>
          <p:cNvSpPr/>
          <p:nvPr/>
        </p:nvSpPr>
        <p:spPr>
          <a:xfrm>
            <a:off x="7078547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915" name="object 8915"/>
          <p:cNvSpPr/>
          <p:nvPr/>
        </p:nvSpPr>
        <p:spPr>
          <a:xfrm>
            <a:off x="7087594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916" name="object 8916"/>
          <p:cNvSpPr/>
          <p:nvPr/>
        </p:nvSpPr>
        <p:spPr>
          <a:xfrm>
            <a:off x="7096631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917" name="object 8917"/>
          <p:cNvSpPr/>
          <p:nvPr/>
        </p:nvSpPr>
        <p:spPr>
          <a:xfrm>
            <a:off x="7105173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918" name="object 8918"/>
          <p:cNvSpPr/>
          <p:nvPr/>
        </p:nvSpPr>
        <p:spPr>
          <a:xfrm>
            <a:off x="7114211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919" name="object 8919"/>
          <p:cNvSpPr/>
          <p:nvPr/>
        </p:nvSpPr>
        <p:spPr>
          <a:xfrm>
            <a:off x="7123256" y="4606325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59" y="0"/>
                </a:lnTo>
                <a:lnTo>
                  <a:pt x="575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920" name="object 8920"/>
          <p:cNvSpPr/>
          <p:nvPr/>
        </p:nvSpPr>
        <p:spPr>
          <a:xfrm>
            <a:off x="7131798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921" name="object 8921"/>
          <p:cNvSpPr/>
          <p:nvPr/>
        </p:nvSpPr>
        <p:spPr>
          <a:xfrm>
            <a:off x="7140836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922" name="object 8922"/>
          <p:cNvSpPr/>
          <p:nvPr/>
        </p:nvSpPr>
        <p:spPr>
          <a:xfrm>
            <a:off x="7149881" y="4606325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60" y="0"/>
                </a:lnTo>
                <a:lnTo>
                  <a:pt x="576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923" name="object 8923"/>
          <p:cNvSpPr/>
          <p:nvPr/>
        </p:nvSpPr>
        <p:spPr>
          <a:xfrm>
            <a:off x="7158415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924" name="object 8924"/>
          <p:cNvSpPr/>
          <p:nvPr/>
        </p:nvSpPr>
        <p:spPr>
          <a:xfrm>
            <a:off x="7167462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925" name="object 8925"/>
          <p:cNvSpPr/>
          <p:nvPr/>
        </p:nvSpPr>
        <p:spPr>
          <a:xfrm>
            <a:off x="7176498" y="4606325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60" y="0"/>
                </a:lnTo>
                <a:lnTo>
                  <a:pt x="576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926" name="object 8926"/>
          <p:cNvSpPr/>
          <p:nvPr/>
        </p:nvSpPr>
        <p:spPr>
          <a:xfrm>
            <a:off x="7185041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927" name="object 8927"/>
          <p:cNvSpPr/>
          <p:nvPr/>
        </p:nvSpPr>
        <p:spPr>
          <a:xfrm>
            <a:off x="7194087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928" name="object 8928"/>
          <p:cNvSpPr/>
          <p:nvPr/>
        </p:nvSpPr>
        <p:spPr>
          <a:xfrm>
            <a:off x="7203124" y="4606325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60" y="0"/>
                </a:lnTo>
                <a:lnTo>
                  <a:pt x="576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929" name="object 8929"/>
          <p:cNvSpPr/>
          <p:nvPr/>
        </p:nvSpPr>
        <p:spPr>
          <a:xfrm>
            <a:off x="7211667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930" name="object 8930"/>
          <p:cNvSpPr/>
          <p:nvPr/>
        </p:nvSpPr>
        <p:spPr>
          <a:xfrm>
            <a:off x="7220704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931" name="object 8931"/>
          <p:cNvSpPr/>
          <p:nvPr/>
        </p:nvSpPr>
        <p:spPr>
          <a:xfrm>
            <a:off x="7229246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932" name="object 8932"/>
          <p:cNvSpPr/>
          <p:nvPr/>
        </p:nvSpPr>
        <p:spPr>
          <a:xfrm>
            <a:off x="7238293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933" name="object 8933"/>
          <p:cNvSpPr/>
          <p:nvPr/>
        </p:nvSpPr>
        <p:spPr>
          <a:xfrm>
            <a:off x="7247330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934" name="object 8934"/>
          <p:cNvSpPr/>
          <p:nvPr/>
        </p:nvSpPr>
        <p:spPr>
          <a:xfrm>
            <a:off x="7255871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935" name="object 8935"/>
          <p:cNvSpPr/>
          <p:nvPr/>
        </p:nvSpPr>
        <p:spPr>
          <a:xfrm>
            <a:off x="7264909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936" name="object 8936"/>
          <p:cNvSpPr/>
          <p:nvPr/>
        </p:nvSpPr>
        <p:spPr>
          <a:xfrm>
            <a:off x="7273956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937" name="object 8937"/>
          <p:cNvSpPr/>
          <p:nvPr/>
        </p:nvSpPr>
        <p:spPr>
          <a:xfrm>
            <a:off x="7282497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938" name="object 8938"/>
          <p:cNvSpPr/>
          <p:nvPr/>
        </p:nvSpPr>
        <p:spPr>
          <a:xfrm>
            <a:off x="7291535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939" name="object 8939"/>
          <p:cNvSpPr/>
          <p:nvPr/>
        </p:nvSpPr>
        <p:spPr>
          <a:xfrm>
            <a:off x="7300571" y="4606325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59" y="0"/>
                </a:lnTo>
                <a:lnTo>
                  <a:pt x="575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940" name="object 8940"/>
          <p:cNvSpPr/>
          <p:nvPr/>
        </p:nvSpPr>
        <p:spPr>
          <a:xfrm>
            <a:off x="7309114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941" name="object 8941"/>
          <p:cNvSpPr/>
          <p:nvPr/>
        </p:nvSpPr>
        <p:spPr>
          <a:xfrm>
            <a:off x="7318160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942" name="object 8942"/>
          <p:cNvSpPr/>
          <p:nvPr/>
        </p:nvSpPr>
        <p:spPr>
          <a:xfrm>
            <a:off x="7327197" y="4606325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59" y="0"/>
                </a:lnTo>
                <a:lnTo>
                  <a:pt x="575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943" name="object 8943"/>
          <p:cNvSpPr/>
          <p:nvPr/>
        </p:nvSpPr>
        <p:spPr>
          <a:xfrm>
            <a:off x="7335740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944" name="object 8944"/>
          <p:cNvSpPr/>
          <p:nvPr/>
        </p:nvSpPr>
        <p:spPr>
          <a:xfrm>
            <a:off x="7344777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945" name="object 8945"/>
          <p:cNvSpPr/>
          <p:nvPr/>
        </p:nvSpPr>
        <p:spPr>
          <a:xfrm>
            <a:off x="7353823" y="4606325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59" y="0"/>
                </a:lnTo>
                <a:lnTo>
                  <a:pt x="575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946" name="object 8946"/>
          <p:cNvSpPr/>
          <p:nvPr/>
        </p:nvSpPr>
        <p:spPr>
          <a:xfrm>
            <a:off x="7362366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947" name="object 8947"/>
          <p:cNvSpPr/>
          <p:nvPr/>
        </p:nvSpPr>
        <p:spPr>
          <a:xfrm>
            <a:off x="7371403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948" name="object 8948"/>
          <p:cNvSpPr/>
          <p:nvPr/>
        </p:nvSpPr>
        <p:spPr>
          <a:xfrm>
            <a:off x="7380448" y="4606325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59" y="0"/>
                </a:lnTo>
                <a:lnTo>
                  <a:pt x="575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949" name="object 8949"/>
          <p:cNvSpPr/>
          <p:nvPr/>
        </p:nvSpPr>
        <p:spPr>
          <a:xfrm>
            <a:off x="7388982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950" name="object 8950"/>
          <p:cNvSpPr/>
          <p:nvPr/>
        </p:nvSpPr>
        <p:spPr>
          <a:xfrm>
            <a:off x="7398029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951" name="object 8951"/>
          <p:cNvSpPr/>
          <p:nvPr/>
        </p:nvSpPr>
        <p:spPr>
          <a:xfrm>
            <a:off x="7406570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952" name="object 8952"/>
          <p:cNvSpPr/>
          <p:nvPr/>
        </p:nvSpPr>
        <p:spPr>
          <a:xfrm>
            <a:off x="7415608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953" name="object 8953"/>
          <p:cNvSpPr/>
          <p:nvPr/>
        </p:nvSpPr>
        <p:spPr>
          <a:xfrm>
            <a:off x="7424655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954" name="object 8954"/>
          <p:cNvSpPr/>
          <p:nvPr/>
        </p:nvSpPr>
        <p:spPr>
          <a:xfrm>
            <a:off x="7433187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955" name="object 8955"/>
          <p:cNvSpPr/>
          <p:nvPr/>
        </p:nvSpPr>
        <p:spPr>
          <a:xfrm>
            <a:off x="7442234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956" name="object 8956"/>
          <p:cNvSpPr/>
          <p:nvPr/>
        </p:nvSpPr>
        <p:spPr>
          <a:xfrm>
            <a:off x="7451271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957" name="object 8957"/>
          <p:cNvSpPr/>
          <p:nvPr/>
        </p:nvSpPr>
        <p:spPr>
          <a:xfrm>
            <a:off x="7459813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958" name="object 8958"/>
          <p:cNvSpPr/>
          <p:nvPr/>
        </p:nvSpPr>
        <p:spPr>
          <a:xfrm>
            <a:off x="7468859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959" name="object 8959"/>
          <p:cNvSpPr/>
          <p:nvPr/>
        </p:nvSpPr>
        <p:spPr>
          <a:xfrm>
            <a:off x="7477896" y="4606325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60" y="0"/>
                </a:lnTo>
                <a:lnTo>
                  <a:pt x="576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960" name="object 8960"/>
          <p:cNvSpPr/>
          <p:nvPr/>
        </p:nvSpPr>
        <p:spPr>
          <a:xfrm>
            <a:off x="7486439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961" name="object 8961"/>
          <p:cNvSpPr/>
          <p:nvPr/>
        </p:nvSpPr>
        <p:spPr>
          <a:xfrm>
            <a:off x="7495476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962" name="object 8962"/>
          <p:cNvSpPr/>
          <p:nvPr/>
        </p:nvSpPr>
        <p:spPr>
          <a:xfrm>
            <a:off x="7504522" y="4606325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60" y="0"/>
                </a:lnTo>
                <a:lnTo>
                  <a:pt x="576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963" name="object 8963"/>
          <p:cNvSpPr/>
          <p:nvPr/>
        </p:nvSpPr>
        <p:spPr>
          <a:xfrm>
            <a:off x="7513064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964" name="object 8964"/>
          <p:cNvSpPr/>
          <p:nvPr/>
        </p:nvSpPr>
        <p:spPr>
          <a:xfrm>
            <a:off x="7522102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965" name="object 8965"/>
          <p:cNvSpPr/>
          <p:nvPr/>
        </p:nvSpPr>
        <p:spPr>
          <a:xfrm>
            <a:off x="7531147" y="4606325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60" y="0"/>
                </a:lnTo>
                <a:lnTo>
                  <a:pt x="576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966" name="object 8966"/>
          <p:cNvSpPr/>
          <p:nvPr/>
        </p:nvSpPr>
        <p:spPr>
          <a:xfrm>
            <a:off x="7539681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967" name="object 8967"/>
          <p:cNvSpPr/>
          <p:nvPr/>
        </p:nvSpPr>
        <p:spPr>
          <a:xfrm>
            <a:off x="7548728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968" name="object 8968"/>
          <p:cNvSpPr/>
          <p:nvPr/>
        </p:nvSpPr>
        <p:spPr>
          <a:xfrm>
            <a:off x="7557764" y="4606325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60" y="0"/>
                </a:lnTo>
                <a:lnTo>
                  <a:pt x="576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969" name="object 8969"/>
          <p:cNvSpPr/>
          <p:nvPr/>
        </p:nvSpPr>
        <p:spPr>
          <a:xfrm>
            <a:off x="7566307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970" name="object 8970"/>
          <p:cNvSpPr/>
          <p:nvPr/>
        </p:nvSpPr>
        <p:spPr>
          <a:xfrm>
            <a:off x="7575353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971" name="object 8971"/>
          <p:cNvSpPr/>
          <p:nvPr/>
        </p:nvSpPr>
        <p:spPr>
          <a:xfrm>
            <a:off x="7583886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972" name="object 8972"/>
          <p:cNvSpPr/>
          <p:nvPr/>
        </p:nvSpPr>
        <p:spPr>
          <a:xfrm>
            <a:off x="7592932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973" name="object 8973"/>
          <p:cNvSpPr/>
          <p:nvPr/>
        </p:nvSpPr>
        <p:spPr>
          <a:xfrm>
            <a:off x="7601970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974" name="object 8974"/>
          <p:cNvSpPr/>
          <p:nvPr/>
        </p:nvSpPr>
        <p:spPr>
          <a:xfrm>
            <a:off x="7610512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975" name="object 8975"/>
          <p:cNvSpPr/>
          <p:nvPr/>
        </p:nvSpPr>
        <p:spPr>
          <a:xfrm>
            <a:off x="7619549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976" name="object 8976"/>
          <p:cNvSpPr/>
          <p:nvPr/>
        </p:nvSpPr>
        <p:spPr>
          <a:xfrm>
            <a:off x="7628596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977" name="object 8977"/>
          <p:cNvSpPr/>
          <p:nvPr/>
        </p:nvSpPr>
        <p:spPr>
          <a:xfrm>
            <a:off x="7637137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978" name="object 8978"/>
          <p:cNvSpPr/>
          <p:nvPr/>
        </p:nvSpPr>
        <p:spPr>
          <a:xfrm>
            <a:off x="7646175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979" name="object 8979"/>
          <p:cNvSpPr/>
          <p:nvPr/>
        </p:nvSpPr>
        <p:spPr>
          <a:xfrm>
            <a:off x="7655220" y="4606325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60" y="0"/>
                </a:lnTo>
                <a:lnTo>
                  <a:pt x="576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980" name="object 8980"/>
          <p:cNvSpPr/>
          <p:nvPr/>
        </p:nvSpPr>
        <p:spPr>
          <a:xfrm>
            <a:off x="7663754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981" name="object 8981"/>
          <p:cNvSpPr/>
          <p:nvPr/>
        </p:nvSpPr>
        <p:spPr>
          <a:xfrm>
            <a:off x="7672801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982" name="object 8982"/>
          <p:cNvSpPr/>
          <p:nvPr/>
        </p:nvSpPr>
        <p:spPr>
          <a:xfrm>
            <a:off x="7681837" y="4606325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60" y="0"/>
                </a:lnTo>
                <a:lnTo>
                  <a:pt x="576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983" name="object 8983"/>
          <p:cNvSpPr/>
          <p:nvPr/>
        </p:nvSpPr>
        <p:spPr>
          <a:xfrm>
            <a:off x="7690380" y="4606329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5760"/>
                </a:moveTo>
                <a:lnTo>
                  <a:pt x="6479" y="5760"/>
                </a:lnTo>
                <a:lnTo>
                  <a:pt x="6479" y="0"/>
                </a:lnTo>
                <a:lnTo>
                  <a:pt x="0" y="0"/>
                </a:lnTo>
                <a:lnTo>
                  <a:pt x="0" y="576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984" name="object 8984"/>
          <p:cNvSpPr/>
          <p:nvPr/>
        </p:nvSpPr>
        <p:spPr>
          <a:xfrm>
            <a:off x="7690380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985" name="object 8985"/>
          <p:cNvSpPr/>
          <p:nvPr/>
        </p:nvSpPr>
        <p:spPr>
          <a:xfrm>
            <a:off x="7699426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986" name="object 8986"/>
          <p:cNvSpPr/>
          <p:nvPr/>
        </p:nvSpPr>
        <p:spPr>
          <a:xfrm>
            <a:off x="7708462" y="4606325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60" y="0"/>
                </a:lnTo>
                <a:lnTo>
                  <a:pt x="576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987" name="object 8987"/>
          <p:cNvSpPr/>
          <p:nvPr/>
        </p:nvSpPr>
        <p:spPr>
          <a:xfrm>
            <a:off x="7717005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988" name="object 8988"/>
          <p:cNvSpPr/>
          <p:nvPr/>
        </p:nvSpPr>
        <p:spPr>
          <a:xfrm>
            <a:off x="7726043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989" name="object 8989"/>
          <p:cNvSpPr/>
          <p:nvPr/>
        </p:nvSpPr>
        <p:spPr>
          <a:xfrm>
            <a:off x="7735088" y="4606325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59" y="0"/>
                </a:lnTo>
                <a:lnTo>
                  <a:pt x="575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990" name="object 8990"/>
          <p:cNvSpPr/>
          <p:nvPr/>
        </p:nvSpPr>
        <p:spPr>
          <a:xfrm>
            <a:off x="7743631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991" name="object 8991"/>
          <p:cNvSpPr/>
          <p:nvPr/>
        </p:nvSpPr>
        <p:spPr>
          <a:xfrm>
            <a:off x="7752668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992" name="object 8992"/>
          <p:cNvSpPr/>
          <p:nvPr/>
        </p:nvSpPr>
        <p:spPr>
          <a:xfrm>
            <a:off x="7761211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993" name="object 8993"/>
          <p:cNvSpPr/>
          <p:nvPr/>
        </p:nvSpPr>
        <p:spPr>
          <a:xfrm>
            <a:off x="7770248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994" name="object 8994"/>
          <p:cNvSpPr/>
          <p:nvPr/>
        </p:nvSpPr>
        <p:spPr>
          <a:xfrm>
            <a:off x="7779295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995" name="object 8995"/>
          <p:cNvSpPr/>
          <p:nvPr/>
        </p:nvSpPr>
        <p:spPr>
          <a:xfrm>
            <a:off x="7787836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996" name="object 8996"/>
          <p:cNvSpPr/>
          <p:nvPr/>
        </p:nvSpPr>
        <p:spPr>
          <a:xfrm>
            <a:off x="7796874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997" name="object 8997"/>
          <p:cNvSpPr/>
          <p:nvPr/>
        </p:nvSpPr>
        <p:spPr>
          <a:xfrm>
            <a:off x="7805921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998" name="object 8998"/>
          <p:cNvSpPr/>
          <p:nvPr/>
        </p:nvSpPr>
        <p:spPr>
          <a:xfrm>
            <a:off x="7814453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999" name="object 8999"/>
          <p:cNvSpPr/>
          <p:nvPr/>
        </p:nvSpPr>
        <p:spPr>
          <a:xfrm>
            <a:off x="7823500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000" name="object 9000"/>
          <p:cNvSpPr/>
          <p:nvPr/>
        </p:nvSpPr>
        <p:spPr>
          <a:xfrm>
            <a:off x="7832535" y="4606325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59" y="0"/>
                </a:lnTo>
                <a:lnTo>
                  <a:pt x="575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001" name="object 9001"/>
          <p:cNvSpPr/>
          <p:nvPr/>
        </p:nvSpPr>
        <p:spPr>
          <a:xfrm>
            <a:off x="7841078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002" name="object 9002"/>
          <p:cNvSpPr/>
          <p:nvPr/>
        </p:nvSpPr>
        <p:spPr>
          <a:xfrm>
            <a:off x="7850125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003" name="object 9003"/>
          <p:cNvSpPr/>
          <p:nvPr/>
        </p:nvSpPr>
        <p:spPr>
          <a:xfrm>
            <a:off x="7859162" y="4606325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60" y="0"/>
                </a:lnTo>
                <a:lnTo>
                  <a:pt x="576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004" name="object 9004"/>
          <p:cNvSpPr/>
          <p:nvPr/>
        </p:nvSpPr>
        <p:spPr>
          <a:xfrm>
            <a:off x="7867705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005" name="object 9005"/>
          <p:cNvSpPr/>
          <p:nvPr/>
        </p:nvSpPr>
        <p:spPr>
          <a:xfrm>
            <a:off x="7876742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006" name="object 9006"/>
          <p:cNvSpPr/>
          <p:nvPr/>
        </p:nvSpPr>
        <p:spPr>
          <a:xfrm>
            <a:off x="7885788" y="4606325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60" y="0"/>
                </a:lnTo>
                <a:lnTo>
                  <a:pt x="576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007" name="object 9007"/>
          <p:cNvSpPr/>
          <p:nvPr/>
        </p:nvSpPr>
        <p:spPr>
          <a:xfrm>
            <a:off x="7894330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008" name="object 9008"/>
          <p:cNvSpPr/>
          <p:nvPr/>
        </p:nvSpPr>
        <p:spPr>
          <a:xfrm>
            <a:off x="7903368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009" name="object 9009"/>
          <p:cNvSpPr/>
          <p:nvPr/>
        </p:nvSpPr>
        <p:spPr>
          <a:xfrm>
            <a:off x="7912404" y="4606325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59" y="0"/>
                </a:lnTo>
                <a:lnTo>
                  <a:pt x="575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010" name="object 9010"/>
          <p:cNvSpPr/>
          <p:nvPr/>
        </p:nvSpPr>
        <p:spPr>
          <a:xfrm>
            <a:off x="7920947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011" name="object 9011"/>
          <p:cNvSpPr/>
          <p:nvPr/>
        </p:nvSpPr>
        <p:spPr>
          <a:xfrm>
            <a:off x="7929994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012" name="object 9012"/>
          <p:cNvSpPr/>
          <p:nvPr/>
        </p:nvSpPr>
        <p:spPr>
          <a:xfrm>
            <a:off x="7938526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013" name="object 9013"/>
          <p:cNvSpPr/>
          <p:nvPr/>
        </p:nvSpPr>
        <p:spPr>
          <a:xfrm>
            <a:off x="7947573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014" name="object 9014"/>
          <p:cNvSpPr/>
          <p:nvPr/>
        </p:nvSpPr>
        <p:spPr>
          <a:xfrm>
            <a:off x="7956610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015" name="object 9015"/>
          <p:cNvSpPr/>
          <p:nvPr/>
        </p:nvSpPr>
        <p:spPr>
          <a:xfrm>
            <a:off x="7965151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016" name="object 9016"/>
          <p:cNvSpPr/>
          <p:nvPr/>
        </p:nvSpPr>
        <p:spPr>
          <a:xfrm>
            <a:off x="7974198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017" name="object 9017"/>
          <p:cNvSpPr/>
          <p:nvPr/>
        </p:nvSpPr>
        <p:spPr>
          <a:xfrm>
            <a:off x="7983236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018" name="object 9018"/>
          <p:cNvSpPr/>
          <p:nvPr/>
        </p:nvSpPr>
        <p:spPr>
          <a:xfrm>
            <a:off x="7991778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019" name="object 9019"/>
          <p:cNvSpPr/>
          <p:nvPr/>
        </p:nvSpPr>
        <p:spPr>
          <a:xfrm>
            <a:off x="8000815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020" name="object 9020"/>
          <p:cNvSpPr/>
          <p:nvPr/>
        </p:nvSpPr>
        <p:spPr>
          <a:xfrm>
            <a:off x="8009861" y="4606325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60" y="0"/>
                </a:lnTo>
                <a:lnTo>
                  <a:pt x="576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021" name="object 9021"/>
          <p:cNvSpPr/>
          <p:nvPr/>
        </p:nvSpPr>
        <p:spPr>
          <a:xfrm>
            <a:off x="8018403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022" name="object 9022"/>
          <p:cNvSpPr/>
          <p:nvPr/>
        </p:nvSpPr>
        <p:spPr>
          <a:xfrm>
            <a:off x="8027441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023" name="object 9023"/>
          <p:cNvSpPr/>
          <p:nvPr/>
        </p:nvSpPr>
        <p:spPr>
          <a:xfrm>
            <a:off x="8036486" y="4606325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60" y="0"/>
                </a:lnTo>
                <a:lnTo>
                  <a:pt x="576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024" name="object 9024"/>
          <p:cNvSpPr/>
          <p:nvPr/>
        </p:nvSpPr>
        <p:spPr>
          <a:xfrm>
            <a:off x="8045020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025" name="object 9025"/>
          <p:cNvSpPr/>
          <p:nvPr/>
        </p:nvSpPr>
        <p:spPr>
          <a:xfrm>
            <a:off x="8054067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026" name="object 9026"/>
          <p:cNvSpPr/>
          <p:nvPr/>
        </p:nvSpPr>
        <p:spPr>
          <a:xfrm>
            <a:off x="8063103" y="4606325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60" y="0"/>
                </a:lnTo>
                <a:lnTo>
                  <a:pt x="576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027" name="object 9027"/>
          <p:cNvSpPr/>
          <p:nvPr/>
        </p:nvSpPr>
        <p:spPr>
          <a:xfrm>
            <a:off x="8071645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5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028" name="object 9028"/>
          <p:cNvSpPr/>
          <p:nvPr/>
        </p:nvSpPr>
        <p:spPr>
          <a:xfrm>
            <a:off x="8080692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029" name="object 9029"/>
          <p:cNvSpPr/>
          <p:nvPr/>
        </p:nvSpPr>
        <p:spPr>
          <a:xfrm>
            <a:off x="8089728" y="4606325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59" y="0"/>
                </a:lnTo>
                <a:lnTo>
                  <a:pt x="575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030" name="object 9030"/>
          <p:cNvSpPr/>
          <p:nvPr/>
        </p:nvSpPr>
        <p:spPr>
          <a:xfrm>
            <a:off x="8098271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031" name="object 9031"/>
          <p:cNvSpPr/>
          <p:nvPr/>
        </p:nvSpPr>
        <p:spPr>
          <a:xfrm>
            <a:off x="8107309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032" name="object 9032"/>
          <p:cNvSpPr/>
          <p:nvPr/>
        </p:nvSpPr>
        <p:spPr>
          <a:xfrm>
            <a:off x="8115851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033" name="object 9033"/>
          <p:cNvSpPr/>
          <p:nvPr/>
        </p:nvSpPr>
        <p:spPr>
          <a:xfrm>
            <a:off x="8124897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034" name="object 9034"/>
          <p:cNvSpPr/>
          <p:nvPr/>
        </p:nvSpPr>
        <p:spPr>
          <a:xfrm>
            <a:off x="8133934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035" name="object 9035"/>
          <p:cNvSpPr/>
          <p:nvPr/>
        </p:nvSpPr>
        <p:spPr>
          <a:xfrm>
            <a:off x="8142476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036" name="object 9036"/>
          <p:cNvSpPr/>
          <p:nvPr/>
        </p:nvSpPr>
        <p:spPr>
          <a:xfrm>
            <a:off x="8151514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037" name="object 9037"/>
          <p:cNvSpPr/>
          <p:nvPr/>
        </p:nvSpPr>
        <p:spPr>
          <a:xfrm>
            <a:off x="8160560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038" name="object 9038"/>
          <p:cNvSpPr/>
          <p:nvPr/>
        </p:nvSpPr>
        <p:spPr>
          <a:xfrm>
            <a:off x="8169102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79" y="0"/>
                </a:lnTo>
                <a:lnTo>
                  <a:pt x="6479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039" name="object 9039"/>
          <p:cNvSpPr/>
          <p:nvPr/>
        </p:nvSpPr>
        <p:spPr>
          <a:xfrm>
            <a:off x="8178140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040" name="object 9040"/>
          <p:cNvSpPr/>
          <p:nvPr/>
        </p:nvSpPr>
        <p:spPr>
          <a:xfrm>
            <a:off x="8187176" y="4606325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60" y="0"/>
                </a:lnTo>
                <a:lnTo>
                  <a:pt x="576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041" name="object 9041"/>
          <p:cNvSpPr/>
          <p:nvPr/>
        </p:nvSpPr>
        <p:spPr>
          <a:xfrm>
            <a:off x="8195719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042" name="object 9042"/>
          <p:cNvSpPr/>
          <p:nvPr/>
        </p:nvSpPr>
        <p:spPr>
          <a:xfrm>
            <a:off x="8204766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043" name="object 9043"/>
          <p:cNvSpPr/>
          <p:nvPr/>
        </p:nvSpPr>
        <p:spPr>
          <a:xfrm>
            <a:off x="8213802" y="4606325"/>
            <a:ext cx="4430" cy="443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0" y="0"/>
                </a:moveTo>
                <a:lnTo>
                  <a:pt x="5760" y="0"/>
                </a:lnTo>
                <a:lnTo>
                  <a:pt x="576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044" name="object 9044"/>
          <p:cNvSpPr/>
          <p:nvPr/>
        </p:nvSpPr>
        <p:spPr>
          <a:xfrm>
            <a:off x="8222344" y="4606325"/>
            <a:ext cx="4873" cy="4430"/>
          </a:xfrm>
          <a:custGeom>
            <a:avLst/>
            <a:gdLst/>
            <a:ahLst/>
            <a:cxnLst/>
            <a:rect l="l" t="t" r="r" b="b"/>
            <a:pathLst>
              <a:path w="6984" h="6350">
                <a:moveTo>
                  <a:pt x="0" y="0"/>
                </a:moveTo>
                <a:lnTo>
                  <a:pt x="6480" y="0"/>
                </a:lnTo>
                <a:lnTo>
                  <a:pt x="6480" y="5760"/>
                </a:lnTo>
                <a:lnTo>
                  <a:pt x="0" y="57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045" name="object 9045"/>
          <p:cNvSpPr/>
          <p:nvPr/>
        </p:nvSpPr>
        <p:spPr>
          <a:xfrm>
            <a:off x="4047515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046" name="object 9046"/>
          <p:cNvSpPr/>
          <p:nvPr/>
        </p:nvSpPr>
        <p:spPr>
          <a:xfrm>
            <a:off x="4056057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047" name="object 9047"/>
          <p:cNvSpPr/>
          <p:nvPr/>
        </p:nvSpPr>
        <p:spPr>
          <a:xfrm>
            <a:off x="4065103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048" name="object 9048"/>
          <p:cNvSpPr/>
          <p:nvPr/>
        </p:nvSpPr>
        <p:spPr>
          <a:xfrm>
            <a:off x="4074139" y="491677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049" name="object 9049"/>
          <p:cNvSpPr/>
          <p:nvPr/>
        </p:nvSpPr>
        <p:spPr>
          <a:xfrm>
            <a:off x="4082682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050" name="object 9050"/>
          <p:cNvSpPr/>
          <p:nvPr/>
        </p:nvSpPr>
        <p:spPr>
          <a:xfrm>
            <a:off x="4091720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051" name="object 9051"/>
          <p:cNvSpPr/>
          <p:nvPr/>
        </p:nvSpPr>
        <p:spPr>
          <a:xfrm>
            <a:off x="4100765" y="491677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052" name="object 9052"/>
          <p:cNvSpPr/>
          <p:nvPr/>
        </p:nvSpPr>
        <p:spPr>
          <a:xfrm>
            <a:off x="4109299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053" name="object 9053"/>
          <p:cNvSpPr/>
          <p:nvPr/>
        </p:nvSpPr>
        <p:spPr>
          <a:xfrm>
            <a:off x="4118346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054" name="object 9054"/>
          <p:cNvSpPr/>
          <p:nvPr/>
        </p:nvSpPr>
        <p:spPr>
          <a:xfrm>
            <a:off x="4127381" y="491677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055" name="object 9055"/>
          <p:cNvSpPr/>
          <p:nvPr/>
        </p:nvSpPr>
        <p:spPr>
          <a:xfrm>
            <a:off x="4135924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056" name="object 9056"/>
          <p:cNvSpPr/>
          <p:nvPr/>
        </p:nvSpPr>
        <p:spPr>
          <a:xfrm>
            <a:off x="4144971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057" name="object 9057"/>
          <p:cNvSpPr/>
          <p:nvPr/>
        </p:nvSpPr>
        <p:spPr>
          <a:xfrm>
            <a:off x="4154007" y="491677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058" name="object 9058"/>
          <p:cNvSpPr/>
          <p:nvPr/>
        </p:nvSpPr>
        <p:spPr>
          <a:xfrm>
            <a:off x="4162550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059" name="object 9059"/>
          <p:cNvSpPr/>
          <p:nvPr/>
        </p:nvSpPr>
        <p:spPr>
          <a:xfrm>
            <a:off x="4171588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060" name="object 9060"/>
          <p:cNvSpPr/>
          <p:nvPr/>
        </p:nvSpPr>
        <p:spPr>
          <a:xfrm>
            <a:off x="4180633" y="491677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061" name="object 9061"/>
          <p:cNvSpPr/>
          <p:nvPr/>
        </p:nvSpPr>
        <p:spPr>
          <a:xfrm>
            <a:off x="4189176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062" name="object 9062"/>
          <p:cNvSpPr/>
          <p:nvPr/>
        </p:nvSpPr>
        <p:spPr>
          <a:xfrm>
            <a:off x="4198213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063" name="object 9063"/>
          <p:cNvSpPr/>
          <p:nvPr/>
        </p:nvSpPr>
        <p:spPr>
          <a:xfrm>
            <a:off x="4207259" y="491677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064" name="object 9064"/>
          <p:cNvSpPr/>
          <p:nvPr/>
        </p:nvSpPr>
        <p:spPr>
          <a:xfrm>
            <a:off x="4215793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065" name="object 9065"/>
          <p:cNvSpPr/>
          <p:nvPr/>
        </p:nvSpPr>
        <p:spPr>
          <a:xfrm>
            <a:off x="4224839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066" name="object 9066"/>
          <p:cNvSpPr/>
          <p:nvPr/>
        </p:nvSpPr>
        <p:spPr>
          <a:xfrm>
            <a:off x="4233876" y="491677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067" name="object 9067"/>
          <p:cNvSpPr/>
          <p:nvPr/>
        </p:nvSpPr>
        <p:spPr>
          <a:xfrm>
            <a:off x="4242419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068" name="object 9068"/>
          <p:cNvSpPr/>
          <p:nvPr/>
        </p:nvSpPr>
        <p:spPr>
          <a:xfrm>
            <a:off x="4251465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069" name="object 9069"/>
          <p:cNvSpPr/>
          <p:nvPr/>
        </p:nvSpPr>
        <p:spPr>
          <a:xfrm>
            <a:off x="4259997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070" name="object 9070"/>
          <p:cNvSpPr/>
          <p:nvPr/>
        </p:nvSpPr>
        <p:spPr>
          <a:xfrm>
            <a:off x="4269044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071" name="object 9071"/>
          <p:cNvSpPr/>
          <p:nvPr/>
        </p:nvSpPr>
        <p:spPr>
          <a:xfrm>
            <a:off x="4278082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072" name="object 9072"/>
          <p:cNvSpPr/>
          <p:nvPr/>
        </p:nvSpPr>
        <p:spPr>
          <a:xfrm>
            <a:off x="4286623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073" name="object 9073"/>
          <p:cNvSpPr/>
          <p:nvPr/>
        </p:nvSpPr>
        <p:spPr>
          <a:xfrm>
            <a:off x="4295670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074" name="object 9074"/>
          <p:cNvSpPr/>
          <p:nvPr/>
        </p:nvSpPr>
        <p:spPr>
          <a:xfrm>
            <a:off x="4304708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075" name="object 9075"/>
          <p:cNvSpPr/>
          <p:nvPr/>
        </p:nvSpPr>
        <p:spPr>
          <a:xfrm>
            <a:off x="4313249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076" name="object 9076"/>
          <p:cNvSpPr/>
          <p:nvPr/>
        </p:nvSpPr>
        <p:spPr>
          <a:xfrm>
            <a:off x="4322286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077" name="object 9077"/>
          <p:cNvSpPr/>
          <p:nvPr/>
        </p:nvSpPr>
        <p:spPr>
          <a:xfrm>
            <a:off x="4331332" y="491677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078" name="object 9078"/>
          <p:cNvSpPr/>
          <p:nvPr/>
        </p:nvSpPr>
        <p:spPr>
          <a:xfrm>
            <a:off x="4339875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079" name="object 9079"/>
          <p:cNvSpPr/>
          <p:nvPr/>
        </p:nvSpPr>
        <p:spPr>
          <a:xfrm>
            <a:off x="4348912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080" name="object 9080"/>
          <p:cNvSpPr/>
          <p:nvPr/>
        </p:nvSpPr>
        <p:spPr>
          <a:xfrm>
            <a:off x="4357949" y="491677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081" name="object 9081"/>
          <p:cNvSpPr/>
          <p:nvPr/>
        </p:nvSpPr>
        <p:spPr>
          <a:xfrm>
            <a:off x="4366492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082" name="object 9082"/>
          <p:cNvSpPr/>
          <p:nvPr/>
        </p:nvSpPr>
        <p:spPr>
          <a:xfrm>
            <a:off x="4375538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083" name="object 9083"/>
          <p:cNvSpPr/>
          <p:nvPr/>
        </p:nvSpPr>
        <p:spPr>
          <a:xfrm>
            <a:off x="4384574" y="491677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084" name="object 9084"/>
          <p:cNvSpPr/>
          <p:nvPr/>
        </p:nvSpPr>
        <p:spPr>
          <a:xfrm>
            <a:off x="4393117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085" name="object 9085"/>
          <p:cNvSpPr/>
          <p:nvPr/>
        </p:nvSpPr>
        <p:spPr>
          <a:xfrm>
            <a:off x="4402155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086" name="object 9086"/>
          <p:cNvSpPr/>
          <p:nvPr/>
        </p:nvSpPr>
        <p:spPr>
          <a:xfrm>
            <a:off x="4411200" y="491677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087" name="object 9087"/>
          <p:cNvSpPr/>
          <p:nvPr/>
        </p:nvSpPr>
        <p:spPr>
          <a:xfrm>
            <a:off x="4419743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088" name="object 9088"/>
          <p:cNvSpPr/>
          <p:nvPr/>
        </p:nvSpPr>
        <p:spPr>
          <a:xfrm>
            <a:off x="4428781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089" name="object 9089"/>
          <p:cNvSpPr/>
          <p:nvPr/>
        </p:nvSpPr>
        <p:spPr>
          <a:xfrm>
            <a:off x="4437825" y="491677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090" name="object 9090"/>
          <p:cNvSpPr/>
          <p:nvPr/>
        </p:nvSpPr>
        <p:spPr>
          <a:xfrm>
            <a:off x="4446359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091" name="object 9091"/>
          <p:cNvSpPr/>
          <p:nvPr/>
        </p:nvSpPr>
        <p:spPr>
          <a:xfrm>
            <a:off x="4455406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092" name="object 9092"/>
          <p:cNvSpPr/>
          <p:nvPr/>
        </p:nvSpPr>
        <p:spPr>
          <a:xfrm>
            <a:off x="4464442" y="491677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093" name="object 9093"/>
          <p:cNvSpPr/>
          <p:nvPr/>
        </p:nvSpPr>
        <p:spPr>
          <a:xfrm>
            <a:off x="4472985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094" name="object 9094"/>
          <p:cNvSpPr/>
          <p:nvPr/>
        </p:nvSpPr>
        <p:spPr>
          <a:xfrm>
            <a:off x="4482032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095" name="object 9095"/>
          <p:cNvSpPr/>
          <p:nvPr/>
        </p:nvSpPr>
        <p:spPr>
          <a:xfrm>
            <a:off x="4490565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096" name="object 9096"/>
          <p:cNvSpPr/>
          <p:nvPr/>
        </p:nvSpPr>
        <p:spPr>
          <a:xfrm>
            <a:off x="4499611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097" name="object 9097"/>
          <p:cNvSpPr/>
          <p:nvPr/>
        </p:nvSpPr>
        <p:spPr>
          <a:xfrm>
            <a:off x="4508648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098" name="object 9098"/>
          <p:cNvSpPr/>
          <p:nvPr/>
        </p:nvSpPr>
        <p:spPr>
          <a:xfrm>
            <a:off x="4517190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099" name="object 9099"/>
          <p:cNvSpPr/>
          <p:nvPr/>
        </p:nvSpPr>
        <p:spPr>
          <a:xfrm>
            <a:off x="4526237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100" name="object 9100"/>
          <p:cNvSpPr/>
          <p:nvPr/>
        </p:nvSpPr>
        <p:spPr>
          <a:xfrm>
            <a:off x="4535275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101" name="object 9101"/>
          <p:cNvSpPr/>
          <p:nvPr/>
        </p:nvSpPr>
        <p:spPr>
          <a:xfrm>
            <a:off x="4543816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102" name="object 9102"/>
          <p:cNvSpPr/>
          <p:nvPr/>
        </p:nvSpPr>
        <p:spPr>
          <a:xfrm>
            <a:off x="4552854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103" name="object 9103"/>
          <p:cNvSpPr/>
          <p:nvPr/>
        </p:nvSpPr>
        <p:spPr>
          <a:xfrm>
            <a:off x="4561901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104" name="object 9104"/>
          <p:cNvSpPr/>
          <p:nvPr/>
        </p:nvSpPr>
        <p:spPr>
          <a:xfrm>
            <a:off x="4570441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105" name="object 9105"/>
          <p:cNvSpPr/>
          <p:nvPr/>
        </p:nvSpPr>
        <p:spPr>
          <a:xfrm>
            <a:off x="4579479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106" name="object 9106"/>
          <p:cNvSpPr/>
          <p:nvPr/>
        </p:nvSpPr>
        <p:spPr>
          <a:xfrm>
            <a:off x="4588525" y="491677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107" name="object 9107"/>
          <p:cNvSpPr/>
          <p:nvPr/>
        </p:nvSpPr>
        <p:spPr>
          <a:xfrm>
            <a:off x="4597058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108" name="object 9108"/>
          <p:cNvSpPr/>
          <p:nvPr/>
        </p:nvSpPr>
        <p:spPr>
          <a:xfrm>
            <a:off x="4606105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109" name="object 9109"/>
          <p:cNvSpPr/>
          <p:nvPr/>
        </p:nvSpPr>
        <p:spPr>
          <a:xfrm>
            <a:off x="4615142" y="491677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110" name="object 9110"/>
          <p:cNvSpPr/>
          <p:nvPr/>
        </p:nvSpPr>
        <p:spPr>
          <a:xfrm>
            <a:off x="4623685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111" name="object 9111"/>
          <p:cNvSpPr/>
          <p:nvPr/>
        </p:nvSpPr>
        <p:spPr>
          <a:xfrm>
            <a:off x="4632731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112" name="object 9112"/>
          <p:cNvSpPr/>
          <p:nvPr/>
        </p:nvSpPr>
        <p:spPr>
          <a:xfrm>
            <a:off x="4641767" y="491677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113" name="object 9113"/>
          <p:cNvSpPr/>
          <p:nvPr/>
        </p:nvSpPr>
        <p:spPr>
          <a:xfrm>
            <a:off x="4650310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114" name="object 9114"/>
          <p:cNvSpPr/>
          <p:nvPr/>
        </p:nvSpPr>
        <p:spPr>
          <a:xfrm>
            <a:off x="4659348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115" name="object 9115"/>
          <p:cNvSpPr/>
          <p:nvPr/>
        </p:nvSpPr>
        <p:spPr>
          <a:xfrm>
            <a:off x="4668393" y="491677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116" name="object 9116"/>
          <p:cNvSpPr/>
          <p:nvPr/>
        </p:nvSpPr>
        <p:spPr>
          <a:xfrm>
            <a:off x="4676927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117" name="object 9117"/>
          <p:cNvSpPr/>
          <p:nvPr/>
        </p:nvSpPr>
        <p:spPr>
          <a:xfrm>
            <a:off x="4685974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118" name="object 9118"/>
          <p:cNvSpPr/>
          <p:nvPr/>
        </p:nvSpPr>
        <p:spPr>
          <a:xfrm>
            <a:off x="4695010" y="491677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119" name="object 9119"/>
          <p:cNvSpPr/>
          <p:nvPr/>
        </p:nvSpPr>
        <p:spPr>
          <a:xfrm>
            <a:off x="4703552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120" name="object 9120"/>
          <p:cNvSpPr/>
          <p:nvPr/>
        </p:nvSpPr>
        <p:spPr>
          <a:xfrm>
            <a:off x="4712599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121" name="object 9121"/>
          <p:cNvSpPr/>
          <p:nvPr/>
        </p:nvSpPr>
        <p:spPr>
          <a:xfrm>
            <a:off x="4721635" y="491677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122" name="object 9122"/>
          <p:cNvSpPr/>
          <p:nvPr/>
        </p:nvSpPr>
        <p:spPr>
          <a:xfrm>
            <a:off x="4730178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123" name="object 9123"/>
          <p:cNvSpPr/>
          <p:nvPr/>
        </p:nvSpPr>
        <p:spPr>
          <a:xfrm>
            <a:off x="4739216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124" name="object 9124"/>
          <p:cNvSpPr/>
          <p:nvPr/>
        </p:nvSpPr>
        <p:spPr>
          <a:xfrm>
            <a:off x="4747758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125" name="object 9125"/>
          <p:cNvSpPr/>
          <p:nvPr/>
        </p:nvSpPr>
        <p:spPr>
          <a:xfrm>
            <a:off x="4756804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126" name="object 9126"/>
          <p:cNvSpPr/>
          <p:nvPr/>
        </p:nvSpPr>
        <p:spPr>
          <a:xfrm>
            <a:off x="4765841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127" name="object 9127"/>
          <p:cNvSpPr/>
          <p:nvPr/>
        </p:nvSpPr>
        <p:spPr>
          <a:xfrm>
            <a:off x="4774383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128" name="object 9128"/>
          <p:cNvSpPr/>
          <p:nvPr/>
        </p:nvSpPr>
        <p:spPr>
          <a:xfrm>
            <a:off x="4783421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129" name="object 9129"/>
          <p:cNvSpPr/>
          <p:nvPr/>
        </p:nvSpPr>
        <p:spPr>
          <a:xfrm>
            <a:off x="4792467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130" name="object 9130"/>
          <p:cNvSpPr/>
          <p:nvPr/>
        </p:nvSpPr>
        <p:spPr>
          <a:xfrm>
            <a:off x="4801009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131" name="object 9131"/>
          <p:cNvSpPr/>
          <p:nvPr/>
        </p:nvSpPr>
        <p:spPr>
          <a:xfrm>
            <a:off x="4810047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132" name="object 9132"/>
          <p:cNvSpPr/>
          <p:nvPr/>
        </p:nvSpPr>
        <p:spPr>
          <a:xfrm>
            <a:off x="4819093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133" name="object 9133"/>
          <p:cNvSpPr/>
          <p:nvPr/>
        </p:nvSpPr>
        <p:spPr>
          <a:xfrm>
            <a:off x="4827626" y="4916768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6480"/>
                </a:moveTo>
                <a:lnTo>
                  <a:pt x="6479" y="6480"/>
                </a:lnTo>
                <a:lnTo>
                  <a:pt x="6479" y="0"/>
                </a:lnTo>
                <a:lnTo>
                  <a:pt x="0" y="0"/>
                </a:lnTo>
                <a:lnTo>
                  <a:pt x="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134" name="object 9134"/>
          <p:cNvSpPr/>
          <p:nvPr/>
        </p:nvSpPr>
        <p:spPr>
          <a:xfrm>
            <a:off x="4827626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135" name="object 9135"/>
          <p:cNvSpPr/>
          <p:nvPr/>
        </p:nvSpPr>
        <p:spPr>
          <a:xfrm>
            <a:off x="4836672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136" name="object 9136"/>
          <p:cNvSpPr/>
          <p:nvPr/>
        </p:nvSpPr>
        <p:spPr>
          <a:xfrm>
            <a:off x="4845708" y="491677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137" name="object 9137"/>
          <p:cNvSpPr/>
          <p:nvPr/>
        </p:nvSpPr>
        <p:spPr>
          <a:xfrm>
            <a:off x="4854251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138" name="object 9138"/>
          <p:cNvSpPr/>
          <p:nvPr/>
        </p:nvSpPr>
        <p:spPr>
          <a:xfrm>
            <a:off x="4863298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139" name="object 9139"/>
          <p:cNvSpPr/>
          <p:nvPr/>
        </p:nvSpPr>
        <p:spPr>
          <a:xfrm>
            <a:off x="4872334" y="491677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140" name="object 9140"/>
          <p:cNvSpPr/>
          <p:nvPr/>
        </p:nvSpPr>
        <p:spPr>
          <a:xfrm>
            <a:off x="4880877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141" name="object 9141"/>
          <p:cNvSpPr/>
          <p:nvPr/>
        </p:nvSpPr>
        <p:spPr>
          <a:xfrm>
            <a:off x="4889915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142" name="object 9142"/>
          <p:cNvSpPr/>
          <p:nvPr/>
        </p:nvSpPr>
        <p:spPr>
          <a:xfrm>
            <a:off x="4898960" y="491677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143" name="object 9143"/>
          <p:cNvSpPr/>
          <p:nvPr/>
        </p:nvSpPr>
        <p:spPr>
          <a:xfrm>
            <a:off x="4907503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144" name="object 9144"/>
          <p:cNvSpPr/>
          <p:nvPr/>
        </p:nvSpPr>
        <p:spPr>
          <a:xfrm>
            <a:off x="4916540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145" name="object 9145"/>
          <p:cNvSpPr/>
          <p:nvPr/>
        </p:nvSpPr>
        <p:spPr>
          <a:xfrm>
            <a:off x="4925577" y="491677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146" name="object 9146"/>
          <p:cNvSpPr/>
          <p:nvPr/>
        </p:nvSpPr>
        <p:spPr>
          <a:xfrm>
            <a:off x="4934120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147" name="object 9147"/>
          <p:cNvSpPr/>
          <p:nvPr/>
        </p:nvSpPr>
        <p:spPr>
          <a:xfrm>
            <a:off x="4943166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148" name="object 9148"/>
          <p:cNvSpPr/>
          <p:nvPr/>
        </p:nvSpPr>
        <p:spPr>
          <a:xfrm>
            <a:off x="4952203" y="491677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149" name="object 9149"/>
          <p:cNvSpPr/>
          <p:nvPr/>
        </p:nvSpPr>
        <p:spPr>
          <a:xfrm>
            <a:off x="4960745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150" name="object 9150"/>
          <p:cNvSpPr/>
          <p:nvPr/>
        </p:nvSpPr>
        <p:spPr>
          <a:xfrm>
            <a:off x="4969783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151" name="object 9151"/>
          <p:cNvSpPr/>
          <p:nvPr/>
        </p:nvSpPr>
        <p:spPr>
          <a:xfrm>
            <a:off x="4978828" y="491677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152" name="object 9152"/>
          <p:cNvSpPr/>
          <p:nvPr/>
        </p:nvSpPr>
        <p:spPr>
          <a:xfrm>
            <a:off x="4987371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153" name="object 9153"/>
          <p:cNvSpPr/>
          <p:nvPr/>
        </p:nvSpPr>
        <p:spPr>
          <a:xfrm>
            <a:off x="4996409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154" name="object 9154"/>
          <p:cNvSpPr/>
          <p:nvPr/>
        </p:nvSpPr>
        <p:spPr>
          <a:xfrm>
            <a:off x="5004950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155" name="object 9155"/>
          <p:cNvSpPr/>
          <p:nvPr/>
        </p:nvSpPr>
        <p:spPr>
          <a:xfrm>
            <a:off x="5013988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156" name="object 9156"/>
          <p:cNvSpPr/>
          <p:nvPr/>
        </p:nvSpPr>
        <p:spPr>
          <a:xfrm>
            <a:off x="5023034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157" name="object 9157"/>
          <p:cNvSpPr/>
          <p:nvPr/>
        </p:nvSpPr>
        <p:spPr>
          <a:xfrm>
            <a:off x="5031576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158" name="object 9158"/>
          <p:cNvSpPr/>
          <p:nvPr/>
        </p:nvSpPr>
        <p:spPr>
          <a:xfrm>
            <a:off x="5040613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159" name="object 9159"/>
          <p:cNvSpPr/>
          <p:nvPr/>
        </p:nvSpPr>
        <p:spPr>
          <a:xfrm>
            <a:off x="5049660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160" name="object 9160"/>
          <p:cNvSpPr/>
          <p:nvPr/>
        </p:nvSpPr>
        <p:spPr>
          <a:xfrm>
            <a:off x="5058193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161" name="object 9161"/>
          <p:cNvSpPr/>
          <p:nvPr/>
        </p:nvSpPr>
        <p:spPr>
          <a:xfrm>
            <a:off x="5067239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162" name="object 9162"/>
          <p:cNvSpPr/>
          <p:nvPr/>
        </p:nvSpPr>
        <p:spPr>
          <a:xfrm>
            <a:off x="5076277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163" name="object 9163"/>
          <p:cNvSpPr/>
          <p:nvPr/>
        </p:nvSpPr>
        <p:spPr>
          <a:xfrm>
            <a:off x="5084818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164" name="object 9164"/>
          <p:cNvSpPr/>
          <p:nvPr/>
        </p:nvSpPr>
        <p:spPr>
          <a:xfrm>
            <a:off x="5093865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165" name="object 9165"/>
          <p:cNvSpPr/>
          <p:nvPr/>
        </p:nvSpPr>
        <p:spPr>
          <a:xfrm>
            <a:off x="5102901" y="491677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166" name="object 9166"/>
          <p:cNvSpPr/>
          <p:nvPr/>
        </p:nvSpPr>
        <p:spPr>
          <a:xfrm>
            <a:off x="5111444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167" name="object 9167"/>
          <p:cNvSpPr/>
          <p:nvPr/>
        </p:nvSpPr>
        <p:spPr>
          <a:xfrm>
            <a:off x="5120482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168" name="object 9168"/>
          <p:cNvSpPr/>
          <p:nvPr/>
        </p:nvSpPr>
        <p:spPr>
          <a:xfrm>
            <a:off x="5129527" y="491677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169" name="object 9169"/>
          <p:cNvSpPr/>
          <p:nvPr/>
        </p:nvSpPr>
        <p:spPr>
          <a:xfrm>
            <a:off x="5138566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170" name="object 9170"/>
          <p:cNvSpPr/>
          <p:nvPr/>
        </p:nvSpPr>
        <p:spPr>
          <a:xfrm>
            <a:off x="5147612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171" name="object 9171"/>
          <p:cNvSpPr/>
          <p:nvPr/>
        </p:nvSpPr>
        <p:spPr>
          <a:xfrm>
            <a:off x="5156648" y="491677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172" name="object 9172"/>
          <p:cNvSpPr/>
          <p:nvPr/>
        </p:nvSpPr>
        <p:spPr>
          <a:xfrm>
            <a:off x="5165191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173" name="object 9173"/>
          <p:cNvSpPr/>
          <p:nvPr/>
        </p:nvSpPr>
        <p:spPr>
          <a:xfrm>
            <a:off x="5174229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174" name="object 9174"/>
          <p:cNvSpPr/>
          <p:nvPr/>
        </p:nvSpPr>
        <p:spPr>
          <a:xfrm>
            <a:off x="5183276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175" name="object 9175"/>
          <p:cNvSpPr/>
          <p:nvPr/>
        </p:nvSpPr>
        <p:spPr>
          <a:xfrm>
            <a:off x="5192314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176" name="object 9176"/>
          <p:cNvSpPr/>
          <p:nvPr/>
        </p:nvSpPr>
        <p:spPr>
          <a:xfrm>
            <a:off x="5201358" y="491677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177" name="object 9177"/>
          <p:cNvSpPr/>
          <p:nvPr/>
        </p:nvSpPr>
        <p:spPr>
          <a:xfrm>
            <a:off x="5209901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178" name="object 9178"/>
          <p:cNvSpPr/>
          <p:nvPr/>
        </p:nvSpPr>
        <p:spPr>
          <a:xfrm>
            <a:off x="5218939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179" name="object 9179"/>
          <p:cNvSpPr/>
          <p:nvPr/>
        </p:nvSpPr>
        <p:spPr>
          <a:xfrm>
            <a:off x="5227986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180" name="object 9180"/>
          <p:cNvSpPr/>
          <p:nvPr/>
        </p:nvSpPr>
        <p:spPr>
          <a:xfrm>
            <a:off x="5237022" y="491677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181" name="object 9181"/>
          <p:cNvSpPr/>
          <p:nvPr/>
        </p:nvSpPr>
        <p:spPr>
          <a:xfrm>
            <a:off x="5245565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182" name="object 9182"/>
          <p:cNvSpPr/>
          <p:nvPr/>
        </p:nvSpPr>
        <p:spPr>
          <a:xfrm>
            <a:off x="5254603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183" name="object 9183"/>
          <p:cNvSpPr/>
          <p:nvPr/>
        </p:nvSpPr>
        <p:spPr>
          <a:xfrm>
            <a:off x="5263649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184" name="object 9184"/>
          <p:cNvSpPr/>
          <p:nvPr/>
        </p:nvSpPr>
        <p:spPr>
          <a:xfrm>
            <a:off x="5272687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185" name="object 9185"/>
          <p:cNvSpPr/>
          <p:nvPr/>
        </p:nvSpPr>
        <p:spPr>
          <a:xfrm>
            <a:off x="5281732" y="491677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186" name="object 9186"/>
          <p:cNvSpPr/>
          <p:nvPr/>
        </p:nvSpPr>
        <p:spPr>
          <a:xfrm>
            <a:off x="5290275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187" name="object 9187"/>
          <p:cNvSpPr/>
          <p:nvPr/>
        </p:nvSpPr>
        <p:spPr>
          <a:xfrm>
            <a:off x="5299312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188" name="object 9188"/>
          <p:cNvSpPr/>
          <p:nvPr/>
        </p:nvSpPr>
        <p:spPr>
          <a:xfrm>
            <a:off x="5308350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189" name="object 9189"/>
          <p:cNvSpPr/>
          <p:nvPr/>
        </p:nvSpPr>
        <p:spPr>
          <a:xfrm>
            <a:off x="5317397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190" name="object 9190"/>
          <p:cNvSpPr/>
          <p:nvPr/>
        </p:nvSpPr>
        <p:spPr>
          <a:xfrm>
            <a:off x="5326433" y="491677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191" name="object 9191"/>
          <p:cNvSpPr/>
          <p:nvPr/>
        </p:nvSpPr>
        <p:spPr>
          <a:xfrm>
            <a:off x="5334976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192" name="object 9192"/>
          <p:cNvSpPr/>
          <p:nvPr/>
        </p:nvSpPr>
        <p:spPr>
          <a:xfrm>
            <a:off x="5344022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193" name="object 9193"/>
          <p:cNvSpPr/>
          <p:nvPr/>
        </p:nvSpPr>
        <p:spPr>
          <a:xfrm>
            <a:off x="5353060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194" name="object 9194"/>
          <p:cNvSpPr/>
          <p:nvPr/>
        </p:nvSpPr>
        <p:spPr>
          <a:xfrm>
            <a:off x="5362107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195" name="object 9195"/>
          <p:cNvSpPr/>
          <p:nvPr/>
        </p:nvSpPr>
        <p:spPr>
          <a:xfrm>
            <a:off x="5371143" y="491677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196" name="object 9196"/>
          <p:cNvSpPr/>
          <p:nvPr/>
        </p:nvSpPr>
        <p:spPr>
          <a:xfrm>
            <a:off x="5379686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197" name="object 9197"/>
          <p:cNvSpPr/>
          <p:nvPr/>
        </p:nvSpPr>
        <p:spPr>
          <a:xfrm>
            <a:off x="5388724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198" name="object 9198"/>
          <p:cNvSpPr/>
          <p:nvPr/>
        </p:nvSpPr>
        <p:spPr>
          <a:xfrm>
            <a:off x="5397770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199" name="object 9199"/>
          <p:cNvSpPr/>
          <p:nvPr/>
        </p:nvSpPr>
        <p:spPr>
          <a:xfrm>
            <a:off x="5406806" y="491677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200" name="object 9200"/>
          <p:cNvSpPr/>
          <p:nvPr/>
        </p:nvSpPr>
        <p:spPr>
          <a:xfrm>
            <a:off x="5415349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201" name="object 9201"/>
          <p:cNvSpPr/>
          <p:nvPr/>
        </p:nvSpPr>
        <p:spPr>
          <a:xfrm>
            <a:off x="5424396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202" name="object 9202"/>
          <p:cNvSpPr/>
          <p:nvPr/>
        </p:nvSpPr>
        <p:spPr>
          <a:xfrm>
            <a:off x="5433433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203" name="object 9203"/>
          <p:cNvSpPr/>
          <p:nvPr/>
        </p:nvSpPr>
        <p:spPr>
          <a:xfrm>
            <a:off x="5442471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204" name="object 9204"/>
          <p:cNvSpPr/>
          <p:nvPr/>
        </p:nvSpPr>
        <p:spPr>
          <a:xfrm>
            <a:off x="5451516" y="491677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205" name="object 9205"/>
          <p:cNvSpPr/>
          <p:nvPr/>
        </p:nvSpPr>
        <p:spPr>
          <a:xfrm>
            <a:off x="5460059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206" name="object 9206"/>
          <p:cNvSpPr/>
          <p:nvPr/>
        </p:nvSpPr>
        <p:spPr>
          <a:xfrm>
            <a:off x="5469096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207" name="object 9207"/>
          <p:cNvSpPr/>
          <p:nvPr/>
        </p:nvSpPr>
        <p:spPr>
          <a:xfrm>
            <a:off x="5478143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208" name="object 9208"/>
          <p:cNvSpPr/>
          <p:nvPr/>
        </p:nvSpPr>
        <p:spPr>
          <a:xfrm>
            <a:off x="5487181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209" name="object 9209"/>
          <p:cNvSpPr/>
          <p:nvPr/>
        </p:nvSpPr>
        <p:spPr>
          <a:xfrm>
            <a:off x="5496226" y="491677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210" name="object 9210"/>
          <p:cNvSpPr/>
          <p:nvPr/>
        </p:nvSpPr>
        <p:spPr>
          <a:xfrm>
            <a:off x="5504760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211" name="object 9211"/>
          <p:cNvSpPr/>
          <p:nvPr/>
        </p:nvSpPr>
        <p:spPr>
          <a:xfrm>
            <a:off x="5513807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212" name="object 9212"/>
          <p:cNvSpPr/>
          <p:nvPr/>
        </p:nvSpPr>
        <p:spPr>
          <a:xfrm>
            <a:off x="5522845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213" name="object 9213"/>
          <p:cNvSpPr/>
          <p:nvPr/>
        </p:nvSpPr>
        <p:spPr>
          <a:xfrm>
            <a:off x="5531891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214" name="object 9214"/>
          <p:cNvSpPr/>
          <p:nvPr/>
        </p:nvSpPr>
        <p:spPr>
          <a:xfrm>
            <a:off x="5540927" y="491677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215" name="object 9215"/>
          <p:cNvSpPr/>
          <p:nvPr/>
        </p:nvSpPr>
        <p:spPr>
          <a:xfrm>
            <a:off x="5549470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216" name="object 9216"/>
          <p:cNvSpPr/>
          <p:nvPr/>
        </p:nvSpPr>
        <p:spPr>
          <a:xfrm>
            <a:off x="5558517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217" name="object 9217"/>
          <p:cNvSpPr/>
          <p:nvPr/>
        </p:nvSpPr>
        <p:spPr>
          <a:xfrm>
            <a:off x="5567554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218" name="object 9218"/>
          <p:cNvSpPr/>
          <p:nvPr/>
        </p:nvSpPr>
        <p:spPr>
          <a:xfrm>
            <a:off x="5576591" y="491677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219" name="object 9219"/>
          <p:cNvSpPr/>
          <p:nvPr/>
        </p:nvSpPr>
        <p:spPr>
          <a:xfrm>
            <a:off x="5585134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220" name="object 9220"/>
          <p:cNvSpPr/>
          <p:nvPr/>
        </p:nvSpPr>
        <p:spPr>
          <a:xfrm>
            <a:off x="5594180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221" name="object 9221"/>
          <p:cNvSpPr/>
          <p:nvPr/>
        </p:nvSpPr>
        <p:spPr>
          <a:xfrm>
            <a:off x="5603217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222" name="object 9222"/>
          <p:cNvSpPr/>
          <p:nvPr/>
        </p:nvSpPr>
        <p:spPr>
          <a:xfrm>
            <a:off x="5612264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223" name="object 9223"/>
          <p:cNvSpPr/>
          <p:nvPr/>
        </p:nvSpPr>
        <p:spPr>
          <a:xfrm>
            <a:off x="5621300" y="491677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224" name="object 9224"/>
          <p:cNvSpPr/>
          <p:nvPr/>
        </p:nvSpPr>
        <p:spPr>
          <a:xfrm>
            <a:off x="5629843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225" name="object 9225"/>
          <p:cNvSpPr/>
          <p:nvPr/>
        </p:nvSpPr>
        <p:spPr>
          <a:xfrm>
            <a:off x="5638881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226" name="object 9226"/>
          <p:cNvSpPr/>
          <p:nvPr/>
        </p:nvSpPr>
        <p:spPr>
          <a:xfrm>
            <a:off x="5647927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227" name="object 9227"/>
          <p:cNvSpPr/>
          <p:nvPr/>
        </p:nvSpPr>
        <p:spPr>
          <a:xfrm>
            <a:off x="5656965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228" name="object 9228"/>
          <p:cNvSpPr/>
          <p:nvPr/>
        </p:nvSpPr>
        <p:spPr>
          <a:xfrm>
            <a:off x="5666010" y="491677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229" name="object 9229"/>
          <p:cNvSpPr/>
          <p:nvPr/>
        </p:nvSpPr>
        <p:spPr>
          <a:xfrm>
            <a:off x="5674553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230" name="object 9230"/>
          <p:cNvSpPr/>
          <p:nvPr/>
        </p:nvSpPr>
        <p:spPr>
          <a:xfrm>
            <a:off x="5683591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231" name="object 9231"/>
          <p:cNvSpPr/>
          <p:nvPr/>
        </p:nvSpPr>
        <p:spPr>
          <a:xfrm>
            <a:off x="5692638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232" name="object 9232"/>
          <p:cNvSpPr/>
          <p:nvPr/>
        </p:nvSpPr>
        <p:spPr>
          <a:xfrm>
            <a:off x="5701674" y="491677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233" name="object 9233"/>
          <p:cNvSpPr/>
          <p:nvPr/>
        </p:nvSpPr>
        <p:spPr>
          <a:xfrm>
            <a:off x="5710217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234" name="object 9234"/>
          <p:cNvSpPr/>
          <p:nvPr/>
        </p:nvSpPr>
        <p:spPr>
          <a:xfrm>
            <a:off x="5719254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235" name="object 9235"/>
          <p:cNvSpPr/>
          <p:nvPr/>
        </p:nvSpPr>
        <p:spPr>
          <a:xfrm>
            <a:off x="5728299" y="491677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236" name="object 9236"/>
          <p:cNvSpPr/>
          <p:nvPr/>
        </p:nvSpPr>
        <p:spPr>
          <a:xfrm>
            <a:off x="5736833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237" name="object 9237"/>
          <p:cNvSpPr/>
          <p:nvPr/>
        </p:nvSpPr>
        <p:spPr>
          <a:xfrm>
            <a:off x="5745880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238" name="object 9238"/>
          <p:cNvSpPr/>
          <p:nvPr/>
        </p:nvSpPr>
        <p:spPr>
          <a:xfrm>
            <a:off x="5754918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239" name="object 9239"/>
          <p:cNvSpPr/>
          <p:nvPr/>
        </p:nvSpPr>
        <p:spPr>
          <a:xfrm>
            <a:off x="5763459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240" name="object 9240"/>
          <p:cNvSpPr/>
          <p:nvPr/>
        </p:nvSpPr>
        <p:spPr>
          <a:xfrm>
            <a:off x="5772506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241" name="object 9241"/>
          <p:cNvSpPr/>
          <p:nvPr/>
        </p:nvSpPr>
        <p:spPr>
          <a:xfrm>
            <a:off x="5781543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242" name="object 9242"/>
          <p:cNvSpPr/>
          <p:nvPr/>
        </p:nvSpPr>
        <p:spPr>
          <a:xfrm>
            <a:off x="5790588" y="491677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243" name="object 9243"/>
          <p:cNvSpPr/>
          <p:nvPr/>
        </p:nvSpPr>
        <p:spPr>
          <a:xfrm>
            <a:off x="5799122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244" name="object 9244"/>
          <p:cNvSpPr/>
          <p:nvPr/>
        </p:nvSpPr>
        <p:spPr>
          <a:xfrm>
            <a:off x="5808169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245" name="object 9245"/>
          <p:cNvSpPr/>
          <p:nvPr/>
        </p:nvSpPr>
        <p:spPr>
          <a:xfrm>
            <a:off x="5817205" y="491677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246" name="object 9246"/>
          <p:cNvSpPr/>
          <p:nvPr/>
        </p:nvSpPr>
        <p:spPr>
          <a:xfrm>
            <a:off x="5825748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247" name="object 9247"/>
          <p:cNvSpPr/>
          <p:nvPr/>
        </p:nvSpPr>
        <p:spPr>
          <a:xfrm>
            <a:off x="5834794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248" name="object 9248"/>
          <p:cNvSpPr/>
          <p:nvPr/>
        </p:nvSpPr>
        <p:spPr>
          <a:xfrm>
            <a:off x="5843831" y="491677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249" name="object 9249"/>
          <p:cNvSpPr/>
          <p:nvPr/>
        </p:nvSpPr>
        <p:spPr>
          <a:xfrm>
            <a:off x="5852374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250" name="object 9250"/>
          <p:cNvSpPr/>
          <p:nvPr/>
        </p:nvSpPr>
        <p:spPr>
          <a:xfrm>
            <a:off x="5861411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251" name="object 9251"/>
          <p:cNvSpPr/>
          <p:nvPr/>
        </p:nvSpPr>
        <p:spPr>
          <a:xfrm>
            <a:off x="5870458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252" name="object 9252"/>
          <p:cNvSpPr/>
          <p:nvPr/>
        </p:nvSpPr>
        <p:spPr>
          <a:xfrm>
            <a:off x="5879000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253" name="object 9253"/>
          <p:cNvSpPr/>
          <p:nvPr/>
        </p:nvSpPr>
        <p:spPr>
          <a:xfrm>
            <a:off x="5888037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254" name="object 9254"/>
          <p:cNvSpPr/>
          <p:nvPr/>
        </p:nvSpPr>
        <p:spPr>
          <a:xfrm>
            <a:off x="5897083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255" name="object 9255"/>
          <p:cNvSpPr/>
          <p:nvPr/>
        </p:nvSpPr>
        <p:spPr>
          <a:xfrm>
            <a:off x="5906120" y="491677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256" name="object 9256"/>
          <p:cNvSpPr/>
          <p:nvPr/>
        </p:nvSpPr>
        <p:spPr>
          <a:xfrm>
            <a:off x="5914663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257" name="object 9257"/>
          <p:cNvSpPr/>
          <p:nvPr/>
        </p:nvSpPr>
        <p:spPr>
          <a:xfrm>
            <a:off x="5923700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258" name="object 9258"/>
          <p:cNvSpPr/>
          <p:nvPr/>
        </p:nvSpPr>
        <p:spPr>
          <a:xfrm>
            <a:off x="5932746" y="491677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259" name="object 9259"/>
          <p:cNvSpPr/>
          <p:nvPr/>
        </p:nvSpPr>
        <p:spPr>
          <a:xfrm>
            <a:off x="5941289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260" name="object 9260"/>
          <p:cNvSpPr/>
          <p:nvPr/>
        </p:nvSpPr>
        <p:spPr>
          <a:xfrm>
            <a:off x="5950326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261" name="object 9261"/>
          <p:cNvSpPr/>
          <p:nvPr/>
        </p:nvSpPr>
        <p:spPr>
          <a:xfrm>
            <a:off x="5959363" y="491677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262" name="object 9262"/>
          <p:cNvSpPr/>
          <p:nvPr/>
        </p:nvSpPr>
        <p:spPr>
          <a:xfrm>
            <a:off x="5967906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263" name="object 9263"/>
          <p:cNvSpPr/>
          <p:nvPr/>
        </p:nvSpPr>
        <p:spPr>
          <a:xfrm>
            <a:off x="5976952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264" name="object 9264"/>
          <p:cNvSpPr/>
          <p:nvPr/>
        </p:nvSpPr>
        <p:spPr>
          <a:xfrm>
            <a:off x="5985988" y="491677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265" name="object 9265"/>
          <p:cNvSpPr/>
          <p:nvPr/>
        </p:nvSpPr>
        <p:spPr>
          <a:xfrm>
            <a:off x="5994531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266" name="object 9266"/>
          <p:cNvSpPr/>
          <p:nvPr/>
        </p:nvSpPr>
        <p:spPr>
          <a:xfrm>
            <a:off x="6003569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267" name="object 9267"/>
          <p:cNvSpPr/>
          <p:nvPr/>
        </p:nvSpPr>
        <p:spPr>
          <a:xfrm>
            <a:off x="6012615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268" name="object 9268"/>
          <p:cNvSpPr/>
          <p:nvPr/>
        </p:nvSpPr>
        <p:spPr>
          <a:xfrm>
            <a:off x="6021157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269" name="object 9269"/>
          <p:cNvSpPr/>
          <p:nvPr/>
        </p:nvSpPr>
        <p:spPr>
          <a:xfrm>
            <a:off x="6030195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270" name="object 9270"/>
          <p:cNvSpPr/>
          <p:nvPr/>
        </p:nvSpPr>
        <p:spPr>
          <a:xfrm>
            <a:off x="6039241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271" name="object 9271"/>
          <p:cNvSpPr/>
          <p:nvPr/>
        </p:nvSpPr>
        <p:spPr>
          <a:xfrm>
            <a:off x="6048277" y="491677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272" name="object 9272"/>
          <p:cNvSpPr/>
          <p:nvPr/>
        </p:nvSpPr>
        <p:spPr>
          <a:xfrm>
            <a:off x="6056820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273" name="object 9273"/>
          <p:cNvSpPr/>
          <p:nvPr/>
        </p:nvSpPr>
        <p:spPr>
          <a:xfrm>
            <a:off x="6065858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274" name="object 9274"/>
          <p:cNvSpPr/>
          <p:nvPr/>
        </p:nvSpPr>
        <p:spPr>
          <a:xfrm>
            <a:off x="6074903" y="491677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275" name="object 9275"/>
          <p:cNvSpPr/>
          <p:nvPr/>
        </p:nvSpPr>
        <p:spPr>
          <a:xfrm>
            <a:off x="6083446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276" name="object 9276"/>
          <p:cNvSpPr/>
          <p:nvPr/>
        </p:nvSpPr>
        <p:spPr>
          <a:xfrm>
            <a:off x="6092484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277" name="object 9277"/>
          <p:cNvSpPr/>
          <p:nvPr/>
        </p:nvSpPr>
        <p:spPr>
          <a:xfrm>
            <a:off x="6101528" y="491677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278" name="object 9278"/>
          <p:cNvSpPr/>
          <p:nvPr/>
        </p:nvSpPr>
        <p:spPr>
          <a:xfrm>
            <a:off x="6110062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279" name="object 9279"/>
          <p:cNvSpPr/>
          <p:nvPr/>
        </p:nvSpPr>
        <p:spPr>
          <a:xfrm>
            <a:off x="6119109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280" name="object 9280"/>
          <p:cNvSpPr/>
          <p:nvPr/>
        </p:nvSpPr>
        <p:spPr>
          <a:xfrm>
            <a:off x="6128147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281" name="object 9281"/>
          <p:cNvSpPr/>
          <p:nvPr/>
        </p:nvSpPr>
        <p:spPr>
          <a:xfrm>
            <a:off x="6136688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282" name="object 9282"/>
          <p:cNvSpPr/>
          <p:nvPr/>
        </p:nvSpPr>
        <p:spPr>
          <a:xfrm>
            <a:off x="6145735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283" name="object 9283"/>
          <p:cNvSpPr/>
          <p:nvPr/>
        </p:nvSpPr>
        <p:spPr>
          <a:xfrm>
            <a:off x="6154773" y="4916768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6480"/>
                </a:moveTo>
                <a:lnTo>
                  <a:pt x="6479" y="6480"/>
                </a:lnTo>
                <a:lnTo>
                  <a:pt x="6479" y="0"/>
                </a:lnTo>
                <a:lnTo>
                  <a:pt x="0" y="0"/>
                </a:lnTo>
                <a:lnTo>
                  <a:pt x="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284" name="object 9284"/>
          <p:cNvSpPr/>
          <p:nvPr/>
        </p:nvSpPr>
        <p:spPr>
          <a:xfrm>
            <a:off x="6154773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285" name="object 9285"/>
          <p:cNvSpPr/>
          <p:nvPr/>
        </p:nvSpPr>
        <p:spPr>
          <a:xfrm>
            <a:off x="6163809" y="491677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286" name="object 9286"/>
          <p:cNvSpPr/>
          <p:nvPr/>
        </p:nvSpPr>
        <p:spPr>
          <a:xfrm>
            <a:off x="6172351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287" name="object 9287"/>
          <p:cNvSpPr/>
          <p:nvPr/>
        </p:nvSpPr>
        <p:spPr>
          <a:xfrm>
            <a:off x="6181398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288" name="object 9288"/>
          <p:cNvSpPr/>
          <p:nvPr/>
        </p:nvSpPr>
        <p:spPr>
          <a:xfrm>
            <a:off x="6190435" y="491677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289" name="object 9289"/>
          <p:cNvSpPr/>
          <p:nvPr/>
        </p:nvSpPr>
        <p:spPr>
          <a:xfrm>
            <a:off x="6198978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290" name="object 9290"/>
          <p:cNvSpPr/>
          <p:nvPr/>
        </p:nvSpPr>
        <p:spPr>
          <a:xfrm>
            <a:off x="6208015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291" name="object 9291"/>
          <p:cNvSpPr/>
          <p:nvPr/>
        </p:nvSpPr>
        <p:spPr>
          <a:xfrm>
            <a:off x="6217061" y="491677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292" name="object 9292"/>
          <p:cNvSpPr/>
          <p:nvPr/>
        </p:nvSpPr>
        <p:spPr>
          <a:xfrm>
            <a:off x="6225604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293" name="object 9293"/>
          <p:cNvSpPr/>
          <p:nvPr/>
        </p:nvSpPr>
        <p:spPr>
          <a:xfrm>
            <a:off x="6234641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294" name="object 9294"/>
          <p:cNvSpPr/>
          <p:nvPr/>
        </p:nvSpPr>
        <p:spPr>
          <a:xfrm>
            <a:off x="6243687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295" name="object 9295"/>
          <p:cNvSpPr/>
          <p:nvPr/>
        </p:nvSpPr>
        <p:spPr>
          <a:xfrm>
            <a:off x="6252220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296" name="object 9296"/>
          <p:cNvSpPr/>
          <p:nvPr/>
        </p:nvSpPr>
        <p:spPr>
          <a:xfrm>
            <a:off x="6261267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297" name="object 9297"/>
          <p:cNvSpPr/>
          <p:nvPr/>
        </p:nvSpPr>
        <p:spPr>
          <a:xfrm>
            <a:off x="6270304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298" name="object 9298"/>
          <p:cNvSpPr/>
          <p:nvPr/>
        </p:nvSpPr>
        <p:spPr>
          <a:xfrm>
            <a:off x="6278846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299" name="object 9299"/>
          <p:cNvSpPr/>
          <p:nvPr/>
        </p:nvSpPr>
        <p:spPr>
          <a:xfrm>
            <a:off x="6287893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300" name="object 9300"/>
          <p:cNvSpPr/>
          <p:nvPr/>
        </p:nvSpPr>
        <p:spPr>
          <a:xfrm>
            <a:off x="6296930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301" name="object 9301"/>
          <p:cNvSpPr/>
          <p:nvPr/>
        </p:nvSpPr>
        <p:spPr>
          <a:xfrm>
            <a:off x="6305975" y="491677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302" name="object 9302"/>
          <p:cNvSpPr/>
          <p:nvPr/>
        </p:nvSpPr>
        <p:spPr>
          <a:xfrm>
            <a:off x="6314509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303" name="object 9303"/>
          <p:cNvSpPr/>
          <p:nvPr/>
        </p:nvSpPr>
        <p:spPr>
          <a:xfrm>
            <a:off x="6323556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304" name="object 9304"/>
          <p:cNvSpPr/>
          <p:nvPr/>
        </p:nvSpPr>
        <p:spPr>
          <a:xfrm>
            <a:off x="6332592" y="491677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305" name="object 9305"/>
          <p:cNvSpPr/>
          <p:nvPr/>
        </p:nvSpPr>
        <p:spPr>
          <a:xfrm>
            <a:off x="6341135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306" name="object 9306"/>
          <p:cNvSpPr/>
          <p:nvPr/>
        </p:nvSpPr>
        <p:spPr>
          <a:xfrm>
            <a:off x="6350182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307" name="object 9307"/>
          <p:cNvSpPr/>
          <p:nvPr/>
        </p:nvSpPr>
        <p:spPr>
          <a:xfrm>
            <a:off x="6359217" y="491677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308" name="object 9308"/>
          <p:cNvSpPr/>
          <p:nvPr/>
        </p:nvSpPr>
        <p:spPr>
          <a:xfrm>
            <a:off x="6367760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309" name="object 9309"/>
          <p:cNvSpPr/>
          <p:nvPr/>
        </p:nvSpPr>
        <p:spPr>
          <a:xfrm>
            <a:off x="6376798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310" name="object 9310"/>
          <p:cNvSpPr/>
          <p:nvPr/>
        </p:nvSpPr>
        <p:spPr>
          <a:xfrm>
            <a:off x="6385845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311" name="object 9311"/>
          <p:cNvSpPr/>
          <p:nvPr/>
        </p:nvSpPr>
        <p:spPr>
          <a:xfrm>
            <a:off x="6394386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312" name="object 9312"/>
          <p:cNvSpPr/>
          <p:nvPr/>
        </p:nvSpPr>
        <p:spPr>
          <a:xfrm>
            <a:off x="6403424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313" name="object 9313"/>
          <p:cNvSpPr/>
          <p:nvPr/>
        </p:nvSpPr>
        <p:spPr>
          <a:xfrm>
            <a:off x="6412462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314" name="object 9314"/>
          <p:cNvSpPr/>
          <p:nvPr/>
        </p:nvSpPr>
        <p:spPr>
          <a:xfrm>
            <a:off x="6421506" y="491677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315" name="object 9315"/>
          <p:cNvSpPr/>
          <p:nvPr/>
        </p:nvSpPr>
        <p:spPr>
          <a:xfrm>
            <a:off x="6430049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316" name="object 9316"/>
          <p:cNvSpPr/>
          <p:nvPr/>
        </p:nvSpPr>
        <p:spPr>
          <a:xfrm>
            <a:off x="6439087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317" name="object 9317"/>
          <p:cNvSpPr/>
          <p:nvPr/>
        </p:nvSpPr>
        <p:spPr>
          <a:xfrm>
            <a:off x="6448132" y="491677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318" name="object 9318"/>
          <p:cNvSpPr/>
          <p:nvPr/>
        </p:nvSpPr>
        <p:spPr>
          <a:xfrm>
            <a:off x="6456666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319" name="object 9319"/>
          <p:cNvSpPr/>
          <p:nvPr/>
        </p:nvSpPr>
        <p:spPr>
          <a:xfrm>
            <a:off x="6465713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320" name="object 9320"/>
          <p:cNvSpPr/>
          <p:nvPr/>
        </p:nvSpPr>
        <p:spPr>
          <a:xfrm>
            <a:off x="6474749" y="491677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321" name="object 9321"/>
          <p:cNvSpPr/>
          <p:nvPr/>
        </p:nvSpPr>
        <p:spPr>
          <a:xfrm>
            <a:off x="6483292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322" name="object 9322"/>
          <p:cNvSpPr/>
          <p:nvPr/>
        </p:nvSpPr>
        <p:spPr>
          <a:xfrm>
            <a:off x="6492338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323" name="object 9323"/>
          <p:cNvSpPr/>
          <p:nvPr/>
        </p:nvSpPr>
        <p:spPr>
          <a:xfrm>
            <a:off x="6501376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324" name="object 9324"/>
          <p:cNvSpPr/>
          <p:nvPr/>
        </p:nvSpPr>
        <p:spPr>
          <a:xfrm>
            <a:off x="6509918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325" name="object 9325"/>
          <p:cNvSpPr/>
          <p:nvPr/>
        </p:nvSpPr>
        <p:spPr>
          <a:xfrm>
            <a:off x="6518955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326" name="object 9326"/>
          <p:cNvSpPr/>
          <p:nvPr/>
        </p:nvSpPr>
        <p:spPr>
          <a:xfrm>
            <a:off x="6528002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327" name="object 9327"/>
          <p:cNvSpPr/>
          <p:nvPr/>
        </p:nvSpPr>
        <p:spPr>
          <a:xfrm>
            <a:off x="6536544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328" name="object 9328"/>
          <p:cNvSpPr/>
          <p:nvPr/>
        </p:nvSpPr>
        <p:spPr>
          <a:xfrm>
            <a:off x="6545581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329" name="object 9329"/>
          <p:cNvSpPr/>
          <p:nvPr/>
        </p:nvSpPr>
        <p:spPr>
          <a:xfrm>
            <a:off x="6554628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330" name="object 9330"/>
          <p:cNvSpPr/>
          <p:nvPr/>
        </p:nvSpPr>
        <p:spPr>
          <a:xfrm>
            <a:off x="6563664" y="491677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331" name="object 9331"/>
          <p:cNvSpPr/>
          <p:nvPr/>
        </p:nvSpPr>
        <p:spPr>
          <a:xfrm>
            <a:off x="6572207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332" name="object 9332"/>
          <p:cNvSpPr/>
          <p:nvPr/>
        </p:nvSpPr>
        <p:spPr>
          <a:xfrm>
            <a:off x="6581245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333" name="object 9333"/>
          <p:cNvSpPr/>
          <p:nvPr/>
        </p:nvSpPr>
        <p:spPr>
          <a:xfrm>
            <a:off x="6590290" y="491677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334" name="object 9334"/>
          <p:cNvSpPr/>
          <p:nvPr/>
        </p:nvSpPr>
        <p:spPr>
          <a:xfrm>
            <a:off x="6598833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335" name="object 9335"/>
          <p:cNvSpPr/>
          <p:nvPr/>
        </p:nvSpPr>
        <p:spPr>
          <a:xfrm>
            <a:off x="6607870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336" name="object 9336"/>
          <p:cNvSpPr/>
          <p:nvPr/>
        </p:nvSpPr>
        <p:spPr>
          <a:xfrm>
            <a:off x="6616907" y="491677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337" name="object 9337"/>
          <p:cNvSpPr/>
          <p:nvPr/>
        </p:nvSpPr>
        <p:spPr>
          <a:xfrm>
            <a:off x="6625449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338" name="object 9338"/>
          <p:cNvSpPr/>
          <p:nvPr/>
        </p:nvSpPr>
        <p:spPr>
          <a:xfrm>
            <a:off x="6634496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339" name="object 9339"/>
          <p:cNvSpPr/>
          <p:nvPr/>
        </p:nvSpPr>
        <p:spPr>
          <a:xfrm>
            <a:off x="6643534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340" name="object 9340"/>
          <p:cNvSpPr/>
          <p:nvPr/>
        </p:nvSpPr>
        <p:spPr>
          <a:xfrm>
            <a:off x="6652075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341" name="object 9341"/>
          <p:cNvSpPr/>
          <p:nvPr/>
        </p:nvSpPr>
        <p:spPr>
          <a:xfrm>
            <a:off x="6661113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342" name="object 9342"/>
          <p:cNvSpPr/>
          <p:nvPr/>
        </p:nvSpPr>
        <p:spPr>
          <a:xfrm>
            <a:off x="6670159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343" name="object 9343"/>
          <p:cNvSpPr/>
          <p:nvPr/>
        </p:nvSpPr>
        <p:spPr>
          <a:xfrm>
            <a:off x="6679196" y="491677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344" name="object 9344"/>
          <p:cNvSpPr/>
          <p:nvPr/>
        </p:nvSpPr>
        <p:spPr>
          <a:xfrm>
            <a:off x="6687738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345" name="object 9345"/>
          <p:cNvSpPr/>
          <p:nvPr/>
        </p:nvSpPr>
        <p:spPr>
          <a:xfrm>
            <a:off x="6696785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346" name="object 9346"/>
          <p:cNvSpPr/>
          <p:nvPr/>
        </p:nvSpPr>
        <p:spPr>
          <a:xfrm>
            <a:off x="6705821" y="491677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347" name="object 9347"/>
          <p:cNvSpPr/>
          <p:nvPr/>
        </p:nvSpPr>
        <p:spPr>
          <a:xfrm>
            <a:off x="6714364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348" name="object 9348"/>
          <p:cNvSpPr/>
          <p:nvPr/>
        </p:nvSpPr>
        <p:spPr>
          <a:xfrm>
            <a:off x="6723402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349" name="object 9349"/>
          <p:cNvSpPr/>
          <p:nvPr/>
        </p:nvSpPr>
        <p:spPr>
          <a:xfrm>
            <a:off x="6732447" y="491677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350" name="object 9350"/>
          <p:cNvSpPr/>
          <p:nvPr/>
        </p:nvSpPr>
        <p:spPr>
          <a:xfrm>
            <a:off x="6740990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351" name="object 9351"/>
          <p:cNvSpPr/>
          <p:nvPr/>
        </p:nvSpPr>
        <p:spPr>
          <a:xfrm>
            <a:off x="6750027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352" name="object 9352"/>
          <p:cNvSpPr/>
          <p:nvPr/>
        </p:nvSpPr>
        <p:spPr>
          <a:xfrm>
            <a:off x="6759074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353" name="object 9353"/>
          <p:cNvSpPr/>
          <p:nvPr/>
        </p:nvSpPr>
        <p:spPr>
          <a:xfrm>
            <a:off x="6767607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354" name="object 9354"/>
          <p:cNvSpPr/>
          <p:nvPr/>
        </p:nvSpPr>
        <p:spPr>
          <a:xfrm>
            <a:off x="6776653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355" name="object 9355"/>
          <p:cNvSpPr/>
          <p:nvPr/>
        </p:nvSpPr>
        <p:spPr>
          <a:xfrm>
            <a:off x="6785691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356" name="object 9356"/>
          <p:cNvSpPr/>
          <p:nvPr/>
        </p:nvSpPr>
        <p:spPr>
          <a:xfrm>
            <a:off x="6794736" y="491677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357" name="object 9357"/>
          <p:cNvSpPr/>
          <p:nvPr/>
        </p:nvSpPr>
        <p:spPr>
          <a:xfrm>
            <a:off x="6803279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358" name="object 9358"/>
          <p:cNvSpPr/>
          <p:nvPr/>
        </p:nvSpPr>
        <p:spPr>
          <a:xfrm>
            <a:off x="6812316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359" name="object 9359"/>
          <p:cNvSpPr/>
          <p:nvPr/>
        </p:nvSpPr>
        <p:spPr>
          <a:xfrm>
            <a:off x="6821353" y="491677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360" name="object 9360"/>
          <p:cNvSpPr/>
          <p:nvPr/>
        </p:nvSpPr>
        <p:spPr>
          <a:xfrm>
            <a:off x="6829896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361" name="object 9361"/>
          <p:cNvSpPr/>
          <p:nvPr/>
        </p:nvSpPr>
        <p:spPr>
          <a:xfrm>
            <a:off x="6838942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362" name="object 9362"/>
          <p:cNvSpPr/>
          <p:nvPr/>
        </p:nvSpPr>
        <p:spPr>
          <a:xfrm>
            <a:off x="6847979" y="491677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363" name="object 9363"/>
          <p:cNvSpPr/>
          <p:nvPr/>
        </p:nvSpPr>
        <p:spPr>
          <a:xfrm>
            <a:off x="6856522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364" name="object 9364"/>
          <p:cNvSpPr/>
          <p:nvPr/>
        </p:nvSpPr>
        <p:spPr>
          <a:xfrm>
            <a:off x="6865559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365" name="object 9365"/>
          <p:cNvSpPr/>
          <p:nvPr/>
        </p:nvSpPr>
        <p:spPr>
          <a:xfrm>
            <a:off x="6874604" y="491677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366" name="object 9366"/>
          <p:cNvSpPr/>
          <p:nvPr/>
        </p:nvSpPr>
        <p:spPr>
          <a:xfrm>
            <a:off x="6883147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367" name="object 9367"/>
          <p:cNvSpPr/>
          <p:nvPr/>
        </p:nvSpPr>
        <p:spPr>
          <a:xfrm>
            <a:off x="6892185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368" name="object 9368"/>
          <p:cNvSpPr/>
          <p:nvPr/>
        </p:nvSpPr>
        <p:spPr>
          <a:xfrm>
            <a:off x="6901231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369" name="object 9369"/>
          <p:cNvSpPr/>
          <p:nvPr/>
        </p:nvSpPr>
        <p:spPr>
          <a:xfrm>
            <a:off x="6909764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370" name="object 9370"/>
          <p:cNvSpPr/>
          <p:nvPr/>
        </p:nvSpPr>
        <p:spPr>
          <a:xfrm>
            <a:off x="6918811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371" name="object 9371"/>
          <p:cNvSpPr/>
          <p:nvPr/>
        </p:nvSpPr>
        <p:spPr>
          <a:xfrm>
            <a:off x="6927848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372" name="object 9372"/>
          <p:cNvSpPr/>
          <p:nvPr/>
        </p:nvSpPr>
        <p:spPr>
          <a:xfrm>
            <a:off x="6936895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373" name="object 9373"/>
          <p:cNvSpPr/>
          <p:nvPr/>
        </p:nvSpPr>
        <p:spPr>
          <a:xfrm>
            <a:off x="6945931" y="491677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374" name="object 9374"/>
          <p:cNvSpPr/>
          <p:nvPr/>
        </p:nvSpPr>
        <p:spPr>
          <a:xfrm>
            <a:off x="6954474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375" name="object 9375"/>
          <p:cNvSpPr/>
          <p:nvPr/>
        </p:nvSpPr>
        <p:spPr>
          <a:xfrm>
            <a:off x="6963521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376" name="object 9376"/>
          <p:cNvSpPr/>
          <p:nvPr/>
        </p:nvSpPr>
        <p:spPr>
          <a:xfrm>
            <a:off x="6972557" y="491677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377" name="object 9377"/>
          <p:cNvSpPr/>
          <p:nvPr/>
        </p:nvSpPr>
        <p:spPr>
          <a:xfrm>
            <a:off x="6981100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378" name="object 9378"/>
          <p:cNvSpPr/>
          <p:nvPr/>
        </p:nvSpPr>
        <p:spPr>
          <a:xfrm>
            <a:off x="6990138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379" name="object 9379"/>
          <p:cNvSpPr/>
          <p:nvPr/>
        </p:nvSpPr>
        <p:spPr>
          <a:xfrm>
            <a:off x="6999182" y="491677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380" name="object 9380"/>
          <p:cNvSpPr/>
          <p:nvPr/>
        </p:nvSpPr>
        <p:spPr>
          <a:xfrm>
            <a:off x="7007725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381" name="object 9381"/>
          <p:cNvSpPr/>
          <p:nvPr/>
        </p:nvSpPr>
        <p:spPr>
          <a:xfrm>
            <a:off x="7016763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382" name="object 9382"/>
          <p:cNvSpPr/>
          <p:nvPr/>
        </p:nvSpPr>
        <p:spPr>
          <a:xfrm>
            <a:off x="7025799" y="491677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383" name="object 9383"/>
          <p:cNvSpPr/>
          <p:nvPr/>
        </p:nvSpPr>
        <p:spPr>
          <a:xfrm>
            <a:off x="7034342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384" name="object 9384"/>
          <p:cNvSpPr/>
          <p:nvPr/>
        </p:nvSpPr>
        <p:spPr>
          <a:xfrm>
            <a:off x="7043389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385" name="object 9385"/>
          <p:cNvSpPr/>
          <p:nvPr/>
        </p:nvSpPr>
        <p:spPr>
          <a:xfrm>
            <a:off x="7051930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386" name="object 9386"/>
          <p:cNvSpPr/>
          <p:nvPr/>
        </p:nvSpPr>
        <p:spPr>
          <a:xfrm>
            <a:off x="7060968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387" name="object 9387"/>
          <p:cNvSpPr/>
          <p:nvPr/>
        </p:nvSpPr>
        <p:spPr>
          <a:xfrm>
            <a:off x="7070005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388" name="object 9388"/>
          <p:cNvSpPr/>
          <p:nvPr/>
        </p:nvSpPr>
        <p:spPr>
          <a:xfrm>
            <a:off x="7078547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389" name="object 9389"/>
          <p:cNvSpPr/>
          <p:nvPr/>
        </p:nvSpPr>
        <p:spPr>
          <a:xfrm>
            <a:off x="7087594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390" name="object 9390"/>
          <p:cNvSpPr/>
          <p:nvPr/>
        </p:nvSpPr>
        <p:spPr>
          <a:xfrm>
            <a:off x="7096631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391" name="object 9391"/>
          <p:cNvSpPr/>
          <p:nvPr/>
        </p:nvSpPr>
        <p:spPr>
          <a:xfrm>
            <a:off x="7105173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392" name="object 9392"/>
          <p:cNvSpPr/>
          <p:nvPr/>
        </p:nvSpPr>
        <p:spPr>
          <a:xfrm>
            <a:off x="7114211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393" name="object 9393"/>
          <p:cNvSpPr/>
          <p:nvPr/>
        </p:nvSpPr>
        <p:spPr>
          <a:xfrm>
            <a:off x="7123256" y="491677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394" name="object 9394"/>
          <p:cNvSpPr/>
          <p:nvPr/>
        </p:nvSpPr>
        <p:spPr>
          <a:xfrm>
            <a:off x="7131798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395" name="object 9395"/>
          <p:cNvSpPr/>
          <p:nvPr/>
        </p:nvSpPr>
        <p:spPr>
          <a:xfrm>
            <a:off x="7140836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396" name="object 9396"/>
          <p:cNvSpPr/>
          <p:nvPr/>
        </p:nvSpPr>
        <p:spPr>
          <a:xfrm>
            <a:off x="7149881" y="491677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397" name="object 9397"/>
          <p:cNvSpPr/>
          <p:nvPr/>
        </p:nvSpPr>
        <p:spPr>
          <a:xfrm>
            <a:off x="7158415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398" name="object 9398"/>
          <p:cNvSpPr/>
          <p:nvPr/>
        </p:nvSpPr>
        <p:spPr>
          <a:xfrm>
            <a:off x="7167462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399" name="object 9399"/>
          <p:cNvSpPr/>
          <p:nvPr/>
        </p:nvSpPr>
        <p:spPr>
          <a:xfrm>
            <a:off x="7176498" y="491677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400" name="object 9400"/>
          <p:cNvSpPr/>
          <p:nvPr/>
        </p:nvSpPr>
        <p:spPr>
          <a:xfrm>
            <a:off x="7185041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401" name="object 9401"/>
          <p:cNvSpPr/>
          <p:nvPr/>
        </p:nvSpPr>
        <p:spPr>
          <a:xfrm>
            <a:off x="7194087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402" name="object 9402"/>
          <p:cNvSpPr/>
          <p:nvPr/>
        </p:nvSpPr>
        <p:spPr>
          <a:xfrm>
            <a:off x="7203124" y="491677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403" name="object 9403"/>
          <p:cNvSpPr/>
          <p:nvPr/>
        </p:nvSpPr>
        <p:spPr>
          <a:xfrm>
            <a:off x="7211667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404" name="object 9404"/>
          <p:cNvSpPr/>
          <p:nvPr/>
        </p:nvSpPr>
        <p:spPr>
          <a:xfrm>
            <a:off x="7220704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405" name="object 9405"/>
          <p:cNvSpPr/>
          <p:nvPr/>
        </p:nvSpPr>
        <p:spPr>
          <a:xfrm>
            <a:off x="7229246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406" name="object 9406"/>
          <p:cNvSpPr/>
          <p:nvPr/>
        </p:nvSpPr>
        <p:spPr>
          <a:xfrm>
            <a:off x="7238293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407" name="object 9407"/>
          <p:cNvSpPr/>
          <p:nvPr/>
        </p:nvSpPr>
        <p:spPr>
          <a:xfrm>
            <a:off x="7247330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408" name="object 9408"/>
          <p:cNvSpPr/>
          <p:nvPr/>
        </p:nvSpPr>
        <p:spPr>
          <a:xfrm>
            <a:off x="7255871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409" name="object 9409"/>
          <p:cNvSpPr/>
          <p:nvPr/>
        </p:nvSpPr>
        <p:spPr>
          <a:xfrm>
            <a:off x="7264909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410" name="object 9410"/>
          <p:cNvSpPr/>
          <p:nvPr/>
        </p:nvSpPr>
        <p:spPr>
          <a:xfrm>
            <a:off x="7273956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411" name="object 9411"/>
          <p:cNvSpPr/>
          <p:nvPr/>
        </p:nvSpPr>
        <p:spPr>
          <a:xfrm>
            <a:off x="7282497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412" name="object 9412"/>
          <p:cNvSpPr/>
          <p:nvPr/>
        </p:nvSpPr>
        <p:spPr>
          <a:xfrm>
            <a:off x="7291535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413" name="object 9413"/>
          <p:cNvSpPr/>
          <p:nvPr/>
        </p:nvSpPr>
        <p:spPr>
          <a:xfrm>
            <a:off x="7300571" y="491677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414" name="object 9414"/>
          <p:cNvSpPr/>
          <p:nvPr/>
        </p:nvSpPr>
        <p:spPr>
          <a:xfrm>
            <a:off x="7309114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415" name="object 9415"/>
          <p:cNvSpPr/>
          <p:nvPr/>
        </p:nvSpPr>
        <p:spPr>
          <a:xfrm>
            <a:off x="7318160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416" name="object 9416"/>
          <p:cNvSpPr/>
          <p:nvPr/>
        </p:nvSpPr>
        <p:spPr>
          <a:xfrm>
            <a:off x="7327197" y="491677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417" name="object 9417"/>
          <p:cNvSpPr/>
          <p:nvPr/>
        </p:nvSpPr>
        <p:spPr>
          <a:xfrm>
            <a:off x="7335740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418" name="object 9418"/>
          <p:cNvSpPr/>
          <p:nvPr/>
        </p:nvSpPr>
        <p:spPr>
          <a:xfrm>
            <a:off x="7344777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419" name="object 9419"/>
          <p:cNvSpPr/>
          <p:nvPr/>
        </p:nvSpPr>
        <p:spPr>
          <a:xfrm>
            <a:off x="7353823" y="491677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420" name="object 9420"/>
          <p:cNvSpPr/>
          <p:nvPr/>
        </p:nvSpPr>
        <p:spPr>
          <a:xfrm>
            <a:off x="7362366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421" name="object 9421"/>
          <p:cNvSpPr/>
          <p:nvPr/>
        </p:nvSpPr>
        <p:spPr>
          <a:xfrm>
            <a:off x="7371403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422" name="object 9422"/>
          <p:cNvSpPr/>
          <p:nvPr/>
        </p:nvSpPr>
        <p:spPr>
          <a:xfrm>
            <a:off x="7380448" y="491677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423" name="object 9423"/>
          <p:cNvSpPr/>
          <p:nvPr/>
        </p:nvSpPr>
        <p:spPr>
          <a:xfrm>
            <a:off x="7388982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424" name="object 9424"/>
          <p:cNvSpPr/>
          <p:nvPr/>
        </p:nvSpPr>
        <p:spPr>
          <a:xfrm>
            <a:off x="7398029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425" name="object 9425"/>
          <p:cNvSpPr/>
          <p:nvPr/>
        </p:nvSpPr>
        <p:spPr>
          <a:xfrm>
            <a:off x="7406570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426" name="object 9426"/>
          <p:cNvSpPr/>
          <p:nvPr/>
        </p:nvSpPr>
        <p:spPr>
          <a:xfrm>
            <a:off x="7415608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427" name="object 9427"/>
          <p:cNvSpPr/>
          <p:nvPr/>
        </p:nvSpPr>
        <p:spPr>
          <a:xfrm>
            <a:off x="7424655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428" name="object 9428"/>
          <p:cNvSpPr/>
          <p:nvPr/>
        </p:nvSpPr>
        <p:spPr>
          <a:xfrm>
            <a:off x="7433187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429" name="object 9429"/>
          <p:cNvSpPr/>
          <p:nvPr/>
        </p:nvSpPr>
        <p:spPr>
          <a:xfrm>
            <a:off x="7442234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430" name="object 9430"/>
          <p:cNvSpPr/>
          <p:nvPr/>
        </p:nvSpPr>
        <p:spPr>
          <a:xfrm>
            <a:off x="7451271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431" name="object 9431"/>
          <p:cNvSpPr/>
          <p:nvPr/>
        </p:nvSpPr>
        <p:spPr>
          <a:xfrm>
            <a:off x="7459813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432" name="object 9432"/>
          <p:cNvSpPr/>
          <p:nvPr/>
        </p:nvSpPr>
        <p:spPr>
          <a:xfrm>
            <a:off x="7468859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433" name="object 9433"/>
          <p:cNvSpPr/>
          <p:nvPr/>
        </p:nvSpPr>
        <p:spPr>
          <a:xfrm>
            <a:off x="7477896" y="4916768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0" y="6480"/>
                </a:moveTo>
                <a:lnTo>
                  <a:pt x="5760" y="6480"/>
                </a:lnTo>
                <a:lnTo>
                  <a:pt x="5760" y="0"/>
                </a:lnTo>
                <a:lnTo>
                  <a:pt x="0" y="0"/>
                </a:lnTo>
                <a:lnTo>
                  <a:pt x="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434" name="object 9434"/>
          <p:cNvSpPr/>
          <p:nvPr/>
        </p:nvSpPr>
        <p:spPr>
          <a:xfrm>
            <a:off x="7477896" y="491677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435" name="object 9435"/>
          <p:cNvSpPr/>
          <p:nvPr/>
        </p:nvSpPr>
        <p:spPr>
          <a:xfrm>
            <a:off x="7486439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436" name="object 9436"/>
          <p:cNvSpPr/>
          <p:nvPr/>
        </p:nvSpPr>
        <p:spPr>
          <a:xfrm>
            <a:off x="7495476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437" name="object 9437"/>
          <p:cNvSpPr/>
          <p:nvPr/>
        </p:nvSpPr>
        <p:spPr>
          <a:xfrm>
            <a:off x="7504522" y="491677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438" name="object 9438"/>
          <p:cNvSpPr/>
          <p:nvPr/>
        </p:nvSpPr>
        <p:spPr>
          <a:xfrm>
            <a:off x="7513064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439" name="object 9439"/>
          <p:cNvSpPr/>
          <p:nvPr/>
        </p:nvSpPr>
        <p:spPr>
          <a:xfrm>
            <a:off x="7522102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440" name="object 9440"/>
          <p:cNvSpPr/>
          <p:nvPr/>
        </p:nvSpPr>
        <p:spPr>
          <a:xfrm>
            <a:off x="7531147" y="491677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441" name="object 9441"/>
          <p:cNvSpPr/>
          <p:nvPr/>
        </p:nvSpPr>
        <p:spPr>
          <a:xfrm>
            <a:off x="7539681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442" name="object 9442"/>
          <p:cNvSpPr/>
          <p:nvPr/>
        </p:nvSpPr>
        <p:spPr>
          <a:xfrm>
            <a:off x="7548728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443" name="object 9443"/>
          <p:cNvSpPr/>
          <p:nvPr/>
        </p:nvSpPr>
        <p:spPr>
          <a:xfrm>
            <a:off x="7557764" y="491677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444" name="object 9444"/>
          <p:cNvSpPr/>
          <p:nvPr/>
        </p:nvSpPr>
        <p:spPr>
          <a:xfrm>
            <a:off x="7566307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445" name="object 9445"/>
          <p:cNvSpPr/>
          <p:nvPr/>
        </p:nvSpPr>
        <p:spPr>
          <a:xfrm>
            <a:off x="7575353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446" name="object 9446"/>
          <p:cNvSpPr/>
          <p:nvPr/>
        </p:nvSpPr>
        <p:spPr>
          <a:xfrm>
            <a:off x="7583886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447" name="object 9447"/>
          <p:cNvSpPr/>
          <p:nvPr/>
        </p:nvSpPr>
        <p:spPr>
          <a:xfrm>
            <a:off x="7592932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448" name="object 9448"/>
          <p:cNvSpPr/>
          <p:nvPr/>
        </p:nvSpPr>
        <p:spPr>
          <a:xfrm>
            <a:off x="7601970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449" name="object 9449"/>
          <p:cNvSpPr/>
          <p:nvPr/>
        </p:nvSpPr>
        <p:spPr>
          <a:xfrm>
            <a:off x="7610512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450" name="object 9450"/>
          <p:cNvSpPr/>
          <p:nvPr/>
        </p:nvSpPr>
        <p:spPr>
          <a:xfrm>
            <a:off x="7619549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451" name="object 9451"/>
          <p:cNvSpPr/>
          <p:nvPr/>
        </p:nvSpPr>
        <p:spPr>
          <a:xfrm>
            <a:off x="7628596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452" name="object 9452"/>
          <p:cNvSpPr/>
          <p:nvPr/>
        </p:nvSpPr>
        <p:spPr>
          <a:xfrm>
            <a:off x="7637137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453" name="object 9453"/>
          <p:cNvSpPr/>
          <p:nvPr/>
        </p:nvSpPr>
        <p:spPr>
          <a:xfrm>
            <a:off x="7646175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454" name="object 9454"/>
          <p:cNvSpPr/>
          <p:nvPr/>
        </p:nvSpPr>
        <p:spPr>
          <a:xfrm>
            <a:off x="7655220" y="491677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455" name="object 9455"/>
          <p:cNvSpPr/>
          <p:nvPr/>
        </p:nvSpPr>
        <p:spPr>
          <a:xfrm>
            <a:off x="7663754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456" name="object 9456"/>
          <p:cNvSpPr/>
          <p:nvPr/>
        </p:nvSpPr>
        <p:spPr>
          <a:xfrm>
            <a:off x="7672801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457" name="object 9457"/>
          <p:cNvSpPr/>
          <p:nvPr/>
        </p:nvSpPr>
        <p:spPr>
          <a:xfrm>
            <a:off x="7681837" y="491677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458" name="object 9458"/>
          <p:cNvSpPr/>
          <p:nvPr/>
        </p:nvSpPr>
        <p:spPr>
          <a:xfrm>
            <a:off x="7690380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459" name="object 9459"/>
          <p:cNvSpPr/>
          <p:nvPr/>
        </p:nvSpPr>
        <p:spPr>
          <a:xfrm>
            <a:off x="7699426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460" name="object 9460"/>
          <p:cNvSpPr/>
          <p:nvPr/>
        </p:nvSpPr>
        <p:spPr>
          <a:xfrm>
            <a:off x="7708462" y="491677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461" name="object 9461"/>
          <p:cNvSpPr/>
          <p:nvPr/>
        </p:nvSpPr>
        <p:spPr>
          <a:xfrm>
            <a:off x="7717005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462" name="object 9462"/>
          <p:cNvSpPr/>
          <p:nvPr/>
        </p:nvSpPr>
        <p:spPr>
          <a:xfrm>
            <a:off x="7726043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463" name="object 9463"/>
          <p:cNvSpPr/>
          <p:nvPr/>
        </p:nvSpPr>
        <p:spPr>
          <a:xfrm>
            <a:off x="7735088" y="491677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464" name="object 9464"/>
          <p:cNvSpPr/>
          <p:nvPr/>
        </p:nvSpPr>
        <p:spPr>
          <a:xfrm>
            <a:off x="7743631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465" name="object 9465"/>
          <p:cNvSpPr/>
          <p:nvPr/>
        </p:nvSpPr>
        <p:spPr>
          <a:xfrm>
            <a:off x="7752668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466" name="object 9466"/>
          <p:cNvSpPr/>
          <p:nvPr/>
        </p:nvSpPr>
        <p:spPr>
          <a:xfrm>
            <a:off x="7761211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467" name="object 9467"/>
          <p:cNvSpPr/>
          <p:nvPr/>
        </p:nvSpPr>
        <p:spPr>
          <a:xfrm>
            <a:off x="7770248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468" name="object 9468"/>
          <p:cNvSpPr/>
          <p:nvPr/>
        </p:nvSpPr>
        <p:spPr>
          <a:xfrm>
            <a:off x="7779295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469" name="object 9469"/>
          <p:cNvSpPr/>
          <p:nvPr/>
        </p:nvSpPr>
        <p:spPr>
          <a:xfrm>
            <a:off x="7787836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470" name="object 9470"/>
          <p:cNvSpPr/>
          <p:nvPr/>
        </p:nvSpPr>
        <p:spPr>
          <a:xfrm>
            <a:off x="7796874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471" name="object 9471"/>
          <p:cNvSpPr/>
          <p:nvPr/>
        </p:nvSpPr>
        <p:spPr>
          <a:xfrm>
            <a:off x="7805921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472" name="object 9472"/>
          <p:cNvSpPr/>
          <p:nvPr/>
        </p:nvSpPr>
        <p:spPr>
          <a:xfrm>
            <a:off x="7814453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473" name="object 9473"/>
          <p:cNvSpPr/>
          <p:nvPr/>
        </p:nvSpPr>
        <p:spPr>
          <a:xfrm>
            <a:off x="7823500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474" name="object 9474"/>
          <p:cNvSpPr/>
          <p:nvPr/>
        </p:nvSpPr>
        <p:spPr>
          <a:xfrm>
            <a:off x="7832535" y="491677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475" name="object 9475"/>
          <p:cNvSpPr/>
          <p:nvPr/>
        </p:nvSpPr>
        <p:spPr>
          <a:xfrm>
            <a:off x="7841078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476" name="object 9476"/>
          <p:cNvSpPr/>
          <p:nvPr/>
        </p:nvSpPr>
        <p:spPr>
          <a:xfrm>
            <a:off x="7850125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477" name="object 9477"/>
          <p:cNvSpPr/>
          <p:nvPr/>
        </p:nvSpPr>
        <p:spPr>
          <a:xfrm>
            <a:off x="7859162" y="491677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478" name="object 9478"/>
          <p:cNvSpPr/>
          <p:nvPr/>
        </p:nvSpPr>
        <p:spPr>
          <a:xfrm>
            <a:off x="7867705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479" name="object 9479"/>
          <p:cNvSpPr/>
          <p:nvPr/>
        </p:nvSpPr>
        <p:spPr>
          <a:xfrm>
            <a:off x="7876742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480" name="object 9480"/>
          <p:cNvSpPr/>
          <p:nvPr/>
        </p:nvSpPr>
        <p:spPr>
          <a:xfrm>
            <a:off x="7885788" y="491677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481" name="object 9481"/>
          <p:cNvSpPr/>
          <p:nvPr/>
        </p:nvSpPr>
        <p:spPr>
          <a:xfrm>
            <a:off x="7894330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482" name="object 9482"/>
          <p:cNvSpPr/>
          <p:nvPr/>
        </p:nvSpPr>
        <p:spPr>
          <a:xfrm>
            <a:off x="7903368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483" name="object 9483"/>
          <p:cNvSpPr/>
          <p:nvPr/>
        </p:nvSpPr>
        <p:spPr>
          <a:xfrm>
            <a:off x="7912404" y="491677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484" name="object 9484"/>
          <p:cNvSpPr/>
          <p:nvPr/>
        </p:nvSpPr>
        <p:spPr>
          <a:xfrm>
            <a:off x="7920947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485" name="object 9485"/>
          <p:cNvSpPr/>
          <p:nvPr/>
        </p:nvSpPr>
        <p:spPr>
          <a:xfrm>
            <a:off x="7929994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486" name="object 9486"/>
          <p:cNvSpPr/>
          <p:nvPr/>
        </p:nvSpPr>
        <p:spPr>
          <a:xfrm>
            <a:off x="7938526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487" name="object 9487"/>
          <p:cNvSpPr/>
          <p:nvPr/>
        </p:nvSpPr>
        <p:spPr>
          <a:xfrm>
            <a:off x="7947573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488" name="object 9488"/>
          <p:cNvSpPr/>
          <p:nvPr/>
        </p:nvSpPr>
        <p:spPr>
          <a:xfrm>
            <a:off x="7956610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489" name="object 9489"/>
          <p:cNvSpPr/>
          <p:nvPr/>
        </p:nvSpPr>
        <p:spPr>
          <a:xfrm>
            <a:off x="7965151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490" name="object 9490"/>
          <p:cNvSpPr/>
          <p:nvPr/>
        </p:nvSpPr>
        <p:spPr>
          <a:xfrm>
            <a:off x="7974198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491" name="object 9491"/>
          <p:cNvSpPr/>
          <p:nvPr/>
        </p:nvSpPr>
        <p:spPr>
          <a:xfrm>
            <a:off x="7983236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492" name="object 9492"/>
          <p:cNvSpPr/>
          <p:nvPr/>
        </p:nvSpPr>
        <p:spPr>
          <a:xfrm>
            <a:off x="7991778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493" name="object 9493"/>
          <p:cNvSpPr/>
          <p:nvPr/>
        </p:nvSpPr>
        <p:spPr>
          <a:xfrm>
            <a:off x="8000815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494" name="object 9494"/>
          <p:cNvSpPr/>
          <p:nvPr/>
        </p:nvSpPr>
        <p:spPr>
          <a:xfrm>
            <a:off x="8009861" y="491677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495" name="object 9495"/>
          <p:cNvSpPr/>
          <p:nvPr/>
        </p:nvSpPr>
        <p:spPr>
          <a:xfrm>
            <a:off x="8018403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496" name="object 9496"/>
          <p:cNvSpPr/>
          <p:nvPr/>
        </p:nvSpPr>
        <p:spPr>
          <a:xfrm>
            <a:off x="8027441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497" name="object 9497"/>
          <p:cNvSpPr/>
          <p:nvPr/>
        </p:nvSpPr>
        <p:spPr>
          <a:xfrm>
            <a:off x="8036486" y="491677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498" name="object 9498"/>
          <p:cNvSpPr/>
          <p:nvPr/>
        </p:nvSpPr>
        <p:spPr>
          <a:xfrm>
            <a:off x="8045020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499" name="object 9499"/>
          <p:cNvSpPr/>
          <p:nvPr/>
        </p:nvSpPr>
        <p:spPr>
          <a:xfrm>
            <a:off x="8054067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500" name="object 9500"/>
          <p:cNvSpPr/>
          <p:nvPr/>
        </p:nvSpPr>
        <p:spPr>
          <a:xfrm>
            <a:off x="8063103" y="491677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501" name="object 9501"/>
          <p:cNvSpPr/>
          <p:nvPr/>
        </p:nvSpPr>
        <p:spPr>
          <a:xfrm>
            <a:off x="8071645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502" name="object 9502"/>
          <p:cNvSpPr/>
          <p:nvPr/>
        </p:nvSpPr>
        <p:spPr>
          <a:xfrm>
            <a:off x="8080692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503" name="object 9503"/>
          <p:cNvSpPr/>
          <p:nvPr/>
        </p:nvSpPr>
        <p:spPr>
          <a:xfrm>
            <a:off x="8089728" y="491677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504" name="object 9504"/>
          <p:cNvSpPr/>
          <p:nvPr/>
        </p:nvSpPr>
        <p:spPr>
          <a:xfrm>
            <a:off x="8098271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505" name="object 9505"/>
          <p:cNvSpPr/>
          <p:nvPr/>
        </p:nvSpPr>
        <p:spPr>
          <a:xfrm>
            <a:off x="8107309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506" name="object 9506"/>
          <p:cNvSpPr/>
          <p:nvPr/>
        </p:nvSpPr>
        <p:spPr>
          <a:xfrm>
            <a:off x="8115851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507" name="object 9507"/>
          <p:cNvSpPr/>
          <p:nvPr/>
        </p:nvSpPr>
        <p:spPr>
          <a:xfrm>
            <a:off x="8124897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508" name="object 9508"/>
          <p:cNvSpPr/>
          <p:nvPr/>
        </p:nvSpPr>
        <p:spPr>
          <a:xfrm>
            <a:off x="8133934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509" name="object 9509"/>
          <p:cNvSpPr/>
          <p:nvPr/>
        </p:nvSpPr>
        <p:spPr>
          <a:xfrm>
            <a:off x="8142476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510" name="object 9510"/>
          <p:cNvSpPr/>
          <p:nvPr/>
        </p:nvSpPr>
        <p:spPr>
          <a:xfrm>
            <a:off x="8151514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511" name="object 9511"/>
          <p:cNvSpPr/>
          <p:nvPr/>
        </p:nvSpPr>
        <p:spPr>
          <a:xfrm>
            <a:off x="8160560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512" name="object 9512"/>
          <p:cNvSpPr/>
          <p:nvPr/>
        </p:nvSpPr>
        <p:spPr>
          <a:xfrm>
            <a:off x="8169102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513" name="object 9513"/>
          <p:cNvSpPr/>
          <p:nvPr/>
        </p:nvSpPr>
        <p:spPr>
          <a:xfrm>
            <a:off x="8178140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514" name="object 9514"/>
          <p:cNvSpPr/>
          <p:nvPr/>
        </p:nvSpPr>
        <p:spPr>
          <a:xfrm>
            <a:off x="8187176" y="491677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515" name="object 9515"/>
          <p:cNvSpPr/>
          <p:nvPr/>
        </p:nvSpPr>
        <p:spPr>
          <a:xfrm>
            <a:off x="8195719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516" name="object 9516"/>
          <p:cNvSpPr/>
          <p:nvPr/>
        </p:nvSpPr>
        <p:spPr>
          <a:xfrm>
            <a:off x="8204766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517" name="object 9517"/>
          <p:cNvSpPr/>
          <p:nvPr/>
        </p:nvSpPr>
        <p:spPr>
          <a:xfrm>
            <a:off x="8213802" y="491677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518" name="object 9518"/>
          <p:cNvSpPr/>
          <p:nvPr/>
        </p:nvSpPr>
        <p:spPr>
          <a:xfrm>
            <a:off x="8222344" y="491677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519" name="object 9519"/>
          <p:cNvSpPr/>
          <p:nvPr/>
        </p:nvSpPr>
        <p:spPr>
          <a:xfrm>
            <a:off x="5125008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520" name="object 9520"/>
          <p:cNvSpPr/>
          <p:nvPr/>
        </p:nvSpPr>
        <p:spPr>
          <a:xfrm>
            <a:off x="5116462" y="528849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5760" y="6480"/>
                </a:moveTo>
                <a:lnTo>
                  <a:pt x="0" y="6480"/>
                </a:lnTo>
                <a:lnTo>
                  <a:pt x="0" y="0"/>
                </a:lnTo>
                <a:lnTo>
                  <a:pt x="5760" y="0"/>
                </a:lnTo>
                <a:lnTo>
                  <a:pt x="576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521" name="object 9521"/>
          <p:cNvSpPr/>
          <p:nvPr/>
        </p:nvSpPr>
        <p:spPr>
          <a:xfrm>
            <a:off x="5107428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522" name="object 9522"/>
          <p:cNvSpPr/>
          <p:nvPr/>
        </p:nvSpPr>
        <p:spPr>
          <a:xfrm>
            <a:off x="5098381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523" name="object 9523"/>
          <p:cNvSpPr/>
          <p:nvPr/>
        </p:nvSpPr>
        <p:spPr>
          <a:xfrm>
            <a:off x="5089840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524" name="object 9524"/>
          <p:cNvSpPr/>
          <p:nvPr/>
        </p:nvSpPr>
        <p:spPr>
          <a:xfrm>
            <a:off x="5080802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525" name="object 9525"/>
          <p:cNvSpPr/>
          <p:nvPr/>
        </p:nvSpPr>
        <p:spPr>
          <a:xfrm>
            <a:off x="5071756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526" name="object 9526"/>
          <p:cNvSpPr/>
          <p:nvPr/>
        </p:nvSpPr>
        <p:spPr>
          <a:xfrm>
            <a:off x="5063223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527" name="object 9527"/>
          <p:cNvSpPr/>
          <p:nvPr/>
        </p:nvSpPr>
        <p:spPr>
          <a:xfrm>
            <a:off x="5054177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528" name="object 9528"/>
          <p:cNvSpPr/>
          <p:nvPr/>
        </p:nvSpPr>
        <p:spPr>
          <a:xfrm>
            <a:off x="5045139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529" name="object 9529"/>
          <p:cNvSpPr/>
          <p:nvPr/>
        </p:nvSpPr>
        <p:spPr>
          <a:xfrm>
            <a:off x="5036598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530" name="object 9530"/>
          <p:cNvSpPr/>
          <p:nvPr/>
        </p:nvSpPr>
        <p:spPr>
          <a:xfrm>
            <a:off x="5027551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531" name="object 9531"/>
          <p:cNvSpPr/>
          <p:nvPr/>
        </p:nvSpPr>
        <p:spPr>
          <a:xfrm>
            <a:off x="5019014" y="528849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5759" y="6480"/>
                </a:moveTo>
                <a:lnTo>
                  <a:pt x="0" y="6480"/>
                </a:lnTo>
                <a:lnTo>
                  <a:pt x="0" y="0"/>
                </a:lnTo>
                <a:lnTo>
                  <a:pt x="5759" y="0"/>
                </a:lnTo>
                <a:lnTo>
                  <a:pt x="575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532" name="object 9532"/>
          <p:cNvSpPr/>
          <p:nvPr/>
        </p:nvSpPr>
        <p:spPr>
          <a:xfrm>
            <a:off x="5009972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533" name="object 9533"/>
          <p:cNvSpPr/>
          <p:nvPr/>
        </p:nvSpPr>
        <p:spPr>
          <a:xfrm>
            <a:off x="5000934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534" name="object 9534"/>
          <p:cNvSpPr/>
          <p:nvPr/>
        </p:nvSpPr>
        <p:spPr>
          <a:xfrm>
            <a:off x="4992389" y="528849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5760" y="6480"/>
                </a:moveTo>
                <a:lnTo>
                  <a:pt x="0" y="6480"/>
                </a:lnTo>
                <a:lnTo>
                  <a:pt x="0" y="0"/>
                </a:lnTo>
                <a:lnTo>
                  <a:pt x="5760" y="0"/>
                </a:lnTo>
                <a:lnTo>
                  <a:pt x="576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535" name="object 9535"/>
          <p:cNvSpPr/>
          <p:nvPr/>
        </p:nvSpPr>
        <p:spPr>
          <a:xfrm>
            <a:off x="4983346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536" name="object 9536"/>
          <p:cNvSpPr/>
          <p:nvPr/>
        </p:nvSpPr>
        <p:spPr>
          <a:xfrm>
            <a:off x="4974308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537" name="object 9537"/>
          <p:cNvSpPr/>
          <p:nvPr/>
        </p:nvSpPr>
        <p:spPr>
          <a:xfrm>
            <a:off x="4965763" y="528849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5760" y="6480"/>
                </a:moveTo>
                <a:lnTo>
                  <a:pt x="0" y="6480"/>
                </a:lnTo>
                <a:lnTo>
                  <a:pt x="0" y="0"/>
                </a:lnTo>
                <a:lnTo>
                  <a:pt x="5760" y="0"/>
                </a:lnTo>
                <a:lnTo>
                  <a:pt x="576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538" name="object 9538"/>
          <p:cNvSpPr/>
          <p:nvPr/>
        </p:nvSpPr>
        <p:spPr>
          <a:xfrm>
            <a:off x="4956729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539" name="object 9539"/>
          <p:cNvSpPr/>
          <p:nvPr/>
        </p:nvSpPr>
        <p:spPr>
          <a:xfrm>
            <a:off x="4947683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540" name="object 9540"/>
          <p:cNvSpPr/>
          <p:nvPr/>
        </p:nvSpPr>
        <p:spPr>
          <a:xfrm>
            <a:off x="4939146" y="528849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5759" y="6480"/>
                </a:moveTo>
                <a:lnTo>
                  <a:pt x="0" y="6480"/>
                </a:lnTo>
                <a:lnTo>
                  <a:pt x="0" y="0"/>
                </a:lnTo>
                <a:lnTo>
                  <a:pt x="5759" y="0"/>
                </a:lnTo>
                <a:lnTo>
                  <a:pt x="575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541" name="object 9541"/>
          <p:cNvSpPr/>
          <p:nvPr/>
        </p:nvSpPr>
        <p:spPr>
          <a:xfrm>
            <a:off x="4930104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542" name="object 9542"/>
          <p:cNvSpPr/>
          <p:nvPr/>
        </p:nvSpPr>
        <p:spPr>
          <a:xfrm>
            <a:off x="4921057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543" name="object 9543"/>
          <p:cNvSpPr/>
          <p:nvPr/>
        </p:nvSpPr>
        <p:spPr>
          <a:xfrm>
            <a:off x="4912525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544" name="object 9544"/>
          <p:cNvSpPr/>
          <p:nvPr/>
        </p:nvSpPr>
        <p:spPr>
          <a:xfrm>
            <a:off x="4903478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545" name="object 9545"/>
          <p:cNvSpPr/>
          <p:nvPr/>
        </p:nvSpPr>
        <p:spPr>
          <a:xfrm>
            <a:off x="4894440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546" name="object 9546"/>
          <p:cNvSpPr/>
          <p:nvPr/>
        </p:nvSpPr>
        <p:spPr>
          <a:xfrm>
            <a:off x="4885899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547" name="object 9547"/>
          <p:cNvSpPr/>
          <p:nvPr/>
        </p:nvSpPr>
        <p:spPr>
          <a:xfrm>
            <a:off x="4876852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548" name="object 9548"/>
          <p:cNvSpPr/>
          <p:nvPr/>
        </p:nvSpPr>
        <p:spPr>
          <a:xfrm>
            <a:off x="4867815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549" name="object 9549"/>
          <p:cNvSpPr/>
          <p:nvPr/>
        </p:nvSpPr>
        <p:spPr>
          <a:xfrm>
            <a:off x="4859273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550" name="object 9550"/>
          <p:cNvSpPr/>
          <p:nvPr/>
        </p:nvSpPr>
        <p:spPr>
          <a:xfrm>
            <a:off x="4850235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551" name="object 9551"/>
          <p:cNvSpPr/>
          <p:nvPr/>
        </p:nvSpPr>
        <p:spPr>
          <a:xfrm>
            <a:off x="4841690" y="528849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5759" y="6480"/>
                </a:moveTo>
                <a:lnTo>
                  <a:pt x="0" y="6480"/>
                </a:lnTo>
                <a:lnTo>
                  <a:pt x="0" y="0"/>
                </a:lnTo>
                <a:lnTo>
                  <a:pt x="5759" y="0"/>
                </a:lnTo>
                <a:lnTo>
                  <a:pt x="575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552" name="object 9552"/>
          <p:cNvSpPr/>
          <p:nvPr/>
        </p:nvSpPr>
        <p:spPr>
          <a:xfrm>
            <a:off x="4832656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553" name="object 9553"/>
          <p:cNvSpPr/>
          <p:nvPr/>
        </p:nvSpPr>
        <p:spPr>
          <a:xfrm>
            <a:off x="4823609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554" name="object 9554"/>
          <p:cNvSpPr/>
          <p:nvPr/>
        </p:nvSpPr>
        <p:spPr>
          <a:xfrm>
            <a:off x="4815073" y="528849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5759" y="6480"/>
                </a:moveTo>
                <a:lnTo>
                  <a:pt x="0" y="6480"/>
                </a:lnTo>
                <a:lnTo>
                  <a:pt x="0" y="0"/>
                </a:lnTo>
                <a:lnTo>
                  <a:pt x="5759" y="0"/>
                </a:lnTo>
                <a:lnTo>
                  <a:pt x="575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555" name="object 9555"/>
          <p:cNvSpPr/>
          <p:nvPr/>
        </p:nvSpPr>
        <p:spPr>
          <a:xfrm>
            <a:off x="4806031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556" name="object 9556"/>
          <p:cNvSpPr/>
          <p:nvPr/>
        </p:nvSpPr>
        <p:spPr>
          <a:xfrm>
            <a:off x="4796984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557" name="object 9557"/>
          <p:cNvSpPr/>
          <p:nvPr/>
        </p:nvSpPr>
        <p:spPr>
          <a:xfrm>
            <a:off x="4788447" y="528849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5759" y="6480"/>
                </a:moveTo>
                <a:lnTo>
                  <a:pt x="0" y="6480"/>
                </a:lnTo>
                <a:lnTo>
                  <a:pt x="0" y="0"/>
                </a:lnTo>
                <a:lnTo>
                  <a:pt x="5759" y="0"/>
                </a:lnTo>
                <a:lnTo>
                  <a:pt x="575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558" name="object 9558"/>
          <p:cNvSpPr/>
          <p:nvPr/>
        </p:nvSpPr>
        <p:spPr>
          <a:xfrm>
            <a:off x="4779405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559" name="object 9559"/>
          <p:cNvSpPr/>
          <p:nvPr/>
        </p:nvSpPr>
        <p:spPr>
          <a:xfrm>
            <a:off x="4770367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560" name="object 9560"/>
          <p:cNvSpPr/>
          <p:nvPr/>
        </p:nvSpPr>
        <p:spPr>
          <a:xfrm>
            <a:off x="4761821" y="528849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5759" y="6480"/>
                </a:moveTo>
                <a:lnTo>
                  <a:pt x="0" y="6480"/>
                </a:lnTo>
                <a:lnTo>
                  <a:pt x="0" y="0"/>
                </a:lnTo>
                <a:lnTo>
                  <a:pt x="5759" y="0"/>
                </a:lnTo>
                <a:lnTo>
                  <a:pt x="575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561" name="object 9561"/>
          <p:cNvSpPr/>
          <p:nvPr/>
        </p:nvSpPr>
        <p:spPr>
          <a:xfrm>
            <a:off x="4752779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562" name="object 9562"/>
          <p:cNvSpPr/>
          <p:nvPr/>
        </p:nvSpPr>
        <p:spPr>
          <a:xfrm>
            <a:off x="4743742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563" name="object 9563"/>
          <p:cNvSpPr/>
          <p:nvPr/>
        </p:nvSpPr>
        <p:spPr>
          <a:xfrm>
            <a:off x="4735200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564" name="object 9564"/>
          <p:cNvSpPr/>
          <p:nvPr/>
        </p:nvSpPr>
        <p:spPr>
          <a:xfrm>
            <a:off x="4726162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565" name="object 9565"/>
          <p:cNvSpPr/>
          <p:nvPr/>
        </p:nvSpPr>
        <p:spPr>
          <a:xfrm>
            <a:off x="4717116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566" name="object 9566"/>
          <p:cNvSpPr/>
          <p:nvPr/>
        </p:nvSpPr>
        <p:spPr>
          <a:xfrm>
            <a:off x="4708574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567" name="object 9567"/>
          <p:cNvSpPr/>
          <p:nvPr/>
        </p:nvSpPr>
        <p:spPr>
          <a:xfrm>
            <a:off x="4699536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568" name="object 9568"/>
          <p:cNvSpPr/>
          <p:nvPr/>
        </p:nvSpPr>
        <p:spPr>
          <a:xfrm>
            <a:off x="4690490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569" name="object 9569"/>
          <p:cNvSpPr/>
          <p:nvPr/>
        </p:nvSpPr>
        <p:spPr>
          <a:xfrm>
            <a:off x="4681957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570" name="object 9570"/>
          <p:cNvSpPr/>
          <p:nvPr/>
        </p:nvSpPr>
        <p:spPr>
          <a:xfrm>
            <a:off x="4672911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4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571" name="object 9571"/>
          <p:cNvSpPr/>
          <p:nvPr/>
        </p:nvSpPr>
        <p:spPr>
          <a:xfrm>
            <a:off x="4664374" y="528849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5759" y="6480"/>
                </a:moveTo>
                <a:lnTo>
                  <a:pt x="0" y="6480"/>
                </a:lnTo>
                <a:lnTo>
                  <a:pt x="0" y="0"/>
                </a:lnTo>
                <a:lnTo>
                  <a:pt x="5759" y="0"/>
                </a:lnTo>
                <a:lnTo>
                  <a:pt x="575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572" name="object 9572"/>
          <p:cNvSpPr/>
          <p:nvPr/>
        </p:nvSpPr>
        <p:spPr>
          <a:xfrm>
            <a:off x="4655332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4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573" name="object 9573"/>
          <p:cNvSpPr/>
          <p:nvPr/>
        </p:nvSpPr>
        <p:spPr>
          <a:xfrm>
            <a:off x="4646286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4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574" name="object 9574"/>
          <p:cNvSpPr/>
          <p:nvPr/>
        </p:nvSpPr>
        <p:spPr>
          <a:xfrm>
            <a:off x="4637748" y="528849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5760" y="6480"/>
                </a:moveTo>
                <a:lnTo>
                  <a:pt x="0" y="6480"/>
                </a:lnTo>
                <a:lnTo>
                  <a:pt x="0" y="0"/>
                </a:lnTo>
                <a:lnTo>
                  <a:pt x="5760" y="0"/>
                </a:lnTo>
                <a:lnTo>
                  <a:pt x="576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575" name="object 9575"/>
          <p:cNvSpPr/>
          <p:nvPr/>
        </p:nvSpPr>
        <p:spPr>
          <a:xfrm>
            <a:off x="4628706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4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576" name="object 9576"/>
          <p:cNvSpPr/>
          <p:nvPr/>
        </p:nvSpPr>
        <p:spPr>
          <a:xfrm>
            <a:off x="4619669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4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577" name="object 9577"/>
          <p:cNvSpPr/>
          <p:nvPr/>
        </p:nvSpPr>
        <p:spPr>
          <a:xfrm>
            <a:off x="4611123" y="528849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5760" y="6480"/>
                </a:moveTo>
                <a:lnTo>
                  <a:pt x="0" y="6480"/>
                </a:lnTo>
                <a:lnTo>
                  <a:pt x="0" y="0"/>
                </a:lnTo>
                <a:lnTo>
                  <a:pt x="5760" y="0"/>
                </a:lnTo>
                <a:lnTo>
                  <a:pt x="576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578" name="object 9578"/>
          <p:cNvSpPr/>
          <p:nvPr/>
        </p:nvSpPr>
        <p:spPr>
          <a:xfrm>
            <a:off x="4602080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4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579" name="object 9579"/>
          <p:cNvSpPr/>
          <p:nvPr/>
        </p:nvSpPr>
        <p:spPr>
          <a:xfrm>
            <a:off x="4593043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4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580" name="object 9580"/>
          <p:cNvSpPr/>
          <p:nvPr/>
        </p:nvSpPr>
        <p:spPr>
          <a:xfrm>
            <a:off x="4584506" y="528849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5760" y="6480"/>
                </a:moveTo>
                <a:lnTo>
                  <a:pt x="0" y="6480"/>
                </a:lnTo>
                <a:lnTo>
                  <a:pt x="0" y="0"/>
                </a:lnTo>
                <a:lnTo>
                  <a:pt x="5760" y="0"/>
                </a:lnTo>
                <a:lnTo>
                  <a:pt x="576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581" name="object 9581"/>
          <p:cNvSpPr/>
          <p:nvPr/>
        </p:nvSpPr>
        <p:spPr>
          <a:xfrm>
            <a:off x="4575463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4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582" name="object 9582"/>
          <p:cNvSpPr/>
          <p:nvPr/>
        </p:nvSpPr>
        <p:spPr>
          <a:xfrm>
            <a:off x="4566417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4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583" name="object 9583"/>
          <p:cNvSpPr/>
          <p:nvPr/>
        </p:nvSpPr>
        <p:spPr>
          <a:xfrm>
            <a:off x="4557878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4">
                <a:moveTo>
                  <a:pt x="0" y="6480"/>
                </a:moveTo>
                <a:lnTo>
                  <a:pt x="6480" y="6480"/>
                </a:lnTo>
                <a:lnTo>
                  <a:pt x="6480" y="0"/>
                </a:lnTo>
                <a:lnTo>
                  <a:pt x="0" y="0"/>
                </a:lnTo>
                <a:lnTo>
                  <a:pt x="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584" name="object 9584"/>
          <p:cNvSpPr/>
          <p:nvPr/>
        </p:nvSpPr>
        <p:spPr>
          <a:xfrm>
            <a:off x="4557876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4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585" name="object 9585"/>
          <p:cNvSpPr/>
          <p:nvPr/>
        </p:nvSpPr>
        <p:spPr>
          <a:xfrm>
            <a:off x="4548838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4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586" name="object 9586"/>
          <p:cNvSpPr/>
          <p:nvPr/>
        </p:nvSpPr>
        <p:spPr>
          <a:xfrm>
            <a:off x="4539800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4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587" name="object 9587"/>
          <p:cNvSpPr/>
          <p:nvPr/>
        </p:nvSpPr>
        <p:spPr>
          <a:xfrm>
            <a:off x="4531259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4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588" name="object 9588"/>
          <p:cNvSpPr/>
          <p:nvPr/>
        </p:nvSpPr>
        <p:spPr>
          <a:xfrm>
            <a:off x="4522212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4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589" name="object 9589"/>
          <p:cNvSpPr/>
          <p:nvPr/>
        </p:nvSpPr>
        <p:spPr>
          <a:xfrm>
            <a:off x="4513174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4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590" name="object 9590"/>
          <p:cNvSpPr/>
          <p:nvPr/>
        </p:nvSpPr>
        <p:spPr>
          <a:xfrm>
            <a:off x="4504633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4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591" name="object 9591"/>
          <p:cNvSpPr/>
          <p:nvPr/>
        </p:nvSpPr>
        <p:spPr>
          <a:xfrm>
            <a:off x="4495595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4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592" name="object 9592"/>
          <p:cNvSpPr/>
          <p:nvPr/>
        </p:nvSpPr>
        <p:spPr>
          <a:xfrm>
            <a:off x="4487050" y="528849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5760" y="6480"/>
                </a:moveTo>
                <a:lnTo>
                  <a:pt x="0" y="6480"/>
                </a:lnTo>
                <a:lnTo>
                  <a:pt x="0" y="0"/>
                </a:lnTo>
                <a:lnTo>
                  <a:pt x="5760" y="0"/>
                </a:lnTo>
                <a:lnTo>
                  <a:pt x="576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593" name="object 9593"/>
          <p:cNvSpPr/>
          <p:nvPr/>
        </p:nvSpPr>
        <p:spPr>
          <a:xfrm>
            <a:off x="4478007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4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594" name="object 9594"/>
          <p:cNvSpPr/>
          <p:nvPr/>
        </p:nvSpPr>
        <p:spPr>
          <a:xfrm>
            <a:off x="4468970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4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595" name="object 9595"/>
          <p:cNvSpPr/>
          <p:nvPr/>
        </p:nvSpPr>
        <p:spPr>
          <a:xfrm>
            <a:off x="4460424" y="528849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5760" y="6480"/>
                </a:moveTo>
                <a:lnTo>
                  <a:pt x="0" y="6480"/>
                </a:lnTo>
                <a:lnTo>
                  <a:pt x="0" y="0"/>
                </a:lnTo>
                <a:lnTo>
                  <a:pt x="5760" y="0"/>
                </a:lnTo>
                <a:lnTo>
                  <a:pt x="576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596" name="object 9596"/>
          <p:cNvSpPr/>
          <p:nvPr/>
        </p:nvSpPr>
        <p:spPr>
          <a:xfrm>
            <a:off x="4451390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4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597" name="object 9597"/>
          <p:cNvSpPr/>
          <p:nvPr/>
        </p:nvSpPr>
        <p:spPr>
          <a:xfrm>
            <a:off x="4442344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4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598" name="object 9598"/>
          <p:cNvSpPr/>
          <p:nvPr/>
        </p:nvSpPr>
        <p:spPr>
          <a:xfrm>
            <a:off x="4433807" y="528849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5760" y="6480"/>
                </a:moveTo>
                <a:lnTo>
                  <a:pt x="0" y="6480"/>
                </a:lnTo>
                <a:lnTo>
                  <a:pt x="0" y="0"/>
                </a:lnTo>
                <a:lnTo>
                  <a:pt x="5760" y="0"/>
                </a:lnTo>
                <a:lnTo>
                  <a:pt x="576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599" name="object 9599"/>
          <p:cNvSpPr/>
          <p:nvPr/>
        </p:nvSpPr>
        <p:spPr>
          <a:xfrm>
            <a:off x="4424765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4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600" name="object 9600"/>
          <p:cNvSpPr/>
          <p:nvPr/>
        </p:nvSpPr>
        <p:spPr>
          <a:xfrm>
            <a:off x="4415718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4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601" name="object 9601"/>
          <p:cNvSpPr/>
          <p:nvPr/>
        </p:nvSpPr>
        <p:spPr>
          <a:xfrm>
            <a:off x="4407182" y="528849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5759" y="6480"/>
                </a:moveTo>
                <a:lnTo>
                  <a:pt x="0" y="6480"/>
                </a:lnTo>
                <a:lnTo>
                  <a:pt x="0" y="0"/>
                </a:lnTo>
                <a:lnTo>
                  <a:pt x="5759" y="0"/>
                </a:lnTo>
                <a:lnTo>
                  <a:pt x="575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602" name="object 9602"/>
          <p:cNvSpPr/>
          <p:nvPr/>
        </p:nvSpPr>
        <p:spPr>
          <a:xfrm>
            <a:off x="4398139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4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603" name="object 9603"/>
          <p:cNvSpPr/>
          <p:nvPr/>
        </p:nvSpPr>
        <p:spPr>
          <a:xfrm>
            <a:off x="4389101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4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604" name="object 9604"/>
          <p:cNvSpPr/>
          <p:nvPr/>
        </p:nvSpPr>
        <p:spPr>
          <a:xfrm>
            <a:off x="4380560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4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605" name="object 9605"/>
          <p:cNvSpPr/>
          <p:nvPr/>
        </p:nvSpPr>
        <p:spPr>
          <a:xfrm>
            <a:off x="4371514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4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606" name="object 9606"/>
          <p:cNvSpPr/>
          <p:nvPr/>
        </p:nvSpPr>
        <p:spPr>
          <a:xfrm>
            <a:off x="4362476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4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607" name="object 9607"/>
          <p:cNvSpPr/>
          <p:nvPr/>
        </p:nvSpPr>
        <p:spPr>
          <a:xfrm>
            <a:off x="4353934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4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608" name="object 9608"/>
          <p:cNvSpPr/>
          <p:nvPr/>
        </p:nvSpPr>
        <p:spPr>
          <a:xfrm>
            <a:off x="4344897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4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609" name="object 9609"/>
          <p:cNvSpPr/>
          <p:nvPr/>
        </p:nvSpPr>
        <p:spPr>
          <a:xfrm>
            <a:off x="4335850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4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610" name="object 9610"/>
          <p:cNvSpPr/>
          <p:nvPr/>
        </p:nvSpPr>
        <p:spPr>
          <a:xfrm>
            <a:off x="4327309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4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611" name="object 9611"/>
          <p:cNvSpPr/>
          <p:nvPr/>
        </p:nvSpPr>
        <p:spPr>
          <a:xfrm>
            <a:off x="4318271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4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612" name="object 9612"/>
          <p:cNvSpPr/>
          <p:nvPr/>
        </p:nvSpPr>
        <p:spPr>
          <a:xfrm>
            <a:off x="4309734" y="528849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5759" y="6480"/>
                </a:moveTo>
                <a:lnTo>
                  <a:pt x="0" y="6480"/>
                </a:lnTo>
                <a:lnTo>
                  <a:pt x="0" y="0"/>
                </a:lnTo>
                <a:lnTo>
                  <a:pt x="5759" y="0"/>
                </a:lnTo>
                <a:lnTo>
                  <a:pt x="575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613" name="object 9613"/>
          <p:cNvSpPr/>
          <p:nvPr/>
        </p:nvSpPr>
        <p:spPr>
          <a:xfrm>
            <a:off x="4300692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4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614" name="object 9614"/>
          <p:cNvSpPr/>
          <p:nvPr/>
        </p:nvSpPr>
        <p:spPr>
          <a:xfrm>
            <a:off x="4291645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4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615" name="object 9615"/>
          <p:cNvSpPr/>
          <p:nvPr/>
        </p:nvSpPr>
        <p:spPr>
          <a:xfrm>
            <a:off x="4283108" y="528849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5759" y="6480"/>
                </a:moveTo>
                <a:lnTo>
                  <a:pt x="0" y="6480"/>
                </a:lnTo>
                <a:lnTo>
                  <a:pt x="0" y="0"/>
                </a:lnTo>
                <a:lnTo>
                  <a:pt x="5759" y="0"/>
                </a:lnTo>
                <a:lnTo>
                  <a:pt x="575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616" name="object 9616"/>
          <p:cNvSpPr/>
          <p:nvPr/>
        </p:nvSpPr>
        <p:spPr>
          <a:xfrm>
            <a:off x="4274066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4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617" name="object 9617"/>
          <p:cNvSpPr/>
          <p:nvPr/>
        </p:nvSpPr>
        <p:spPr>
          <a:xfrm>
            <a:off x="4265028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4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618" name="object 9618"/>
          <p:cNvSpPr/>
          <p:nvPr/>
        </p:nvSpPr>
        <p:spPr>
          <a:xfrm>
            <a:off x="4256482" y="528849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5759" y="6480"/>
                </a:moveTo>
                <a:lnTo>
                  <a:pt x="0" y="6480"/>
                </a:lnTo>
                <a:lnTo>
                  <a:pt x="0" y="0"/>
                </a:lnTo>
                <a:lnTo>
                  <a:pt x="5759" y="0"/>
                </a:lnTo>
                <a:lnTo>
                  <a:pt x="575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619" name="object 9619"/>
          <p:cNvSpPr/>
          <p:nvPr/>
        </p:nvSpPr>
        <p:spPr>
          <a:xfrm>
            <a:off x="4247440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4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620" name="object 9620"/>
          <p:cNvSpPr/>
          <p:nvPr/>
        </p:nvSpPr>
        <p:spPr>
          <a:xfrm>
            <a:off x="4238402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4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621" name="object 9621"/>
          <p:cNvSpPr/>
          <p:nvPr/>
        </p:nvSpPr>
        <p:spPr>
          <a:xfrm>
            <a:off x="4229857" y="528849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5759" y="6480"/>
                </a:moveTo>
                <a:lnTo>
                  <a:pt x="0" y="6480"/>
                </a:lnTo>
                <a:lnTo>
                  <a:pt x="0" y="0"/>
                </a:lnTo>
                <a:lnTo>
                  <a:pt x="5759" y="0"/>
                </a:lnTo>
                <a:lnTo>
                  <a:pt x="575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622" name="object 9622"/>
          <p:cNvSpPr/>
          <p:nvPr/>
        </p:nvSpPr>
        <p:spPr>
          <a:xfrm>
            <a:off x="4220824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4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623" name="object 9623"/>
          <p:cNvSpPr/>
          <p:nvPr/>
        </p:nvSpPr>
        <p:spPr>
          <a:xfrm>
            <a:off x="4211777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4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624" name="object 9624"/>
          <p:cNvSpPr/>
          <p:nvPr/>
        </p:nvSpPr>
        <p:spPr>
          <a:xfrm>
            <a:off x="4203235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4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625" name="object 9625"/>
          <p:cNvSpPr/>
          <p:nvPr/>
        </p:nvSpPr>
        <p:spPr>
          <a:xfrm>
            <a:off x="4194198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4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626" name="object 9626"/>
          <p:cNvSpPr/>
          <p:nvPr/>
        </p:nvSpPr>
        <p:spPr>
          <a:xfrm>
            <a:off x="4185151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4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627" name="object 9627"/>
          <p:cNvSpPr/>
          <p:nvPr/>
        </p:nvSpPr>
        <p:spPr>
          <a:xfrm>
            <a:off x="4176618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4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628" name="object 9628"/>
          <p:cNvSpPr/>
          <p:nvPr/>
        </p:nvSpPr>
        <p:spPr>
          <a:xfrm>
            <a:off x="4167572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4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629" name="object 9629"/>
          <p:cNvSpPr/>
          <p:nvPr/>
        </p:nvSpPr>
        <p:spPr>
          <a:xfrm>
            <a:off x="4158535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4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630" name="object 9630"/>
          <p:cNvSpPr/>
          <p:nvPr/>
        </p:nvSpPr>
        <p:spPr>
          <a:xfrm>
            <a:off x="4149993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4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631" name="object 9631"/>
          <p:cNvSpPr/>
          <p:nvPr/>
        </p:nvSpPr>
        <p:spPr>
          <a:xfrm>
            <a:off x="4140946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4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632" name="object 9632"/>
          <p:cNvSpPr/>
          <p:nvPr/>
        </p:nvSpPr>
        <p:spPr>
          <a:xfrm>
            <a:off x="4132409" y="528849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5759" y="6480"/>
                </a:moveTo>
                <a:lnTo>
                  <a:pt x="0" y="6480"/>
                </a:lnTo>
                <a:lnTo>
                  <a:pt x="0" y="0"/>
                </a:lnTo>
                <a:lnTo>
                  <a:pt x="5759" y="0"/>
                </a:lnTo>
                <a:lnTo>
                  <a:pt x="575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633" name="object 9633"/>
          <p:cNvSpPr/>
          <p:nvPr/>
        </p:nvSpPr>
        <p:spPr>
          <a:xfrm>
            <a:off x="4123367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4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634" name="object 9634"/>
          <p:cNvSpPr/>
          <p:nvPr/>
        </p:nvSpPr>
        <p:spPr>
          <a:xfrm>
            <a:off x="4114330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4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635" name="object 9635"/>
          <p:cNvSpPr/>
          <p:nvPr/>
        </p:nvSpPr>
        <p:spPr>
          <a:xfrm>
            <a:off x="4105784" y="528849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5759" y="6480"/>
                </a:moveTo>
                <a:lnTo>
                  <a:pt x="0" y="6480"/>
                </a:lnTo>
                <a:lnTo>
                  <a:pt x="0" y="0"/>
                </a:lnTo>
                <a:lnTo>
                  <a:pt x="5759" y="0"/>
                </a:lnTo>
                <a:lnTo>
                  <a:pt x="575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636" name="object 9636"/>
          <p:cNvSpPr/>
          <p:nvPr/>
        </p:nvSpPr>
        <p:spPr>
          <a:xfrm>
            <a:off x="4096741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4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637" name="object 9637"/>
          <p:cNvSpPr/>
          <p:nvPr/>
        </p:nvSpPr>
        <p:spPr>
          <a:xfrm>
            <a:off x="4087704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4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638" name="object 9638"/>
          <p:cNvSpPr/>
          <p:nvPr/>
        </p:nvSpPr>
        <p:spPr>
          <a:xfrm>
            <a:off x="4079158" y="528849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5760" y="6480"/>
                </a:moveTo>
                <a:lnTo>
                  <a:pt x="0" y="6480"/>
                </a:lnTo>
                <a:lnTo>
                  <a:pt x="0" y="0"/>
                </a:lnTo>
                <a:lnTo>
                  <a:pt x="5760" y="0"/>
                </a:lnTo>
                <a:lnTo>
                  <a:pt x="576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639" name="object 9639"/>
          <p:cNvSpPr/>
          <p:nvPr/>
        </p:nvSpPr>
        <p:spPr>
          <a:xfrm>
            <a:off x="4070125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4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640" name="object 9640"/>
          <p:cNvSpPr/>
          <p:nvPr/>
        </p:nvSpPr>
        <p:spPr>
          <a:xfrm>
            <a:off x="4061078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4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641" name="object 9641"/>
          <p:cNvSpPr/>
          <p:nvPr/>
        </p:nvSpPr>
        <p:spPr>
          <a:xfrm>
            <a:off x="4052541" y="528849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5760" y="6480"/>
                </a:moveTo>
                <a:lnTo>
                  <a:pt x="0" y="6480"/>
                </a:lnTo>
                <a:lnTo>
                  <a:pt x="0" y="0"/>
                </a:lnTo>
                <a:lnTo>
                  <a:pt x="5760" y="0"/>
                </a:lnTo>
                <a:lnTo>
                  <a:pt x="576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642" name="object 9642"/>
          <p:cNvSpPr/>
          <p:nvPr/>
        </p:nvSpPr>
        <p:spPr>
          <a:xfrm>
            <a:off x="4043499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4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643" name="object 9643"/>
          <p:cNvSpPr/>
          <p:nvPr/>
        </p:nvSpPr>
        <p:spPr>
          <a:xfrm>
            <a:off x="4034452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4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644" name="object 9644"/>
          <p:cNvSpPr/>
          <p:nvPr/>
        </p:nvSpPr>
        <p:spPr>
          <a:xfrm>
            <a:off x="4025920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4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645" name="object 9645"/>
          <p:cNvSpPr/>
          <p:nvPr/>
        </p:nvSpPr>
        <p:spPr>
          <a:xfrm>
            <a:off x="4016873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4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646" name="object 9646"/>
          <p:cNvSpPr/>
          <p:nvPr/>
        </p:nvSpPr>
        <p:spPr>
          <a:xfrm>
            <a:off x="4007835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4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647" name="object 9647"/>
          <p:cNvSpPr/>
          <p:nvPr/>
        </p:nvSpPr>
        <p:spPr>
          <a:xfrm>
            <a:off x="3999294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4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648" name="object 9648"/>
          <p:cNvSpPr/>
          <p:nvPr/>
        </p:nvSpPr>
        <p:spPr>
          <a:xfrm>
            <a:off x="3990257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4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649" name="object 9649"/>
          <p:cNvSpPr/>
          <p:nvPr/>
        </p:nvSpPr>
        <p:spPr>
          <a:xfrm>
            <a:off x="3981210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4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650" name="object 9650"/>
          <p:cNvSpPr/>
          <p:nvPr/>
        </p:nvSpPr>
        <p:spPr>
          <a:xfrm>
            <a:off x="3972668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4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651" name="object 9651"/>
          <p:cNvSpPr/>
          <p:nvPr/>
        </p:nvSpPr>
        <p:spPr>
          <a:xfrm>
            <a:off x="3963631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4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652" name="object 9652"/>
          <p:cNvSpPr/>
          <p:nvPr/>
        </p:nvSpPr>
        <p:spPr>
          <a:xfrm>
            <a:off x="4047515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653" name="object 9653"/>
          <p:cNvSpPr/>
          <p:nvPr/>
        </p:nvSpPr>
        <p:spPr>
          <a:xfrm>
            <a:off x="4056057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654" name="object 9654"/>
          <p:cNvSpPr/>
          <p:nvPr/>
        </p:nvSpPr>
        <p:spPr>
          <a:xfrm>
            <a:off x="4065103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655" name="object 9655"/>
          <p:cNvSpPr/>
          <p:nvPr/>
        </p:nvSpPr>
        <p:spPr>
          <a:xfrm>
            <a:off x="4074139" y="513930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656" name="object 9656"/>
          <p:cNvSpPr/>
          <p:nvPr/>
        </p:nvSpPr>
        <p:spPr>
          <a:xfrm>
            <a:off x="4082682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657" name="object 9657"/>
          <p:cNvSpPr/>
          <p:nvPr/>
        </p:nvSpPr>
        <p:spPr>
          <a:xfrm>
            <a:off x="4091720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658" name="object 9658"/>
          <p:cNvSpPr/>
          <p:nvPr/>
        </p:nvSpPr>
        <p:spPr>
          <a:xfrm>
            <a:off x="4100765" y="513930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659" name="object 9659"/>
          <p:cNvSpPr/>
          <p:nvPr/>
        </p:nvSpPr>
        <p:spPr>
          <a:xfrm>
            <a:off x="4109299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660" name="object 9660"/>
          <p:cNvSpPr/>
          <p:nvPr/>
        </p:nvSpPr>
        <p:spPr>
          <a:xfrm>
            <a:off x="4118346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661" name="object 9661"/>
          <p:cNvSpPr/>
          <p:nvPr/>
        </p:nvSpPr>
        <p:spPr>
          <a:xfrm>
            <a:off x="4127381" y="513930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662" name="object 9662"/>
          <p:cNvSpPr/>
          <p:nvPr/>
        </p:nvSpPr>
        <p:spPr>
          <a:xfrm>
            <a:off x="4135924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663" name="object 9663"/>
          <p:cNvSpPr/>
          <p:nvPr/>
        </p:nvSpPr>
        <p:spPr>
          <a:xfrm>
            <a:off x="4144971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664" name="object 9664"/>
          <p:cNvSpPr/>
          <p:nvPr/>
        </p:nvSpPr>
        <p:spPr>
          <a:xfrm>
            <a:off x="4154007" y="513930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665" name="object 9665"/>
          <p:cNvSpPr/>
          <p:nvPr/>
        </p:nvSpPr>
        <p:spPr>
          <a:xfrm>
            <a:off x="4162550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666" name="object 9666"/>
          <p:cNvSpPr/>
          <p:nvPr/>
        </p:nvSpPr>
        <p:spPr>
          <a:xfrm>
            <a:off x="4171588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667" name="object 9667"/>
          <p:cNvSpPr/>
          <p:nvPr/>
        </p:nvSpPr>
        <p:spPr>
          <a:xfrm>
            <a:off x="4180633" y="513930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668" name="object 9668"/>
          <p:cNvSpPr/>
          <p:nvPr/>
        </p:nvSpPr>
        <p:spPr>
          <a:xfrm>
            <a:off x="4189176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669" name="object 9669"/>
          <p:cNvSpPr/>
          <p:nvPr/>
        </p:nvSpPr>
        <p:spPr>
          <a:xfrm>
            <a:off x="4198213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670" name="object 9670"/>
          <p:cNvSpPr/>
          <p:nvPr/>
        </p:nvSpPr>
        <p:spPr>
          <a:xfrm>
            <a:off x="4207259" y="513930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671" name="object 9671"/>
          <p:cNvSpPr/>
          <p:nvPr/>
        </p:nvSpPr>
        <p:spPr>
          <a:xfrm>
            <a:off x="4215793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672" name="object 9672"/>
          <p:cNvSpPr/>
          <p:nvPr/>
        </p:nvSpPr>
        <p:spPr>
          <a:xfrm>
            <a:off x="4224839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673" name="object 9673"/>
          <p:cNvSpPr/>
          <p:nvPr/>
        </p:nvSpPr>
        <p:spPr>
          <a:xfrm>
            <a:off x="4233876" y="513930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674" name="object 9674"/>
          <p:cNvSpPr/>
          <p:nvPr/>
        </p:nvSpPr>
        <p:spPr>
          <a:xfrm>
            <a:off x="4242419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675" name="object 9675"/>
          <p:cNvSpPr/>
          <p:nvPr/>
        </p:nvSpPr>
        <p:spPr>
          <a:xfrm>
            <a:off x="4251465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676" name="object 9676"/>
          <p:cNvSpPr/>
          <p:nvPr/>
        </p:nvSpPr>
        <p:spPr>
          <a:xfrm>
            <a:off x="4259997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677" name="object 9677"/>
          <p:cNvSpPr/>
          <p:nvPr/>
        </p:nvSpPr>
        <p:spPr>
          <a:xfrm>
            <a:off x="4269044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678" name="object 9678"/>
          <p:cNvSpPr/>
          <p:nvPr/>
        </p:nvSpPr>
        <p:spPr>
          <a:xfrm>
            <a:off x="4278082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679" name="object 9679"/>
          <p:cNvSpPr/>
          <p:nvPr/>
        </p:nvSpPr>
        <p:spPr>
          <a:xfrm>
            <a:off x="4286623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680" name="object 9680"/>
          <p:cNvSpPr/>
          <p:nvPr/>
        </p:nvSpPr>
        <p:spPr>
          <a:xfrm>
            <a:off x="4295670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681" name="object 9681"/>
          <p:cNvSpPr/>
          <p:nvPr/>
        </p:nvSpPr>
        <p:spPr>
          <a:xfrm>
            <a:off x="4304708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682" name="object 9682"/>
          <p:cNvSpPr/>
          <p:nvPr/>
        </p:nvSpPr>
        <p:spPr>
          <a:xfrm>
            <a:off x="4313249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683" name="object 9683"/>
          <p:cNvSpPr/>
          <p:nvPr/>
        </p:nvSpPr>
        <p:spPr>
          <a:xfrm>
            <a:off x="4322286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684" name="object 9684"/>
          <p:cNvSpPr/>
          <p:nvPr/>
        </p:nvSpPr>
        <p:spPr>
          <a:xfrm>
            <a:off x="4331332" y="513930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685" name="object 9685"/>
          <p:cNvSpPr/>
          <p:nvPr/>
        </p:nvSpPr>
        <p:spPr>
          <a:xfrm>
            <a:off x="4339875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686" name="object 9686"/>
          <p:cNvSpPr/>
          <p:nvPr/>
        </p:nvSpPr>
        <p:spPr>
          <a:xfrm>
            <a:off x="4348912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687" name="object 9687"/>
          <p:cNvSpPr/>
          <p:nvPr/>
        </p:nvSpPr>
        <p:spPr>
          <a:xfrm>
            <a:off x="4357949" y="513930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688" name="object 9688"/>
          <p:cNvSpPr/>
          <p:nvPr/>
        </p:nvSpPr>
        <p:spPr>
          <a:xfrm>
            <a:off x="4366492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689" name="object 9689"/>
          <p:cNvSpPr/>
          <p:nvPr/>
        </p:nvSpPr>
        <p:spPr>
          <a:xfrm>
            <a:off x="4375538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690" name="object 9690"/>
          <p:cNvSpPr/>
          <p:nvPr/>
        </p:nvSpPr>
        <p:spPr>
          <a:xfrm>
            <a:off x="4384574" y="513930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691" name="object 9691"/>
          <p:cNvSpPr/>
          <p:nvPr/>
        </p:nvSpPr>
        <p:spPr>
          <a:xfrm>
            <a:off x="4393117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692" name="object 9692"/>
          <p:cNvSpPr/>
          <p:nvPr/>
        </p:nvSpPr>
        <p:spPr>
          <a:xfrm>
            <a:off x="4402155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693" name="object 9693"/>
          <p:cNvSpPr/>
          <p:nvPr/>
        </p:nvSpPr>
        <p:spPr>
          <a:xfrm>
            <a:off x="4411200" y="513930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694" name="object 9694"/>
          <p:cNvSpPr/>
          <p:nvPr/>
        </p:nvSpPr>
        <p:spPr>
          <a:xfrm>
            <a:off x="4419743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695" name="object 9695"/>
          <p:cNvSpPr/>
          <p:nvPr/>
        </p:nvSpPr>
        <p:spPr>
          <a:xfrm>
            <a:off x="4428781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696" name="object 9696"/>
          <p:cNvSpPr/>
          <p:nvPr/>
        </p:nvSpPr>
        <p:spPr>
          <a:xfrm>
            <a:off x="4437825" y="513930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697" name="object 9697"/>
          <p:cNvSpPr/>
          <p:nvPr/>
        </p:nvSpPr>
        <p:spPr>
          <a:xfrm>
            <a:off x="4446359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698" name="object 9698"/>
          <p:cNvSpPr/>
          <p:nvPr/>
        </p:nvSpPr>
        <p:spPr>
          <a:xfrm>
            <a:off x="4455406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699" name="object 9699"/>
          <p:cNvSpPr/>
          <p:nvPr/>
        </p:nvSpPr>
        <p:spPr>
          <a:xfrm>
            <a:off x="4464442" y="513930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700" name="object 9700"/>
          <p:cNvSpPr/>
          <p:nvPr/>
        </p:nvSpPr>
        <p:spPr>
          <a:xfrm>
            <a:off x="4472985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701" name="object 9701"/>
          <p:cNvSpPr/>
          <p:nvPr/>
        </p:nvSpPr>
        <p:spPr>
          <a:xfrm>
            <a:off x="4482032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702" name="object 9702"/>
          <p:cNvSpPr/>
          <p:nvPr/>
        </p:nvSpPr>
        <p:spPr>
          <a:xfrm>
            <a:off x="4490565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703" name="object 9703"/>
          <p:cNvSpPr/>
          <p:nvPr/>
        </p:nvSpPr>
        <p:spPr>
          <a:xfrm>
            <a:off x="4499611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704" name="object 9704"/>
          <p:cNvSpPr/>
          <p:nvPr/>
        </p:nvSpPr>
        <p:spPr>
          <a:xfrm>
            <a:off x="4508648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705" name="object 9705"/>
          <p:cNvSpPr/>
          <p:nvPr/>
        </p:nvSpPr>
        <p:spPr>
          <a:xfrm>
            <a:off x="4517190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706" name="object 9706"/>
          <p:cNvSpPr/>
          <p:nvPr/>
        </p:nvSpPr>
        <p:spPr>
          <a:xfrm>
            <a:off x="4526237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707" name="object 9707"/>
          <p:cNvSpPr/>
          <p:nvPr/>
        </p:nvSpPr>
        <p:spPr>
          <a:xfrm>
            <a:off x="4535275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708" name="object 9708"/>
          <p:cNvSpPr/>
          <p:nvPr/>
        </p:nvSpPr>
        <p:spPr>
          <a:xfrm>
            <a:off x="4543816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709" name="object 9709"/>
          <p:cNvSpPr/>
          <p:nvPr/>
        </p:nvSpPr>
        <p:spPr>
          <a:xfrm>
            <a:off x="4552854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710" name="object 9710"/>
          <p:cNvSpPr/>
          <p:nvPr/>
        </p:nvSpPr>
        <p:spPr>
          <a:xfrm>
            <a:off x="4561901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711" name="object 9711"/>
          <p:cNvSpPr/>
          <p:nvPr/>
        </p:nvSpPr>
        <p:spPr>
          <a:xfrm>
            <a:off x="4570441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712" name="object 9712"/>
          <p:cNvSpPr/>
          <p:nvPr/>
        </p:nvSpPr>
        <p:spPr>
          <a:xfrm>
            <a:off x="4579479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713" name="object 9713"/>
          <p:cNvSpPr/>
          <p:nvPr/>
        </p:nvSpPr>
        <p:spPr>
          <a:xfrm>
            <a:off x="4588525" y="513930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714" name="object 9714"/>
          <p:cNvSpPr/>
          <p:nvPr/>
        </p:nvSpPr>
        <p:spPr>
          <a:xfrm>
            <a:off x="4597058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715" name="object 9715"/>
          <p:cNvSpPr/>
          <p:nvPr/>
        </p:nvSpPr>
        <p:spPr>
          <a:xfrm>
            <a:off x="4606105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716" name="object 9716"/>
          <p:cNvSpPr/>
          <p:nvPr/>
        </p:nvSpPr>
        <p:spPr>
          <a:xfrm>
            <a:off x="4615142" y="513930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717" name="object 9717"/>
          <p:cNvSpPr/>
          <p:nvPr/>
        </p:nvSpPr>
        <p:spPr>
          <a:xfrm>
            <a:off x="4623685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718" name="object 9718"/>
          <p:cNvSpPr/>
          <p:nvPr/>
        </p:nvSpPr>
        <p:spPr>
          <a:xfrm>
            <a:off x="4632731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719" name="object 9719"/>
          <p:cNvSpPr/>
          <p:nvPr/>
        </p:nvSpPr>
        <p:spPr>
          <a:xfrm>
            <a:off x="4641767" y="513930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720" name="object 9720"/>
          <p:cNvSpPr/>
          <p:nvPr/>
        </p:nvSpPr>
        <p:spPr>
          <a:xfrm>
            <a:off x="4650310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721" name="object 9721"/>
          <p:cNvSpPr/>
          <p:nvPr/>
        </p:nvSpPr>
        <p:spPr>
          <a:xfrm>
            <a:off x="4659348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722" name="object 9722"/>
          <p:cNvSpPr/>
          <p:nvPr/>
        </p:nvSpPr>
        <p:spPr>
          <a:xfrm>
            <a:off x="4668393" y="513930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723" name="object 9723"/>
          <p:cNvSpPr/>
          <p:nvPr/>
        </p:nvSpPr>
        <p:spPr>
          <a:xfrm>
            <a:off x="4676927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724" name="object 9724"/>
          <p:cNvSpPr/>
          <p:nvPr/>
        </p:nvSpPr>
        <p:spPr>
          <a:xfrm>
            <a:off x="4685974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725" name="object 9725"/>
          <p:cNvSpPr/>
          <p:nvPr/>
        </p:nvSpPr>
        <p:spPr>
          <a:xfrm>
            <a:off x="4695010" y="513930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726" name="object 9726"/>
          <p:cNvSpPr/>
          <p:nvPr/>
        </p:nvSpPr>
        <p:spPr>
          <a:xfrm>
            <a:off x="4703552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727" name="object 9727"/>
          <p:cNvSpPr/>
          <p:nvPr/>
        </p:nvSpPr>
        <p:spPr>
          <a:xfrm>
            <a:off x="4712599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728" name="object 9728"/>
          <p:cNvSpPr/>
          <p:nvPr/>
        </p:nvSpPr>
        <p:spPr>
          <a:xfrm>
            <a:off x="4721635" y="513930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729" name="object 9729"/>
          <p:cNvSpPr/>
          <p:nvPr/>
        </p:nvSpPr>
        <p:spPr>
          <a:xfrm>
            <a:off x="4730178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730" name="object 9730"/>
          <p:cNvSpPr/>
          <p:nvPr/>
        </p:nvSpPr>
        <p:spPr>
          <a:xfrm>
            <a:off x="4739216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731" name="object 9731"/>
          <p:cNvSpPr/>
          <p:nvPr/>
        </p:nvSpPr>
        <p:spPr>
          <a:xfrm>
            <a:off x="4747758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732" name="object 9732"/>
          <p:cNvSpPr/>
          <p:nvPr/>
        </p:nvSpPr>
        <p:spPr>
          <a:xfrm>
            <a:off x="4756804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733" name="object 9733"/>
          <p:cNvSpPr/>
          <p:nvPr/>
        </p:nvSpPr>
        <p:spPr>
          <a:xfrm>
            <a:off x="4765841" y="5139299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6480"/>
                </a:moveTo>
                <a:lnTo>
                  <a:pt x="6480" y="6480"/>
                </a:lnTo>
                <a:lnTo>
                  <a:pt x="6480" y="0"/>
                </a:lnTo>
                <a:lnTo>
                  <a:pt x="0" y="0"/>
                </a:lnTo>
                <a:lnTo>
                  <a:pt x="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734" name="object 9734"/>
          <p:cNvSpPr/>
          <p:nvPr/>
        </p:nvSpPr>
        <p:spPr>
          <a:xfrm>
            <a:off x="4765841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735" name="object 9735"/>
          <p:cNvSpPr/>
          <p:nvPr/>
        </p:nvSpPr>
        <p:spPr>
          <a:xfrm>
            <a:off x="4774383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736" name="object 9736"/>
          <p:cNvSpPr/>
          <p:nvPr/>
        </p:nvSpPr>
        <p:spPr>
          <a:xfrm>
            <a:off x="4783421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737" name="object 9737"/>
          <p:cNvSpPr/>
          <p:nvPr/>
        </p:nvSpPr>
        <p:spPr>
          <a:xfrm>
            <a:off x="4792467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738" name="object 9738"/>
          <p:cNvSpPr/>
          <p:nvPr/>
        </p:nvSpPr>
        <p:spPr>
          <a:xfrm>
            <a:off x="4801009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739" name="object 9739"/>
          <p:cNvSpPr/>
          <p:nvPr/>
        </p:nvSpPr>
        <p:spPr>
          <a:xfrm>
            <a:off x="4810047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740" name="object 9740"/>
          <p:cNvSpPr/>
          <p:nvPr/>
        </p:nvSpPr>
        <p:spPr>
          <a:xfrm>
            <a:off x="4819093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741" name="object 9741"/>
          <p:cNvSpPr/>
          <p:nvPr/>
        </p:nvSpPr>
        <p:spPr>
          <a:xfrm>
            <a:off x="4827626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742" name="object 9742"/>
          <p:cNvSpPr/>
          <p:nvPr/>
        </p:nvSpPr>
        <p:spPr>
          <a:xfrm>
            <a:off x="4836672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743" name="object 9743"/>
          <p:cNvSpPr/>
          <p:nvPr/>
        </p:nvSpPr>
        <p:spPr>
          <a:xfrm>
            <a:off x="4845708" y="513930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744" name="object 9744"/>
          <p:cNvSpPr/>
          <p:nvPr/>
        </p:nvSpPr>
        <p:spPr>
          <a:xfrm>
            <a:off x="4854251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745" name="object 9745"/>
          <p:cNvSpPr/>
          <p:nvPr/>
        </p:nvSpPr>
        <p:spPr>
          <a:xfrm>
            <a:off x="4863298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746" name="object 9746"/>
          <p:cNvSpPr/>
          <p:nvPr/>
        </p:nvSpPr>
        <p:spPr>
          <a:xfrm>
            <a:off x="4872334" y="513930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747" name="object 9747"/>
          <p:cNvSpPr/>
          <p:nvPr/>
        </p:nvSpPr>
        <p:spPr>
          <a:xfrm>
            <a:off x="4880877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748" name="object 9748"/>
          <p:cNvSpPr/>
          <p:nvPr/>
        </p:nvSpPr>
        <p:spPr>
          <a:xfrm>
            <a:off x="4889915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749" name="object 9749"/>
          <p:cNvSpPr/>
          <p:nvPr/>
        </p:nvSpPr>
        <p:spPr>
          <a:xfrm>
            <a:off x="4898960" y="513930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750" name="object 9750"/>
          <p:cNvSpPr/>
          <p:nvPr/>
        </p:nvSpPr>
        <p:spPr>
          <a:xfrm>
            <a:off x="4907503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751" name="object 9751"/>
          <p:cNvSpPr/>
          <p:nvPr/>
        </p:nvSpPr>
        <p:spPr>
          <a:xfrm>
            <a:off x="4916540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752" name="object 9752"/>
          <p:cNvSpPr/>
          <p:nvPr/>
        </p:nvSpPr>
        <p:spPr>
          <a:xfrm>
            <a:off x="4925577" y="513930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753" name="object 9753"/>
          <p:cNvSpPr/>
          <p:nvPr/>
        </p:nvSpPr>
        <p:spPr>
          <a:xfrm>
            <a:off x="4934120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754" name="object 9754"/>
          <p:cNvSpPr/>
          <p:nvPr/>
        </p:nvSpPr>
        <p:spPr>
          <a:xfrm>
            <a:off x="4943166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755" name="object 9755"/>
          <p:cNvSpPr/>
          <p:nvPr/>
        </p:nvSpPr>
        <p:spPr>
          <a:xfrm>
            <a:off x="4952203" y="513930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756" name="object 9756"/>
          <p:cNvSpPr/>
          <p:nvPr/>
        </p:nvSpPr>
        <p:spPr>
          <a:xfrm>
            <a:off x="4960745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757" name="object 9757"/>
          <p:cNvSpPr/>
          <p:nvPr/>
        </p:nvSpPr>
        <p:spPr>
          <a:xfrm>
            <a:off x="4969783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758" name="object 9758"/>
          <p:cNvSpPr/>
          <p:nvPr/>
        </p:nvSpPr>
        <p:spPr>
          <a:xfrm>
            <a:off x="4978828" y="513930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759" name="object 9759"/>
          <p:cNvSpPr/>
          <p:nvPr/>
        </p:nvSpPr>
        <p:spPr>
          <a:xfrm>
            <a:off x="4987371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760" name="object 9760"/>
          <p:cNvSpPr/>
          <p:nvPr/>
        </p:nvSpPr>
        <p:spPr>
          <a:xfrm>
            <a:off x="4996409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761" name="object 9761"/>
          <p:cNvSpPr/>
          <p:nvPr/>
        </p:nvSpPr>
        <p:spPr>
          <a:xfrm>
            <a:off x="5004950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762" name="object 9762"/>
          <p:cNvSpPr/>
          <p:nvPr/>
        </p:nvSpPr>
        <p:spPr>
          <a:xfrm>
            <a:off x="5013988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763" name="object 9763"/>
          <p:cNvSpPr/>
          <p:nvPr/>
        </p:nvSpPr>
        <p:spPr>
          <a:xfrm>
            <a:off x="5023034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764" name="object 9764"/>
          <p:cNvSpPr/>
          <p:nvPr/>
        </p:nvSpPr>
        <p:spPr>
          <a:xfrm>
            <a:off x="5031576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765" name="object 9765"/>
          <p:cNvSpPr/>
          <p:nvPr/>
        </p:nvSpPr>
        <p:spPr>
          <a:xfrm>
            <a:off x="5040613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766" name="object 9766"/>
          <p:cNvSpPr/>
          <p:nvPr/>
        </p:nvSpPr>
        <p:spPr>
          <a:xfrm>
            <a:off x="5049660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767" name="object 9767"/>
          <p:cNvSpPr/>
          <p:nvPr/>
        </p:nvSpPr>
        <p:spPr>
          <a:xfrm>
            <a:off x="5058193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768" name="object 9768"/>
          <p:cNvSpPr/>
          <p:nvPr/>
        </p:nvSpPr>
        <p:spPr>
          <a:xfrm>
            <a:off x="5067239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769" name="object 9769"/>
          <p:cNvSpPr/>
          <p:nvPr/>
        </p:nvSpPr>
        <p:spPr>
          <a:xfrm>
            <a:off x="5076277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770" name="object 9770"/>
          <p:cNvSpPr/>
          <p:nvPr/>
        </p:nvSpPr>
        <p:spPr>
          <a:xfrm>
            <a:off x="5084818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771" name="object 9771"/>
          <p:cNvSpPr/>
          <p:nvPr/>
        </p:nvSpPr>
        <p:spPr>
          <a:xfrm>
            <a:off x="5093865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772" name="object 9772"/>
          <p:cNvSpPr/>
          <p:nvPr/>
        </p:nvSpPr>
        <p:spPr>
          <a:xfrm>
            <a:off x="5102901" y="513930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773" name="object 9773"/>
          <p:cNvSpPr/>
          <p:nvPr/>
        </p:nvSpPr>
        <p:spPr>
          <a:xfrm>
            <a:off x="5111444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774" name="object 9774"/>
          <p:cNvSpPr/>
          <p:nvPr/>
        </p:nvSpPr>
        <p:spPr>
          <a:xfrm>
            <a:off x="5120482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775" name="object 9775"/>
          <p:cNvSpPr/>
          <p:nvPr/>
        </p:nvSpPr>
        <p:spPr>
          <a:xfrm>
            <a:off x="5129527" y="513930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776" name="object 9776"/>
          <p:cNvSpPr/>
          <p:nvPr/>
        </p:nvSpPr>
        <p:spPr>
          <a:xfrm>
            <a:off x="5138566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777" name="object 9777"/>
          <p:cNvSpPr/>
          <p:nvPr/>
        </p:nvSpPr>
        <p:spPr>
          <a:xfrm>
            <a:off x="5147612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778" name="object 9778"/>
          <p:cNvSpPr/>
          <p:nvPr/>
        </p:nvSpPr>
        <p:spPr>
          <a:xfrm>
            <a:off x="5156648" y="513930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779" name="object 9779"/>
          <p:cNvSpPr/>
          <p:nvPr/>
        </p:nvSpPr>
        <p:spPr>
          <a:xfrm>
            <a:off x="5165191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780" name="object 9780"/>
          <p:cNvSpPr/>
          <p:nvPr/>
        </p:nvSpPr>
        <p:spPr>
          <a:xfrm>
            <a:off x="5174229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781" name="object 9781"/>
          <p:cNvSpPr/>
          <p:nvPr/>
        </p:nvSpPr>
        <p:spPr>
          <a:xfrm>
            <a:off x="5183276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782" name="object 9782"/>
          <p:cNvSpPr/>
          <p:nvPr/>
        </p:nvSpPr>
        <p:spPr>
          <a:xfrm>
            <a:off x="5192314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783" name="object 9783"/>
          <p:cNvSpPr/>
          <p:nvPr/>
        </p:nvSpPr>
        <p:spPr>
          <a:xfrm>
            <a:off x="5201358" y="513930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784" name="object 9784"/>
          <p:cNvSpPr/>
          <p:nvPr/>
        </p:nvSpPr>
        <p:spPr>
          <a:xfrm>
            <a:off x="5209901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785" name="object 9785"/>
          <p:cNvSpPr/>
          <p:nvPr/>
        </p:nvSpPr>
        <p:spPr>
          <a:xfrm>
            <a:off x="5218939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786" name="object 9786"/>
          <p:cNvSpPr/>
          <p:nvPr/>
        </p:nvSpPr>
        <p:spPr>
          <a:xfrm>
            <a:off x="5227986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787" name="object 9787"/>
          <p:cNvSpPr/>
          <p:nvPr/>
        </p:nvSpPr>
        <p:spPr>
          <a:xfrm>
            <a:off x="5237022" y="513930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788" name="object 9788"/>
          <p:cNvSpPr/>
          <p:nvPr/>
        </p:nvSpPr>
        <p:spPr>
          <a:xfrm>
            <a:off x="5245565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789" name="object 9789"/>
          <p:cNvSpPr/>
          <p:nvPr/>
        </p:nvSpPr>
        <p:spPr>
          <a:xfrm>
            <a:off x="5254603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790" name="object 9790"/>
          <p:cNvSpPr/>
          <p:nvPr/>
        </p:nvSpPr>
        <p:spPr>
          <a:xfrm>
            <a:off x="5263649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791" name="object 9791"/>
          <p:cNvSpPr/>
          <p:nvPr/>
        </p:nvSpPr>
        <p:spPr>
          <a:xfrm>
            <a:off x="5272687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792" name="object 9792"/>
          <p:cNvSpPr/>
          <p:nvPr/>
        </p:nvSpPr>
        <p:spPr>
          <a:xfrm>
            <a:off x="5281732" y="513930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793" name="object 9793"/>
          <p:cNvSpPr/>
          <p:nvPr/>
        </p:nvSpPr>
        <p:spPr>
          <a:xfrm>
            <a:off x="5290275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794" name="object 9794"/>
          <p:cNvSpPr/>
          <p:nvPr/>
        </p:nvSpPr>
        <p:spPr>
          <a:xfrm>
            <a:off x="5299312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795" name="object 9795"/>
          <p:cNvSpPr/>
          <p:nvPr/>
        </p:nvSpPr>
        <p:spPr>
          <a:xfrm>
            <a:off x="5308350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796" name="object 9796"/>
          <p:cNvSpPr/>
          <p:nvPr/>
        </p:nvSpPr>
        <p:spPr>
          <a:xfrm>
            <a:off x="5317397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797" name="object 9797"/>
          <p:cNvSpPr/>
          <p:nvPr/>
        </p:nvSpPr>
        <p:spPr>
          <a:xfrm>
            <a:off x="5326433" y="513930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798" name="object 9798"/>
          <p:cNvSpPr/>
          <p:nvPr/>
        </p:nvSpPr>
        <p:spPr>
          <a:xfrm>
            <a:off x="5334976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799" name="object 9799"/>
          <p:cNvSpPr/>
          <p:nvPr/>
        </p:nvSpPr>
        <p:spPr>
          <a:xfrm>
            <a:off x="5344022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800" name="object 9800"/>
          <p:cNvSpPr/>
          <p:nvPr/>
        </p:nvSpPr>
        <p:spPr>
          <a:xfrm>
            <a:off x="5353060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801" name="object 9801"/>
          <p:cNvSpPr/>
          <p:nvPr/>
        </p:nvSpPr>
        <p:spPr>
          <a:xfrm>
            <a:off x="5362107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802" name="object 9802"/>
          <p:cNvSpPr/>
          <p:nvPr/>
        </p:nvSpPr>
        <p:spPr>
          <a:xfrm>
            <a:off x="5371143" y="513930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803" name="object 9803"/>
          <p:cNvSpPr/>
          <p:nvPr/>
        </p:nvSpPr>
        <p:spPr>
          <a:xfrm>
            <a:off x="5379686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804" name="object 9804"/>
          <p:cNvSpPr/>
          <p:nvPr/>
        </p:nvSpPr>
        <p:spPr>
          <a:xfrm>
            <a:off x="5388724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805" name="object 9805"/>
          <p:cNvSpPr/>
          <p:nvPr/>
        </p:nvSpPr>
        <p:spPr>
          <a:xfrm>
            <a:off x="5397770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806" name="object 9806"/>
          <p:cNvSpPr/>
          <p:nvPr/>
        </p:nvSpPr>
        <p:spPr>
          <a:xfrm>
            <a:off x="5406806" y="513930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807" name="object 9807"/>
          <p:cNvSpPr/>
          <p:nvPr/>
        </p:nvSpPr>
        <p:spPr>
          <a:xfrm>
            <a:off x="5415349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808" name="object 9808"/>
          <p:cNvSpPr/>
          <p:nvPr/>
        </p:nvSpPr>
        <p:spPr>
          <a:xfrm>
            <a:off x="5424396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809" name="object 9809"/>
          <p:cNvSpPr/>
          <p:nvPr/>
        </p:nvSpPr>
        <p:spPr>
          <a:xfrm>
            <a:off x="5433433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810" name="object 9810"/>
          <p:cNvSpPr/>
          <p:nvPr/>
        </p:nvSpPr>
        <p:spPr>
          <a:xfrm>
            <a:off x="5442471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811" name="object 9811"/>
          <p:cNvSpPr/>
          <p:nvPr/>
        </p:nvSpPr>
        <p:spPr>
          <a:xfrm>
            <a:off x="5451516" y="513930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812" name="object 9812"/>
          <p:cNvSpPr/>
          <p:nvPr/>
        </p:nvSpPr>
        <p:spPr>
          <a:xfrm>
            <a:off x="5460059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813" name="object 9813"/>
          <p:cNvSpPr/>
          <p:nvPr/>
        </p:nvSpPr>
        <p:spPr>
          <a:xfrm>
            <a:off x="5469096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814" name="object 9814"/>
          <p:cNvSpPr/>
          <p:nvPr/>
        </p:nvSpPr>
        <p:spPr>
          <a:xfrm>
            <a:off x="5478143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815" name="object 9815"/>
          <p:cNvSpPr/>
          <p:nvPr/>
        </p:nvSpPr>
        <p:spPr>
          <a:xfrm>
            <a:off x="5487181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816" name="object 9816"/>
          <p:cNvSpPr/>
          <p:nvPr/>
        </p:nvSpPr>
        <p:spPr>
          <a:xfrm>
            <a:off x="5496226" y="513930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817" name="object 9817"/>
          <p:cNvSpPr/>
          <p:nvPr/>
        </p:nvSpPr>
        <p:spPr>
          <a:xfrm>
            <a:off x="5504760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818" name="object 9818"/>
          <p:cNvSpPr/>
          <p:nvPr/>
        </p:nvSpPr>
        <p:spPr>
          <a:xfrm>
            <a:off x="5513807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819" name="object 9819"/>
          <p:cNvSpPr/>
          <p:nvPr/>
        </p:nvSpPr>
        <p:spPr>
          <a:xfrm>
            <a:off x="5522845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820" name="object 9820"/>
          <p:cNvSpPr/>
          <p:nvPr/>
        </p:nvSpPr>
        <p:spPr>
          <a:xfrm>
            <a:off x="5531891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821" name="object 9821"/>
          <p:cNvSpPr/>
          <p:nvPr/>
        </p:nvSpPr>
        <p:spPr>
          <a:xfrm>
            <a:off x="5540927" y="513930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822" name="object 9822"/>
          <p:cNvSpPr/>
          <p:nvPr/>
        </p:nvSpPr>
        <p:spPr>
          <a:xfrm>
            <a:off x="5549470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823" name="object 9823"/>
          <p:cNvSpPr/>
          <p:nvPr/>
        </p:nvSpPr>
        <p:spPr>
          <a:xfrm>
            <a:off x="5558517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824" name="object 9824"/>
          <p:cNvSpPr/>
          <p:nvPr/>
        </p:nvSpPr>
        <p:spPr>
          <a:xfrm>
            <a:off x="5567554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825" name="object 9825"/>
          <p:cNvSpPr/>
          <p:nvPr/>
        </p:nvSpPr>
        <p:spPr>
          <a:xfrm>
            <a:off x="5576591" y="513930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826" name="object 9826"/>
          <p:cNvSpPr/>
          <p:nvPr/>
        </p:nvSpPr>
        <p:spPr>
          <a:xfrm>
            <a:off x="5585134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827" name="object 9827"/>
          <p:cNvSpPr/>
          <p:nvPr/>
        </p:nvSpPr>
        <p:spPr>
          <a:xfrm>
            <a:off x="5594180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828" name="object 9828"/>
          <p:cNvSpPr/>
          <p:nvPr/>
        </p:nvSpPr>
        <p:spPr>
          <a:xfrm>
            <a:off x="5603217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829" name="object 9829"/>
          <p:cNvSpPr/>
          <p:nvPr/>
        </p:nvSpPr>
        <p:spPr>
          <a:xfrm>
            <a:off x="5612264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830" name="object 9830"/>
          <p:cNvSpPr/>
          <p:nvPr/>
        </p:nvSpPr>
        <p:spPr>
          <a:xfrm>
            <a:off x="5621300" y="513930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831" name="object 9831"/>
          <p:cNvSpPr/>
          <p:nvPr/>
        </p:nvSpPr>
        <p:spPr>
          <a:xfrm>
            <a:off x="5629843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832" name="object 9832"/>
          <p:cNvSpPr/>
          <p:nvPr/>
        </p:nvSpPr>
        <p:spPr>
          <a:xfrm>
            <a:off x="5638881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833" name="object 9833"/>
          <p:cNvSpPr/>
          <p:nvPr/>
        </p:nvSpPr>
        <p:spPr>
          <a:xfrm>
            <a:off x="5647927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834" name="object 9834"/>
          <p:cNvSpPr/>
          <p:nvPr/>
        </p:nvSpPr>
        <p:spPr>
          <a:xfrm>
            <a:off x="5656965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835" name="object 9835"/>
          <p:cNvSpPr/>
          <p:nvPr/>
        </p:nvSpPr>
        <p:spPr>
          <a:xfrm>
            <a:off x="5666010" y="513930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836" name="object 9836"/>
          <p:cNvSpPr/>
          <p:nvPr/>
        </p:nvSpPr>
        <p:spPr>
          <a:xfrm>
            <a:off x="5674553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837" name="object 9837"/>
          <p:cNvSpPr/>
          <p:nvPr/>
        </p:nvSpPr>
        <p:spPr>
          <a:xfrm>
            <a:off x="5670533" y="528849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5759" y="6480"/>
                </a:moveTo>
                <a:lnTo>
                  <a:pt x="0" y="6480"/>
                </a:lnTo>
                <a:lnTo>
                  <a:pt x="0" y="0"/>
                </a:lnTo>
                <a:lnTo>
                  <a:pt x="5759" y="0"/>
                </a:lnTo>
                <a:lnTo>
                  <a:pt x="575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838" name="object 9838"/>
          <p:cNvSpPr/>
          <p:nvPr/>
        </p:nvSpPr>
        <p:spPr>
          <a:xfrm>
            <a:off x="5661491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839" name="object 9839"/>
          <p:cNvSpPr/>
          <p:nvPr/>
        </p:nvSpPr>
        <p:spPr>
          <a:xfrm>
            <a:off x="5652445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840" name="object 9840"/>
          <p:cNvSpPr/>
          <p:nvPr/>
        </p:nvSpPr>
        <p:spPr>
          <a:xfrm>
            <a:off x="5643406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841" name="object 9841"/>
          <p:cNvSpPr/>
          <p:nvPr/>
        </p:nvSpPr>
        <p:spPr>
          <a:xfrm>
            <a:off x="5634360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842" name="object 9842"/>
          <p:cNvSpPr/>
          <p:nvPr/>
        </p:nvSpPr>
        <p:spPr>
          <a:xfrm>
            <a:off x="5625823" y="528849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5759" y="6480"/>
                </a:moveTo>
                <a:lnTo>
                  <a:pt x="0" y="6480"/>
                </a:lnTo>
                <a:lnTo>
                  <a:pt x="0" y="0"/>
                </a:lnTo>
                <a:lnTo>
                  <a:pt x="5759" y="0"/>
                </a:lnTo>
                <a:lnTo>
                  <a:pt x="575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843" name="object 9843"/>
          <p:cNvSpPr/>
          <p:nvPr/>
        </p:nvSpPr>
        <p:spPr>
          <a:xfrm>
            <a:off x="5616781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844" name="object 9844"/>
          <p:cNvSpPr/>
          <p:nvPr/>
        </p:nvSpPr>
        <p:spPr>
          <a:xfrm>
            <a:off x="5607743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845" name="object 9845"/>
          <p:cNvSpPr/>
          <p:nvPr/>
        </p:nvSpPr>
        <p:spPr>
          <a:xfrm>
            <a:off x="5598696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846" name="object 9846"/>
          <p:cNvSpPr/>
          <p:nvPr/>
        </p:nvSpPr>
        <p:spPr>
          <a:xfrm>
            <a:off x="5589659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847" name="object 9847"/>
          <p:cNvSpPr/>
          <p:nvPr/>
        </p:nvSpPr>
        <p:spPr>
          <a:xfrm>
            <a:off x="5581114" y="528849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5759" y="6480"/>
                </a:moveTo>
                <a:lnTo>
                  <a:pt x="0" y="6480"/>
                </a:lnTo>
                <a:lnTo>
                  <a:pt x="0" y="0"/>
                </a:lnTo>
                <a:lnTo>
                  <a:pt x="5759" y="0"/>
                </a:lnTo>
                <a:lnTo>
                  <a:pt x="575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848" name="object 9848"/>
          <p:cNvSpPr/>
          <p:nvPr/>
        </p:nvSpPr>
        <p:spPr>
          <a:xfrm>
            <a:off x="5572071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849" name="object 9849"/>
          <p:cNvSpPr/>
          <p:nvPr/>
        </p:nvSpPr>
        <p:spPr>
          <a:xfrm>
            <a:off x="5563033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850" name="object 9850"/>
          <p:cNvSpPr/>
          <p:nvPr/>
        </p:nvSpPr>
        <p:spPr>
          <a:xfrm>
            <a:off x="5553996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851" name="object 9851"/>
          <p:cNvSpPr/>
          <p:nvPr/>
        </p:nvSpPr>
        <p:spPr>
          <a:xfrm>
            <a:off x="5544949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852" name="object 9852"/>
          <p:cNvSpPr/>
          <p:nvPr/>
        </p:nvSpPr>
        <p:spPr>
          <a:xfrm>
            <a:off x="5536412" y="528849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5759" y="6480"/>
                </a:moveTo>
                <a:lnTo>
                  <a:pt x="0" y="6480"/>
                </a:lnTo>
                <a:lnTo>
                  <a:pt x="0" y="0"/>
                </a:lnTo>
                <a:lnTo>
                  <a:pt x="5759" y="0"/>
                </a:lnTo>
                <a:lnTo>
                  <a:pt x="575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853" name="object 9853"/>
          <p:cNvSpPr/>
          <p:nvPr/>
        </p:nvSpPr>
        <p:spPr>
          <a:xfrm>
            <a:off x="5527370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854" name="object 9854"/>
          <p:cNvSpPr/>
          <p:nvPr/>
        </p:nvSpPr>
        <p:spPr>
          <a:xfrm>
            <a:off x="5518324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855" name="object 9855"/>
          <p:cNvSpPr/>
          <p:nvPr/>
        </p:nvSpPr>
        <p:spPr>
          <a:xfrm>
            <a:off x="5509286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856" name="object 9856"/>
          <p:cNvSpPr/>
          <p:nvPr/>
        </p:nvSpPr>
        <p:spPr>
          <a:xfrm>
            <a:off x="5500740" y="528849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5759" y="6480"/>
                </a:moveTo>
                <a:lnTo>
                  <a:pt x="0" y="6480"/>
                </a:lnTo>
                <a:lnTo>
                  <a:pt x="0" y="0"/>
                </a:lnTo>
                <a:lnTo>
                  <a:pt x="5759" y="0"/>
                </a:lnTo>
                <a:lnTo>
                  <a:pt x="575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857" name="object 9857"/>
          <p:cNvSpPr/>
          <p:nvPr/>
        </p:nvSpPr>
        <p:spPr>
          <a:xfrm>
            <a:off x="5491707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858" name="object 9858"/>
          <p:cNvSpPr/>
          <p:nvPr/>
        </p:nvSpPr>
        <p:spPr>
          <a:xfrm>
            <a:off x="5482660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859" name="object 9859"/>
          <p:cNvSpPr/>
          <p:nvPr/>
        </p:nvSpPr>
        <p:spPr>
          <a:xfrm>
            <a:off x="5473622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860" name="object 9860"/>
          <p:cNvSpPr/>
          <p:nvPr/>
        </p:nvSpPr>
        <p:spPr>
          <a:xfrm>
            <a:off x="5464575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861" name="object 9861"/>
          <p:cNvSpPr/>
          <p:nvPr/>
        </p:nvSpPr>
        <p:spPr>
          <a:xfrm>
            <a:off x="5456039" y="528849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5760" y="6480"/>
                </a:moveTo>
                <a:lnTo>
                  <a:pt x="0" y="6480"/>
                </a:lnTo>
                <a:lnTo>
                  <a:pt x="0" y="0"/>
                </a:lnTo>
                <a:lnTo>
                  <a:pt x="5760" y="0"/>
                </a:lnTo>
                <a:lnTo>
                  <a:pt x="576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862" name="object 9862"/>
          <p:cNvSpPr/>
          <p:nvPr/>
        </p:nvSpPr>
        <p:spPr>
          <a:xfrm>
            <a:off x="5446997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863" name="object 9863"/>
          <p:cNvSpPr/>
          <p:nvPr/>
        </p:nvSpPr>
        <p:spPr>
          <a:xfrm>
            <a:off x="5437950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864" name="object 9864"/>
          <p:cNvSpPr/>
          <p:nvPr/>
        </p:nvSpPr>
        <p:spPr>
          <a:xfrm>
            <a:off x="5428912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865" name="object 9865"/>
          <p:cNvSpPr/>
          <p:nvPr/>
        </p:nvSpPr>
        <p:spPr>
          <a:xfrm>
            <a:off x="5419875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866" name="object 9866"/>
          <p:cNvSpPr/>
          <p:nvPr/>
        </p:nvSpPr>
        <p:spPr>
          <a:xfrm>
            <a:off x="5411329" y="528849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5760" y="6480"/>
                </a:moveTo>
                <a:lnTo>
                  <a:pt x="0" y="6480"/>
                </a:lnTo>
                <a:lnTo>
                  <a:pt x="0" y="0"/>
                </a:lnTo>
                <a:lnTo>
                  <a:pt x="5760" y="0"/>
                </a:lnTo>
                <a:lnTo>
                  <a:pt x="576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867" name="object 9867"/>
          <p:cNvSpPr/>
          <p:nvPr/>
        </p:nvSpPr>
        <p:spPr>
          <a:xfrm>
            <a:off x="5402287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868" name="object 9868"/>
          <p:cNvSpPr/>
          <p:nvPr/>
        </p:nvSpPr>
        <p:spPr>
          <a:xfrm>
            <a:off x="5393249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869" name="object 9869"/>
          <p:cNvSpPr/>
          <p:nvPr/>
        </p:nvSpPr>
        <p:spPr>
          <a:xfrm>
            <a:off x="5384203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870" name="object 9870"/>
          <p:cNvSpPr/>
          <p:nvPr/>
        </p:nvSpPr>
        <p:spPr>
          <a:xfrm>
            <a:off x="5375165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871" name="object 9871"/>
          <p:cNvSpPr/>
          <p:nvPr/>
        </p:nvSpPr>
        <p:spPr>
          <a:xfrm>
            <a:off x="5366619" y="528849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5760" y="6480"/>
                </a:moveTo>
                <a:lnTo>
                  <a:pt x="0" y="6480"/>
                </a:lnTo>
                <a:lnTo>
                  <a:pt x="0" y="0"/>
                </a:lnTo>
                <a:lnTo>
                  <a:pt x="5760" y="0"/>
                </a:lnTo>
                <a:lnTo>
                  <a:pt x="576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872" name="object 9872"/>
          <p:cNvSpPr/>
          <p:nvPr/>
        </p:nvSpPr>
        <p:spPr>
          <a:xfrm>
            <a:off x="5357586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873" name="object 9873"/>
          <p:cNvSpPr/>
          <p:nvPr/>
        </p:nvSpPr>
        <p:spPr>
          <a:xfrm>
            <a:off x="5348539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874" name="object 9874"/>
          <p:cNvSpPr/>
          <p:nvPr/>
        </p:nvSpPr>
        <p:spPr>
          <a:xfrm>
            <a:off x="5339501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875" name="object 9875"/>
          <p:cNvSpPr/>
          <p:nvPr/>
        </p:nvSpPr>
        <p:spPr>
          <a:xfrm>
            <a:off x="5330955" y="528849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5760" y="6480"/>
                </a:moveTo>
                <a:lnTo>
                  <a:pt x="0" y="6480"/>
                </a:lnTo>
                <a:lnTo>
                  <a:pt x="0" y="0"/>
                </a:lnTo>
                <a:lnTo>
                  <a:pt x="5760" y="0"/>
                </a:lnTo>
                <a:lnTo>
                  <a:pt x="576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876" name="object 9876"/>
          <p:cNvSpPr/>
          <p:nvPr/>
        </p:nvSpPr>
        <p:spPr>
          <a:xfrm>
            <a:off x="5321914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877" name="object 9877"/>
          <p:cNvSpPr/>
          <p:nvPr/>
        </p:nvSpPr>
        <p:spPr>
          <a:xfrm>
            <a:off x="5312876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878" name="object 9878"/>
          <p:cNvSpPr/>
          <p:nvPr/>
        </p:nvSpPr>
        <p:spPr>
          <a:xfrm>
            <a:off x="5303829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879" name="object 9879"/>
          <p:cNvSpPr/>
          <p:nvPr/>
        </p:nvSpPr>
        <p:spPr>
          <a:xfrm>
            <a:off x="5294791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880" name="object 9880"/>
          <p:cNvSpPr/>
          <p:nvPr/>
        </p:nvSpPr>
        <p:spPr>
          <a:xfrm>
            <a:off x="5286255" y="528849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5760" y="6480"/>
                </a:moveTo>
                <a:lnTo>
                  <a:pt x="0" y="6480"/>
                </a:lnTo>
                <a:lnTo>
                  <a:pt x="0" y="0"/>
                </a:lnTo>
                <a:lnTo>
                  <a:pt x="5760" y="0"/>
                </a:lnTo>
                <a:lnTo>
                  <a:pt x="576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881" name="object 9881"/>
          <p:cNvSpPr/>
          <p:nvPr/>
        </p:nvSpPr>
        <p:spPr>
          <a:xfrm>
            <a:off x="5277212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882" name="object 9882"/>
          <p:cNvSpPr/>
          <p:nvPr/>
        </p:nvSpPr>
        <p:spPr>
          <a:xfrm>
            <a:off x="5268165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883" name="object 9883"/>
          <p:cNvSpPr/>
          <p:nvPr/>
        </p:nvSpPr>
        <p:spPr>
          <a:xfrm>
            <a:off x="5259131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6480"/>
                </a:moveTo>
                <a:lnTo>
                  <a:pt x="6479" y="6480"/>
                </a:lnTo>
                <a:lnTo>
                  <a:pt x="6479" y="0"/>
                </a:lnTo>
                <a:lnTo>
                  <a:pt x="0" y="0"/>
                </a:lnTo>
                <a:lnTo>
                  <a:pt x="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884" name="object 9884"/>
          <p:cNvSpPr/>
          <p:nvPr/>
        </p:nvSpPr>
        <p:spPr>
          <a:xfrm>
            <a:off x="5259128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885" name="object 9885"/>
          <p:cNvSpPr/>
          <p:nvPr/>
        </p:nvSpPr>
        <p:spPr>
          <a:xfrm>
            <a:off x="5250082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886" name="object 9886"/>
          <p:cNvSpPr/>
          <p:nvPr/>
        </p:nvSpPr>
        <p:spPr>
          <a:xfrm>
            <a:off x="5241545" y="528849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5759" y="6480"/>
                </a:moveTo>
                <a:lnTo>
                  <a:pt x="0" y="6480"/>
                </a:lnTo>
                <a:lnTo>
                  <a:pt x="0" y="0"/>
                </a:lnTo>
                <a:lnTo>
                  <a:pt x="5759" y="0"/>
                </a:lnTo>
                <a:lnTo>
                  <a:pt x="575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887" name="object 9887"/>
          <p:cNvSpPr/>
          <p:nvPr/>
        </p:nvSpPr>
        <p:spPr>
          <a:xfrm>
            <a:off x="5232502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888" name="object 9888"/>
          <p:cNvSpPr/>
          <p:nvPr/>
        </p:nvSpPr>
        <p:spPr>
          <a:xfrm>
            <a:off x="5223465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889" name="object 9889"/>
          <p:cNvSpPr/>
          <p:nvPr/>
        </p:nvSpPr>
        <p:spPr>
          <a:xfrm>
            <a:off x="5214418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890" name="object 9890"/>
          <p:cNvSpPr/>
          <p:nvPr/>
        </p:nvSpPr>
        <p:spPr>
          <a:xfrm>
            <a:off x="5205380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891" name="object 9891"/>
          <p:cNvSpPr/>
          <p:nvPr/>
        </p:nvSpPr>
        <p:spPr>
          <a:xfrm>
            <a:off x="5196835" y="528849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5760" y="6480"/>
                </a:moveTo>
                <a:lnTo>
                  <a:pt x="0" y="6480"/>
                </a:lnTo>
                <a:lnTo>
                  <a:pt x="0" y="0"/>
                </a:lnTo>
                <a:lnTo>
                  <a:pt x="5760" y="0"/>
                </a:lnTo>
                <a:lnTo>
                  <a:pt x="576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892" name="object 9892"/>
          <p:cNvSpPr/>
          <p:nvPr/>
        </p:nvSpPr>
        <p:spPr>
          <a:xfrm>
            <a:off x="5187793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893" name="object 9893"/>
          <p:cNvSpPr/>
          <p:nvPr/>
        </p:nvSpPr>
        <p:spPr>
          <a:xfrm>
            <a:off x="5178755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894" name="object 9894"/>
          <p:cNvSpPr/>
          <p:nvPr/>
        </p:nvSpPr>
        <p:spPr>
          <a:xfrm>
            <a:off x="5169708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895" name="object 9895"/>
          <p:cNvSpPr/>
          <p:nvPr/>
        </p:nvSpPr>
        <p:spPr>
          <a:xfrm>
            <a:off x="5161172" y="528849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5760" y="6480"/>
                </a:moveTo>
                <a:lnTo>
                  <a:pt x="0" y="6480"/>
                </a:lnTo>
                <a:lnTo>
                  <a:pt x="0" y="0"/>
                </a:lnTo>
                <a:lnTo>
                  <a:pt x="5760" y="0"/>
                </a:lnTo>
                <a:lnTo>
                  <a:pt x="576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896" name="object 9896"/>
          <p:cNvSpPr/>
          <p:nvPr/>
        </p:nvSpPr>
        <p:spPr>
          <a:xfrm>
            <a:off x="5152130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897" name="object 9897"/>
          <p:cNvSpPr/>
          <p:nvPr/>
        </p:nvSpPr>
        <p:spPr>
          <a:xfrm>
            <a:off x="5143092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898" name="object 9898"/>
          <p:cNvSpPr/>
          <p:nvPr/>
        </p:nvSpPr>
        <p:spPr>
          <a:xfrm>
            <a:off x="5134045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899" name="object 9899"/>
          <p:cNvSpPr/>
          <p:nvPr/>
        </p:nvSpPr>
        <p:spPr>
          <a:xfrm>
            <a:off x="5683591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900" name="object 9900"/>
          <p:cNvSpPr/>
          <p:nvPr/>
        </p:nvSpPr>
        <p:spPr>
          <a:xfrm>
            <a:off x="5692638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901" name="object 9901"/>
          <p:cNvSpPr/>
          <p:nvPr/>
        </p:nvSpPr>
        <p:spPr>
          <a:xfrm>
            <a:off x="5701674" y="513930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902" name="object 9902"/>
          <p:cNvSpPr/>
          <p:nvPr/>
        </p:nvSpPr>
        <p:spPr>
          <a:xfrm>
            <a:off x="5710217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903" name="object 9903"/>
          <p:cNvSpPr/>
          <p:nvPr/>
        </p:nvSpPr>
        <p:spPr>
          <a:xfrm>
            <a:off x="5719254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904" name="object 9904"/>
          <p:cNvSpPr/>
          <p:nvPr/>
        </p:nvSpPr>
        <p:spPr>
          <a:xfrm>
            <a:off x="5728299" y="513930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905" name="object 9905"/>
          <p:cNvSpPr/>
          <p:nvPr/>
        </p:nvSpPr>
        <p:spPr>
          <a:xfrm>
            <a:off x="5736833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906" name="object 9906"/>
          <p:cNvSpPr/>
          <p:nvPr/>
        </p:nvSpPr>
        <p:spPr>
          <a:xfrm>
            <a:off x="5745880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907" name="object 9907"/>
          <p:cNvSpPr/>
          <p:nvPr/>
        </p:nvSpPr>
        <p:spPr>
          <a:xfrm>
            <a:off x="5754918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908" name="object 9908"/>
          <p:cNvSpPr/>
          <p:nvPr/>
        </p:nvSpPr>
        <p:spPr>
          <a:xfrm>
            <a:off x="5763459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909" name="object 9909"/>
          <p:cNvSpPr/>
          <p:nvPr/>
        </p:nvSpPr>
        <p:spPr>
          <a:xfrm>
            <a:off x="5772506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910" name="object 9910"/>
          <p:cNvSpPr/>
          <p:nvPr/>
        </p:nvSpPr>
        <p:spPr>
          <a:xfrm>
            <a:off x="5781543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911" name="object 9911"/>
          <p:cNvSpPr/>
          <p:nvPr/>
        </p:nvSpPr>
        <p:spPr>
          <a:xfrm>
            <a:off x="5790588" y="513930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912" name="object 9912"/>
          <p:cNvSpPr/>
          <p:nvPr/>
        </p:nvSpPr>
        <p:spPr>
          <a:xfrm>
            <a:off x="5799122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913" name="object 9913"/>
          <p:cNvSpPr/>
          <p:nvPr/>
        </p:nvSpPr>
        <p:spPr>
          <a:xfrm>
            <a:off x="5808169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914" name="object 9914"/>
          <p:cNvSpPr/>
          <p:nvPr/>
        </p:nvSpPr>
        <p:spPr>
          <a:xfrm>
            <a:off x="5817205" y="513930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915" name="object 9915"/>
          <p:cNvSpPr/>
          <p:nvPr/>
        </p:nvSpPr>
        <p:spPr>
          <a:xfrm>
            <a:off x="5825748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916" name="object 9916"/>
          <p:cNvSpPr/>
          <p:nvPr/>
        </p:nvSpPr>
        <p:spPr>
          <a:xfrm>
            <a:off x="5834794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917" name="object 9917"/>
          <p:cNvSpPr/>
          <p:nvPr/>
        </p:nvSpPr>
        <p:spPr>
          <a:xfrm>
            <a:off x="5843831" y="513930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918" name="object 9918"/>
          <p:cNvSpPr/>
          <p:nvPr/>
        </p:nvSpPr>
        <p:spPr>
          <a:xfrm>
            <a:off x="5852374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919" name="object 9919"/>
          <p:cNvSpPr/>
          <p:nvPr/>
        </p:nvSpPr>
        <p:spPr>
          <a:xfrm>
            <a:off x="5861411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920" name="object 9920"/>
          <p:cNvSpPr/>
          <p:nvPr/>
        </p:nvSpPr>
        <p:spPr>
          <a:xfrm>
            <a:off x="5870458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921" name="object 9921"/>
          <p:cNvSpPr/>
          <p:nvPr/>
        </p:nvSpPr>
        <p:spPr>
          <a:xfrm>
            <a:off x="5879000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922" name="object 9922"/>
          <p:cNvSpPr/>
          <p:nvPr/>
        </p:nvSpPr>
        <p:spPr>
          <a:xfrm>
            <a:off x="5888037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923" name="object 9923"/>
          <p:cNvSpPr/>
          <p:nvPr/>
        </p:nvSpPr>
        <p:spPr>
          <a:xfrm>
            <a:off x="5897083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924" name="object 9924"/>
          <p:cNvSpPr/>
          <p:nvPr/>
        </p:nvSpPr>
        <p:spPr>
          <a:xfrm>
            <a:off x="5906120" y="513930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925" name="object 9925"/>
          <p:cNvSpPr/>
          <p:nvPr/>
        </p:nvSpPr>
        <p:spPr>
          <a:xfrm>
            <a:off x="5914663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926" name="object 9926"/>
          <p:cNvSpPr/>
          <p:nvPr/>
        </p:nvSpPr>
        <p:spPr>
          <a:xfrm>
            <a:off x="5923700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927" name="object 9927"/>
          <p:cNvSpPr/>
          <p:nvPr/>
        </p:nvSpPr>
        <p:spPr>
          <a:xfrm>
            <a:off x="5932746" y="513930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928" name="object 9928"/>
          <p:cNvSpPr/>
          <p:nvPr/>
        </p:nvSpPr>
        <p:spPr>
          <a:xfrm>
            <a:off x="5941289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929" name="object 9929"/>
          <p:cNvSpPr/>
          <p:nvPr/>
        </p:nvSpPr>
        <p:spPr>
          <a:xfrm>
            <a:off x="5950326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930" name="object 9930"/>
          <p:cNvSpPr/>
          <p:nvPr/>
        </p:nvSpPr>
        <p:spPr>
          <a:xfrm>
            <a:off x="5959363" y="513930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931" name="object 9931"/>
          <p:cNvSpPr/>
          <p:nvPr/>
        </p:nvSpPr>
        <p:spPr>
          <a:xfrm>
            <a:off x="5967906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932" name="object 9932"/>
          <p:cNvSpPr/>
          <p:nvPr/>
        </p:nvSpPr>
        <p:spPr>
          <a:xfrm>
            <a:off x="5976952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933" name="object 9933"/>
          <p:cNvSpPr/>
          <p:nvPr/>
        </p:nvSpPr>
        <p:spPr>
          <a:xfrm>
            <a:off x="5985988" y="513930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934" name="object 9934"/>
          <p:cNvSpPr/>
          <p:nvPr/>
        </p:nvSpPr>
        <p:spPr>
          <a:xfrm>
            <a:off x="5994531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935" name="object 9935"/>
          <p:cNvSpPr/>
          <p:nvPr/>
        </p:nvSpPr>
        <p:spPr>
          <a:xfrm>
            <a:off x="6003569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936" name="object 9936"/>
          <p:cNvSpPr/>
          <p:nvPr/>
        </p:nvSpPr>
        <p:spPr>
          <a:xfrm>
            <a:off x="6012615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937" name="object 9937"/>
          <p:cNvSpPr/>
          <p:nvPr/>
        </p:nvSpPr>
        <p:spPr>
          <a:xfrm>
            <a:off x="6021157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938" name="object 9938"/>
          <p:cNvSpPr/>
          <p:nvPr/>
        </p:nvSpPr>
        <p:spPr>
          <a:xfrm>
            <a:off x="6030195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939" name="object 9939"/>
          <p:cNvSpPr/>
          <p:nvPr/>
        </p:nvSpPr>
        <p:spPr>
          <a:xfrm>
            <a:off x="6039241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940" name="object 9940"/>
          <p:cNvSpPr/>
          <p:nvPr/>
        </p:nvSpPr>
        <p:spPr>
          <a:xfrm>
            <a:off x="6048277" y="513930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941" name="object 9941"/>
          <p:cNvSpPr/>
          <p:nvPr/>
        </p:nvSpPr>
        <p:spPr>
          <a:xfrm>
            <a:off x="6056820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942" name="object 9942"/>
          <p:cNvSpPr/>
          <p:nvPr/>
        </p:nvSpPr>
        <p:spPr>
          <a:xfrm>
            <a:off x="6065858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943" name="object 9943"/>
          <p:cNvSpPr/>
          <p:nvPr/>
        </p:nvSpPr>
        <p:spPr>
          <a:xfrm>
            <a:off x="6074903" y="513930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944" name="object 9944"/>
          <p:cNvSpPr/>
          <p:nvPr/>
        </p:nvSpPr>
        <p:spPr>
          <a:xfrm>
            <a:off x="6083446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945" name="object 9945"/>
          <p:cNvSpPr/>
          <p:nvPr/>
        </p:nvSpPr>
        <p:spPr>
          <a:xfrm>
            <a:off x="6092484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946" name="object 9946"/>
          <p:cNvSpPr/>
          <p:nvPr/>
        </p:nvSpPr>
        <p:spPr>
          <a:xfrm>
            <a:off x="6101528" y="513930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947" name="object 9947"/>
          <p:cNvSpPr/>
          <p:nvPr/>
        </p:nvSpPr>
        <p:spPr>
          <a:xfrm>
            <a:off x="6110062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948" name="object 9948"/>
          <p:cNvSpPr/>
          <p:nvPr/>
        </p:nvSpPr>
        <p:spPr>
          <a:xfrm>
            <a:off x="6119109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949" name="object 9949"/>
          <p:cNvSpPr/>
          <p:nvPr/>
        </p:nvSpPr>
        <p:spPr>
          <a:xfrm>
            <a:off x="6128147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950" name="object 9950"/>
          <p:cNvSpPr/>
          <p:nvPr/>
        </p:nvSpPr>
        <p:spPr>
          <a:xfrm>
            <a:off x="6136688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951" name="object 9951"/>
          <p:cNvSpPr/>
          <p:nvPr/>
        </p:nvSpPr>
        <p:spPr>
          <a:xfrm>
            <a:off x="6145735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952" name="object 9952"/>
          <p:cNvSpPr/>
          <p:nvPr/>
        </p:nvSpPr>
        <p:spPr>
          <a:xfrm>
            <a:off x="6154773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953" name="object 9953"/>
          <p:cNvSpPr/>
          <p:nvPr/>
        </p:nvSpPr>
        <p:spPr>
          <a:xfrm>
            <a:off x="6163809" y="513930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954" name="object 9954"/>
          <p:cNvSpPr/>
          <p:nvPr/>
        </p:nvSpPr>
        <p:spPr>
          <a:xfrm>
            <a:off x="6172351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955" name="object 9955"/>
          <p:cNvSpPr/>
          <p:nvPr/>
        </p:nvSpPr>
        <p:spPr>
          <a:xfrm>
            <a:off x="6181398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956" name="object 9956"/>
          <p:cNvSpPr/>
          <p:nvPr/>
        </p:nvSpPr>
        <p:spPr>
          <a:xfrm>
            <a:off x="6190435" y="513930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957" name="object 9957"/>
          <p:cNvSpPr/>
          <p:nvPr/>
        </p:nvSpPr>
        <p:spPr>
          <a:xfrm>
            <a:off x="6198978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958" name="object 9958"/>
          <p:cNvSpPr/>
          <p:nvPr/>
        </p:nvSpPr>
        <p:spPr>
          <a:xfrm>
            <a:off x="6208015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959" name="object 9959"/>
          <p:cNvSpPr/>
          <p:nvPr/>
        </p:nvSpPr>
        <p:spPr>
          <a:xfrm>
            <a:off x="6217061" y="513930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960" name="object 9960"/>
          <p:cNvSpPr/>
          <p:nvPr/>
        </p:nvSpPr>
        <p:spPr>
          <a:xfrm>
            <a:off x="6225604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961" name="object 9961"/>
          <p:cNvSpPr/>
          <p:nvPr/>
        </p:nvSpPr>
        <p:spPr>
          <a:xfrm>
            <a:off x="6234641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962" name="object 9962"/>
          <p:cNvSpPr/>
          <p:nvPr/>
        </p:nvSpPr>
        <p:spPr>
          <a:xfrm>
            <a:off x="6243687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963" name="object 9963"/>
          <p:cNvSpPr/>
          <p:nvPr/>
        </p:nvSpPr>
        <p:spPr>
          <a:xfrm>
            <a:off x="6252220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964" name="object 9964"/>
          <p:cNvSpPr/>
          <p:nvPr/>
        </p:nvSpPr>
        <p:spPr>
          <a:xfrm>
            <a:off x="6261267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965" name="object 9965"/>
          <p:cNvSpPr/>
          <p:nvPr/>
        </p:nvSpPr>
        <p:spPr>
          <a:xfrm>
            <a:off x="6270304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966" name="object 9966"/>
          <p:cNvSpPr/>
          <p:nvPr/>
        </p:nvSpPr>
        <p:spPr>
          <a:xfrm>
            <a:off x="6278846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967" name="object 9967"/>
          <p:cNvSpPr/>
          <p:nvPr/>
        </p:nvSpPr>
        <p:spPr>
          <a:xfrm>
            <a:off x="6287893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968" name="object 9968"/>
          <p:cNvSpPr/>
          <p:nvPr/>
        </p:nvSpPr>
        <p:spPr>
          <a:xfrm>
            <a:off x="6296930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969" name="object 9969"/>
          <p:cNvSpPr/>
          <p:nvPr/>
        </p:nvSpPr>
        <p:spPr>
          <a:xfrm>
            <a:off x="6305975" y="513930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970" name="object 9970"/>
          <p:cNvSpPr/>
          <p:nvPr/>
        </p:nvSpPr>
        <p:spPr>
          <a:xfrm>
            <a:off x="6314509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971" name="object 9971"/>
          <p:cNvSpPr/>
          <p:nvPr/>
        </p:nvSpPr>
        <p:spPr>
          <a:xfrm>
            <a:off x="6323556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972" name="object 9972"/>
          <p:cNvSpPr/>
          <p:nvPr/>
        </p:nvSpPr>
        <p:spPr>
          <a:xfrm>
            <a:off x="6332592" y="513930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973" name="object 9973"/>
          <p:cNvSpPr/>
          <p:nvPr/>
        </p:nvSpPr>
        <p:spPr>
          <a:xfrm>
            <a:off x="6341135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974" name="object 9974"/>
          <p:cNvSpPr/>
          <p:nvPr/>
        </p:nvSpPr>
        <p:spPr>
          <a:xfrm>
            <a:off x="6350182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975" name="object 9975"/>
          <p:cNvSpPr/>
          <p:nvPr/>
        </p:nvSpPr>
        <p:spPr>
          <a:xfrm>
            <a:off x="6359217" y="513930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976" name="object 9976"/>
          <p:cNvSpPr/>
          <p:nvPr/>
        </p:nvSpPr>
        <p:spPr>
          <a:xfrm>
            <a:off x="6367760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977" name="object 9977"/>
          <p:cNvSpPr/>
          <p:nvPr/>
        </p:nvSpPr>
        <p:spPr>
          <a:xfrm>
            <a:off x="6376798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978" name="object 9978"/>
          <p:cNvSpPr/>
          <p:nvPr/>
        </p:nvSpPr>
        <p:spPr>
          <a:xfrm>
            <a:off x="6385845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979" name="object 9979"/>
          <p:cNvSpPr/>
          <p:nvPr/>
        </p:nvSpPr>
        <p:spPr>
          <a:xfrm>
            <a:off x="6394386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980" name="object 9980"/>
          <p:cNvSpPr/>
          <p:nvPr/>
        </p:nvSpPr>
        <p:spPr>
          <a:xfrm>
            <a:off x="6403424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981" name="object 9981"/>
          <p:cNvSpPr/>
          <p:nvPr/>
        </p:nvSpPr>
        <p:spPr>
          <a:xfrm>
            <a:off x="6412462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982" name="object 9982"/>
          <p:cNvSpPr/>
          <p:nvPr/>
        </p:nvSpPr>
        <p:spPr>
          <a:xfrm>
            <a:off x="6421506" y="513930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983" name="object 9983"/>
          <p:cNvSpPr/>
          <p:nvPr/>
        </p:nvSpPr>
        <p:spPr>
          <a:xfrm>
            <a:off x="6430049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984" name="object 9984"/>
          <p:cNvSpPr/>
          <p:nvPr/>
        </p:nvSpPr>
        <p:spPr>
          <a:xfrm>
            <a:off x="6439087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985" name="object 9985"/>
          <p:cNvSpPr/>
          <p:nvPr/>
        </p:nvSpPr>
        <p:spPr>
          <a:xfrm>
            <a:off x="6448132" y="513930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986" name="object 9986"/>
          <p:cNvSpPr/>
          <p:nvPr/>
        </p:nvSpPr>
        <p:spPr>
          <a:xfrm>
            <a:off x="6456666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987" name="object 9987"/>
          <p:cNvSpPr/>
          <p:nvPr/>
        </p:nvSpPr>
        <p:spPr>
          <a:xfrm>
            <a:off x="6465713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988" name="object 9988"/>
          <p:cNvSpPr/>
          <p:nvPr/>
        </p:nvSpPr>
        <p:spPr>
          <a:xfrm>
            <a:off x="6474749" y="513930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989" name="object 9989"/>
          <p:cNvSpPr/>
          <p:nvPr/>
        </p:nvSpPr>
        <p:spPr>
          <a:xfrm>
            <a:off x="6483292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990" name="object 9990"/>
          <p:cNvSpPr/>
          <p:nvPr/>
        </p:nvSpPr>
        <p:spPr>
          <a:xfrm>
            <a:off x="6492338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991" name="object 9991"/>
          <p:cNvSpPr/>
          <p:nvPr/>
        </p:nvSpPr>
        <p:spPr>
          <a:xfrm>
            <a:off x="6501376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992" name="object 9992"/>
          <p:cNvSpPr/>
          <p:nvPr/>
        </p:nvSpPr>
        <p:spPr>
          <a:xfrm>
            <a:off x="6509918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993" name="object 9993"/>
          <p:cNvSpPr/>
          <p:nvPr/>
        </p:nvSpPr>
        <p:spPr>
          <a:xfrm>
            <a:off x="6518955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994" name="object 9994"/>
          <p:cNvSpPr/>
          <p:nvPr/>
        </p:nvSpPr>
        <p:spPr>
          <a:xfrm>
            <a:off x="6528002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995" name="object 9995"/>
          <p:cNvSpPr/>
          <p:nvPr/>
        </p:nvSpPr>
        <p:spPr>
          <a:xfrm>
            <a:off x="6536544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996" name="object 9996"/>
          <p:cNvSpPr/>
          <p:nvPr/>
        </p:nvSpPr>
        <p:spPr>
          <a:xfrm>
            <a:off x="6545581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997" name="object 9997"/>
          <p:cNvSpPr/>
          <p:nvPr/>
        </p:nvSpPr>
        <p:spPr>
          <a:xfrm>
            <a:off x="6554628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998" name="object 9998"/>
          <p:cNvSpPr/>
          <p:nvPr/>
        </p:nvSpPr>
        <p:spPr>
          <a:xfrm>
            <a:off x="6563664" y="513930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999" name="object 9999"/>
          <p:cNvSpPr/>
          <p:nvPr/>
        </p:nvSpPr>
        <p:spPr>
          <a:xfrm>
            <a:off x="6572207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000" name="object 10000"/>
          <p:cNvSpPr/>
          <p:nvPr/>
        </p:nvSpPr>
        <p:spPr>
          <a:xfrm>
            <a:off x="6581245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001" name="object 10001"/>
          <p:cNvSpPr/>
          <p:nvPr/>
        </p:nvSpPr>
        <p:spPr>
          <a:xfrm>
            <a:off x="6590290" y="513930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002" name="object 10002"/>
          <p:cNvSpPr/>
          <p:nvPr/>
        </p:nvSpPr>
        <p:spPr>
          <a:xfrm>
            <a:off x="6598833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003" name="object 10003"/>
          <p:cNvSpPr/>
          <p:nvPr/>
        </p:nvSpPr>
        <p:spPr>
          <a:xfrm>
            <a:off x="6607870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004" name="object 10004"/>
          <p:cNvSpPr/>
          <p:nvPr/>
        </p:nvSpPr>
        <p:spPr>
          <a:xfrm>
            <a:off x="6616907" y="513930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005" name="object 10005"/>
          <p:cNvSpPr/>
          <p:nvPr/>
        </p:nvSpPr>
        <p:spPr>
          <a:xfrm>
            <a:off x="6625449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006" name="object 10006"/>
          <p:cNvSpPr/>
          <p:nvPr/>
        </p:nvSpPr>
        <p:spPr>
          <a:xfrm>
            <a:off x="6634496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007" name="object 10007"/>
          <p:cNvSpPr/>
          <p:nvPr/>
        </p:nvSpPr>
        <p:spPr>
          <a:xfrm>
            <a:off x="6643534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008" name="object 10008"/>
          <p:cNvSpPr/>
          <p:nvPr/>
        </p:nvSpPr>
        <p:spPr>
          <a:xfrm>
            <a:off x="6652075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009" name="object 10009"/>
          <p:cNvSpPr/>
          <p:nvPr/>
        </p:nvSpPr>
        <p:spPr>
          <a:xfrm>
            <a:off x="6661113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010" name="object 10010"/>
          <p:cNvSpPr/>
          <p:nvPr/>
        </p:nvSpPr>
        <p:spPr>
          <a:xfrm>
            <a:off x="6670159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011" name="object 10011"/>
          <p:cNvSpPr/>
          <p:nvPr/>
        </p:nvSpPr>
        <p:spPr>
          <a:xfrm>
            <a:off x="6679196" y="513930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012" name="object 10012"/>
          <p:cNvSpPr/>
          <p:nvPr/>
        </p:nvSpPr>
        <p:spPr>
          <a:xfrm>
            <a:off x="6687738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013" name="object 10013"/>
          <p:cNvSpPr/>
          <p:nvPr/>
        </p:nvSpPr>
        <p:spPr>
          <a:xfrm>
            <a:off x="6696785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014" name="object 10014"/>
          <p:cNvSpPr/>
          <p:nvPr/>
        </p:nvSpPr>
        <p:spPr>
          <a:xfrm>
            <a:off x="6705821" y="513930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015" name="object 10015"/>
          <p:cNvSpPr/>
          <p:nvPr/>
        </p:nvSpPr>
        <p:spPr>
          <a:xfrm>
            <a:off x="6714364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016" name="object 10016"/>
          <p:cNvSpPr/>
          <p:nvPr/>
        </p:nvSpPr>
        <p:spPr>
          <a:xfrm>
            <a:off x="6723402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017" name="object 10017"/>
          <p:cNvSpPr/>
          <p:nvPr/>
        </p:nvSpPr>
        <p:spPr>
          <a:xfrm>
            <a:off x="6732447" y="513930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018" name="object 10018"/>
          <p:cNvSpPr/>
          <p:nvPr/>
        </p:nvSpPr>
        <p:spPr>
          <a:xfrm>
            <a:off x="6740990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019" name="object 10019"/>
          <p:cNvSpPr/>
          <p:nvPr/>
        </p:nvSpPr>
        <p:spPr>
          <a:xfrm>
            <a:off x="6750027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020" name="object 10020"/>
          <p:cNvSpPr/>
          <p:nvPr/>
        </p:nvSpPr>
        <p:spPr>
          <a:xfrm>
            <a:off x="6759074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021" name="object 10021"/>
          <p:cNvSpPr/>
          <p:nvPr/>
        </p:nvSpPr>
        <p:spPr>
          <a:xfrm>
            <a:off x="6767607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022" name="object 10022"/>
          <p:cNvSpPr/>
          <p:nvPr/>
        </p:nvSpPr>
        <p:spPr>
          <a:xfrm>
            <a:off x="6776653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023" name="object 10023"/>
          <p:cNvSpPr/>
          <p:nvPr/>
        </p:nvSpPr>
        <p:spPr>
          <a:xfrm>
            <a:off x="6785691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024" name="object 10024"/>
          <p:cNvSpPr/>
          <p:nvPr/>
        </p:nvSpPr>
        <p:spPr>
          <a:xfrm>
            <a:off x="6794736" y="513930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025" name="object 10025"/>
          <p:cNvSpPr/>
          <p:nvPr/>
        </p:nvSpPr>
        <p:spPr>
          <a:xfrm>
            <a:off x="6803279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026" name="object 10026"/>
          <p:cNvSpPr/>
          <p:nvPr/>
        </p:nvSpPr>
        <p:spPr>
          <a:xfrm>
            <a:off x="6812316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027" name="object 10027"/>
          <p:cNvSpPr/>
          <p:nvPr/>
        </p:nvSpPr>
        <p:spPr>
          <a:xfrm>
            <a:off x="6821353" y="513930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028" name="object 10028"/>
          <p:cNvSpPr/>
          <p:nvPr/>
        </p:nvSpPr>
        <p:spPr>
          <a:xfrm>
            <a:off x="6829896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029" name="object 10029"/>
          <p:cNvSpPr/>
          <p:nvPr/>
        </p:nvSpPr>
        <p:spPr>
          <a:xfrm>
            <a:off x="6838942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030" name="object 10030"/>
          <p:cNvSpPr/>
          <p:nvPr/>
        </p:nvSpPr>
        <p:spPr>
          <a:xfrm>
            <a:off x="6847979" y="513930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031" name="object 10031"/>
          <p:cNvSpPr/>
          <p:nvPr/>
        </p:nvSpPr>
        <p:spPr>
          <a:xfrm>
            <a:off x="6856522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032" name="object 10032"/>
          <p:cNvSpPr/>
          <p:nvPr/>
        </p:nvSpPr>
        <p:spPr>
          <a:xfrm>
            <a:off x="6865559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033" name="object 10033"/>
          <p:cNvSpPr/>
          <p:nvPr/>
        </p:nvSpPr>
        <p:spPr>
          <a:xfrm>
            <a:off x="6874604" y="5139299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0" y="6480"/>
                </a:moveTo>
                <a:lnTo>
                  <a:pt x="5760" y="6480"/>
                </a:lnTo>
                <a:lnTo>
                  <a:pt x="5760" y="0"/>
                </a:lnTo>
                <a:lnTo>
                  <a:pt x="0" y="0"/>
                </a:lnTo>
                <a:lnTo>
                  <a:pt x="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034" name="object 10034"/>
          <p:cNvSpPr/>
          <p:nvPr/>
        </p:nvSpPr>
        <p:spPr>
          <a:xfrm>
            <a:off x="6874604" y="513930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035" name="object 10035"/>
          <p:cNvSpPr/>
          <p:nvPr/>
        </p:nvSpPr>
        <p:spPr>
          <a:xfrm>
            <a:off x="6883147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036" name="object 10036"/>
          <p:cNvSpPr/>
          <p:nvPr/>
        </p:nvSpPr>
        <p:spPr>
          <a:xfrm>
            <a:off x="6892185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037" name="object 10037"/>
          <p:cNvSpPr/>
          <p:nvPr/>
        </p:nvSpPr>
        <p:spPr>
          <a:xfrm>
            <a:off x="6901231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038" name="object 10038"/>
          <p:cNvSpPr/>
          <p:nvPr/>
        </p:nvSpPr>
        <p:spPr>
          <a:xfrm>
            <a:off x="6909764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039" name="object 10039"/>
          <p:cNvSpPr/>
          <p:nvPr/>
        </p:nvSpPr>
        <p:spPr>
          <a:xfrm>
            <a:off x="6918811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040" name="object 10040"/>
          <p:cNvSpPr/>
          <p:nvPr/>
        </p:nvSpPr>
        <p:spPr>
          <a:xfrm>
            <a:off x="6927848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041" name="object 10041"/>
          <p:cNvSpPr/>
          <p:nvPr/>
        </p:nvSpPr>
        <p:spPr>
          <a:xfrm>
            <a:off x="6923328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042" name="object 10042"/>
          <p:cNvSpPr/>
          <p:nvPr/>
        </p:nvSpPr>
        <p:spPr>
          <a:xfrm>
            <a:off x="6914795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043" name="object 10043"/>
          <p:cNvSpPr/>
          <p:nvPr/>
        </p:nvSpPr>
        <p:spPr>
          <a:xfrm>
            <a:off x="6905748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044" name="object 10044"/>
          <p:cNvSpPr/>
          <p:nvPr/>
        </p:nvSpPr>
        <p:spPr>
          <a:xfrm>
            <a:off x="6896711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045" name="object 10045"/>
          <p:cNvSpPr/>
          <p:nvPr/>
        </p:nvSpPr>
        <p:spPr>
          <a:xfrm>
            <a:off x="6888165" y="528849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5760" y="6480"/>
                </a:moveTo>
                <a:lnTo>
                  <a:pt x="0" y="6480"/>
                </a:lnTo>
                <a:lnTo>
                  <a:pt x="0" y="0"/>
                </a:lnTo>
                <a:lnTo>
                  <a:pt x="5760" y="0"/>
                </a:lnTo>
                <a:lnTo>
                  <a:pt x="576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046" name="object 10046"/>
          <p:cNvSpPr/>
          <p:nvPr/>
        </p:nvSpPr>
        <p:spPr>
          <a:xfrm>
            <a:off x="6879122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047" name="object 10047"/>
          <p:cNvSpPr/>
          <p:nvPr/>
        </p:nvSpPr>
        <p:spPr>
          <a:xfrm>
            <a:off x="6870085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048" name="object 10048"/>
          <p:cNvSpPr/>
          <p:nvPr/>
        </p:nvSpPr>
        <p:spPr>
          <a:xfrm>
            <a:off x="6861539" y="528849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5759" y="6480"/>
                </a:moveTo>
                <a:lnTo>
                  <a:pt x="0" y="6480"/>
                </a:lnTo>
                <a:lnTo>
                  <a:pt x="0" y="0"/>
                </a:lnTo>
                <a:lnTo>
                  <a:pt x="5759" y="0"/>
                </a:lnTo>
                <a:lnTo>
                  <a:pt x="575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049" name="object 10049"/>
          <p:cNvSpPr/>
          <p:nvPr/>
        </p:nvSpPr>
        <p:spPr>
          <a:xfrm>
            <a:off x="6852506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050" name="object 10050"/>
          <p:cNvSpPr/>
          <p:nvPr/>
        </p:nvSpPr>
        <p:spPr>
          <a:xfrm>
            <a:off x="6843459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051" name="object 10051"/>
          <p:cNvSpPr/>
          <p:nvPr/>
        </p:nvSpPr>
        <p:spPr>
          <a:xfrm>
            <a:off x="6834922" y="528849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5760" y="6480"/>
                </a:moveTo>
                <a:lnTo>
                  <a:pt x="0" y="6480"/>
                </a:lnTo>
                <a:lnTo>
                  <a:pt x="0" y="0"/>
                </a:lnTo>
                <a:lnTo>
                  <a:pt x="5760" y="0"/>
                </a:lnTo>
                <a:lnTo>
                  <a:pt x="576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052" name="object 10052"/>
          <p:cNvSpPr/>
          <p:nvPr/>
        </p:nvSpPr>
        <p:spPr>
          <a:xfrm>
            <a:off x="6825880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053" name="object 10053"/>
          <p:cNvSpPr/>
          <p:nvPr/>
        </p:nvSpPr>
        <p:spPr>
          <a:xfrm>
            <a:off x="6816834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054" name="object 10054"/>
          <p:cNvSpPr/>
          <p:nvPr/>
        </p:nvSpPr>
        <p:spPr>
          <a:xfrm>
            <a:off x="6807795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055" name="object 10055"/>
          <p:cNvSpPr/>
          <p:nvPr/>
        </p:nvSpPr>
        <p:spPr>
          <a:xfrm>
            <a:off x="6799255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056" name="object 10056"/>
          <p:cNvSpPr/>
          <p:nvPr/>
        </p:nvSpPr>
        <p:spPr>
          <a:xfrm>
            <a:off x="6790217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057" name="object 10057"/>
          <p:cNvSpPr/>
          <p:nvPr/>
        </p:nvSpPr>
        <p:spPr>
          <a:xfrm>
            <a:off x="6781169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058" name="object 10058"/>
          <p:cNvSpPr/>
          <p:nvPr/>
        </p:nvSpPr>
        <p:spPr>
          <a:xfrm>
            <a:off x="6772628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059" name="object 10059"/>
          <p:cNvSpPr/>
          <p:nvPr/>
        </p:nvSpPr>
        <p:spPr>
          <a:xfrm>
            <a:off x="6763591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060" name="object 10060"/>
          <p:cNvSpPr/>
          <p:nvPr/>
        </p:nvSpPr>
        <p:spPr>
          <a:xfrm>
            <a:off x="6754553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061" name="object 10061"/>
          <p:cNvSpPr/>
          <p:nvPr/>
        </p:nvSpPr>
        <p:spPr>
          <a:xfrm>
            <a:off x="6746008" y="528849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5759" y="6480"/>
                </a:moveTo>
                <a:lnTo>
                  <a:pt x="0" y="6480"/>
                </a:lnTo>
                <a:lnTo>
                  <a:pt x="0" y="0"/>
                </a:lnTo>
                <a:lnTo>
                  <a:pt x="5759" y="0"/>
                </a:lnTo>
                <a:lnTo>
                  <a:pt x="575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062" name="object 10062"/>
          <p:cNvSpPr/>
          <p:nvPr/>
        </p:nvSpPr>
        <p:spPr>
          <a:xfrm>
            <a:off x="6736965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063" name="object 10063"/>
          <p:cNvSpPr/>
          <p:nvPr/>
        </p:nvSpPr>
        <p:spPr>
          <a:xfrm>
            <a:off x="6727927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064" name="object 10064"/>
          <p:cNvSpPr/>
          <p:nvPr/>
        </p:nvSpPr>
        <p:spPr>
          <a:xfrm>
            <a:off x="6719382" y="528849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5760" y="6480"/>
                </a:moveTo>
                <a:lnTo>
                  <a:pt x="0" y="6480"/>
                </a:lnTo>
                <a:lnTo>
                  <a:pt x="0" y="0"/>
                </a:lnTo>
                <a:lnTo>
                  <a:pt x="5760" y="0"/>
                </a:lnTo>
                <a:lnTo>
                  <a:pt x="576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065" name="object 10065"/>
          <p:cNvSpPr/>
          <p:nvPr/>
        </p:nvSpPr>
        <p:spPr>
          <a:xfrm>
            <a:off x="6710348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066" name="object 10066"/>
          <p:cNvSpPr/>
          <p:nvPr/>
        </p:nvSpPr>
        <p:spPr>
          <a:xfrm>
            <a:off x="6701302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067" name="object 10067"/>
          <p:cNvSpPr/>
          <p:nvPr/>
        </p:nvSpPr>
        <p:spPr>
          <a:xfrm>
            <a:off x="6692765" y="528849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5760" y="6480"/>
                </a:moveTo>
                <a:lnTo>
                  <a:pt x="0" y="6480"/>
                </a:lnTo>
                <a:lnTo>
                  <a:pt x="0" y="0"/>
                </a:lnTo>
                <a:lnTo>
                  <a:pt x="5760" y="0"/>
                </a:lnTo>
                <a:lnTo>
                  <a:pt x="576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068" name="object 10068"/>
          <p:cNvSpPr/>
          <p:nvPr/>
        </p:nvSpPr>
        <p:spPr>
          <a:xfrm>
            <a:off x="6683722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069" name="object 10069"/>
          <p:cNvSpPr/>
          <p:nvPr/>
        </p:nvSpPr>
        <p:spPr>
          <a:xfrm>
            <a:off x="6674676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070" name="object 10070"/>
          <p:cNvSpPr/>
          <p:nvPr/>
        </p:nvSpPr>
        <p:spPr>
          <a:xfrm>
            <a:off x="6665639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071" name="object 10071"/>
          <p:cNvSpPr/>
          <p:nvPr/>
        </p:nvSpPr>
        <p:spPr>
          <a:xfrm>
            <a:off x="6657097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072" name="object 10072"/>
          <p:cNvSpPr/>
          <p:nvPr/>
        </p:nvSpPr>
        <p:spPr>
          <a:xfrm>
            <a:off x="6648059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073" name="object 10073"/>
          <p:cNvSpPr/>
          <p:nvPr/>
        </p:nvSpPr>
        <p:spPr>
          <a:xfrm>
            <a:off x="6639013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074" name="object 10074"/>
          <p:cNvSpPr/>
          <p:nvPr/>
        </p:nvSpPr>
        <p:spPr>
          <a:xfrm>
            <a:off x="6630476" y="528849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5759" y="6480"/>
                </a:moveTo>
                <a:lnTo>
                  <a:pt x="0" y="6480"/>
                </a:lnTo>
                <a:lnTo>
                  <a:pt x="0" y="0"/>
                </a:lnTo>
                <a:lnTo>
                  <a:pt x="5759" y="0"/>
                </a:lnTo>
                <a:lnTo>
                  <a:pt x="575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075" name="object 10075"/>
          <p:cNvSpPr/>
          <p:nvPr/>
        </p:nvSpPr>
        <p:spPr>
          <a:xfrm>
            <a:off x="6621433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076" name="object 10076"/>
          <p:cNvSpPr/>
          <p:nvPr/>
        </p:nvSpPr>
        <p:spPr>
          <a:xfrm>
            <a:off x="6612387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077" name="object 10077"/>
          <p:cNvSpPr/>
          <p:nvPr/>
        </p:nvSpPr>
        <p:spPr>
          <a:xfrm>
            <a:off x="6603850" y="528849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5760" y="6480"/>
                </a:moveTo>
                <a:lnTo>
                  <a:pt x="0" y="6480"/>
                </a:lnTo>
                <a:lnTo>
                  <a:pt x="0" y="0"/>
                </a:lnTo>
                <a:lnTo>
                  <a:pt x="5760" y="0"/>
                </a:lnTo>
                <a:lnTo>
                  <a:pt x="576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078" name="object 10078"/>
          <p:cNvSpPr/>
          <p:nvPr/>
        </p:nvSpPr>
        <p:spPr>
          <a:xfrm>
            <a:off x="6594807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079" name="object 10079"/>
          <p:cNvSpPr/>
          <p:nvPr/>
        </p:nvSpPr>
        <p:spPr>
          <a:xfrm>
            <a:off x="6585770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080" name="object 10080"/>
          <p:cNvSpPr/>
          <p:nvPr/>
        </p:nvSpPr>
        <p:spPr>
          <a:xfrm>
            <a:off x="6577225" y="528849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5760" y="6480"/>
                </a:moveTo>
                <a:lnTo>
                  <a:pt x="0" y="6480"/>
                </a:lnTo>
                <a:lnTo>
                  <a:pt x="0" y="0"/>
                </a:lnTo>
                <a:lnTo>
                  <a:pt x="5760" y="0"/>
                </a:lnTo>
                <a:lnTo>
                  <a:pt x="576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081" name="object 10081"/>
          <p:cNvSpPr/>
          <p:nvPr/>
        </p:nvSpPr>
        <p:spPr>
          <a:xfrm>
            <a:off x="6568182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082" name="object 10082"/>
          <p:cNvSpPr/>
          <p:nvPr/>
        </p:nvSpPr>
        <p:spPr>
          <a:xfrm>
            <a:off x="6559144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083" name="object 10083"/>
          <p:cNvSpPr/>
          <p:nvPr/>
        </p:nvSpPr>
        <p:spPr>
          <a:xfrm>
            <a:off x="6550107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084" name="object 10084"/>
          <p:cNvSpPr/>
          <p:nvPr/>
        </p:nvSpPr>
        <p:spPr>
          <a:xfrm>
            <a:off x="6541566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085" name="object 10085"/>
          <p:cNvSpPr/>
          <p:nvPr/>
        </p:nvSpPr>
        <p:spPr>
          <a:xfrm>
            <a:off x="6532519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086" name="object 10086"/>
          <p:cNvSpPr/>
          <p:nvPr/>
        </p:nvSpPr>
        <p:spPr>
          <a:xfrm>
            <a:off x="6523481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087" name="object 10087"/>
          <p:cNvSpPr/>
          <p:nvPr/>
        </p:nvSpPr>
        <p:spPr>
          <a:xfrm>
            <a:off x="6514940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088" name="object 10088"/>
          <p:cNvSpPr/>
          <p:nvPr/>
        </p:nvSpPr>
        <p:spPr>
          <a:xfrm>
            <a:off x="6505902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089" name="object 10089"/>
          <p:cNvSpPr/>
          <p:nvPr/>
        </p:nvSpPr>
        <p:spPr>
          <a:xfrm>
            <a:off x="6496855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090" name="object 10090"/>
          <p:cNvSpPr/>
          <p:nvPr/>
        </p:nvSpPr>
        <p:spPr>
          <a:xfrm>
            <a:off x="6488318" y="528849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5760" y="6480"/>
                </a:moveTo>
                <a:lnTo>
                  <a:pt x="0" y="6480"/>
                </a:lnTo>
                <a:lnTo>
                  <a:pt x="0" y="0"/>
                </a:lnTo>
                <a:lnTo>
                  <a:pt x="5760" y="0"/>
                </a:lnTo>
                <a:lnTo>
                  <a:pt x="576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091" name="object 10091"/>
          <p:cNvSpPr/>
          <p:nvPr/>
        </p:nvSpPr>
        <p:spPr>
          <a:xfrm>
            <a:off x="6479276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092" name="object 10092"/>
          <p:cNvSpPr/>
          <p:nvPr/>
        </p:nvSpPr>
        <p:spPr>
          <a:xfrm>
            <a:off x="6470230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093" name="object 10093"/>
          <p:cNvSpPr/>
          <p:nvPr/>
        </p:nvSpPr>
        <p:spPr>
          <a:xfrm>
            <a:off x="6461693" y="528849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5760" y="6480"/>
                </a:moveTo>
                <a:lnTo>
                  <a:pt x="0" y="6480"/>
                </a:lnTo>
                <a:lnTo>
                  <a:pt x="0" y="0"/>
                </a:lnTo>
                <a:lnTo>
                  <a:pt x="5760" y="0"/>
                </a:lnTo>
                <a:lnTo>
                  <a:pt x="576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094" name="object 10094"/>
          <p:cNvSpPr/>
          <p:nvPr/>
        </p:nvSpPr>
        <p:spPr>
          <a:xfrm>
            <a:off x="6452651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095" name="object 10095"/>
          <p:cNvSpPr/>
          <p:nvPr/>
        </p:nvSpPr>
        <p:spPr>
          <a:xfrm>
            <a:off x="6443613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096" name="object 10096"/>
          <p:cNvSpPr/>
          <p:nvPr/>
        </p:nvSpPr>
        <p:spPr>
          <a:xfrm>
            <a:off x="6435067" y="528849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5760" y="6480"/>
                </a:moveTo>
                <a:lnTo>
                  <a:pt x="0" y="6480"/>
                </a:lnTo>
                <a:lnTo>
                  <a:pt x="0" y="0"/>
                </a:lnTo>
                <a:lnTo>
                  <a:pt x="5760" y="0"/>
                </a:lnTo>
                <a:lnTo>
                  <a:pt x="576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097" name="object 10097"/>
          <p:cNvSpPr/>
          <p:nvPr/>
        </p:nvSpPr>
        <p:spPr>
          <a:xfrm>
            <a:off x="6426025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098" name="object 10098"/>
          <p:cNvSpPr/>
          <p:nvPr/>
        </p:nvSpPr>
        <p:spPr>
          <a:xfrm>
            <a:off x="6416988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099" name="object 10099"/>
          <p:cNvSpPr/>
          <p:nvPr/>
        </p:nvSpPr>
        <p:spPr>
          <a:xfrm>
            <a:off x="6407941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100" name="object 10100"/>
          <p:cNvSpPr/>
          <p:nvPr/>
        </p:nvSpPr>
        <p:spPr>
          <a:xfrm>
            <a:off x="6399408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101" name="object 10101"/>
          <p:cNvSpPr/>
          <p:nvPr/>
        </p:nvSpPr>
        <p:spPr>
          <a:xfrm>
            <a:off x="6390361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102" name="object 10102"/>
          <p:cNvSpPr/>
          <p:nvPr/>
        </p:nvSpPr>
        <p:spPr>
          <a:xfrm>
            <a:off x="6381324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103" name="object 10103"/>
          <p:cNvSpPr/>
          <p:nvPr/>
        </p:nvSpPr>
        <p:spPr>
          <a:xfrm>
            <a:off x="6372778" y="528849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5760" y="6480"/>
                </a:moveTo>
                <a:lnTo>
                  <a:pt x="0" y="6480"/>
                </a:lnTo>
                <a:lnTo>
                  <a:pt x="0" y="0"/>
                </a:lnTo>
                <a:lnTo>
                  <a:pt x="5760" y="0"/>
                </a:lnTo>
                <a:lnTo>
                  <a:pt x="576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104" name="object 10104"/>
          <p:cNvSpPr/>
          <p:nvPr/>
        </p:nvSpPr>
        <p:spPr>
          <a:xfrm>
            <a:off x="6363735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105" name="object 10105"/>
          <p:cNvSpPr/>
          <p:nvPr/>
        </p:nvSpPr>
        <p:spPr>
          <a:xfrm>
            <a:off x="6354698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106" name="object 10106"/>
          <p:cNvSpPr/>
          <p:nvPr/>
        </p:nvSpPr>
        <p:spPr>
          <a:xfrm>
            <a:off x="6346162" y="528849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5759" y="6480"/>
                </a:moveTo>
                <a:lnTo>
                  <a:pt x="0" y="6480"/>
                </a:lnTo>
                <a:lnTo>
                  <a:pt x="0" y="0"/>
                </a:lnTo>
                <a:lnTo>
                  <a:pt x="5759" y="0"/>
                </a:lnTo>
                <a:lnTo>
                  <a:pt x="575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107" name="object 10107"/>
          <p:cNvSpPr/>
          <p:nvPr/>
        </p:nvSpPr>
        <p:spPr>
          <a:xfrm>
            <a:off x="6337119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108" name="object 10108"/>
          <p:cNvSpPr/>
          <p:nvPr/>
        </p:nvSpPr>
        <p:spPr>
          <a:xfrm>
            <a:off x="6328072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109" name="object 10109"/>
          <p:cNvSpPr/>
          <p:nvPr/>
        </p:nvSpPr>
        <p:spPr>
          <a:xfrm>
            <a:off x="6319536" y="528849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5760" y="6480"/>
                </a:moveTo>
                <a:lnTo>
                  <a:pt x="0" y="6480"/>
                </a:lnTo>
                <a:lnTo>
                  <a:pt x="0" y="0"/>
                </a:lnTo>
                <a:lnTo>
                  <a:pt x="5760" y="0"/>
                </a:lnTo>
                <a:lnTo>
                  <a:pt x="576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110" name="object 10110"/>
          <p:cNvSpPr/>
          <p:nvPr/>
        </p:nvSpPr>
        <p:spPr>
          <a:xfrm>
            <a:off x="6310493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111" name="object 10111"/>
          <p:cNvSpPr/>
          <p:nvPr/>
        </p:nvSpPr>
        <p:spPr>
          <a:xfrm>
            <a:off x="6301455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112" name="object 10112"/>
          <p:cNvSpPr/>
          <p:nvPr/>
        </p:nvSpPr>
        <p:spPr>
          <a:xfrm>
            <a:off x="6292409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113" name="object 10113"/>
          <p:cNvSpPr/>
          <p:nvPr/>
        </p:nvSpPr>
        <p:spPr>
          <a:xfrm>
            <a:off x="6283868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114" name="object 10114"/>
          <p:cNvSpPr/>
          <p:nvPr/>
        </p:nvSpPr>
        <p:spPr>
          <a:xfrm>
            <a:off x="6274830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115" name="object 10115"/>
          <p:cNvSpPr/>
          <p:nvPr/>
        </p:nvSpPr>
        <p:spPr>
          <a:xfrm>
            <a:off x="6265783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116" name="object 10116"/>
          <p:cNvSpPr/>
          <p:nvPr/>
        </p:nvSpPr>
        <p:spPr>
          <a:xfrm>
            <a:off x="6257251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117" name="object 10117"/>
          <p:cNvSpPr/>
          <p:nvPr/>
        </p:nvSpPr>
        <p:spPr>
          <a:xfrm>
            <a:off x="6248204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118" name="object 10118"/>
          <p:cNvSpPr/>
          <p:nvPr/>
        </p:nvSpPr>
        <p:spPr>
          <a:xfrm>
            <a:off x="6239166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119" name="object 10119"/>
          <p:cNvSpPr/>
          <p:nvPr/>
        </p:nvSpPr>
        <p:spPr>
          <a:xfrm>
            <a:off x="6230621" y="528849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5759" y="6480"/>
                </a:moveTo>
                <a:lnTo>
                  <a:pt x="0" y="6480"/>
                </a:lnTo>
                <a:lnTo>
                  <a:pt x="0" y="0"/>
                </a:lnTo>
                <a:lnTo>
                  <a:pt x="5759" y="0"/>
                </a:lnTo>
                <a:lnTo>
                  <a:pt x="575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120" name="object 10120"/>
          <p:cNvSpPr/>
          <p:nvPr/>
        </p:nvSpPr>
        <p:spPr>
          <a:xfrm>
            <a:off x="6221579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121" name="object 10121"/>
          <p:cNvSpPr/>
          <p:nvPr/>
        </p:nvSpPr>
        <p:spPr>
          <a:xfrm>
            <a:off x="6212540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122" name="object 10122"/>
          <p:cNvSpPr/>
          <p:nvPr/>
        </p:nvSpPr>
        <p:spPr>
          <a:xfrm>
            <a:off x="6203995" y="528849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5760" y="6480"/>
                </a:moveTo>
                <a:lnTo>
                  <a:pt x="0" y="6480"/>
                </a:lnTo>
                <a:lnTo>
                  <a:pt x="0" y="0"/>
                </a:lnTo>
                <a:lnTo>
                  <a:pt x="5760" y="0"/>
                </a:lnTo>
                <a:lnTo>
                  <a:pt x="576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123" name="object 10123"/>
          <p:cNvSpPr/>
          <p:nvPr/>
        </p:nvSpPr>
        <p:spPr>
          <a:xfrm>
            <a:off x="6194962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124" name="object 10124"/>
          <p:cNvSpPr/>
          <p:nvPr/>
        </p:nvSpPr>
        <p:spPr>
          <a:xfrm>
            <a:off x="6185915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125" name="object 10125"/>
          <p:cNvSpPr/>
          <p:nvPr/>
        </p:nvSpPr>
        <p:spPr>
          <a:xfrm>
            <a:off x="6177378" y="528849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5759" y="6480"/>
                </a:moveTo>
                <a:lnTo>
                  <a:pt x="0" y="6480"/>
                </a:lnTo>
                <a:lnTo>
                  <a:pt x="0" y="0"/>
                </a:lnTo>
                <a:lnTo>
                  <a:pt x="5759" y="0"/>
                </a:lnTo>
                <a:lnTo>
                  <a:pt x="575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126" name="object 10126"/>
          <p:cNvSpPr/>
          <p:nvPr/>
        </p:nvSpPr>
        <p:spPr>
          <a:xfrm>
            <a:off x="6168336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127" name="object 10127"/>
          <p:cNvSpPr/>
          <p:nvPr/>
        </p:nvSpPr>
        <p:spPr>
          <a:xfrm>
            <a:off x="6159290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128" name="object 10128"/>
          <p:cNvSpPr/>
          <p:nvPr/>
        </p:nvSpPr>
        <p:spPr>
          <a:xfrm>
            <a:off x="6150251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129" name="object 10129"/>
          <p:cNvSpPr/>
          <p:nvPr/>
        </p:nvSpPr>
        <p:spPr>
          <a:xfrm>
            <a:off x="6141710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130" name="object 10130"/>
          <p:cNvSpPr/>
          <p:nvPr/>
        </p:nvSpPr>
        <p:spPr>
          <a:xfrm>
            <a:off x="6132673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131" name="object 10131"/>
          <p:cNvSpPr/>
          <p:nvPr/>
        </p:nvSpPr>
        <p:spPr>
          <a:xfrm>
            <a:off x="6123626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132" name="object 10132"/>
          <p:cNvSpPr/>
          <p:nvPr/>
        </p:nvSpPr>
        <p:spPr>
          <a:xfrm>
            <a:off x="6115089" y="528849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5759" y="6480"/>
                </a:moveTo>
                <a:lnTo>
                  <a:pt x="0" y="6480"/>
                </a:lnTo>
                <a:lnTo>
                  <a:pt x="0" y="0"/>
                </a:lnTo>
                <a:lnTo>
                  <a:pt x="5759" y="0"/>
                </a:lnTo>
                <a:lnTo>
                  <a:pt x="575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133" name="object 10133"/>
          <p:cNvSpPr/>
          <p:nvPr/>
        </p:nvSpPr>
        <p:spPr>
          <a:xfrm>
            <a:off x="6106047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134" name="object 10134"/>
          <p:cNvSpPr/>
          <p:nvPr/>
        </p:nvSpPr>
        <p:spPr>
          <a:xfrm>
            <a:off x="6097009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135" name="object 10135"/>
          <p:cNvSpPr/>
          <p:nvPr/>
        </p:nvSpPr>
        <p:spPr>
          <a:xfrm>
            <a:off x="6088463" y="528849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5760" y="6480"/>
                </a:moveTo>
                <a:lnTo>
                  <a:pt x="0" y="6480"/>
                </a:lnTo>
                <a:lnTo>
                  <a:pt x="0" y="0"/>
                </a:lnTo>
                <a:lnTo>
                  <a:pt x="5760" y="0"/>
                </a:lnTo>
                <a:lnTo>
                  <a:pt x="576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136" name="object 10136"/>
          <p:cNvSpPr/>
          <p:nvPr/>
        </p:nvSpPr>
        <p:spPr>
          <a:xfrm>
            <a:off x="6079421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137" name="object 10137"/>
          <p:cNvSpPr/>
          <p:nvPr/>
        </p:nvSpPr>
        <p:spPr>
          <a:xfrm>
            <a:off x="6070384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138" name="object 10138"/>
          <p:cNvSpPr/>
          <p:nvPr/>
        </p:nvSpPr>
        <p:spPr>
          <a:xfrm>
            <a:off x="6061838" y="528849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5759" y="6480"/>
                </a:moveTo>
                <a:lnTo>
                  <a:pt x="0" y="6480"/>
                </a:lnTo>
                <a:lnTo>
                  <a:pt x="0" y="0"/>
                </a:lnTo>
                <a:lnTo>
                  <a:pt x="5759" y="0"/>
                </a:lnTo>
                <a:lnTo>
                  <a:pt x="575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139" name="object 10139"/>
          <p:cNvSpPr/>
          <p:nvPr/>
        </p:nvSpPr>
        <p:spPr>
          <a:xfrm>
            <a:off x="6052804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140" name="object 10140"/>
          <p:cNvSpPr/>
          <p:nvPr/>
        </p:nvSpPr>
        <p:spPr>
          <a:xfrm>
            <a:off x="6043758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141" name="object 10141"/>
          <p:cNvSpPr/>
          <p:nvPr/>
        </p:nvSpPr>
        <p:spPr>
          <a:xfrm>
            <a:off x="6034720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142" name="object 10142"/>
          <p:cNvSpPr/>
          <p:nvPr/>
        </p:nvSpPr>
        <p:spPr>
          <a:xfrm>
            <a:off x="6026178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143" name="object 10143"/>
          <p:cNvSpPr/>
          <p:nvPr/>
        </p:nvSpPr>
        <p:spPr>
          <a:xfrm>
            <a:off x="6017132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144" name="object 10144"/>
          <p:cNvSpPr/>
          <p:nvPr/>
        </p:nvSpPr>
        <p:spPr>
          <a:xfrm>
            <a:off x="6008095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145" name="object 10145"/>
          <p:cNvSpPr/>
          <p:nvPr/>
        </p:nvSpPr>
        <p:spPr>
          <a:xfrm>
            <a:off x="5999549" y="528849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5760" y="6480"/>
                </a:moveTo>
                <a:lnTo>
                  <a:pt x="0" y="6480"/>
                </a:lnTo>
                <a:lnTo>
                  <a:pt x="0" y="0"/>
                </a:lnTo>
                <a:lnTo>
                  <a:pt x="5760" y="0"/>
                </a:lnTo>
                <a:lnTo>
                  <a:pt x="576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146" name="object 10146"/>
          <p:cNvSpPr/>
          <p:nvPr/>
        </p:nvSpPr>
        <p:spPr>
          <a:xfrm>
            <a:off x="5990515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147" name="object 10147"/>
          <p:cNvSpPr/>
          <p:nvPr/>
        </p:nvSpPr>
        <p:spPr>
          <a:xfrm>
            <a:off x="5981468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148" name="object 10148"/>
          <p:cNvSpPr/>
          <p:nvPr/>
        </p:nvSpPr>
        <p:spPr>
          <a:xfrm>
            <a:off x="5972932" y="528849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5760" y="6480"/>
                </a:moveTo>
                <a:lnTo>
                  <a:pt x="0" y="6480"/>
                </a:lnTo>
                <a:lnTo>
                  <a:pt x="0" y="0"/>
                </a:lnTo>
                <a:lnTo>
                  <a:pt x="5760" y="0"/>
                </a:lnTo>
                <a:lnTo>
                  <a:pt x="576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149" name="object 10149"/>
          <p:cNvSpPr/>
          <p:nvPr/>
        </p:nvSpPr>
        <p:spPr>
          <a:xfrm>
            <a:off x="5963889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150" name="object 10150"/>
          <p:cNvSpPr/>
          <p:nvPr/>
        </p:nvSpPr>
        <p:spPr>
          <a:xfrm>
            <a:off x="5954843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151" name="object 10151"/>
          <p:cNvSpPr/>
          <p:nvPr/>
        </p:nvSpPr>
        <p:spPr>
          <a:xfrm>
            <a:off x="5946306" y="528849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5759" y="6480"/>
                </a:moveTo>
                <a:lnTo>
                  <a:pt x="0" y="6480"/>
                </a:lnTo>
                <a:lnTo>
                  <a:pt x="0" y="0"/>
                </a:lnTo>
                <a:lnTo>
                  <a:pt x="5759" y="0"/>
                </a:lnTo>
                <a:lnTo>
                  <a:pt x="575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152" name="object 10152"/>
          <p:cNvSpPr/>
          <p:nvPr/>
        </p:nvSpPr>
        <p:spPr>
          <a:xfrm>
            <a:off x="5937264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153" name="object 10153"/>
          <p:cNvSpPr/>
          <p:nvPr/>
        </p:nvSpPr>
        <p:spPr>
          <a:xfrm>
            <a:off x="5928226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154" name="object 10154"/>
          <p:cNvSpPr/>
          <p:nvPr/>
        </p:nvSpPr>
        <p:spPr>
          <a:xfrm>
            <a:off x="5919179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155" name="object 10155"/>
          <p:cNvSpPr/>
          <p:nvPr/>
        </p:nvSpPr>
        <p:spPr>
          <a:xfrm>
            <a:off x="5910638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156" name="object 10156"/>
          <p:cNvSpPr/>
          <p:nvPr/>
        </p:nvSpPr>
        <p:spPr>
          <a:xfrm>
            <a:off x="5901601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157" name="object 10157"/>
          <p:cNvSpPr/>
          <p:nvPr/>
        </p:nvSpPr>
        <p:spPr>
          <a:xfrm>
            <a:off x="5892563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158" name="object 10158"/>
          <p:cNvSpPr/>
          <p:nvPr/>
        </p:nvSpPr>
        <p:spPr>
          <a:xfrm>
            <a:off x="5884021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159" name="object 10159"/>
          <p:cNvSpPr/>
          <p:nvPr/>
        </p:nvSpPr>
        <p:spPr>
          <a:xfrm>
            <a:off x="5874975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160" name="object 10160"/>
          <p:cNvSpPr/>
          <p:nvPr/>
        </p:nvSpPr>
        <p:spPr>
          <a:xfrm>
            <a:off x="5865937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161" name="object 10161"/>
          <p:cNvSpPr/>
          <p:nvPr/>
        </p:nvSpPr>
        <p:spPr>
          <a:xfrm>
            <a:off x="5857391" y="528849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5760" y="6480"/>
                </a:moveTo>
                <a:lnTo>
                  <a:pt x="0" y="6480"/>
                </a:lnTo>
                <a:lnTo>
                  <a:pt x="0" y="0"/>
                </a:lnTo>
                <a:lnTo>
                  <a:pt x="5760" y="0"/>
                </a:lnTo>
                <a:lnTo>
                  <a:pt x="576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162" name="object 10162"/>
          <p:cNvSpPr/>
          <p:nvPr/>
        </p:nvSpPr>
        <p:spPr>
          <a:xfrm>
            <a:off x="5848358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163" name="object 10163"/>
          <p:cNvSpPr/>
          <p:nvPr/>
        </p:nvSpPr>
        <p:spPr>
          <a:xfrm>
            <a:off x="5839312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164" name="object 10164"/>
          <p:cNvSpPr/>
          <p:nvPr/>
        </p:nvSpPr>
        <p:spPr>
          <a:xfrm>
            <a:off x="5830775" y="528849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5759" y="6480"/>
                </a:moveTo>
                <a:lnTo>
                  <a:pt x="0" y="6480"/>
                </a:lnTo>
                <a:lnTo>
                  <a:pt x="0" y="0"/>
                </a:lnTo>
                <a:lnTo>
                  <a:pt x="5759" y="0"/>
                </a:lnTo>
                <a:lnTo>
                  <a:pt x="575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165" name="object 10165"/>
          <p:cNvSpPr/>
          <p:nvPr/>
        </p:nvSpPr>
        <p:spPr>
          <a:xfrm>
            <a:off x="5821732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166" name="object 10166"/>
          <p:cNvSpPr/>
          <p:nvPr/>
        </p:nvSpPr>
        <p:spPr>
          <a:xfrm>
            <a:off x="5812686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167" name="object 10167"/>
          <p:cNvSpPr/>
          <p:nvPr/>
        </p:nvSpPr>
        <p:spPr>
          <a:xfrm>
            <a:off x="5804149" y="528849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5760" y="6480"/>
                </a:moveTo>
                <a:lnTo>
                  <a:pt x="0" y="6480"/>
                </a:lnTo>
                <a:lnTo>
                  <a:pt x="0" y="0"/>
                </a:lnTo>
                <a:lnTo>
                  <a:pt x="5760" y="0"/>
                </a:lnTo>
                <a:lnTo>
                  <a:pt x="576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168" name="object 10168"/>
          <p:cNvSpPr/>
          <p:nvPr/>
        </p:nvSpPr>
        <p:spPr>
          <a:xfrm>
            <a:off x="5795106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169" name="object 10169"/>
          <p:cNvSpPr/>
          <p:nvPr/>
        </p:nvSpPr>
        <p:spPr>
          <a:xfrm>
            <a:off x="5786069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170" name="object 10170"/>
          <p:cNvSpPr/>
          <p:nvPr/>
        </p:nvSpPr>
        <p:spPr>
          <a:xfrm>
            <a:off x="5777022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171" name="object 10171"/>
          <p:cNvSpPr/>
          <p:nvPr/>
        </p:nvSpPr>
        <p:spPr>
          <a:xfrm>
            <a:off x="5768481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172" name="object 10172"/>
          <p:cNvSpPr/>
          <p:nvPr/>
        </p:nvSpPr>
        <p:spPr>
          <a:xfrm>
            <a:off x="5759443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173" name="object 10173"/>
          <p:cNvSpPr/>
          <p:nvPr/>
        </p:nvSpPr>
        <p:spPr>
          <a:xfrm>
            <a:off x="5750397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174" name="object 10174"/>
          <p:cNvSpPr/>
          <p:nvPr/>
        </p:nvSpPr>
        <p:spPr>
          <a:xfrm>
            <a:off x="5741860" y="528849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5759" y="6480"/>
                </a:moveTo>
                <a:lnTo>
                  <a:pt x="0" y="6480"/>
                </a:lnTo>
                <a:lnTo>
                  <a:pt x="0" y="0"/>
                </a:lnTo>
                <a:lnTo>
                  <a:pt x="5759" y="0"/>
                </a:lnTo>
                <a:lnTo>
                  <a:pt x="575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175" name="object 10175"/>
          <p:cNvSpPr/>
          <p:nvPr/>
        </p:nvSpPr>
        <p:spPr>
          <a:xfrm>
            <a:off x="5732817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176" name="object 10176"/>
          <p:cNvSpPr/>
          <p:nvPr/>
        </p:nvSpPr>
        <p:spPr>
          <a:xfrm>
            <a:off x="5723780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177" name="object 10177"/>
          <p:cNvSpPr/>
          <p:nvPr/>
        </p:nvSpPr>
        <p:spPr>
          <a:xfrm>
            <a:off x="5715235" y="528849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5759" y="6480"/>
                </a:moveTo>
                <a:lnTo>
                  <a:pt x="0" y="6480"/>
                </a:lnTo>
                <a:lnTo>
                  <a:pt x="0" y="0"/>
                </a:lnTo>
                <a:lnTo>
                  <a:pt x="5759" y="0"/>
                </a:lnTo>
                <a:lnTo>
                  <a:pt x="575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178" name="object 10178"/>
          <p:cNvSpPr/>
          <p:nvPr/>
        </p:nvSpPr>
        <p:spPr>
          <a:xfrm>
            <a:off x="5706192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179" name="object 10179"/>
          <p:cNvSpPr/>
          <p:nvPr/>
        </p:nvSpPr>
        <p:spPr>
          <a:xfrm>
            <a:off x="5697154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180" name="object 10180"/>
          <p:cNvSpPr/>
          <p:nvPr/>
        </p:nvSpPr>
        <p:spPr>
          <a:xfrm>
            <a:off x="5688618" y="528849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5760" y="6480"/>
                </a:moveTo>
                <a:lnTo>
                  <a:pt x="0" y="6480"/>
                </a:lnTo>
                <a:lnTo>
                  <a:pt x="0" y="0"/>
                </a:lnTo>
                <a:lnTo>
                  <a:pt x="5760" y="0"/>
                </a:lnTo>
                <a:lnTo>
                  <a:pt x="576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181" name="object 10181"/>
          <p:cNvSpPr/>
          <p:nvPr/>
        </p:nvSpPr>
        <p:spPr>
          <a:xfrm>
            <a:off x="5679575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182" name="object 10182"/>
          <p:cNvSpPr/>
          <p:nvPr/>
        </p:nvSpPr>
        <p:spPr>
          <a:xfrm>
            <a:off x="6936895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183" name="object 10183"/>
          <p:cNvSpPr/>
          <p:nvPr/>
        </p:nvSpPr>
        <p:spPr>
          <a:xfrm>
            <a:off x="6945931" y="5139299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0" y="6480"/>
                </a:moveTo>
                <a:lnTo>
                  <a:pt x="5759" y="6480"/>
                </a:lnTo>
                <a:lnTo>
                  <a:pt x="5759" y="0"/>
                </a:lnTo>
                <a:lnTo>
                  <a:pt x="0" y="0"/>
                </a:lnTo>
                <a:lnTo>
                  <a:pt x="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184" name="object 10184"/>
          <p:cNvSpPr/>
          <p:nvPr/>
        </p:nvSpPr>
        <p:spPr>
          <a:xfrm>
            <a:off x="6945931" y="513930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185" name="object 10185"/>
          <p:cNvSpPr/>
          <p:nvPr/>
        </p:nvSpPr>
        <p:spPr>
          <a:xfrm>
            <a:off x="6954474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186" name="object 10186"/>
          <p:cNvSpPr/>
          <p:nvPr/>
        </p:nvSpPr>
        <p:spPr>
          <a:xfrm>
            <a:off x="6963521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187" name="object 10187"/>
          <p:cNvSpPr/>
          <p:nvPr/>
        </p:nvSpPr>
        <p:spPr>
          <a:xfrm>
            <a:off x="6972557" y="513930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188" name="object 10188"/>
          <p:cNvSpPr/>
          <p:nvPr/>
        </p:nvSpPr>
        <p:spPr>
          <a:xfrm>
            <a:off x="6981100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189" name="object 10189"/>
          <p:cNvSpPr/>
          <p:nvPr/>
        </p:nvSpPr>
        <p:spPr>
          <a:xfrm>
            <a:off x="6990138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190" name="object 10190"/>
          <p:cNvSpPr/>
          <p:nvPr/>
        </p:nvSpPr>
        <p:spPr>
          <a:xfrm>
            <a:off x="6999182" y="513930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191" name="object 10191"/>
          <p:cNvSpPr/>
          <p:nvPr/>
        </p:nvSpPr>
        <p:spPr>
          <a:xfrm>
            <a:off x="7007725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192" name="object 10192"/>
          <p:cNvSpPr/>
          <p:nvPr/>
        </p:nvSpPr>
        <p:spPr>
          <a:xfrm>
            <a:off x="7016763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193" name="object 10193"/>
          <p:cNvSpPr/>
          <p:nvPr/>
        </p:nvSpPr>
        <p:spPr>
          <a:xfrm>
            <a:off x="7025799" y="513930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194" name="object 10194"/>
          <p:cNvSpPr/>
          <p:nvPr/>
        </p:nvSpPr>
        <p:spPr>
          <a:xfrm>
            <a:off x="7034342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195" name="object 10195"/>
          <p:cNvSpPr/>
          <p:nvPr/>
        </p:nvSpPr>
        <p:spPr>
          <a:xfrm>
            <a:off x="7043389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196" name="object 10196"/>
          <p:cNvSpPr/>
          <p:nvPr/>
        </p:nvSpPr>
        <p:spPr>
          <a:xfrm>
            <a:off x="7051930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197" name="object 10197"/>
          <p:cNvSpPr/>
          <p:nvPr/>
        </p:nvSpPr>
        <p:spPr>
          <a:xfrm>
            <a:off x="7060968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198" name="object 10198"/>
          <p:cNvSpPr/>
          <p:nvPr/>
        </p:nvSpPr>
        <p:spPr>
          <a:xfrm>
            <a:off x="7070005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199" name="object 10199"/>
          <p:cNvSpPr/>
          <p:nvPr/>
        </p:nvSpPr>
        <p:spPr>
          <a:xfrm>
            <a:off x="7078547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200" name="object 10200"/>
          <p:cNvSpPr/>
          <p:nvPr/>
        </p:nvSpPr>
        <p:spPr>
          <a:xfrm>
            <a:off x="7087594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201" name="object 10201"/>
          <p:cNvSpPr/>
          <p:nvPr/>
        </p:nvSpPr>
        <p:spPr>
          <a:xfrm>
            <a:off x="7096631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202" name="object 10202"/>
          <p:cNvSpPr/>
          <p:nvPr/>
        </p:nvSpPr>
        <p:spPr>
          <a:xfrm>
            <a:off x="7105173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203" name="object 10203"/>
          <p:cNvSpPr/>
          <p:nvPr/>
        </p:nvSpPr>
        <p:spPr>
          <a:xfrm>
            <a:off x="7114211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204" name="object 10204"/>
          <p:cNvSpPr/>
          <p:nvPr/>
        </p:nvSpPr>
        <p:spPr>
          <a:xfrm>
            <a:off x="7123256" y="513930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205" name="object 10205"/>
          <p:cNvSpPr/>
          <p:nvPr/>
        </p:nvSpPr>
        <p:spPr>
          <a:xfrm>
            <a:off x="7131798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206" name="object 10206"/>
          <p:cNvSpPr/>
          <p:nvPr/>
        </p:nvSpPr>
        <p:spPr>
          <a:xfrm>
            <a:off x="7140836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207" name="object 10207"/>
          <p:cNvSpPr/>
          <p:nvPr/>
        </p:nvSpPr>
        <p:spPr>
          <a:xfrm>
            <a:off x="7149881" y="513930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208" name="object 10208"/>
          <p:cNvSpPr/>
          <p:nvPr/>
        </p:nvSpPr>
        <p:spPr>
          <a:xfrm>
            <a:off x="7158415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209" name="object 10209"/>
          <p:cNvSpPr/>
          <p:nvPr/>
        </p:nvSpPr>
        <p:spPr>
          <a:xfrm>
            <a:off x="7167462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210" name="object 10210"/>
          <p:cNvSpPr/>
          <p:nvPr/>
        </p:nvSpPr>
        <p:spPr>
          <a:xfrm>
            <a:off x="7176498" y="513930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211" name="object 10211"/>
          <p:cNvSpPr/>
          <p:nvPr/>
        </p:nvSpPr>
        <p:spPr>
          <a:xfrm>
            <a:off x="7185041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212" name="object 10212"/>
          <p:cNvSpPr/>
          <p:nvPr/>
        </p:nvSpPr>
        <p:spPr>
          <a:xfrm>
            <a:off x="7194087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213" name="object 10213"/>
          <p:cNvSpPr/>
          <p:nvPr/>
        </p:nvSpPr>
        <p:spPr>
          <a:xfrm>
            <a:off x="7203124" y="513930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214" name="object 10214"/>
          <p:cNvSpPr/>
          <p:nvPr/>
        </p:nvSpPr>
        <p:spPr>
          <a:xfrm>
            <a:off x="7211667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215" name="object 10215"/>
          <p:cNvSpPr/>
          <p:nvPr/>
        </p:nvSpPr>
        <p:spPr>
          <a:xfrm>
            <a:off x="7220704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216" name="object 10216"/>
          <p:cNvSpPr/>
          <p:nvPr/>
        </p:nvSpPr>
        <p:spPr>
          <a:xfrm>
            <a:off x="7229246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217" name="object 10217"/>
          <p:cNvSpPr/>
          <p:nvPr/>
        </p:nvSpPr>
        <p:spPr>
          <a:xfrm>
            <a:off x="7238293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218" name="object 10218"/>
          <p:cNvSpPr/>
          <p:nvPr/>
        </p:nvSpPr>
        <p:spPr>
          <a:xfrm>
            <a:off x="7247330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219" name="object 10219"/>
          <p:cNvSpPr/>
          <p:nvPr/>
        </p:nvSpPr>
        <p:spPr>
          <a:xfrm>
            <a:off x="7255871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220" name="object 10220"/>
          <p:cNvSpPr/>
          <p:nvPr/>
        </p:nvSpPr>
        <p:spPr>
          <a:xfrm>
            <a:off x="7264909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221" name="object 10221"/>
          <p:cNvSpPr/>
          <p:nvPr/>
        </p:nvSpPr>
        <p:spPr>
          <a:xfrm>
            <a:off x="7273956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222" name="object 10222"/>
          <p:cNvSpPr/>
          <p:nvPr/>
        </p:nvSpPr>
        <p:spPr>
          <a:xfrm>
            <a:off x="7282497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223" name="object 10223"/>
          <p:cNvSpPr/>
          <p:nvPr/>
        </p:nvSpPr>
        <p:spPr>
          <a:xfrm>
            <a:off x="7291535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224" name="object 10224"/>
          <p:cNvSpPr/>
          <p:nvPr/>
        </p:nvSpPr>
        <p:spPr>
          <a:xfrm>
            <a:off x="7300571" y="513930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225" name="object 10225"/>
          <p:cNvSpPr/>
          <p:nvPr/>
        </p:nvSpPr>
        <p:spPr>
          <a:xfrm>
            <a:off x="7309114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226" name="object 10226"/>
          <p:cNvSpPr/>
          <p:nvPr/>
        </p:nvSpPr>
        <p:spPr>
          <a:xfrm>
            <a:off x="7318160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227" name="object 10227"/>
          <p:cNvSpPr/>
          <p:nvPr/>
        </p:nvSpPr>
        <p:spPr>
          <a:xfrm>
            <a:off x="7327197" y="513930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228" name="object 10228"/>
          <p:cNvSpPr/>
          <p:nvPr/>
        </p:nvSpPr>
        <p:spPr>
          <a:xfrm>
            <a:off x="7335740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229" name="object 10229"/>
          <p:cNvSpPr/>
          <p:nvPr/>
        </p:nvSpPr>
        <p:spPr>
          <a:xfrm>
            <a:off x="7344777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230" name="object 10230"/>
          <p:cNvSpPr/>
          <p:nvPr/>
        </p:nvSpPr>
        <p:spPr>
          <a:xfrm>
            <a:off x="7353823" y="513930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231" name="object 10231"/>
          <p:cNvSpPr/>
          <p:nvPr/>
        </p:nvSpPr>
        <p:spPr>
          <a:xfrm>
            <a:off x="7362366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232" name="object 10232"/>
          <p:cNvSpPr/>
          <p:nvPr/>
        </p:nvSpPr>
        <p:spPr>
          <a:xfrm>
            <a:off x="7371403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233" name="object 10233"/>
          <p:cNvSpPr/>
          <p:nvPr/>
        </p:nvSpPr>
        <p:spPr>
          <a:xfrm>
            <a:off x="7380448" y="513930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234" name="object 10234"/>
          <p:cNvSpPr/>
          <p:nvPr/>
        </p:nvSpPr>
        <p:spPr>
          <a:xfrm>
            <a:off x="7388982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235" name="object 10235"/>
          <p:cNvSpPr/>
          <p:nvPr/>
        </p:nvSpPr>
        <p:spPr>
          <a:xfrm>
            <a:off x="7398029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236" name="object 10236"/>
          <p:cNvSpPr/>
          <p:nvPr/>
        </p:nvSpPr>
        <p:spPr>
          <a:xfrm>
            <a:off x="7406570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237" name="object 10237"/>
          <p:cNvSpPr/>
          <p:nvPr/>
        </p:nvSpPr>
        <p:spPr>
          <a:xfrm>
            <a:off x="7415608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238" name="object 10238"/>
          <p:cNvSpPr/>
          <p:nvPr/>
        </p:nvSpPr>
        <p:spPr>
          <a:xfrm>
            <a:off x="7424655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239" name="object 10239"/>
          <p:cNvSpPr/>
          <p:nvPr/>
        </p:nvSpPr>
        <p:spPr>
          <a:xfrm>
            <a:off x="7433187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240" name="object 10240"/>
          <p:cNvSpPr/>
          <p:nvPr/>
        </p:nvSpPr>
        <p:spPr>
          <a:xfrm>
            <a:off x="7442234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241" name="object 10241"/>
          <p:cNvSpPr/>
          <p:nvPr/>
        </p:nvSpPr>
        <p:spPr>
          <a:xfrm>
            <a:off x="7451271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242" name="object 10242"/>
          <p:cNvSpPr/>
          <p:nvPr/>
        </p:nvSpPr>
        <p:spPr>
          <a:xfrm>
            <a:off x="7459813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243" name="object 10243"/>
          <p:cNvSpPr/>
          <p:nvPr/>
        </p:nvSpPr>
        <p:spPr>
          <a:xfrm>
            <a:off x="7468859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244" name="object 10244"/>
          <p:cNvSpPr/>
          <p:nvPr/>
        </p:nvSpPr>
        <p:spPr>
          <a:xfrm>
            <a:off x="7477896" y="513930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245" name="object 10245"/>
          <p:cNvSpPr/>
          <p:nvPr/>
        </p:nvSpPr>
        <p:spPr>
          <a:xfrm>
            <a:off x="7486439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246" name="object 10246"/>
          <p:cNvSpPr/>
          <p:nvPr/>
        </p:nvSpPr>
        <p:spPr>
          <a:xfrm>
            <a:off x="7495476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247" name="object 10247"/>
          <p:cNvSpPr/>
          <p:nvPr/>
        </p:nvSpPr>
        <p:spPr>
          <a:xfrm>
            <a:off x="7504522" y="513930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248" name="object 10248"/>
          <p:cNvSpPr/>
          <p:nvPr/>
        </p:nvSpPr>
        <p:spPr>
          <a:xfrm>
            <a:off x="7513064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249" name="object 10249"/>
          <p:cNvSpPr/>
          <p:nvPr/>
        </p:nvSpPr>
        <p:spPr>
          <a:xfrm>
            <a:off x="7522102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250" name="object 10250"/>
          <p:cNvSpPr/>
          <p:nvPr/>
        </p:nvSpPr>
        <p:spPr>
          <a:xfrm>
            <a:off x="7531147" y="513930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251" name="object 10251"/>
          <p:cNvSpPr/>
          <p:nvPr/>
        </p:nvSpPr>
        <p:spPr>
          <a:xfrm>
            <a:off x="7539681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252" name="object 10252"/>
          <p:cNvSpPr/>
          <p:nvPr/>
        </p:nvSpPr>
        <p:spPr>
          <a:xfrm>
            <a:off x="7548728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253" name="object 10253"/>
          <p:cNvSpPr/>
          <p:nvPr/>
        </p:nvSpPr>
        <p:spPr>
          <a:xfrm>
            <a:off x="7557764" y="513930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254" name="object 10254"/>
          <p:cNvSpPr/>
          <p:nvPr/>
        </p:nvSpPr>
        <p:spPr>
          <a:xfrm>
            <a:off x="7566307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255" name="object 10255"/>
          <p:cNvSpPr/>
          <p:nvPr/>
        </p:nvSpPr>
        <p:spPr>
          <a:xfrm>
            <a:off x="7575353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256" name="object 10256"/>
          <p:cNvSpPr/>
          <p:nvPr/>
        </p:nvSpPr>
        <p:spPr>
          <a:xfrm>
            <a:off x="7583886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257" name="object 10257"/>
          <p:cNvSpPr/>
          <p:nvPr/>
        </p:nvSpPr>
        <p:spPr>
          <a:xfrm>
            <a:off x="7592932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258" name="object 10258"/>
          <p:cNvSpPr/>
          <p:nvPr/>
        </p:nvSpPr>
        <p:spPr>
          <a:xfrm>
            <a:off x="7601970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259" name="object 10259"/>
          <p:cNvSpPr/>
          <p:nvPr/>
        </p:nvSpPr>
        <p:spPr>
          <a:xfrm>
            <a:off x="7610512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260" name="object 10260"/>
          <p:cNvSpPr/>
          <p:nvPr/>
        </p:nvSpPr>
        <p:spPr>
          <a:xfrm>
            <a:off x="7619549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261" name="object 10261"/>
          <p:cNvSpPr/>
          <p:nvPr/>
        </p:nvSpPr>
        <p:spPr>
          <a:xfrm>
            <a:off x="7628596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262" name="object 10262"/>
          <p:cNvSpPr/>
          <p:nvPr/>
        </p:nvSpPr>
        <p:spPr>
          <a:xfrm>
            <a:off x="7637137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263" name="object 10263"/>
          <p:cNvSpPr/>
          <p:nvPr/>
        </p:nvSpPr>
        <p:spPr>
          <a:xfrm>
            <a:off x="7646175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264" name="object 10264"/>
          <p:cNvSpPr/>
          <p:nvPr/>
        </p:nvSpPr>
        <p:spPr>
          <a:xfrm>
            <a:off x="7655220" y="513930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265" name="object 10265"/>
          <p:cNvSpPr/>
          <p:nvPr/>
        </p:nvSpPr>
        <p:spPr>
          <a:xfrm>
            <a:off x="7663754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266" name="object 10266"/>
          <p:cNvSpPr/>
          <p:nvPr/>
        </p:nvSpPr>
        <p:spPr>
          <a:xfrm>
            <a:off x="7672801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267" name="object 10267"/>
          <p:cNvSpPr/>
          <p:nvPr/>
        </p:nvSpPr>
        <p:spPr>
          <a:xfrm>
            <a:off x="7681837" y="513930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268" name="object 10268"/>
          <p:cNvSpPr/>
          <p:nvPr/>
        </p:nvSpPr>
        <p:spPr>
          <a:xfrm>
            <a:off x="7690380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269" name="object 10269"/>
          <p:cNvSpPr/>
          <p:nvPr/>
        </p:nvSpPr>
        <p:spPr>
          <a:xfrm>
            <a:off x="7699426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270" name="object 10270"/>
          <p:cNvSpPr/>
          <p:nvPr/>
        </p:nvSpPr>
        <p:spPr>
          <a:xfrm>
            <a:off x="7708462" y="513930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271" name="object 10271"/>
          <p:cNvSpPr/>
          <p:nvPr/>
        </p:nvSpPr>
        <p:spPr>
          <a:xfrm>
            <a:off x="7717005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272" name="object 10272"/>
          <p:cNvSpPr/>
          <p:nvPr/>
        </p:nvSpPr>
        <p:spPr>
          <a:xfrm>
            <a:off x="7726043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273" name="object 10273"/>
          <p:cNvSpPr/>
          <p:nvPr/>
        </p:nvSpPr>
        <p:spPr>
          <a:xfrm>
            <a:off x="7735088" y="513930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274" name="object 10274"/>
          <p:cNvSpPr/>
          <p:nvPr/>
        </p:nvSpPr>
        <p:spPr>
          <a:xfrm>
            <a:off x="7743631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275" name="object 10275"/>
          <p:cNvSpPr/>
          <p:nvPr/>
        </p:nvSpPr>
        <p:spPr>
          <a:xfrm>
            <a:off x="7752668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276" name="object 10276"/>
          <p:cNvSpPr/>
          <p:nvPr/>
        </p:nvSpPr>
        <p:spPr>
          <a:xfrm>
            <a:off x="7761211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277" name="object 10277"/>
          <p:cNvSpPr/>
          <p:nvPr/>
        </p:nvSpPr>
        <p:spPr>
          <a:xfrm>
            <a:off x="7770248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278" name="object 10278"/>
          <p:cNvSpPr/>
          <p:nvPr/>
        </p:nvSpPr>
        <p:spPr>
          <a:xfrm>
            <a:off x="7779295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279" name="object 10279"/>
          <p:cNvSpPr/>
          <p:nvPr/>
        </p:nvSpPr>
        <p:spPr>
          <a:xfrm>
            <a:off x="7787836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280" name="object 10280"/>
          <p:cNvSpPr/>
          <p:nvPr/>
        </p:nvSpPr>
        <p:spPr>
          <a:xfrm>
            <a:off x="7796874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281" name="object 10281"/>
          <p:cNvSpPr/>
          <p:nvPr/>
        </p:nvSpPr>
        <p:spPr>
          <a:xfrm>
            <a:off x="7805921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282" name="object 10282"/>
          <p:cNvSpPr/>
          <p:nvPr/>
        </p:nvSpPr>
        <p:spPr>
          <a:xfrm>
            <a:off x="7814453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283" name="object 10283"/>
          <p:cNvSpPr/>
          <p:nvPr/>
        </p:nvSpPr>
        <p:spPr>
          <a:xfrm>
            <a:off x="7823500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284" name="object 10284"/>
          <p:cNvSpPr/>
          <p:nvPr/>
        </p:nvSpPr>
        <p:spPr>
          <a:xfrm>
            <a:off x="7832535" y="513930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285" name="object 10285"/>
          <p:cNvSpPr/>
          <p:nvPr/>
        </p:nvSpPr>
        <p:spPr>
          <a:xfrm>
            <a:off x="7841078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286" name="object 10286"/>
          <p:cNvSpPr/>
          <p:nvPr/>
        </p:nvSpPr>
        <p:spPr>
          <a:xfrm>
            <a:off x="7850125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287" name="object 10287"/>
          <p:cNvSpPr/>
          <p:nvPr/>
        </p:nvSpPr>
        <p:spPr>
          <a:xfrm>
            <a:off x="7859162" y="513930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288" name="object 10288"/>
          <p:cNvSpPr/>
          <p:nvPr/>
        </p:nvSpPr>
        <p:spPr>
          <a:xfrm>
            <a:off x="7867705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289" name="object 10289"/>
          <p:cNvSpPr/>
          <p:nvPr/>
        </p:nvSpPr>
        <p:spPr>
          <a:xfrm>
            <a:off x="7876742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290" name="object 10290"/>
          <p:cNvSpPr/>
          <p:nvPr/>
        </p:nvSpPr>
        <p:spPr>
          <a:xfrm>
            <a:off x="7885788" y="513930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291" name="object 10291"/>
          <p:cNvSpPr/>
          <p:nvPr/>
        </p:nvSpPr>
        <p:spPr>
          <a:xfrm>
            <a:off x="7894330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292" name="object 10292"/>
          <p:cNvSpPr/>
          <p:nvPr/>
        </p:nvSpPr>
        <p:spPr>
          <a:xfrm>
            <a:off x="7903368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293" name="object 10293"/>
          <p:cNvSpPr/>
          <p:nvPr/>
        </p:nvSpPr>
        <p:spPr>
          <a:xfrm>
            <a:off x="7912404" y="513930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294" name="object 10294"/>
          <p:cNvSpPr/>
          <p:nvPr/>
        </p:nvSpPr>
        <p:spPr>
          <a:xfrm>
            <a:off x="7920947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295" name="object 10295"/>
          <p:cNvSpPr/>
          <p:nvPr/>
        </p:nvSpPr>
        <p:spPr>
          <a:xfrm>
            <a:off x="7929994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296" name="object 10296"/>
          <p:cNvSpPr/>
          <p:nvPr/>
        </p:nvSpPr>
        <p:spPr>
          <a:xfrm>
            <a:off x="7938526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297" name="object 10297"/>
          <p:cNvSpPr/>
          <p:nvPr/>
        </p:nvSpPr>
        <p:spPr>
          <a:xfrm>
            <a:off x="7947573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298" name="object 10298"/>
          <p:cNvSpPr/>
          <p:nvPr/>
        </p:nvSpPr>
        <p:spPr>
          <a:xfrm>
            <a:off x="7956610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299" name="object 10299"/>
          <p:cNvSpPr/>
          <p:nvPr/>
        </p:nvSpPr>
        <p:spPr>
          <a:xfrm>
            <a:off x="7965151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300" name="object 10300"/>
          <p:cNvSpPr/>
          <p:nvPr/>
        </p:nvSpPr>
        <p:spPr>
          <a:xfrm>
            <a:off x="7974198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301" name="object 10301"/>
          <p:cNvSpPr/>
          <p:nvPr/>
        </p:nvSpPr>
        <p:spPr>
          <a:xfrm>
            <a:off x="7983236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302" name="object 10302"/>
          <p:cNvSpPr/>
          <p:nvPr/>
        </p:nvSpPr>
        <p:spPr>
          <a:xfrm>
            <a:off x="7991778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303" name="object 10303"/>
          <p:cNvSpPr/>
          <p:nvPr/>
        </p:nvSpPr>
        <p:spPr>
          <a:xfrm>
            <a:off x="8000815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304" name="object 10304"/>
          <p:cNvSpPr/>
          <p:nvPr/>
        </p:nvSpPr>
        <p:spPr>
          <a:xfrm>
            <a:off x="8009861" y="513930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305" name="object 10305"/>
          <p:cNvSpPr/>
          <p:nvPr/>
        </p:nvSpPr>
        <p:spPr>
          <a:xfrm>
            <a:off x="8018403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306" name="object 10306"/>
          <p:cNvSpPr/>
          <p:nvPr/>
        </p:nvSpPr>
        <p:spPr>
          <a:xfrm>
            <a:off x="8027441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307" name="object 10307"/>
          <p:cNvSpPr/>
          <p:nvPr/>
        </p:nvSpPr>
        <p:spPr>
          <a:xfrm>
            <a:off x="8036486" y="513930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308" name="object 10308"/>
          <p:cNvSpPr/>
          <p:nvPr/>
        </p:nvSpPr>
        <p:spPr>
          <a:xfrm>
            <a:off x="8045020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309" name="object 10309"/>
          <p:cNvSpPr/>
          <p:nvPr/>
        </p:nvSpPr>
        <p:spPr>
          <a:xfrm>
            <a:off x="8054067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310" name="object 10310"/>
          <p:cNvSpPr/>
          <p:nvPr/>
        </p:nvSpPr>
        <p:spPr>
          <a:xfrm>
            <a:off x="8063103" y="513930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311" name="object 10311"/>
          <p:cNvSpPr/>
          <p:nvPr/>
        </p:nvSpPr>
        <p:spPr>
          <a:xfrm>
            <a:off x="8071645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312" name="object 10312"/>
          <p:cNvSpPr/>
          <p:nvPr/>
        </p:nvSpPr>
        <p:spPr>
          <a:xfrm>
            <a:off x="8080692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313" name="object 10313"/>
          <p:cNvSpPr/>
          <p:nvPr/>
        </p:nvSpPr>
        <p:spPr>
          <a:xfrm>
            <a:off x="8089728" y="513930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0" y="0"/>
                </a:moveTo>
                <a:lnTo>
                  <a:pt x="5759" y="0"/>
                </a:lnTo>
                <a:lnTo>
                  <a:pt x="575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314" name="object 10314"/>
          <p:cNvSpPr/>
          <p:nvPr/>
        </p:nvSpPr>
        <p:spPr>
          <a:xfrm>
            <a:off x="8098271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315" name="object 10315"/>
          <p:cNvSpPr/>
          <p:nvPr/>
        </p:nvSpPr>
        <p:spPr>
          <a:xfrm>
            <a:off x="8107309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316" name="object 10316"/>
          <p:cNvSpPr/>
          <p:nvPr/>
        </p:nvSpPr>
        <p:spPr>
          <a:xfrm>
            <a:off x="8115851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317" name="object 10317"/>
          <p:cNvSpPr/>
          <p:nvPr/>
        </p:nvSpPr>
        <p:spPr>
          <a:xfrm>
            <a:off x="8124897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318" name="object 10318"/>
          <p:cNvSpPr/>
          <p:nvPr/>
        </p:nvSpPr>
        <p:spPr>
          <a:xfrm>
            <a:off x="8133934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319" name="object 10319"/>
          <p:cNvSpPr/>
          <p:nvPr/>
        </p:nvSpPr>
        <p:spPr>
          <a:xfrm>
            <a:off x="8142476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320" name="object 10320"/>
          <p:cNvSpPr/>
          <p:nvPr/>
        </p:nvSpPr>
        <p:spPr>
          <a:xfrm>
            <a:off x="8151514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321" name="object 10321"/>
          <p:cNvSpPr/>
          <p:nvPr/>
        </p:nvSpPr>
        <p:spPr>
          <a:xfrm>
            <a:off x="8160560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322" name="object 10322"/>
          <p:cNvSpPr/>
          <p:nvPr/>
        </p:nvSpPr>
        <p:spPr>
          <a:xfrm>
            <a:off x="8169102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4">
                <a:moveTo>
                  <a:pt x="0" y="0"/>
                </a:moveTo>
                <a:lnTo>
                  <a:pt x="6479" y="0"/>
                </a:lnTo>
                <a:lnTo>
                  <a:pt x="6479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323" name="object 10323"/>
          <p:cNvSpPr/>
          <p:nvPr/>
        </p:nvSpPr>
        <p:spPr>
          <a:xfrm>
            <a:off x="8178140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324" name="object 10324"/>
          <p:cNvSpPr/>
          <p:nvPr/>
        </p:nvSpPr>
        <p:spPr>
          <a:xfrm>
            <a:off x="8187176" y="513930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325" name="object 10325"/>
          <p:cNvSpPr/>
          <p:nvPr/>
        </p:nvSpPr>
        <p:spPr>
          <a:xfrm>
            <a:off x="8195719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326" name="object 10326"/>
          <p:cNvSpPr/>
          <p:nvPr/>
        </p:nvSpPr>
        <p:spPr>
          <a:xfrm>
            <a:off x="8204766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327" name="object 10327"/>
          <p:cNvSpPr/>
          <p:nvPr/>
        </p:nvSpPr>
        <p:spPr>
          <a:xfrm>
            <a:off x="8213802" y="513930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0" y="0"/>
                </a:moveTo>
                <a:lnTo>
                  <a:pt x="5760" y="0"/>
                </a:lnTo>
                <a:lnTo>
                  <a:pt x="576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328" name="object 10328"/>
          <p:cNvSpPr/>
          <p:nvPr/>
        </p:nvSpPr>
        <p:spPr>
          <a:xfrm>
            <a:off x="8222344" y="513930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4">
                <a:moveTo>
                  <a:pt x="0" y="0"/>
                </a:moveTo>
                <a:lnTo>
                  <a:pt x="6480" y="0"/>
                </a:lnTo>
                <a:lnTo>
                  <a:pt x="6480" y="6480"/>
                </a:lnTo>
                <a:lnTo>
                  <a:pt x="0" y="64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329" name="object 10329"/>
          <p:cNvSpPr/>
          <p:nvPr/>
        </p:nvSpPr>
        <p:spPr>
          <a:xfrm>
            <a:off x="8218329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4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330" name="object 10330"/>
          <p:cNvSpPr/>
          <p:nvPr/>
        </p:nvSpPr>
        <p:spPr>
          <a:xfrm>
            <a:off x="8209282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4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331" name="object 10331"/>
          <p:cNvSpPr/>
          <p:nvPr/>
        </p:nvSpPr>
        <p:spPr>
          <a:xfrm>
            <a:off x="8200745" y="528849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5760" y="6480"/>
                </a:moveTo>
                <a:lnTo>
                  <a:pt x="0" y="6480"/>
                </a:lnTo>
                <a:lnTo>
                  <a:pt x="0" y="0"/>
                </a:lnTo>
                <a:lnTo>
                  <a:pt x="5760" y="0"/>
                </a:lnTo>
                <a:lnTo>
                  <a:pt x="576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332" name="object 10332"/>
          <p:cNvSpPr/>
          <p:nvPr/>
        </p:nvSpPr>
        <p:spPr>
          <a:xfrm>
            <a:off x="8191703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4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333" name="object 10333"/>
          <p:cNvSpPr/>
          <p:nvPr/>
        </p:nvSpPr>
        <p:spPr>
          <a:xfrm>
            <a:off x="8182658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4">
                <a:moveTo>
                  <a:pt x="0" y="6480"/>
                </a:moveTo>
                <a:lnTo>
                  <a:pt x="6479" y="6480"/>
                </a:lnTo>
                <a:lnTo>
                  <a:pt x="6479" y="0"/>
                </a:lnTo>
                <a:lnTo>
                  <a:pt x="0" y="0"/>
                </a:lnTo>
                <a:lnTo>
                  <a:pt x="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334" name="object 10334"/>
          <p:cNvSpPr/>
          <p:nvPr/>
        </p:nvSpPr>
        <p:spPr>
          <a:xfrm>
            <a:off x="8182657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4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335" name="object 10335"/>
          <p:cNvSpPr/>
          <p:nvPr/>
        </p:nvSpPr>
        <p:spPr>
          <a:xfrm>
            <a:off x="8174120" y="528849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5760" y="6480"/>
                </a:moveTo>
                <a:lnTo>
                  <a:pt x="0" y="6480"/>
                </a:lnTo>
                <a:lnTo>
                  <a:pt x="0" y="0"/>
                </a:lnTo>
                <a:lnTo>
                  <a:pt x="5760" y="0"/>
                </a:lnTo>
                <a:lnTo>
                  <a:pt x="576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336" name="object 10336"/>
          <p:cNvSpPr/>
          <p:nvPr/>
        </p:nvSpPr>
        <p:spPr>
          <a:xfrm>
            <a:off x="8165077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4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337" name="object 10337"/>
          <p:cNvSpPr/>
          <p:nvPr/>
        </p:nvSpPr>
        <p:spPr>
          <a:xfrm>
            <a:off x="8156040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4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338" name="object 10338"/>
          <p:cNvSpPr/>
          <p:nvPr/>
        </p:nvSpPr>
        <p:spPr>
          <a:xfrm>
            <a:off x="8147494" y="528849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5760" y="6480"/>
                </a:moveTo>
                <a:lnTo>
                  <a:pt x="0" y="6480"/>
                </a:lnTo>
                <a:lnTo>
                  <a:pt x="0" y="0"/>
                </a:lnTo>
                <a:lnTo>
                  <a:pt x="5760" y="0"/>
                </a:lnTo>
                <a:lnTo>
                  <a:pt x="576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339" name="object 10339"/>
          <p:cNvSpPr/>
          <p:nvPr/>
        </p:nvSpPr>
        <p:spPr>
          <a:xfrm>
            <a:off x="8138452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4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340" name="object 10340"/>
          <p:cNvSpPr/>
          <p:nvPr/>
        </p:nvSpPr>
        <p:spPr>
          <a:xfrm>
            <a:off x="8129413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4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341" name="object 10341"/>
          <p:cNvSpPr/>
          <p:nvPr/>
        </p:nvSpPr>
        <p:spPr>
          <a:xfrm>
            <a:off x="8120877" y="528849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5760" y="6480"/>
                </a:moveTo>
                <a:lnTo>
                  <a:pt x="0" y="6480"/>
                </a:lnTo>
                <a:lnTo>
                  <a:pt x="0" y="0"/>
                </a:lnTo>
                <a:lnTo>
                  <a:pt x="5760" y="0"/>
                </a:lnTo>
                <a:lnTo>
                  <a:pt x="576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342" name="object 10342"/>
          <p:cNvSpPr/>
          <p:nvPr/>
        </p:nvSpPr>
        <p:spPr>
          <a:xfrm>
            <a:off x="8111835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4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343" name="object 10343"/>
          <p:cNvSpPr/>
          <p:nvPr/>
        </p:nvSpPr>
        <p:spPr>
          <a:xfrm>
            <a:off x="8102788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4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344" name="object 10344"/>
          <p:cNvSpPr/>
          <p:nvPr/>
        </p:nvSpPr>
        <p:spPr>
          <a:xfrm>
            <a:off x="8094251" y="528849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5760" y="6480"/>
                </a:moveTo>
                <a:lnTo>
                  <a:pt x="0" y="6480"/>
                </a:lnTo>
                <a:lnTo>
                  <a:pt x="0" y="0"/>
                </a:lnTo>
                <a:lnTo>
                  <a:pt x="5760" y="0"/>
                </a:lnTo>
                <a:lnTo>
                  <a:pt x="576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345" name="object 10345"/>
          <p:cNvSpPr/>
          <p:nvPr/>
        </p:nvSpPr>
        <p:spPr>
          <a:xfrm>
            <a:off x="8085209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4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346" name="object 10346"/>
          <p:cNvSpPr/>
          <p:nvPr/>
        </p:nvSpPr>
        <p:spPr>
          <a:xfrm>
            <a:off x="8076172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4" h="6984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347" name="object 10347"/>
          <p:cNvSpPr/>
          <p:nvPr/>
        </p:nvSpPr>
        <p:spPr>
          <a:xfrm>
            <a:off x="8067630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348" name="object 10348"/>
          <p:cNvSpPr/>
          <p:nvPr/>
        </p:nvSpPr>
        <p:spPr>
          <a:xfrm>
            <a:off x="8058583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349" name="object 10349"/>
          <p:cNvSpPr/>
          <p:nvPr/>
        </p:nvSpPr>
        <p:spPr>
          <a:xfrm>
            <a:off x="8049546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350" name="object 10350"/>
          <p:cNvSpPr/>
          <p:nvPr/>
        </p:nvSpPr>
        <p:spPr>
          <a:xfrm>
            <a:off x="8041004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351" name="object 10351"/>
          <p:cNvSpPr/>
          <p:nvPr/>
        </p:nvSpPr>
        <p:spPr>
          <a:xfrm>
            <a:off x="8031966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352" name="object 10352"/>
          <p:cNvSpPr/>
          <p:nvPr/>
        </p:nvSpPr>
        <p:spPr>
          <a:xfrm>
            <a:off x="8023421" y="528849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5760" y="6480"/>
                </a:moveTo>
                <a:lnTo>
                  <a:pt x="0" y="6480"/>
                </a:lnTo>
                <a:lnTo>
                  <a:pt x="0" y="0"/>
                </a:lnTo>
                <a:lnTo>
                  <a:pt x="5760" y="0"/>
                </a:lnTo>
                <a:lnTo>
                  <a:pt x="576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353" name="object 10353"/>
          <p:cNvSpPr/>
          <p:nvPr/>
        </p:nvSpPr>
        <p:spPr>
          <a:xfrm>
            <a:off x="8014379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354" name="object 10354"/>
          <p:cNvSpPr/>
          <p:nvPr/>
        </p:nvSpPr>
        <p:spPr>
          <a:xfrm>
            <a:off x="8005341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355" name="object 10355"/>
          <p:cNvSpPr/>
          <p:nvPr/>
        </p:nvSpPr>
        <p:spPr>
          <a:xfrm>
            <a:off x="7996795" y="528849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5760" y="6480"/>
                </a:moveTo>
                <a:lnTo>
                  <a:pt x="0" y="6480"/>
                </a:lnTo>
                <a:lnTo>
                  <a:pt x="0" y="0"/>
                </a:lnTo>
                <a:lnTo>
                  <a:pt x="5760" y="0"/>
                </a:lnTo>
                <a:lnTo>
                  <a:pt x="576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356" name="object 10356"/>
          <p:cNvSpPr/>
          <p:nvPr/>
        </p:nvSpPr>
        <p:spPr>
          <a:xfrm>
            <a:off x="7987761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357" name="object 10357"/>
          <p:cNvSpPr/>
          <p:nvPr/>
        </p:nvSpPr>
        <p:spPr>
          <a:xfrm>
            <a:off x="7978715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358" name="object 10358"/>
          <p:cNvSpPr/>
          <p:nvPr/>
        </p:nvSpPr>
        <p:spPr>
          <a:xfrm>
            <a:off x="7970178" y="528849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5760" y="6480"/>
                </a:moveTo>
                <a:lnTo>
                  <a:pt x="0" y="6480"/>
                </a:lnTo>
                <a:lnTo>
                  <a:pt x="0" y="0"/>
                </a:lnTo>
                <a:lnTo>
                  <a:pt x="5760" y="0"/>
                </a:lnTo>
                <a:lnTo>
                  <a:pt x="576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359" name="object 10359"/>
          <p:cNvSpPr/>
          <p:nvPr/>
        </p:nvSpPr>
        <p:spPr>
          <a:xfrm>
            <a:off x="7961136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360" name="object 10360"/>
          <p:cNvSpPr/>
          <p:nvPr/>
        </p:nvSpPr>
        <p:spPr>
          <a:xfrm>
            <a:off x="7952089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361" name="object 10361"/>
          <p:cNvSpPr/>
          <p:nvPr/>
        </p:nvSpPr>
        <p:spPr>
          <a:xfrm>
            <a:off x="7943553" y="528849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5759" y="6480"/>
                </a:moveTo>
                <a:lnTo>
                  <a:pt x="0" y="6480"/>
                </a:lnTo>
                <a:lnTo>
                  <a:pt x="0" y="0"/>
                </a:lnTo>
                <a:lnTo>
                  <a:pt x="5759" y="0"/>
                </a:lnTo>
                <a:lnTo>
                  <a:pt x="575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362" name="object 10362"/>
          <p:cNvSpPr/>
          <p:nvPr/>
        </p:nvSpPr>
        <p:spPr>
          <a:xfrm>
            <a:off x="7934510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363" name="object 10363"/>
          <p:cNvSpPr/>
          <p:nvPr/>
        </p:nvSpPr>
        <p:spPr>
          <a:xfrm>
            <a:off x="7925472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364" name="object 10364"/>
          <p:cNvSpPr/>
          <p:nvPr/>
        </p:nvSpPr>
        <p:spPr>
          <a:xfrm>
            <a:off x="7916927" y="528849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5759" y="6480"/>
                </a:moveTo>
                <a:lnTo>
                  <a:pt x="0" y="6480"/>
                </a:lnTo>
                <a:lnTo>
                  <a:pt x="0" y="0"/>
                </a:lnTo>
                <a:lnTo>
                  <a:pt x="5759" y="0"/>
                </a:lnTo>
                <a:lnTo>
                  <a:pt x="575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365" name="object 10365"/>
          <p:cNvSpPr/>
          <p:nvPr/>
        </p:nvSpPr>
        <p:spPr>
          <a:xfrm>
            <a:off x="7907884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366" name="object 10366"/>
          <p:cNvSpPr/>
          <p:nvPr/>
        </p:nvSpPr>
        <p:spPr>
          <a:xfrm>
            <a:off x="7898847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367" name="object 10367"/>
          <p:cNvSpPr/>
          <p:nvPr/>
        </p:nvSpPr>
        <p:spPr>
          <a:xfrm>
            <a:off x="7890306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368" name="object 10368"/>
          <p:cNvSpPr/>
          <p:nvPr/>
        </p:nvSpPr>
        <p:spPr>
          <a:xfrm>
            <a:off x="7881268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369" name="object 10369"/>
          <p:cNvSpPr/>
          <p:nvPr/>
        </p:nvSpPr>
        <p:spPr>
          <a:xfrm>
            <a:off x="7872221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370" name="object 10370"/>
          <p:cNvSpPr/>
          <p:nvPr/>
        </p:nvSpPr>
        <p:spPr>
          <a:xfrm>
            <a:off x="7863680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371" name="object 10371"/>
          <p:cNvSpPr/>
          <p:nvPr/>
        </p:nvSpPr>
        <p:spPr>
          <a:xfrm>
            <a:off x="7854642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372" name="object 10372"/>
          <p:cNvSpPr/>
          <p:nvPr/>
        </p:nvSpPr>
        <p:spPr>
          <a:xfrm>
            <a:off x="7846105" y="528849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5759" y="6480"/>
                </a:moveTo>
                <a:lnTo>
                  <a:pt x="0" y="6480"/>
                </a:lnTo>
                <a:lnTo>
                  <a:pt x="0" y="0"/>
                </a:lnTo>
                <a:lnTo>
                  <a:pt x="5759" y="0"/>
                </a:lnTo>
                <a:lnTo>
                  <a:pt x="575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373" name="object 10373"/>
          <p:cNvSpPr/>
          <p:nvPr/>
        </p:nvSpPr>
        <p:spPr>
          <a:xfrm>
            <a:off x="7837063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374" name="object 10374"/>
          <p:cNvSpPr/>
          <p:nvPr/>
        </p:nvSpPr>
        <p:spPr>
          <a:xfrm>
            <a:off x="7828016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375" name="object 10375"/>
          <p:cNvSpPr/>
          <p:nvPr/>
        </p:nvSpPr>
        <p:spPr>
          <a:xfrm>
            <a:off x="7819479" y="528849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5760" y="6480"/>
                </a:moveTo>
                <a:lnTo>
                  <a:pt x="0" y="6480"/>
                </a:lnTo>
                <a:lnTo>
                  <a:pt x="0" y="0"/>
                </a:lnTo>
                <a:lnTo>
                  <a:pt x="5760" y="0"/>
                </a:lnTo>
                <a:lnTo>
                  <a:pt x="576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376" name="object 10376"/>
          <p:cNvSpPr/>
          <p:nvPr/>
        </p:nvSpPr>
        <p:spPr>
          <a:xfrm>
            <a:off x="7810437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377" name="object 10377"/>
          <p:cNvSpPr/>
          <p:nvPr/>
        </p:nvSpPr>
        <p:spPr>
          <a:xfrm>
            <a:off x="7801399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378" name="object 10378"/>
          <p:cNvSpPr/>
          <p:nvPr/>
        </p:nvSpPr>
        <p:spPr>
          <a:xfrm>
            <a:off x="7792854" y="528849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5759" y="6480"/>
                </a:moveTo>
                <a:lnTo>
                  <a:pt x="0" y="6480"/>
                </a:lnTo>
                <a:lnTo>
                  <a:pt x="0" y="0"/>
                </a:lnTo>
                <a:lnTo>
                  <a:pt x="5759" y="0"/>
                </a:lnTo>
                <a:lnTo>
                  <a:pt x="575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379" name="object 10379"/>
          <p:cNvSpPr/>
          <p:nvPr/>
        </p:nvSpPr>
        <p:spPr>
          <a:xfrm>
            <a:off x="7783811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380" name="object 10380"/>
          <p:cNvSpPr/>
          <p:nvPr/>
        </p:nvSpPr>
        <p:spPr>
          <a:xfrm>
            <a:off x="7774774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381" name="object 10381"/>
          <p:cNvSpPr/>
          <p:nvPr/>
        </p:nvSpPr>
        <p:spPr>
          <a:xfrm>
            <a:off x="7766228" y="528849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5760" y="6480"/>
                </a:moveTo>
                <a:lnTo>
                  <a:pt x="0" y="6480"/>
                </a:lnTo>
                <a:lnTo>
                  <a:pt x="0" y="0"/>
                </a:lnTo>
                <a:lnTo>
                  <a:pt x="5760" y="0"/>
                </a:lnTo>
                <a:lnTo>
                  <a:pt x="576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382" name="object 10382"/>
          <p:cNvSpPr/>
          <p:nvPr/>
        </p:nvSpPr>
        <p:spPr>
          <a:xfrm>
            <a:off x="7757194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383" name="object 10383"/>
          <p:cNvSpPr/>
          <p:nvPr/>
        </p:nvSpPr>
        <p:spPr>
          <a:xfrm>
            <a:off x="7748148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384" name="object 10384"/>
          <p:cNvSpPr/>
          <p:nvPr/>
        </p:nvSpPr>
        <p:spPr>
          <a:xfrm>
            <a:off x="7739612" y="528849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5760" y="6480"/>
                </a:moveTo>
                <a:lnTo>
                  <a:pt x="0" y="6480"/>
                </a:lnTo>
                <a:lnTo>
                  <a:pt x="0" y="0"/>
                </a:lnTo>
                <a:lnTo>
                  <a:pt x="5760" y="0"/>
                </a:lnTo>
                <a:lnTo>
                  <a:pt x="576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385" name="object 10385"/>
          <p:cNvSpPr/>
          <p:nvPr/>
        </p:nvSpPr>
        <p:spPr>
          <a:xfrm>
            <a:off x="7730569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386" name="object 10386"/>
          <p:cNvSpPr/>
          <p:nvPr/>
        </p:nvSpPr>
        <p:spPr>
          <a:xfrm>
            <a:off x="7721522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387" name="object 10387"/>
          <p:cNvSpPr/>
          <p:nvPr/>
        </p:nvSpPr>
        <p:spPr>
          <a:xfrm>
            <a:off x="7712990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388" name="object 10388"/>
          <p:cNvSpPr/>
          <p:nvPr/>
        </p:nvSpPr>
        <p:spPr>
          <a:xfrm>
            <a:off x="7703944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389" name="object 10389"/>
          <p:cNvSpPr/>
          <p:nvPr/>
        </p:nvSpPr>
        <p:spPr>
          <a:xfrm>
            <a:off x="7694905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390" name="object 10390"/>
          <p:cNvSpPr/>
          <p:nvPr/>
        </p:nvSpPr>
        <p:spPr>
          <a:xfrm>
            <a:off x="7686364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391" name="object 10391"/>
          <p:cNvSpPr/>
          <p:nvPr/>
        </p:nvSpPr>
        <p:spPr>
          <a:xfrm>
            <a:off x="7677318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392" name="object 10392"/>
          <p:cNvSpPr/>
          <p:nvPr/>
        </p:nvSpPr>
        <p:spPr>
          <a:xfrm>
            <a:off x="7668781" y="528849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5760" y="6480"/>
                </a:moveTo>
                <a:lnTo>
                  <a:pt x="0" y="6480"/>
                </a:lnTo>
                <a:lnTo>
                  <a:pt x="0" y="0"/>
                </a:lnTo>
                <a:lnTo>
                  <a:pt x="5760" y="0"/>
                </a:lnTo>
                <a:lnTo>
                  <a:pt x="576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393" name="object 10393"/>
          <p:cNvSpPr/>
          <p:nvPr/>
        </p:nvSpPr>
        <p:spPr>
          <a:xfrm>
            <a:off x="7659738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394" name="object 10394"/>
          <p:cNvSpPr/>
          <p:nvPr/>
        </p:nvSpPr>
        <p:spPr>
          <a:xfrm>
            <a:off x="7650701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395" name="object 10395"/>
          <p:cNvSpPr/>
          <p:nvPr/>
        </p:nvSpPr>
        <p:spPr>
          <a:xfrm>
            <a:off x="7642155" y="528849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5760" y="6480"/>
                </a:moveTo>
                <a:lnTo>
                  <a:pt x="0" y="6480"/>
                </a:lnTo>
                <a:lnTo>
                  <a:pt x="0" y="0"/>
                </a:lnTo>
                <a:lnTo>
                  <a:pt x="5760" y="0"/>
                </a:lnTo>
                <a:lnTo>
                  <a:pt x="576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396" name="object 10396"/>
          <p:cNvSpPr/>
          <p:nvPr/>
        </p:nvSpPr>
        <p:spPr>
          <a:xfrm>
            <a:off x="7633113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397" name="object 10397"/>
          <p:cNvSpPr/>
          <p:nvPr/>
        </p:nvSpPr>
        <p:spPr>
          <a:xfrm>
            <a:off x="7624075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398" name="object 10398"/>
          <p:cNvSpPr/>
          <p:nvPr/>
        </p:nvSpPr>
        <p:spPr>
          <a:xfrm>
            <a:off x="7615529" y="528849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5760" y="6480"/>
                </a:moveTo>
                <a:lnTo>
                  <a:pt x="0" y="6480"/>
                </a:lnTo>
                <a:lnTo>
                  <a:pt x="0" y="0"/>
                </a:lnTo>
                <a:lnTo>
                  <a:pt x="5760" y="0"/>
                </a:lnTo>
                <a:lnTo>
                  <a:pt x="576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399" name="object 10399"/>
          <p:cNvSpPr/>
          <p:nvPr/>
        </p:nvSpPr>
        <p:spPr>
          <a:xfrm>
            <a:off x="7606495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400" name="object 10400"/>
          <p:cNvSpPr/>
          <p:nvPr/>
        </p:nvSpPr>
        <p:spPr>
          <a:xfrm>
            <a:off x="7597449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401" name="object 10401"/>
          <p:cNvSpPr/>
          <p:nvPr/>
        </p:nvSpPr>
        <p:spPr>
          <a:xfrm>
            <a:off x="7588912" y="528849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5760" y="6480"/>
                </a:moveTo>
                <a:lnTo>
                  <a:pt x="0" y="6480"/>
                </a:lnTo>
                <a:lnTo>
                  <a:pt x="0" y="0"/>
                </a:lnTo>
                <a:lnTo>
                  <a:pt x="5760" y="0"/>
                </a:lnTo>
                <a:lnTo>
                  <a:pt x="576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402" name="object 10402"/>
          <p:cNvSpPr/>
          <p:nvPr/>
        </p:nvSpPr>
        <p:spPr>
          <a:xfrm>
            <a:off x="7579871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403" name="object 10403"/>
          <p:cNvSpPr/>
          <p:nvPr/>
        </p:nvSpPr>
        <p:spPr>
          <a:xfrm>
            <a:off x="7570832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404" name="object 10404"/>
          <p:cNvSpPr/>
          <p:nvPr/>
        </p:nvSpPr>
        <p:spPr>
          <a:xfrm>
            <a:off x="7562286" y="528849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5760" y="6480"/>
                </a:moveTo>
                <a:lnTo>
                  <a:pt x="0" y="6480"/>
                </a:lnTo>
                <a:lnTo>
                  <a:pt x="0" y="0"/>
                </a:lnTo>
                <a:lnTo>
                  <a:pt x="5760" y="0"/>
                </a:lnTo>
                <a:lnTo>
                  <a:pt x="576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405" name="object 10405"/>
          <p:cNvSpPr/>
          <p:nvPr/>
        </p:nvSpPr>
        <p:spPr>
          <a:xfrm>
            <a:off x="7553245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406" name="object 10406"/>
          <p:cNvSpPr/>
          <p:nvPr/>
        </p:nvSpPr>
        <p:spPr>
          <a:xfrm>
            <a:off x="7544207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407" name="object 10407"/>
          <p:cNvSpPr/>
          <p:nvPr/>
        </p:nvSpPr>
        <p:spPr>
          <a:xfrm>
            <a:off x="7535665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408" name="object 10408"/>
          <p:cNvSpPr/>
          <p:nvPr/>
        </p:nvSpPr>
        <p:spPr>
          <a:xfrm>
            <a:off x="7526628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409" name="object 10409"/>
          <p:cNvSpPr/>
          <p:nvPr/>
        </p:nvSpPr>
        <p:spPr>
          <a:xfrm>
            <a:off x="7517581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410" name="object 10410"/>
          <p:cNvSpPr/>
          <p:nvPr/>
        </p:nvSpPr>
        <p:spPr>
          <a:xfrm>
            <a:off x="7509040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411" name="object 10411"/>
          <p:cNvSpPr/>
          <p:nvPr/>
        </p:nvSpPr>
        <p:spPr>
          <a:xfrm>
            <a:off x="7500002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412" name="object 10412"/>
          <p:cNvSpPr/>
          <p:nvPr/>
        </p:nvSpPr>
        <p:spPr>
          <a:xfrm>
            <a:off x="7491456" y="528849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5760" y="6480"/>
                </a:moveTo>
                <a:lnTo>
                  <a:pt x="0" y="6480"/>
                </a:lnTo>
                <a:lnTo>
                  <a:pt x="0" y="0"/>
                </a:lnTo>
                <a:lnTo>
                  <a:pt x="5760" y="0"/>
                </a:lnTo>
                <a:lnTo>
                  <a:pt x="576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413" name="object 10413"/>
          <p:cNvSpPr/>
          <p:nvPr/>
        </p:nvSpPr>
        <p:spPr>
          <a:xfrm>
            <a:off x="7482423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414" name="object 10414"/>
          <p:cNvSpPr/>
          <p:nvPr/>
        </p:nvSpPr>
        <p:spPr>
          <a:xfrm>
            <a:off x="7473376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415" name="object 10415"/>
          <p:cNvSpPr/>
          <p:nvPr/>
        </p:nvSpPr>
        <p:spPr>
          <a:xfrm>
            <a:off x="7464839" y="528849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5760" y="6480"/>
                </a:moveTo>
                <a:lnTo>
                  <a:pt x="0" y="6480"/>
                </a:lnTo>
                <a:lnTo>
                  <a:pt x="0" y="0"/>
                </a:lnTo>
                <a:lnTo>
                  <a:pt x="5760" y="0"/>
                </a:lnTo>
                <a:lnTo>
                  <a:pt x="576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416" name="object 10416"/>
          <p:cNvSpPr/>
          <p:nvPr/>
        </p:nvSpPr>
        <p:spPr>
          <a:xfrm>
            <a:off x="7455797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417" name="object 10417"/>
          <p:cNvSpPr/>
          <p:nvPr/>
        </p:nvSpPr>
        <p:spPr>
          <a:xfrm>
            <a:off x="7446751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418" name="object 10418"/>
          <p:cNvSpPr/>
          <p:nvPr/>
        </p:nvSpPr>
        <p:spPr>
          <a:xfrm>
            <a:off x="7438213" y="528849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5760" y="6480"/>
                </a:moveTo>
                <a:lnTo>
                  <a:pt x="0" y="6480"/>
                </a:lnTo>
                <a:lnTo>
                  <a:pt x="0" y="0"/>
                </a:lnTo>
                <a:lnTo>
                  <a:pt x="5760" y="0"/>
                </a:lnTo>
                <a:lnTo>
                  <a:pt x="576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419" name="object 10419"/>
          <p:cNvSpPr/>
          <p:nvPr/>
        </p:nvSpPr>
        <p:spPr>
          <a:xfrm>
            <a:off x="7429171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420" name="object 10420"/>
          <p:cNvSpPr/>
          <p:nvPr/>
        </p:nvSpPr>
        <p:spPr>
          <a:xfrm>
            <a:off x="7420133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421" name="object 10421"/>
          <p:cNvSpPr/>
          <p:nvPr/>
        </p:nvSpPr>
        <p:spPr>
          <a:xfrm>
            <a:off x="7411588" y="528849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5759" y="6480"/>
                </a:moveTo>
                <a:lnTo>
                  <a:pt x="0" y="6480"/>
                </a:lnTo>
                <a:lnTo>
                  <a:pt x="0" y="0"/>
                </a:lnTo>
                <a:lnTo>
                  <a:pt x="5759" y="0"/>
                </a:lnTo>
                <a:lnTo>
                  <a:pt x="575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422" name="object 10422"/>
          <p:cNvSpPr/>
          <p:nvPr/>
        </p:nvSpPr>
        <p:spPr>
          <a:xfrm>
            <a:off x="7402545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423" name="object 10423"/>
          <p:cNvSpPr/>
          <p:nvPr/>
        </p:nvSpPr>
        <p:spPr>
          <a:xfrm>
            <a:off x="7393508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424" name="object 10424"/>
          <p:cNvSpPr/>
          <p:nvPr/>
        </p:nvSpPr>
        <p:spPr>
          <a:xfrm>
            <a:off x="7384963" y="528849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5759" y="6480"/>
                </a:moveTo>
                <a:lnTo>
                  <a:pt x="0" y="6480"/>
                </a:lnTo>
                <a:lnTo>
                  <a:pt x="0" y="0"/>
                </a:lnTo>
                <a:lnTo>
                  <a:pt x="5759" y="0"/>
                </a:lnTo>
                <a:lnTo>
                  <a:pt x="575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425" name="object 10425"/>
          <p:cNvSpPr/>
          <p:nvPr/>
        </p:nvSpPr>
        <p:spPr>
          <a:xfrm>
            <a:off x="7375928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426" name="object 10426"/>
          <p:cNvSpPr/>
          <p:nvPr/>
        </p:nvSpPr>
        <p:spPr>
          <a:xfrm>
            <a:off x="7366882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427" name="object 10427"/>
          <p:cNvSpPr/>
          <p:nvPr/>
        </p:nvSpPr>
        <p:spPr>
          <a:xfrm>
            <a:off x="7358341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428" name="object 10428"/>
          <p:cNvSpPr/>
          <p:nvPr/>
        </p:nvSpPr>
        <p:spPr>
          <a:xfrm>
            <a:off x="7349303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429" name="object 10429"/>
          <p:cNvSpPr/>
          <p:nvPr/>
        </p:nvSpPr>
        <p:spPr>
          <a:xfrm>
            <a:off x="7340256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430" name="object 10430"/>
          <p:cNvSpPr/>
          <p:nvPr/>
        </p:nvSpPr>
        <p:spPr>
          <a:xfrm>
            <a:off x="7331724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431" name="object 10431"/>
          <p:cNvSpPr/>
          <p:nvPr/>
        </p:nvSpPr>
        <p:spPr>
          <a:xfrm>
            <a:off x="7322677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432" name="object 10432"/>
          <p:cNvSpPr/>
          <p:nvPr/>
        </p:nvSpPr>
        <p:spPr>
          <a:xfrm>
            <a:off x="7314140" y="528849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5759" y="6480"/>
                </a:moveTo>
                <a:lnTo>
                  <a:pt x="0" y="6480"/>
                </a:lnTo>
                <a:lnTo>
                  <a:pt x="0" y="0"/>
                </a:lnTo>
                <a:lnTo>
                  <a:pt x="5759" y="0"/>
                </a:lnTo>
                <a:lnTo>
                  <a:pt x="575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433" name="object 10433"/>
          <p:cNvSpPr/>
          <p:nvPr/>
        </p:nvSpPr>
        <p:spPr>
          <a:xfrm>
            <a:off x="7305098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434" name="object 10434"/>
          <p:cNvSpPr/>
          <p:nvPr/>
        </p:nvSpPr>
        <p:spPr>
          <a:xfrm>
            <a:off x="7296052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435" name="object 10435"/>
          <p:cNvSpPr/>
          <p:nvPr/>
        </p:nvSpPr>
        <p:spPr>
          <a:xfrm>
            <a:off x="7287515" y="528849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5760" y="6480"/>
                </a:moveTo>
                <a:lnTo>
                  <a:pt x="0" y="6480"/>
                </a:lnTo>
                <a:lnTo>
                  <a:pt x="0" y="0"/>
                </a:lnTo>
                <a:lnTo>
                  <a:pt x="5760" y="0"/>
                </a:lnTo>
                <a:lnTo>
                  <a:pt x="576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436" name="object 10436"/>
          <p:cNvSpPr/>
          <p:nvPr/>
        </p:nvSpPr>
        <p:spPr>
          <a:xfrm>
            <a:off x="7278472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437" name="object 10437"/>
          <p:cNvSpPr/>
          <p:nvPr/>
        </p:nvSpPr>
        <p:spPr>
          <a:xfrm>
            <a:off x="7269435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438" name="object 10438"/>
          <p:cNvSpPr/>
          <p:nvPr/>
        </p:nvSpPr>
        <p:spPr>
          <a:xfrm>
            <a:off x="7260889" y="528849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5760" y="6480"/>
                </a:moveTo>
                <a:lnTo>
                  <a:pt x="0" y="6480"/>
                </a:lnTo>
                <a:lnTo>
                  <a:pt x="0" y="0"/>
                </a:lnTo>
                <a:lnTo>
                  <a:pt x="5760" y="0"/>
                </a:lnTo>
                <a:lnTo>
                  <a:pt x="576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439" name="object 10439"/>
          <p:cNvSpPr/>
          <p:nvPr/>
        </p:nvSpPr>
        <p:spPr>
          <a:xfrm>
            <a:off x="7251855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440" name="object 10440"/>
          <p:cNvSpPr/>
          <p:nvPr/>
        </p:nvSpPr>
        <p:spPr>
          <a:xfrm>
            <a:off x="7242809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441" name="object 10441"/>
          <p:cNvSpPr/>
          <p:nvPr/>
        </p:nvSpPr>
        <p:spPr>
          <a:xfrm>
            <a:off x="7234273" y="528849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5760" y="6480"/>
                </a:moveTo>
                <a:lnTo>
                  <a:pt x="0" y="6480"/>
                </a:lnTo>
                <a:lnTo>
                  <a:pt x="0" y="0"/>
                </a:lnTo>
                <a:lnTo>
                  <a:pt x="5760" y="0"/>
                </a:lnTo>
                <a:lnTo>
                  <a:pt x="576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442" name="object 10442"/>
          <p:cNvSpPr/>
          <p:nvPr/>
        </p:nvSpPr>
        <p:spPr>
          <a:xfrm>
            <a:off x="7225230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443" name="object 10443"/>
          <p:cNvSpPr/>
          <p:nvPr/>
        </p:nvSpPr>
        <p:spPr>
          <a:xfrm>
            <a:off x="7216183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444" name="object 10444"/>
          <p:cNvSpPr/>
          <p:nvPr/>
        </p:nvSpPr>
        <p:spPr>
          <a:xfrm>
            <a:off x="7207647" y="528849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5760" y="6480"/>
                </a:moveTo>
                <a:lnTo>
                  <a:pt x="0" y="6480"/>
                </a:lnTo>
                <a:lnTo>
                  <a:pt x="0" y="0"/>
                </a:lnTo>
                <a:lnTo>
                  <a:pt x="5760" y="0"/>
                </a:lnTo>
                <a:lnTo>
                  <a:pt x="576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445" name="object 10445"/>
          <p:cNvSpPr/>
          <p:nvPr/>
        </p:nvSpPr>
        <p:spPr>
          <a:xfrm>
            <a:off x="7198604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446" name="object 10446"/>
          <p:cNvSpPr/>
          <p:nvPr/>
        </p:nvSpPr>
        <p:spPr>
          <a:xfrm>
            <a:off x="7189566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447" name="object 10447"/>
          <p:cNvSpPr/>
          <p:nvPr/>
        </p:nvSpPr>
        <p:spPr>
          <a:xfrm>
            <a:off x="7181025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448" name="object 10448"/>
          <p:cNvSpPr/>
          <p:nvPr/>
        </p:nvSpPr>
        <p:spPr>
          <a:xfrm>
            <a:off x="7171979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449" name="object 10449"/>
          <p:cNvSpPr/>
          <p:nvPr/>
        </p:nvSpPr>
        <p:spPr>
          <a:xfrm>
            <a:off x="7162941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450" name="object 10450"/>
          <p:cNvSpPr/>
          <p:nvPr/>
        </p:nvSpPr>
        <p:spPr>
          <a:xfrm>
            <a:off x="7154399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451" name="object 10451"/>
          <p:cNvSpPr/>
          <p:nvPr/>
        </p:nvSpPr>
        <p:spPr>
          <a:xfrm>
            <a:off x="7145362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452" name="object 10452"/>
          <p:cNvSpPr/>
          <p:nvPr/>
        </p:nvSpPr>
        <p:spPr>
          <a:xfrm>
            <a:off x="7136816" y="528849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5759" y="6480"/>
                </a:moveTo>
                <a:lnTo>
                  <a:pt x="0" y="6480"/>
                </a:lnTo>
                <a:lnTo>
                  <a:pt x="0" y="0"/>
                </a:lnTo>
                <a:lnTo>
                  <a:pt x="5759" y="0"/>
                </a:lnTo>
                <a:lnTo>
                  <a:pt x="575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453" name="object 10453"/>
          <p:cNvSpPr/>
          <p:nvPr/>
        </p:nvSpPr>
        <p:spPr>
          <a:xfrm>
            <a:off x="7127774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454" name="object 10454"/>
          <p:cNvSpPr/>
          <p:nvPr/>
        </p:nvSpPr>
        <p:spPr>
          <a:xfrm>
            <a:off x="7118736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455" name="object 10455"/>
          <p:cNvSpPr/>
          <p:nvPr/>
        </p:nvSpPr>
        <p:spPr>
          <a:xfrm>
            <a:off x="7110191" y="528849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5760" y="6480"/>
                </a:moveTo>
                <a:lnTo>
                  <a:pt x="0" y="6480"/>
                </a:lnTo>
                <a:lnTo>
                  <a:pt x="0" y="0"/>
                </a:lnTo>
                <a:lnTo>
                  <a:pt x="5760" y="0"/>
                </a:lnTo>
                <a:lnTo>
                  <a:pt x="576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456" name="object 10456"/>
          <p:cNvSpPr/>
          <p:nvPr/>
        </p:nvSpPr>
        <p:spPr>
          <a:xfrm>
            <a:off x="7101156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457" name="object 10457"/>
          <p:cNvSpPr/>
          <p:nvPr/>
        </p:nvSpPr>
        <p:spPr>
          <a:xfrm>
            <a:off x="7092110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458" name="object 10458"/>
          <p:cNvSpPr/>
          <p:nvPr/>
        </p:nvSpPr>
        <p:spPr>
          <a:xfrm>
            <a:off x="7083574" y="528849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5759" y="6480"/>
                </a:moveTo>
                <a:lnTo>
                  <a:pt x="0" y="6480"/>
                </a:lnTo>
                <a:lnTo>
                  <a:pt x="0" y="0"/>
                </a:lnTo>
                <a:lnTo>
                  <a:pt x="5759" y="0"/>
                </a:lnTo>
                <a:lnTo>
                  <a:pt x="575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459" name="object 10459"/>
          <p:cNvSpPr/>
          <p:nvPr/>
        </p:nvSpPr>
        <p:spPr>
          <a:xfrm>
            <a:off x="7074531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460" name="object 10460"/>
          <p:cNvSpPr/>
          <p:nvPr/>
        </p:nvSpPr>
        <p:spPr>
          <a:xfrm>
            <a:off x="7065485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461" name="object 10461"/>
          <p:cNvSpPr/>
          <p:nvPr/>
        </p:nvSpPr>
        <p:spPr>
          <a:xfrm>
            <a:off x="7056948" y="528849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5760" y="6480"/>
                </a:moveTo>
                <a:lnTo>
                  <a:pt x="0" y="6480"/>
                </a:lnTo>
                <a:lnTo>
                  <a:pt x="0" y="0"/>
                </a:lnTo>
                <a:lnTo>
                  <a:pt x="5760" y="0"/>
                </a:lnTo>
                <a:lnTo>
                  <a:pt x="576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462" name="object 10462"/>
          <p:cNvSpPr/>
          <p:nvPr/>
        </p:nvSpPr>
        <p:spPr>
          <a:xfrm>
            <a:off x="7047905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463" name="object 10463"/>
          <p:cNvSpPr/>
          <p:nvPr/>
        </p:nvSpPr>
        <p:spPr>
          <a:xfrm>
            <a:off x="7038867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464" name="object 10464"/>
          <p:cNvSpPr/>
          <p:nvPr/>
        </p:nvSpPr>
        <p:spPr>
          <a:xfrm>
            <a:off x="7030322" y="528849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5759" y="6480"/>
                </a:moveTo>
                <a:lnTo>
                  <a:pt x="0" y="6480"/>
                </a:lnTo>
                <a:lnTo>
                  <a:pt x="0" y="0"/>
                </a:lnTo>
                <a:lnTo>
                  <a:pt x="5759" y="0"/>
                </a:lnTo>
                <a:lnTo>
                  <a:pt x="575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465" name="object 10465"/>
          <p:cNvSpPr/>
          <p:nvPr/>
        </p:nvSpPr>
        <p:spPr>
          <a:xfrm>
            <a:off x="7021280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466" name="object 10466"/>
          <p:cNvSpPr/>
          <p:nvPr/>
        </p:nvSpPr>
        <p:spPr>
          <a:xfrm>
            <a:off x="7012242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467" name="object 10467"/>
          <p:cNvSpPr/>
          <p:nvPr/>
        </p:nvSpPr>
        <p:spPr>
          <a:xfrm>
            <a:off x="7003701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468" name="object 10468"/>
          <p:cNvSpPr/>
          <p:nvPr/>
        </p:nvSpPr>
        <p:spPr>
          <a:xfrm>
            <a:off x="6994663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469" name="object 10469"/>
          <p:cNvSpPr/>
          <p:nvPr/>
        </p:nvSpPr>
        <p:spPr>
          <a:xfrm>
            <a:off x="6985616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470" name="object 10470"/>
          <p:cNvSpPr/>
          <p:nvPr/>
        </p:nvSpPr>
        <p:spPr>
          <a:xfrm>
            <a:off x="6977075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471" name="object 10471"/>
          <p:cNvSpPr/>
          <p:nvPr/>
        </p:nvSpPr>
        <p:spPr>
          <a:xfrm>
            <a:off x="6968037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472" name="object 10472"/>
          <p:cNvSpPr/>
          <p:nvPr/>
        </p:nvSpPr>
        <p:spPr>
          <a:xfrm>
            <a:off x="6959501" y="528849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5759" y="6480"/>
                </a:moveTo>
                <a:lnTo>
                  <a:pt x="0" y="6480"/>
                </a:lnTo>
                <a:lnTo>
                  <a:pt x="0" y="0"/>
                </a:lnTo>
                <a:lnTo>
                  <a:pt x="5759" y="0"/>
                </a:lnTo>
                <a:lnTo>
                  <a:pt x="575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473" name="object 10473"/>
          <p:cNvSpPr/>
          <p:nvPr/>
        </p:nvSpPr>
        <p:spPr>
          <a:xfrm>
            <a:off x="6950458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79" y="6480"/>
                </a:moveTo>
                <a:lnTo>
                  <a:pt x="0" y="6480"/>
                </a:lnTo>
                <a:lnTo>
                  <a:pt x="0" y="0"/>
                </a:lnTo>
                <a:lnTo>
                  <a:pt x="6479" y="0"/>
                </a:lnTo>
                <a:lnTo>
                  <a:pt x="6479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474" name="object 10474"/>
          <p:cNvSpPr/>
          <p:nvPr/>
        </p:nvSpPr>
        <p:spPr>
          <a:xfrm>
            <a:off x="6941411" y="5288491"/>
            <a:ext cx="4873" cy="4873"/>
          </a:xfrm>
          <a:custGeom>
            <a:avLst/>
            <a:gdLst/>
            <a:ahLst/>
            <a:cxnLst/>
            <a:rect l="l" t="t" r="r" b="b"/>
            <a:pathLst>
              <a:path w="6985" h="6984">
                <a:moveTo>
                  <a:pt x="6480" y="6480"/>
                </a:moveTo>
                <a:lnTo>
                  <a:pt x="0" y="6480"/>
                </a:lnTo>
                <a:lnTo>
                  <a:pt x="0" y="0"/>
                </a:lnTo>
                <a:lnTo>
                  <a:pt x="6480" y="0"/>
                </a:lnTo>
                <a:lnTo>
                  <a:pt x="648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475" name="object 10475"/>
          <p:cNvSpPr/>
          <p:nvPr/>
        </p:nvSpPr>
        <p:spPr>
          <a:xfrm>
            <a:off x="6932875" y="5288491"/>
            <a:ext cx="4430" cy="4873"/>
          </a:xfrm>
          <a:custGeom>
            <a:avLst/>
            <a:gdLst/>
            <a:ahLst/>
            <a:cxnLst/>
            <a:rect l="l" t="t" r="r" b="b"/>
            <a:pathLst>
              <a:path w="6350" h="6984">
                <a:moveTo>
                  <a:pt x="5760" y="6480"/>
                </a:moveTo>
                <a:lnTo>
                  <a:pt x="0" y="6480"/>
                </a:lnTo>
                <a:lnTo>
                  <a:pt x="0" y="0"/>
                </a:lnTo>
                <a:lnTo>
                  <a:pt x="5760" y="0"/>
                </a:lnTo>
                <a:lnTo>
                  <a:pt x="5760" y="6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476" name="object 10476"/>
          <p:cNvSpPr/>
          <p:nvPr/>
        </p:nvSpPr>
        <p:spPr>
          <a:xfrm>
            <a:off x="8313260" y="5293011"/>
            <a:ext cx="0" cy="225056"/>
          </a:xfrm>
          <a:custGeom>
            <a:avLst/>
            <a:gdLst/>
            <a:ahLst/>
            <a:cxnLst/>
            <a:rect l="l" t="t" r="r" b="b"/>
            <a:pathLst>
              <a:path h="322579">
                <a:moveTo>
                  <a:pt x="0" y="0"/>
                </a:moveTo>
                <a:lnTo>
                  <a:pt x="0" y="322554"/>
                </a:lnTo>
              </a:path>
            </a:pathLst>
          </a:custGeom>
          <a:ln w="18719">
            <a:solidFill>
              <a:srgbClr val="959CA1"/>
            </a:solidFill>
          </a:ln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477" name="object 10477"/>
          <p:cNvSpPr/>
          <p:nvPr/>
        </p:nvSpPr>
        <p:spPr>
          <a:xfrm>
            <a:off x="8267045" y="5518050"/>
            <a:ext cx="52746" cy="5274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478" name="object 10478"/>
          <p:cNvSpPr/>
          <p:nvPr/>
        </p:nvSpPr>
        <p:spPr>
          <a:xfrm>
            <a:off x="3923946" y="5564265"/>
            <a:ext cx="4343400" cy="0"/>
          </a:xfrm>
          <a:custGeom>
            <a:avLst/>
            <a:gdLst/>
            <a:ahLst/>
            <a:cxnLst/>
            <a:rect l="l" t="t" r="r" b="b"/>
            <a:pathLst>
              <a:path w="6225540">
                <a:moveTo>
                  <a:pt x="0" y="0"/>
                </a:moveTo>
                <a:lnTo>
                  <a:pt x="6225120" y="0"/>
                </a:lnTo>
              </a:path>
            </a:pathLst>
          </a:custGeom>
          <a:ln w="18719">
            <a:solidFill>
              <a:srgbClr val="959CA1"/>
            </a:solidFill>
          </a:ln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479" name="object 10479"/>
          <p:cNvSpPr/>
          <p:nvPr/>
        </p:nvSpPr>
        <p:spPr>
          <a:xfrm>
            <a:off x="3870703" y="5518050"/>
            <a:ext cx="53242" cy="5274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480" name="object 10480"/>
          <p:cNvSpPr/>
          <p:nvPr/>
        </p:nvSpPr>
        <p:spPr>
          <a:xfrm>
            <a:off x="3877476" y="5293011"/>
            <a:ext cx="0" cy="225056"/>
          </a:xfrm>
          <a:custGeom>
            <a:avLst/>
            <a:gdLst/>
            <a:ahLst/>
            <a:cxnLst/>
            <a:rect l="l" t="t" r="r" b="b"/>
            <a:pathLst>
              <a:path h="322579">
                <a:moveTo>
                  <a:pt x="0" y="0"/>
                </a:moveTo>
                <a:lnTo>
                  <a:pt x="0" y="322554"/>
                </a:lnTo>
              </a:path>
            </a:pathLst>
          </a:custGeom>
          <a:ln w="19443">
            <a:solidFill>
              <a:srgbClr val="959CA1"/>
            </a:solidFill>
          </a:ln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481" name="object 10481"/>
          <p:cNvSpPr txBox="1"/>
          <p:nvPr/>
        </p:nvSpPr>
        <p:spPr>
          <a:xfrm>
            <a:off x="5670189" y="855569"/>
            <a:ext cx="445238" cy="105129"/>
          </a:xfrm>
          <a:prstGeom prst="rect">
            <a:avLst/>
          </a:prstGeom>
        </p:spPr>
        <p:txBody>
          <a:bodyPr vert="horz" wrap="square" lIns="0" tIns="8417" rIns="0" bIns="0" rtlCol="0">
            <a:spAutoFit/>
          </a:bodyPr>
          <a:lstStyle/>
          <a:p>
            <a:pPr marL="8861" defTabSz="637977">
              <a:spcBef>
                <a:spcPts val="66"/>
              </a:spcBef>
            </a:pPr>
            <a:r>
              <a:rPr sz="628" spc="17" dirty="0">
                <a:solidFill>
                  <a:prstClr val="black"/>
                </a:solidFill>
                <a:latin typeface="Arial Narrow"/>
                <a:cs typeface="Arial Narrow"/>
              </a:rPr>
              <a:t>Classification</a:t>
            </a:r>
            <a:endParaRPr sz="628">
              <a:solidFill>
                <a:prstClr val="black"/>
              </a:solidFill>
              <a:latin typeface="Arial Narrow"/>
              <a:cs typeface="Arial Narrow"/>
            </a:endParaRPr>
          </a:p>
        </p:txBody>
      </p:sp>
      <p:sp>
        <p:nvSpPr>
          <p:cNvPr id="10482" name="object 10482"/>
          <p:cNvSpPr txBox="1"/>
          <p:nvPr/>
        </p:nvSpPr>
        <p:spPr>
          <a:xfrm>
            <a:off x="6923475" y="855569"/>
            <a:ext cx="485553" cy="105129"/>
          </a:xfrm>
          <a:prstGeom prst="rect">
            <a:avLst/>
          </a:prstGeom>
        </p:spPr>
        <p:txBody>
          <a:bodyPr vert="horz" wrap="square" lIns="0" tIns="8417" rIns="0" bIns="0" rtlCol="0">
            <a:spAutoFit/>
          </a:bodyPr>
          <a:lstStyle/>
          <a:p>
            <a:pPr marL="8861" defTabSz="637977">
              <a:spcBef>
                <a:spcPts val="66"/>
              </a:spcBef>
            </a:pPr>
            <a:r>
              <a:rPr sz="628" spc="21" dirty="0">
                <a:solidFill>
                  <a:prstClr val="black"/>
                </a:solidFill>
                <a:latin typeface="Arial Narrow"/>
                <a:cs typeface="Arial Narrow"/>
              </a:rPr>
              <a:t>Known</a:t>
            </a:r>
            <a:r>
              <a:rPr sz="628" spc="-10" dirty="0">
                <a:solidFill>
                  <a:prstClr val="black"/>
                </a:solidFill>
                <a:latin typeface="Arial Narrow"/>
                <a:cs typeface="Arial Narrow"/>
              </a:rPr>
              <a:t> </a:t>
            </a:r>
            <a:r>
              <a:rPr sz="628" spc="24" dirty="0">
                <a:solidFill>
                  <a:prstClr val="black"/>
                </a:solidFill>
                <a:latin typeface="Arial Narrow"/>
                <a:cs typeface="Arial Narrow"/>
              </a:rPr>
              <a:t>activity</a:t>
            </a:r>
            <a:endParaRPr sz="628">
              <a:solidFill>
                <a:prstClr val="black"/>
              </a:solidFill>
              <a:latin typeface="Arial Narrow"/>
              <a:cs typeface="Arial Narrow"/>
            </a:endParaRPr>
          </a:p>
        </p:txBody>
      </p:sp>
      <p:sp>
        <p:nvSpPr>
          <p:cNvPr id="10483" name="object 10483"/>
          <p:cNvSpPr txBox="1"/>
          <p:nvPr/>
        </p:nvSpPr>
        <p:spPr>
          <a:xfrm>
            <a:off x="5670182" y="1213726"/>
            <a:ext cx="1110659" cy="196983"/>
          </a:xfrm>
          <a:prstGeom prst="rect">
            <a:avLst/>
          </a:prstGeom>
        </p:spPr>
        <p:txBody>
          <a:bodyPr vert="horz" wrap="square" lIns="0" tIns="17278" rIns="0" bIns="0" rtlCol="0">
            <a:spAutoFit/>
          </a:bodyPr>
          <a:lstStyle/>
          <a:p>
            <a:pPr marL="8861" marR="3544" indent="-443" defTabSz="637977">
              <a:lnSpc>
                <a:spcPts val="698"/>
              </a:lnSpc>
              <a:spcBef>
                <a:spcPts val="136"/>
              </a:spcBef>
            </a:pPr>
            <a:r>
              <a:rPr sz="628" dirty="0">
                <a:solidFill>
                  <a:prstClr val="black"/>
                </a:solidFill>
                <a:latin typeface="Arial Narrow"/>
                <a:cs typeface="Arial Narrow"/>
              </a:rPr>
              <a:t>Carbohydrate-associated; lactoseries  oligosaccharide</a:t>
            </a:r>
            <a:r>
              <a:rPr sz="628" spc="24" dirty="0">
                <a:solidFill>
                  <a:prstClr val="black"/>
                </a:solidFill>
                <a:latin typeface="Arial Narrow"/>
                <a:cs typeface="Arial Narrow"/>
              </a:rPr>
              <a:t> </a:t>
            </a:r>
            <a:r>
              <a:rPr sz="628" dirty="0">
                <a:solidFill>
                  <a:prstClr val="black"/>
                </a:solidFill>
                <a:latin typeface="Arial Narrow"/>
                <a:cs typeface="Arial Narrow"/>
              </a:rPr>
              <a:t>antigen</a:t>
            </a:r>
            <a:endParaRPr sz="628">
              <a:solidFill>
                <a:prstClr val="black"/>
              </a:solidFill>
              <a:latin typeface="Arial Narrow"/>
              <a:cs typeface="Arial Narrow"/>
            </a:endParaRPr>
          </a:p>
        </p:txBody>
      </p:sp>
      <p:sp>
        <p:nvSpPr>
          <p:cNvPr id="10484" name="object 10484"/>
          <p:cNvSpPr txBox="1"/>
          <p:nvPr/>
        </p:nvSpPr>
        <p:spPr>
          <a:xfrm>
            <a:off x="6923524" y="1213726"/>
            <a:ext cx="841301" cy="105129"/>
          </a:xfrm>
          <a:prstGeom prst="rect">
            <a:avLst/>
          </a:prstGeom>
        </p:spPr>
        <p:txBody>
          <a:bodyPr vert="horz" wrap="square" lIns="0" tIns="8417" rIns="0" bIns="0" rtlCol="0">
            <a:spAutoFit/>
          </a:bodyPr>
          <a:lstStyle/>
          <a:p>
            <a:pPr marL="8861" defTabSz="637977">
              <a:spcBef>
                <a:spcPts val="66"/>
              </a:spcBef>
            </a:pPr>
            <a:r>
              <a:rPr sz="628" spc="-3" dirty="0">
                <a:solidFill>
                  <a:prstClr val="black"/>
                </a:solidFill>
                <a:latin typeface="Arial Narrow"/>
                <a:cs typeface="Arial Narrow"/>
              </a:rPr>
              <a:t>Increase </a:t>
            </a:r>
            <a:r>
              <a:rPr sz="628" spc="10" dirty="0">
                <a:solidFill>
                  <a:prstClr val="black"/>
                </a:solidFill>
                <a:latin typeface="Arial Narrow"/>
                <a:cs typeface="Arial Narrow"/>
              </a:rPr>
              <a:t>with</a:t>
            </a:r>
            <a:r>
              <a:rPr sz="628" spc="17" dirty="0">
                <a:solidFill>
                  <a:prstClr val="black"/>
                </a:solidFill>
                <a:latin typeface="Arial Narrow"/>
                <a:cs typeface="Arial Narrow"/>
              </a:rPr>
              <a:t> </a:t>
            </a:r>
            <a:r>
              <a:rPr sz="628" spc="3" dirty="0">
                <a:solidFill>
                  <a:prstClr val="black"/>
                </a:solidFill>
                <a:latin typeface="Arial Narrow"/>
                <a:cs typeface="Arial Narrow"/>
              </a:rPr>
              <a:t>differentiation</a:t>
            </a:r>
            <a:endParaRPr sz="628">
              <a:solidFill>
                <a:prstClr val="black"/>
              </a:solidFill>
              <a:latin typeface="Arial Narrow"/>
              <a:cs typeface="Arial Narrow"/>
            </a:endParaRPr>
          </a:p>
        </p:txBody>
      </p:sp>
      <p:sp>
        <p:nvSpPr>
          <p:cNvPr id="10485" name="object 10485"/>
          <p:cNvSpPr txBox="1"/>
          <p:nvPr/>
        </p:nvSpPr>
        <p:spPr>
          <a:xfrm>
            <a:off x="5670173" y="1436254"/>
            <a:ext cx="1128823" cy="196983"/>
          </a:xfrm>
          <a:prstGeom prst="rect">
            <a:avLst/>
          </a:prstGeom>
        </p:spPr>
        <p:txBody>
          <a:bodyPr vert="horz" wrap="square" lIns="0" tIns="17278" rIns="0" bIns="0" rtlCol="0">
            <a:spAutoFit/>
          </a:bodyPr>
          <a:lstStyle/>
          <a:p>
            <a:pPr marL="8861" marR="3544" indent="-443" defTabSz="637977">
              <a:lnSpc>
                <a:spcPts val="698"/>
              </a:lnSpc>
              <a:spcBef>
                <a:spcPts val="136"/>
              </a:spcBef>
            </a:pPr>
            <a:r>
              <a:rPr sz="628" dirty="0">
                <a:solidFill>
                  <a:prstClr val="black"/>
                </a:solidFill>
                <a:latin typeface="Arial Narrow"/>
                <a:cs typeface="Arial Narrow"/>
              </a:rPr>
              <a:t>Carbohydrate-associated; globoseries  carbohydrate</a:t>
            </a:r>
            <a:r>
              <a:rPr sz="628" spc="21" dirty="0">
                <a:solidFill>
                  <a:prstClr val="black"/>
                </a:solidFill>
                <a:latin typeface="Arial Narrow"/>
                <a:cs typeface="Arial Narrow"/>
              </a:rPr>
              <a:t> </a:t>
            </a:r>
            <a:r>
              <a:rPr sz="628" dirty="0">
                <a:solidFill>
                  <a:prstClr val="black"/>
                </a:solidFill>
                <a:latin typeface="Arial Narrow"/>
                <a:cs typeface="Arial Narrow"/>
              </a:rPr>
              <a:t>antigen</a:t>
            </a:r>
            <a:endParaRPr sz="628">
              <a:solidFill>
                <a:prstClr val="black"/>
              </a:solidFill>
              <a:latin typeface="Arial Narrow"/>
              <a:cs typeface="Arial Narrow"/>
            </a:endParaRPr>
          </a:p>
        </p:txBody>
      </p:sp>
      <p:sp>
        <p:nvSpPr>
          <p:cNvPr id="10486" name="object 10486"/>
          <p:cNvSpPr txBox="1"/>
          <p:nvPr/>
        </p:nvSpPr>
        <p:spPr>
          <a:xfrm>
            <a:off x="6923523" y="1436253"/>
            <a:ext cx="867883" cy="105129"/>
          </a:xfrm>
          <a:prstGeom prst="rect">
            <a:avLst/>
          </a:prstGeom>
        </p:spPr>
        <p:txBody>
          <a:bodyPr vert="horz" wrap="square" lIns="0" tIns="8417" rIns="0" bIns="0" rtlCol="0">
            <a:spAutoFit/>
          </a:bodyPr>
          <a:lstStyle/>
          <a:p>
            <a:pPr marL="8861" defTabSz="637977">
              <a:spcBef>
                <a:spcPts val="66"/>
              </a:spcBef>
            </a:pPr>
            <a:r>
              <a:rPr sz="628" spc="-7" dirty="0">
                <a:solidFill>
                  <a:prstClr val="black"/>
                </a:solidFill>
                <a:latin typeface="Arial Narrow"/>
                <a:cs typeface="Arial Narrow"/>
              </a:rPr>
              <a:t>Decrease </a:t>
            </a:r>
            <a:r>
              <a:rPr sz="628" spc="10" dirty="0">
                <a:solidFill>
                  <a:prstClr val="black"/>
                </a:solidFill>
                <a:latin typeface="Arial Narrow"/>
                <a:cs typeface="Arial Narrow"/>
              </a:rPr>
              <a:t>with</a:t>
            </a:r>
            <a:r>
              <a:rPr sz="628" spc="24" dirty="0">
                <a:solidFill>
                  <a:prstClr val="black"/>
                </a:solidFill>
                <a:latin typeface="Arial Narrow"/>
                <a:cs typeface="Arial Narrow"/>
              </a:rPr>
              <a:t> </a:t>
            </a:r>
            <a:r>
              <a:rPr sz="628" spc="3" dirty="0">
                <a:solidFill>
                  <a:prstClr val="black"/>
                </a:solidFill>
                <a:latin typeface="Arial Narrow"/>
                <a:cs typeface="Arial Narrow"/>
              </a:rPr>
              <a:t>differentiation</a:t>
            </a:r>
            <a:endParaRPr sz="628">
              <a:solidFill>
                <a:prstClr val="black"/>
              </a:solidFill>
              <a:latin typeface="Arial Narrow"/>
              <a:cs typeface="Arial Narrow"/>
            </a:endParaRPr>
          </a:p>
        </p:txBody>
      </p:sp>
      <p:sp>
        <p:nvSpPr>
          <p:cNvPr id="10487" name="object 10487"/>
          <p:cNvSpPr txBox="1"/>
          <p:nvPr/>
        </p:nvSpPr>
        <p:spPr>
          <a:xfrm>
            <a:off x="5670197" y="1658779"/>
            <a:ext cx="1133253" cy="105129"/>
          </a:xfrm>
          <a:prstGeom prst="rect">
            <a:avLst/>
          </a:prstGeom>
        </p:spPr>
        <p:txBody>
          <a:bodyPr vert="horz" wrap="square" lIns="0" tIns="8417" rIns="0" bIns="0" rtlCol="0">
            <a:spAutoFit/>
          </a:bodyPr>
          <a:lstStyle/>
          <a:p>
            <a:pPr marL="8861" defTabSz="637977">
              <a:spcBef>
                <a:spcPts val="66"/>
              </a:spcBef>
            </a:pPr>
            <a:r>
              <a:rPr sz="628" dirty="0">
                <a:solidFill>
                  <a:prstClr val="black"/>
                </a:solidFill>
                <a:latin typeface="Arial Narrow"/>
                <a:cs typeface="Arial Narrow"/>
              </a:rPr>
              <a:t>Carbohydrate-associated</a:t>
            </a:r>
            <a:r>
              <a:rPr sz="628" spc="3" dirty="0">
                <a:solidFill>
                  <a:prstClr val="black"/>
                </a:solidFill>
                <a:latin typeface="Arial Narrow"/>
                <a:cs typeface="Arial Narrow"/>
              </a:rPr>
              <a:t> </a:t>
            </a:r>
            <a:r>
              <a:rPr sz="628" dirty="0">
                <a:solidFill>
                  <a:prstClr val="black"/>
                </a:solidFill>
                <a:latin typeface="Arial Narrow"/>
                <a:cs typeface="Arial Narrow"/>
              </a:rPr>
              <a:t>glycoprotein</a:t>
            </a:r>
            <a:endParaRPr sz="628">
              <a:solidFill>
                <a:prstClr val="black"/>
              </a:solidFill>
              <a:latin typeface="Arial Narrow"/>
              <a:cs typeface="Arial Narrow"/>
            </a:endParaRPr>
          </a:p>
        </p:txBody>
      </p:sp>
      <p:sp>
        <p:nvSpPr>
          <p:cNvPr id="10488" name="object 10488"/>
          <p:cNvSpPr txBox="1"/>
          <p:nvPr/>
        </p:nvSpPr>
        <p:spPr>
          <a:xfrm>
            <a:off x="6923460" y="1658779"/>
            <a:ext cx="867883" cy="105129"/>
          </a:xfrm>
          <a:prstGeom prst="rect">
            <a:avLst/>
          </a:prstGeom>
        </p:spPr>
        <p:txBody>
          <a:bodyPr vert="horz" wrap="square" lIns="0" tIns="8417" rIns="0" bIns="0" rtlCol="0">
            <a:spAutoFit/>
          </a:bodyPr>
          <a:lstStyle/>
          <a:p>
            <a:pPr marL="8861" defTabSz="637977">
              <a:spcBef>
                <a:spcPts val="66"/>
              </a:spcBef>
            </a:pPr>
            <a:r>
              <a:rPr sz="628" spc="-7" dirty="0">
                <a:solidFill>
                  <a:prstClr val="black"/>
                </a:solidFill>
                <a:latin typeface="Arial Narrow"/>
                <a:cs typeface="Arial Narrow"/>
              </a:rPr>
              <a:t>Decrease </a:t>
            </a:r>
            <a:r>
              <a:rPr sz="628" spc="10" dirty="0">
                <a:solidFill>
                  <a:prstClr val="black"/>
                </a:solidFill>
                <a:latin typeface="Arial Narrow"/>
                <a:cs typeface="Arial Narrow"/>
              </a:rPr>
              <a:t>with</a:t>
            </a:r>
            <a:r>
              <a:rPr sz="628" spc="24" dirty="0">
                <a:solidFill>
                  <a:prstClr val="black"/>
                </a:solidFill>
                <a:latin typeface="Arial Narrow"/>
                <a:cs typeface="Arial Narrow"/>
              </a:rPr>
              <a:t> </a:t>
            </a:r>
            <a:r>
              <a:rPr sz="628" spc="3" dirty="0">
                <a:solidFill>
                  <a:prstClr val="black"/>
                </a:solidFill>
                <a:latin typeface="Arial Narrow"/>
                <a:cs typeface="Arial Narrow"/>
              </a:rPr>
              <a:t>differentiation</a:t>
            </a:r>
            <a:endParaRPr sz="628">
              <a:solidFill>
                <a:prstClr val="black"/>
              </a:solidFill>
              <a:latin typeface="Arial Narrow"/>
              <a:cs typeface="Arial Narrow"/>
            </a:endParaRPr>
          </a:p>
        </p:txBody>
      </p:sp>
      <p:sp>
        <p:nvSpPr>
          <p:cNvPr id="10489" name="object 10489"/>
          <p:cNvSpPr txBox="1"/>
          <p:nvPr/>
        </p:nvSpPr>
        <p:spPr>
          <a:xfrm>
            <a:off x="5670205" y="1942091"/>
            <a:ext cx="940538" cy="196983"/>
          </a:xfrm>
          <a:prstGeom prst="rect">
            <a:avLst/>
          </a:prstGeom>
        </p:spPr>
        <p:txBody>
          <a:bodyPr vert="horz" wrap="square" lIns="0" tIns="17278" rIns="0" bIns="0" rtlCol="0">
            <a:spAutoFit/>
          </a:bodyPr>
          <a:lstStyle/>
          <a:p>
            <a:pPr marL="8861" marR="3544" indent="-443" defTabSz="637977">
              <a:lnSpc>
                <a:spcPts val="698"/>
              </a:lnSpc>
              <a:spcBef>
                <a:spcPts val="136"/>
              </a:spcBef>
            </a:pPr>
            <a:r>
              <a:rPr sz="628" spc="-7" dirty="0">
                <a:solidFill>
                  <a:prstClr val="black"/>
                </a:solidFill>
                <a:latin typeface="Arial Narrow"/>
                <a:cs typeface="Arial Narrow"/>
              </a:rPr>
              <a:t>Homeobox </a:t>
            </a:r>
            <a:r>
              <a:rPr sz="628" spc="3" dirty="0">
                <a:solidFill>
                  <a:prstClr val="black"/>
                </a:solidFill>
                <a:latin typeface="Arial Narrow"/>
                <a:cs typeface="Arial Narrow"/>
              </a:rPr>
              <a:t>family, </a:t>
            </a:r>
            <a:r>
              <a:rPr sz="628" spc="-3" dirty="0">
                <a:solidFill>
                  <a:prstClr val="black"/>
                </a:solidFill>
                <a:latin typeface="Arial Narrow"/>
                <a:cs typeface="Arial Narrow"/>
              </a:rPr>
              <a:t>DNA-binding  </a:t>
            </a:r>
            <a:r>
              <a:rPr sz="628" dirty="0">
                <a:solidFill>
                  <a:prstClr val="black"/>
                </a:solidFill>
                <a:latin typeface="Arial Narrow"/>
                <a:cs typeface="Arial Narrow"/>
              </a:rPr>
              <a:t>transcription</a:t>
            </a:r>
            <a:r>
              <a:rPr sz="628" spc="21" dirty="0">
                <a:solidFill>
                  <a:prstClr val="black"/>
                </a:solidFill>
                <a:latin typeface="Arial Narrow"/>
                <a:cs typeface="Arial Narrow"/>
              </a:rPr>
              <a:t> </a:t>
            </a:r>
            <a:r>
              <a:rPr sz="628" spc="3" dirty="0">
                <a:solidFill>
                  <a:prstClr val="black"/>
                </a:solidFill>
                <a:latin typeface="Arial Narrow"/>
                <a:cs typeface="Arial Narrow"/>
              </a:rPr>
              <a:t>factor</a:t>
            </a:r>
            <a:endParaRPr sz="628">
              <a:solidFill>
                <a:prstClr val="black"/>
              </a:solidFill>
              <a:latin typeface="Arial Narrow"/>
              <a:cs typeface="Arial Narrow"/>
            </a:endParaRPr>
          </a:p>
        </p:txBody>
      </p:sp>
      <p:sp>
        <p:nvSpPr>
          <p:cNvPr id="10490" name="object 10490"/>
          <p:cNvSpPr txBox="1"/>
          <p:nvPr/>
        </p:nvSpPr>
        <p:spPr>
          <a:xfrm>
            <a:off x="6923523" y="1942091"/>
            <a:ext cx="867883" cy="105129"/>
          </a:xfrm>
          <a:prstGeom prst="rect">
            <a:avLst/>
          </a:prstGeom>
        </p:spPr>
        <p:txBody>
          <a:bodyPr vert="horz" wrap="square" lIns="0" tIns="8417" rIns="0" bIns="0" rtlCol="0">
            <a:spAutoFit/>
          </a:bodyPr>
          <a:lstStyle/>
          <a:p>
            <a:pPr marL="8861" defTabSz="637977">
              <a:spcBef>
                <a:spcPts val="66"/>
              </a:spcBef>
            </a:pPr>
            <a:r>
              <a:rPr sz="628" spc="-7" dirty="0">
                <a:solidFill>
                  <a:prstClr val="black"/>
                </a:solidFill>
                <a:latin typeface="Arial Narrow"/>
                <a:cs typeface="Arial Narrow"/>
              </a:rPr>
              <a:t>Decrease </a:t>
            </a:r>
            <a:r>
              <a:rPr sz="628" spc="10" dirty="0">
                <a:solidFill>
                  <a:prstClr val="black"/>
                </a:solidFill>
                <a:latin typeface="Arial Narrow"/>
                <a:cs typeface="Arial Narrow"/>
              </a:rPr>
              <a:t>with</a:t>
            </a:r>
            <a:r>
              <a:rPr sz="628" spc="24" dirty="0">
                <a:solidFill>
                  <a:prstClr val="black"/>
                </a:solidFill>
                <a:latin typeface="Arial Narrow"/>
                <a:cs typeface="Arial Narrow"/>
              </a:rPr>
              <a:t> </a:t>
            </a:r>
            <a:r>
              <a:rPr sz="628" spc="3" dirty="0">
                <a:solidFill>
                  <a:prstClr val="black"/>
                </a:solidFill>
                <a:latin typeface="Arial Narrow"/>
                <a:cs typeface="Arial Narrow"/>
              </a:rPr>
              <a:t>differentiation</a:t>
            </a:r>
            <a:endParaRPr sz="628">
              <a:solidFill>
                <a:prstClr val="black"/>
              </a:solidFill>
              <a:latin typeface="Arial Narrow"/>
              <a:cs typeface="Arial Narrow"/>
            </a:endParaRPr>
          </a:p>
        </p:txBody>
      </p:sp>
      <p:sp>
        <p:nvSpPr>
          <p:cNvPr id="10491" name="object 10491"/>
          <p:cNvSpPr txBox="1"/>
          <p:nvPr/>
        </p:nvSpPr>
        <p:spPr>
          <a:xfrm>
            <a:off x="5670180" y="2164618"/>
            <a:ext cx="1091166" cy="105129"/>
          </a:xfrm>
          <a:prstGeom prst="rect">
            <a:avLst/>
          </a:prstGeom>
        </p:spPr>
        <p:txBody>
          <a:bodyPr vert="horz" wrap="square" lIns="0" tIns="8417" rIns="0" bIns="0" rtlCol="0">
            <a:spAutoFit/>
          </a:bodyPr>
          <a:lstStyle/>
          <a:p>
            <a:pPr marL="8861" defTabSz="637977">
              <a:spcBef>
                <a:spcPts val="66"/>
              </a:spcBef>
            </a:pPr>
            <a:r>
              <a:rPr sz="628" dirty="0">
                <a:solidFill>
                  <a:prstClr val="black"/>
                </a:solidFill>
                <a:latin typeface="Arial Narrow"/>
                <a:cs typeface="Arial Narrow"/>
              </a:rPr>
              <a:t>Octamer-binding transcription</a:t>
            </a:r>
            <a:r>
              <a:rPr sz="628" spc="42" dirty="0">
                <a:solidFill>
                  <a:prstClr val="black"/>
                </a:solidFill>
                <a:latin typeface="Arial Narrow"/>
                <a:cs typeface="Arial Narrow"/>
              </a:rPr>
              <a:t> </a:t>
            </a:r>
            <a:r>
              <a:rPr sz="628" spc="3" dirty="0">
                <a:solidFill>
                  <a:prstClr val="black"/>
                </a:solidFill>
                <a:latin typeface="Arial Narrow"/>
                <a:cs typeface="Arial Narrow"/>
              </a:rPr>
              <a:t>factor</a:t>
            </a:r>
            <a:endParaRPr sz="628">
              <a:solidFill>
                <a:prstClr val="black"/>
              </a:solidFill>
              <a:latin typeface="Arial Narrow"/>
              <a:cs typeface="Arial Narrow"/>
            </a:endParaRPr>
          </a:p>
        </p:txBody>
      </p:sp>
      <p:sp>
        <p:nvSpPr>
          <p:cNvPr id="10492" name="object 10492"/>
          <p:cNvSpPr txBox="1"/>
          <p:nvPr/>
        </p:nvSpPr>
        <p:spPr>
          <a:xfrm>
            <a:off x="6923444" y="2164618"/>
            <a:ext cx="1133697" cy="105129"/>
          </a:xfrm>
          <a:prstGeom prst="rect">
            <a:avLst/>
          </a:prstGeom>
        </p:spPr>
        <p:txBody>
          <a:bodyPr vert="horz" wrap="square" lIns="0" tIns="8417" rIns="0" bIns="0" rtlCol="0">
            <a:spAutoFit/>
          </a:bodyPr>
          <a:lstStyle/>
          <a:p>
            <a:pPr marL="8861" defTabSz="637977">
              <a:spcBef>
                <a:spcPts val="66"/>
              </a:spcBef>
            </a:pPr>
            <a:r>
              <a:rPr sz="628" dirty="0">
                <a:solidFill>
                  <a:prstClr val="black"/>
                </a:solidFill>
                <a:latin typeface="Arial Narrow"/>
                <a:cs typeface="Arial Narrow"/>
              </a:rPr>
              <a:t>Most </a:t>
            </a:r>
            <a:r>
              <a:rPr sz="628" spc="-3" dirty="0">
                <a:solidFill>
                  <a:prstClr val="black"/>
                </a:solidFill>
                <a:latin typeface="Arial Narrow"/>
                <a:cs typeface="Arial Narrow"/>
              </a:rPr>
              <a:t>recognized </a:t>
            </a:r>
            <a:r>
              <a:rPr sz="628" spc="3" dirty="0">
                <a:solidFill>
                  <a:prstClr val="black"/>
                </a:solidFill>
                <a:latin typeface="Arial Narrow"/>
                <a:cs typeface="Arial Narrow"/>
              </a:rPr>
              <a:t>marker totipotent</a:t>
            </a:r>
            <a:r>
              <a:rPr sz="628" spc="87" dirty="0">
                <a:solidFill>
                  <a:prstClr val="black"/>
                </a:solidFill>
                <a:latin typeface="Arial Narrow"/>
                <a:cs typeface="Arial Narrow"/>
              </a:rPr>
              <a:t> </a:t>
            </a:r>
            <a:r>
              <a:rPr sz="628" spc="-45" dirty="0">
                <a:solidFill>
                  <a:prstClr val="black"/>
                </a:solidFill>
                <a:latin typeface="Arial Narrow"/>
                <a:cs typeface="Arial Narrow"/>
              </a:rPr>
              <a:t>ES</a:t>
            </a:r>
            <a:endParaRPr sz="628">
              <a:solidFill>
                <a:prstClr val="black"/>
              </a:solidFill>
              <a:latin typeface="Arial Narrow"/>
              <a:cs typeface="Arial Narrow"/>
            </a:endParaRPr>
          </a:p>
        </p:txBody>
      </p:sp>
      <p:sp>
        <p:nvSpPr>
          <p:cNvPr id="10493" name="object 10493"/>
          <p:cNvSpPr txBox="1"/>
          <p:nvPr/>
        </p:nvSpPr>
        <p:spPr>
          <a:xfrm>
            <a:off x="5670197" y="2298738"/>
            <a:ext cx="531185" cy="105129"/>
          </a:xfrm>
          <a:prstGeom prst="rect">
            <a:avLst/>
          </a:prstGeom>
        </p:spPr>
        <p:txBody>
          <a:bodyPr vert="horz" wrap="square" lIns="0" tIns="8417" rIns="0" bIns="0" rtlCol="0">
            <a:spAutoFit/>
          </a:bodyPr>
          <a:lstStyle/>
          <a:p>
            <a:pPr marL="8861" defTabSz="637977">
              <a:spcBef>
                <a:spcPts val="66"/>
              </a:spcBef>
            </a:pPr>
            <a:r>
              <a:rPr sz="628" spc="-3" dirty="0">
                <a:solidFill>
                  <a:prstClr val="black"/>
                </a:solidFill>
                <a:latin typeface="Arial Narrow"/>
                <a:cs typeface="Arial Narrow"/>
              </a:rPr>
              <a:t>Zinc </a:t>
            </a:r>
            <a:r>
              <a:rPr sz="628" dirty="0">
                <a:solidFill>
                  <a:prstClr val="black"/>
                </a:solidFill>
                <a:latin typeface="Arial Narrow"/>
                <a:cs typeface="Arial Narrow"/>
              </a:rPr>
              <a:t>finger</a:t>
            </a:r>
            <a:r>
              <a:rPr sz="628" spc="28" dirty="0">
                <a:solidFill>
                  <a:prstClr val="black"/>
                </a:solidFill>
                <a:latin typeface="Arial Narrow"/>
                <a:cs typeface="Arial Narrow"/>
              </a:rPr>
              <a:t> </a:t>
            </a:r>
            <a:r>
              <a:rPr sz="628" spc="3" dirty="0">
                <a:solidFill>
                  <a:prstClr val="black"/>
                </a:solidFill>
                <a:latin typeface="Arial Narrow"/>
                <a:cs typeface="Arial Narrow"/>
              </a:rPr>
              <a:t>family</a:t>
            </a:r>
            <a:endParaRPr sz="628">
              <a:solidFill>
                <a:prstClr val="black"/>
              </a:solidFill>
              <a:latin typeface="Arial Narrow"/>
              <a:cs typeface="Arial Narrow"/>
            </a:endParaRPr>
          </a:p>
        </p:txBody>
      </p:sp>
      <p:sp>
        <p:nvSpPr>
          <p:cNvPr id="10494" name="object 10494"/>
          <p:cNvSpPr txBox="1"/>
          <p:nvPr/>
        </p:nvSpPr>
        <p:spPr>
          <a:xfrm>
            <a:off x="6923484" y="2298738"/>
            <a:ext cx="922817" cy="105129"/>
          </a:xfrm>
          <a:prstGeom prst="rect">
            <a:avLst/>
          </a:prstGeom>
        </p:spPr>
        <p:txBody>
          <a:bodyPr vert="horz" wrap="square" lIns="0" tIns="8417" rIns="0" bIns="0" rtlCol="0">
            <a:spAutoFit/>
          </a:bodyPr>
          <a:lstStyle/>
          <a:p>
            <a:pPr marL="8861" defTabSz="637977">
              <a:spcBef>
                <a:spcPts val="66"/>
              </a:spcBef>
            </a:pPr>
            <a:r>
              <a:rPr sz="628" dirty="0">
                <a:solidFill>
                  <a:prstClr val="black"/>
                </a:solidFill>
                <a:latin typeface="Arial Narrow"/>
                <a:cs typeface="Arial Narrow"/>
              </a:rPr>
              <a:t>Maker of undifferentiated</a:t>
            </a:r>
            <a:r>
              <a:rPr sz="628" spc="70" dirty="0">
                <a:solidFill>
                  <a:prstClr val="black"/>
                </a:solidFill>
                <a:latin typeface="Arial Narrow"/>
                <a:cs typeface="Arial Narrow"/>
              </a:rPr>
              <a:t> </a:t>
            </a:r>
            <a:r>
              <a:rPr sz="628" dirty="0">
                <a:solidFill>
                  <a:prstClr val="black"/>
                </a:solidFill>
                <a:latin typeface="Arial Narrow"/>
                <a:cs typeface="Arial Narrow"/>
              </a:rPr>
              <a:t>cells</a:t>
            </a:r>
            <a:endParaRPr sz="628">
              <a:solidFill>
                <a:prstClr val="black"/>
              </a:solidFill>
              <a:latin typeface="Arial Narrow"/>
              <a:cs typeface="Arial Narrow"/>
            </a:endParaRPr>
          </a:p>
        </p:txBody>
      </p:sp>
      <p:sp>
        <p:nvSpPr>
          <p:cNvPr id="10495" name="object 10495"/>
          <p:cNvSpPr txBox="1"/>
          <p:nvPr/>
        </p:nvSpPr>
        <p:spPr>
          <a:xfrm>
            <a:off x="5670204" y="2432857"/>
            <a:ext cx="1139456" cy="196983"/>
          </a:xfrm>
          <a:prstGeom prst="rect">
            <a:avLst/>
          </a:prstGeom>
        </p:spPr>
        <p:txBody>
          <a:bodyPr vert="horz" wrap="square" lIns="0" tIns="17278" rIns="0" bIns="0" rtlCol="0">
            <a:spAutoFit/>
          </a:bodyPr>
          <a:lstStyle/>
          <a:p>
            <a:pPr marL="8861" marR="3544" indent="-443" defTabSz="637977">
              <a:lnSpc>
                <a:spcPts val="698"/>
              </a:lnSpc>
              <a:spcBef>
                <a:spcPts val="136"/>
              </a:spcBef>
            </a:pPr>
            <a:r>
              <a:rPr sz="628" spc="-45" dirty="0">
                <a:solidFill>
                  <a:prstClr val="black"/>
                </a:solidFill>
                <a:latin typeface="Arial Narrow"/>
                <a:cs typeface="Arial Narrow"/>
              </a:rPr>
              <a:t>SOX </a:t>
            </a:r>
            <a:r>
              <a:rPr sz="628" spc="3" dirty="0">
                <a:solidFill>
                  <a:prstClr val="black"/>
                </a:solidFill>
                <a:latin typeface="Arial Narrow"/>
                <a:cs typeface="Arial Narrow"/>
              </a:rPr>
              <a:t>family, </a:t>
            </a:r>
            <a:r>
              <a:rPr sz="628" spc="-3" dirty="0">
                <a:solidFill>
                  <a:prstClr val="black"/>
                </a:solidFill>
                <a:latin typeface="Arial Narrow"/>
                <a:cs typeface="Arial Narrow"/>
              </a:rPr>
              <a:t>DNA-binding </a:t>
            </a:r>
            <a:r>
              <a:rPr sz="628" dirty="0">
                <a:solidFill>
                  <a:prstClr val="black"/>
                </a:solidFill>
                <a:latin typeface="Arial Narrow"/>
                <a:cs typeface="Arial Narrow"/>
              </a:rPr>
              <a:t>transcription  </a:t>
            </a:r>
            <a:r>
              <a:rPr sz="628" spc="3" dirty="0">
                <a:solidFill>
                  <a:prstClr val="black"/>
                </a:solidFill>
                <a:latin typeface="Arial Narrow"/>
                <a:cs typeface="Arial Narrow"/>
              </a:rPr>
              <a:t>factor</a:t>
            </a:r>
            <a:endParaRPr sz="628">
              <a:solidFill>
                <a:prstClr val="black"/>
              </a:solidFill>
              <a:latin typeface="Arial Narrow"/>
              <a:cs typeface="Arial Narrow"/>
            </a:endParaRPr>
          </a:p>
        </p:txBody>
      </p:sp>
      <p:sp>
        <p:nvSpPr>
          <p:cNvPr id="10496" name="object 10496"/>
          <p:cNvSpPr txBox="1"/>
          <p:nvPr/>
        </p:nvSpPr>
        <p:spPr>
          <a:xfrm>
            <a:off x="6923522" y="2432858"/>
            <a:ext cx="1174012" cy="196983"/>
          </a:xfrm>
          <a:prstGeom prst="rect">
            <a:avLst/>
          </a:prstGeom>
        </p:spPr>
        <p:txBody>
          <a:bodyPr vert="horz" wrap="square" lIns="0" tIns="17278" rIns="0" bIns="0" rtlCol="0">
            <a:spAutoFit/>
          </a:bodyPr>
          <a:lstStyle/>
          <a:p>
            <a:pPr marL="8861" marR="3544" defTabSz="637977">
              <a:lnSpc>
                <a:spcPts val="698"/>
              </a:lnSpc>
              <a:spcBef>
                <a:spcPts val="136"/>
              </a:spcBef>
            </a:pPr>
            <a:r>
              <a:rPr sz="628" dirty="0">
                <a:solidFill>
                  <a:prstClr val="black"/>
                </a:solidFill>
                <a:latin typeface="Arial Narrow"/>
                <a:cs typeface="Arial Narrow"/>
              </a:rPr>
              <a:t>Specifies germ lineage at </a:t>
            </a:r>
            <a:r>
              <a:rPr sz="628" spc="3" dirty="0">
                <a:solidFill>
                  <a:prstClr val="black"/>
                </a:solidFill>
                <a:latin typeface="Arial Narrow"/>
                <a:cs typeface="Arial Narrow"/>
              </a:rPr>
              <a:t>implantation,  </a:t>
            </a:r>
            <a:r>
              <a:rPr sz="628" dirty="0">
                <a:solidFill>
                  <a:prstClr val="black"/>
                </a:solidFill>
                <a:latin typeface="Arial Narrow"/>
                <a:cs typeface="Arial Narrow"/>
              </a:rPr>
              <a:t>regulates proliferation,</a:t>
            </a:r>
            <a:r>
              <a:rPr sz="628" spc="52" dirty="0">
                <a:solidFill>
                  <a:prstClr val="black"/>
                </a:solidFill>
                <a:latin typeface="Arial Narrow"/>
                <a:cs typeface="Arial Narrow"/>
              </a:rPr>
              <a:t> </a:t>
            </a:r>
            <a:r>
              <a:rPr sz="628" spc="3" dirty="0">
                <a:solidFill>
                  <a:prstClr val="black"/>
                </a:solidFill>
                <a:latin typeface="Arial Narrow"/>
                <a:cs typeface="Arial Narrow"/>
              </a:rPr>
              <a:t>differentiation</a:t>
            </a:r>
            <a:endParaRPr sz="628">
              <a:solidFill>
                <a:prstClr val="black"/>
              </a:solidFill>
              <a:latin typeface="Arial Narrow"/>
              <a:cs typeface="Arial Narrow"/>
            </a:endParaRPr>
          </a:p>
        </p:txBody>
      </p:sp>
      <p:sp>
        <p:nvSpPr>
          <p:cNvPr id="10497" name="object 10497"/>
          <p:cNvSpPr txBox="1"/>
          <p:nvPr/>
        </p:nvSpPr>
        <p:spPr>
          <a:xfrm>
            <a:off x="5670189" y="2655384"/>
            <a:ext cx="1166480" cy="188036"/>
          </a:xfrm>
          <a:prstGeom prst="rect">
            <a:avLst/>
          </a:prstGeom>
        </p:spPr>
        <p:txBody>
          <a:bodyPr vert="horz" wrap="square" lIns="0" tIns="8417" rIns="0" bIns="0" rtlCol="0">
            <a:spAutoFit/>
          </a:bodyPr>
          <a:lstStyle/>
          <a:p>
            <a:pPr marL="8861" defTabSz="637977">
              <a:lnSpc>
                <a:spcPts val="722"/>
              </a:lnSpc>
              <a:spcBef>
                <a:spcPts val="66"/>
              </a:spcBef>
            </a:pPr>
            <a:r>
              <a:rPr sz="628" spc="-3" dirty="0">
                <a:solidFill>
                  <a:prstClr val="black"/>
                </a:solidFill>
                <a:latin typeface="Arial Narrow"/>
                <a:cs typeface="Arial Narrow"/>
              </a:rPr>
              <a:t>Surface </a:t>
            </a:r>
            <a:r>
              <a:rPr sz="628" dirty="0">
                <a:solidFill>
                  <a:prstClr val="black"/>
                </a:solidFill>
                <a:latin typeface="Arial Narrow"/>
                <a:cs typeface="Arial Narrow"/>
              </a:rPr>
              <a:t>antigen, epitope</a:t>
            </a:r>
            <a:r>
              <a:rPr sz="628" spc="70" dirty="0">
                <a:solidFill>
                  <a:prstClr val="black"/>
                </a:solidFill>
                <a:latin typeface="Arial Narrow"/>
                <a:cs typeface="Arial Narrow"/>
              </a:rPr>
              <a:t> </a:t>
            </a:r>
            <a:r>
              <a:rPr sz="628" spc="-3" dirty="0">
                <a:solidFill>
                  <a:prstClr val="black"/>
                </a:solidFill>
                <a:latin typeface="Arial Narrow"/>
                <a:cs typeface="Arial Narrow"/>
              </a:rPr>
              <a:t>expressed</a:t>
            </a:r>
            <a:endParaRPr sz="628">
              <a:solidFill>
                <a:prstClr val="black"/>
              </a:solidFill>
              <a:latin typeface="Arial Narrow"/>
              <a:cs typeface="Arial Narrow"/>
            </a:endParaRPr>
          </a:p>
          <a:p>
            <a:pPr marL="8861" defTabSz="637977">
              <a:lnSpc>
                <a:spcPts val="722"/>
              </a:lnSpc>
            </a:pPr>
            <a:r>
              <a:rPr sz="628" spc="-3" dirty="0">
                <a:solidFill>
                  <a:prstClr val="black"/>
                </a:solidFill>
                <a:latin typeface="Arial Narrow"/>
                <a:cs typeface="Arial Narrow"/>
              </a:rPr>
              <a:t>on </a:t>
            </a:r>
            <a:r>
              <a:rPr sz="628" dirty="0">
                <a:solidFill>
                  <a:prstClr val="black"/>
                </a:solidFill>
                <a:latin typeface="Arial Narrow"/>
                <a:cs typeface="Arial Narrow"/>
              </a:rPr>
              <a:t>high molecular </a:t>
            </a:r>
            <a:r>
              <a:rPr sz="628" spc="3" dirty="0">
                <a:solidFill>
                  <a:prstClr val="black"/>
                </a:solidFill>
                <a:latin typeface="Arial Narrow"/>
                <a:cs typeface="Arial Narrow"/>
              </a:rPr>
              <a:t>weight</a:t>
            </a:r>
            <a:r>
              <a:rPr sz="628" spc="94" dirty="0">
                <a:solidFill>
                  <a:prstClr val="black"/>
                </a:solidFill>
                <a:latin typeface="Arial Narrow"/>
                <a:cs typeface="Arial Narrow"/>
              </a:rPr>
              <a:t> </a:t>
            </a:r>
            <a:r>
              <a:rPr sz="628" dirty="0">
                <a:solidFill>
                  <a:prstClr val="black"/>
                </a:solidFill>
                <a:latin typeface="Arial Narrow"/>
                <a:cs typeface="Arial Narrow"/>
              </a:rPr>
              <a:t>proteoglycan</a:t>
            </a:r>
            <a:endParaRPr sz="628">
              <a:solidFill>
                <a:prstClr val="black"/>
              </a:solidFill>
              <a:latin typeface="Arial Narrow"/>
              <a:cs typeface="Arial Narrow"/>
            </a:endParaRPr>
          </a:p>
        </p:txBody>
      </p:sp>
      <p:sp>
        <p:nvSpPr>
          <p:cNvPr id="10498" name="object 10498"/>
          <p:cNvSpPr txBox="1"/>
          <p:nvPr/>
        </p:nvSpPr>
        <p:spPr>
          <a:xfrm>
            <a:off x="6923523" y="2655385"/>
            <a:ext cx="834213" cy="105129"/>
          </a:xfrm>
          <a:prstGeom prst="rect">
            <a:avLst/>
          </a:prstGeom>
        </p:spPr>
        <p:txBody>
          <a:bodyPr vert="horz" wrap="square" lIns="0" tIns="8417" rIns="0" bIns="0" rtlCol="0">
            <a:spAutoFit/>
          </a:bodyPr>
          <a:lstStyle/>
          <a:p>
            <a:pPr marL="8861" defTabSz="637977">
              <a:spcBef>
                <a:spcPts val="66"/>
              </a:spcBef>
            </a:pPr>
            <a:r>
              <a:rPr sz="628" spc="-3" dirty="0">
                <a:solidFill>
                  <a:prstClr val="black"/>
                </a:solidFill>
                <a:latin typeface="Arial Narrow"/>
                <a:cs typeface="Arial Narrow"/>
              </a:rPr>
              <a:t>Tumor </a:t>
            </a:r>
            <a:r>
              <a:rPr sz="628" dirty="0">
                <a:solidFill>
                  <a:prstClr val="black"/>
                </a:solidFill>
                <a:latin typeface="Arial Narrow"/>
                <a:cs typeface="Arial Narrow"/>
              </a:rPr>
              <a:t>recombinant</a:t>
            </a:r>
            <a:r>
              <a:rPr sz="628" spc="38" dirty="0">
                <a:solidFill>
                  <a:prstClr val="black"/>
                </a:solidFill>
                <a:latin typeface="Arial Narrow"/>
                <a:cs typeface="Arial Narrow"/>
              </a:rPr>
              <a:t> </a:t>
            </a:r>
            <a:r>
              <a:rPr sz="628" dirty="0">
                <a:solidFill>
                  <a:prstClr val="black"/>
                </a:solidFill>
                <a:latin typeface="Arial Narrow"/>
                <a:cs typeface="Arial Narrow"/>
              </a:rPr>
              <a:t>antigen</a:t>
            </a:r>
            <a:endParaRPr sz="628">
              <a:solidFill>
                <a:prstClr val="black"/>
              </a:solidFill>
              <a:latin typeface="Arial Narrow"/>
              <a:cs typeface="Arial Narrow"/>
            </a:endParaRPr>
          </a:p>
        </p:txBody>
      </p:sp>
      <p:sp>
        <p:nvSpPr>
          <p:cNvPr id="10499" name="object 10499"/>
          <p:cNvSpPr txBox="1"/>
          <p:nvPr/>
        </p:nvSpPr>
        <p:spPr>
          <a:xfrm>
            <a:off x="5670190" y="2877912"/>
            <a:ext cx="1060155" cy="197877"/>
          </a:xfrm>
          <a:prstGeom prst="rect">
            <a:avLst/>
          </a:prstGeom>
        </p:spPr>
        <p:txBody>
          <a:bodyPr vert="horz" wrap="square" lIns="0" tIns="18163" rIns="0" bIns="0" rtlCol="0">
            <a:spAutoFit/>
          </a:bodyPr>
          <a:lstStyle/>
          <a:p>
            <a:pPr marL="8861" marR="3544" indent="-443" defTabSz="637977">
              <a:lnSpc>
                <a:spcPts val="691"/>
              </a:lnSpc>
              <a:spcBef>
                <a:spcPts val="142"/>
              </a:spcBef>
            </a:pPr>
            <a:r>
              <a:rPr sz="628" spc="-3" dirty="0">
                <a:solidFill>
                  <a:prstClr val="black"/>
                </a:solidFill>
                <a:latin typeface="Arial Narrow"/>
                <a:cs typeface="Arial Narrow"/>
              </a:rPr>
              <a:t>Surface </a:t>
            </a:r>
            <a:r>
              <a:rPr sz="628" dirty="0">
                <a:solidFill>
                  <a:prstClr val="black"/>
                </a:solidFill>
                <a:latin typeface="Arial Narrow"/>
                <a:cs typeface="Arial Narrow"/>
              </a:rPr>
              <a:t>antigen, epitope </a:t>
            </a:r>
            <a:r>
              <a:rPr sz="628" spc="-3" dirty="0">
                <a:solidFill>
                  <a:prstClr val="black"/>
                </a:solidFill>
                <a:latin typeface="Arial Narrow"/>
                <a:cs typeface="Arial Narrow"/>
              </a:rPr>
              <a:t>expressed  on</a:t>
            </a:r>
            <a:r>
              <a:rPr sz="628" spc="17" dirty="0">
                <a:solidFill>
                  <a:prstClr val="black"/>
                </a:solidFill>
                <a:latin typeface="Arial Narrow"/>
                <a:cs typeface="Arial Narrow"/>
              </a:rPr>
              <a:t> </a:t>
            </a:r>
            <a:r>
              <a:rPr sz="628" dirty="0">
                <a:solidFill>
                  <a:prstClr val="black"/>
                </a:solidFill>
                <a:latin typeface="Arial Narrow"/>
                <a:cs typeface="Arial Narrow"/>
              </a:rPr>
              <a:t>podocalyxin</a:t>
            </a:r>
          </a:p>
        </p:txBody>
      </p:sp>
      <p:sp>
        <p:nvSpPr>
          <p:cNvPr id="10500" name="object 10500"/>
          <p:cNvSpPr txBox="1"/>
          <p:nvPr/>
        </p:nvSpPr>
        <p:spPr>
          <a:xfrm>
            <a:off x="6923523" y="2877912"/>
            <a:ext cx="834213" cy="105129"/>
          </a:xfrm>
          <a:prstGeom prst="rect">
            <a:avLst/>
          </a:prstGeom>
        </p:spPr>
        <p:txBody>
          <a:bodyPr vert="horz" wrap="square" lIns="0" tIns="8417" rIns="0" bIns="0" rtlCol="0">
            <a:spAutoFit/>
          </a:bodyPr>
          <a:lstStyle/>
          <a:p>
            <a:pPr marL="8861" defTabSz="637977">
              <a:spcBef>
                <a:spcPts val="66"/>
              </a:spcBef>
            </a:pPr>
            <a:r>
              <a:rPr sz="628" spc="-3" dirty="0">
                <a:solidFill>
                  <a:prstClr val="black"/>
                </a:solidFill>
                <a:latin typeface="Arial Narrow"/>
                <a:cs typeface="Arial Narrow"/>
              </a:rPr>
              <a:t>Tumor </a:t>
            </a:r>
            <a:r>
              <a:rPr sz="628" dirty="0">
                <a:solidFill>
                  <a:prstClr val="black"/>
                </a:solidFill>
                <a:latin typeface="Arial Narrow"/>
                <a:cs typeface="Arial Narrow"/>
              </a:rPr>
              <a:t>recombinant</a:t>
            </a:r>
            <a:r>
              <a:rPr sz="628" spc="38" dirty="0">
                <a:solidFill>
                  <a:prstClr val="black"/>
                </a:solidFill>
                <a:latin typeface="Arial Narrow"/>
                <a:cs typeface="Arial Narrow"/>
              </a:rPr>
              <a:t> </a:t>
            </a:r>
            <a:r>
              <a:rPr sz="628" dirty="0">
                <a:solidFill>
                  <a:prstClr val="black"/>
                </a:solidFill>
                <a:latin typeface="Arial Narrow"/>
                <a:cs typeface="Arial Narrow"/>
              </a:rPr>
              <a:t>antigen</a:t>
            </a:r>
            <a:endParaRPr sz="628">
              <a:solidFill>
                <a:prstClr val="black"/>
              </a:solidFill>
              <a:latin typeface="Arial Narrow"/>
              <a:cs typeface="Arial Narrow"/>
            </a:endParaRPr>
          </a:p>
        </p:txBody>
      </p:sp>
      <p:sp>
        <p:nvSpPr>
          <p:cNvPr id="10501" name="object 10501"/>
          <p:cNvSpPr txBox="1"/>
          <p:nvPr/>
        </p:nvSpPr>
        <p:spPr>
          <a:xfrm>
            <a:off x="5670196" y="3234058"/>
            <a:ext cx="1044206" cy="105129"/>
          </a:xfrm>
          <a:prstGeom prst="rect">
            <a:avLst/>
          </a:prstGeom>
        </p:spPr>
        <p:txBody>
          <a:bodyPr vert="horz" wrap="square" lIns="0" tIns="8417" rIns="0" bIns="0" rtlCol="0">
            <a:spAutoFit/>
          </a:bodyPr>
          <a:lstStyle/>
          <a:p>
            <a:pPr marL="8861" defTabSz="637977">
              <a:spcBef>
                <a:spcPts val="66"/>
              </a:spcBef>
            </a:pPr>
            <a:r>
              <a:rPr sz="628" spc="-3" dirty="0">
                <a:solidFill>
                  <a:prstClr val="black"/>
                </a:solidFill>
                <a:latin typeface="Arial Narrow"/>
                <a:cs typeface="Arial Narrow"/>
              </a:rPr>
              <a:t>Surface </a:t>
            </a:r>
            <a:r>
              <a:rPr sz="628" spc="3" dirty="0">
                <a:solidFill>
                  <a:prstClr val="black"/>
                </a:solidFill>
                <a:latin typeface="Arial Narrow"/>
                <a:cs typeface="Arial Narrow"/>
              </a:rPr>
              <a:t>marker, </a:t>
            </a:r>
            <a:r>
              <a:rPr sz="628" dirty="0">
                <a:solidFill>
                  <a:prstClr val="black"/>
                </a:solidFill>
                <a:latin typeface="Arial Narrow"/>
                <a:cs typeface="Arial Narrow"/>
              </a:rPr>
              <a:t>tetraspanin</a:t>
            </a:r>
            <a:r>
              <a:rPr sz="628" spc="56" dirty="0">
                <a:solidFill>
                  <a:prstClr val="black"/>
                </a:solidFill>
                <a:latin typeface="Arial Narrow"/>
                <a:cs typeface="Arial Narrow"/>
              </a:rPr>
              <a:t> </a:t>
            </a:r>
            <a:r>
              <a:rPr sz="628" spc="3" dirty="0">
                <a:solidFill>
                  <a:prstClr val="black"/>
                </a:solidFill>
                <a:latin typeface="Arial Narrow"/>
                <a:cs typeface="Arial Narrow"/>
              </a:rPr>
              <a:t>family</a:t>
            </a:r>
            <a:endParaRPr sz="628" dirty="0">
              <a:solidFill>
                <a:prstClr val="black"/>
              </a:solidFill>
              <a:latin typeface="Arial Narrow"/>
              <a:cs typeface="Arial Narrow"/>
            </a:endParaRPr>
          </a:p>
        </p:txBody>
      </p:sp>
      <p:sp>
        <p:nvSpPr>
          <p:cNvPr id="10502" name="object 10502"/>
          <p:cNvSpPr txBox="1"/>
          <p:nvPr/>
        </p:nvSpPr>
        <p:spPr>
          <a:xfrm>
            <a:off x="6923460" y="3234058"/>
            <a:ext cx="1285653" cy="105129"/>
          </a:xfrm>
          <a:prstGeom prst="rect">
            <a:avLst/>
          </a:prstGeom>
        </p:spPr>
        <p:txBody>
          <a:bodyPr vert="horz" wrap="square" lIns="0" tIns="8417" rIns="0" bIns="0" rtlCol="0">
            <a:spAutoFit/>
          </a:bodyPr>
          <a:lstStyle/>
          <a:p>
            <a:pPr marL="8861" defTabSz="637977">
              <a:spcBef>
                <a:spcPts val="66"/>
              </a:spcBef>
            </a:pPr>
            <a:r>
              <a:rPr sz="628" spc="-7" dirty="0">
                <a:solidFill>
                  <a:prstClr val="black"/>
                </a:solidFill>
                <a:latin typeface="Arial Narrow"/>
                <a:cs typeface="Arial Narrow"/>
              </a:rPr>
              <a:t>Cell </a:t>
            </a:r>
            <a:r>
              <a:rPr sz="628" spc="-3" dirty="0">
                <a:solidFill>
                  <a:prstClr val="black"/>
                </a:solidFill>
                <a:latin typeface="Arial Narrow"/>
                <a:cs typeface="Arial Narrow"/>
              </a:rPr>
              <a:t>adhesion, </a:t>
            </a:r>
            <a:r>
              <a:rPr sz="628" spc="3" dirty="0">
                <a:solidFill>
                  <a:prstClr val="black"/>
                </a:solidFill>
                <a:latin typeface="Arial Narrow"/>
                <a:cs typeface="Arial Narrow"/>
              </a:rPr>
              <a:t>migration, T-cell</a:t>
            </a:r>
            <a:r>
              <a:rPr sz="628" spc="105" dirty="0">
                <a:solidFill>
                  <a:prstClr val="black"/>
                </a:solidFill>
                <a:latin typeface="Arial Narrow"/>
                <a:cs typeface="Arial Narrow"/>
              </a:rPr>
              <a:t> </a:t>
            </a:r>
            <a:r>
              <a:rPr sz="628" spc="3" dirty="0">
                <a:solidFill>
                  <a:prstClr val="black"/>
                </a:solidFill>
                <a:latin typeface="Arial Narrow"/>
                <a:cs typeface="Arial Narrow"/>
              </a:rPr>
              <a:t>stimulation</a:t>
            </a:r>
            <a:endParaRPr sz="628">
              <a:solidFill>
                <a:prstClr val="black"/>
              </a:solidFill>
              <a:latin typeface="Arial Narrow"/>
              <a:cs typeface="Arial Narrow"/>
            </a:endParaRPr>
          </a:p>
        </p:txBody>
      </p:sp>
      <p:sp>
        <p:nvSpPr>
          <p:cNvPr id="10503" name="object 10503"/>
          <p:cNvSpPr txBox="1"/>
          <p:nvPr/>
        </p:nvSpPr>
        <p:spPr>
          <a:xfrm>
            <a:off x="5670190" y="3368679"/>
            <a:ext cx="960031" cy="105129"/>
          </a:xfrm>
          <a:prstGeom prst="rect">
            <a:avLst/>
          </a:prstGeom>
        </p:spPr>
        <p:txBody>
          <a:bodyPr vert="horz" wrap="square" lIns="0" tIns="8417" rIns="0" bIns="0" rtlCol="0">
            <a:spAutoFit/>
          </a:bodyPr>
          <a:lstStyle/>
          <a:p>
            <a:pPr marL="8861" defTabSz="637977">
              <a:spcBef>
                <a:spcPts val="66"/>
              </a:spcBef>
            </a:pPr>
            <a:r>
              <a:rPr sz="628" spc="-3" dirty="0">
                <a:solidFill>
                  <a:prstClr val="black"/>
                </a:solidFill>
                <a:latin typeface="Arial Narrow"/>
                <a:cs typeface="Arial Narrow"/>
              </a:rPr>
              <a:t>Surface </a:t>
            </a:r>
            <a:r>
              <a:rPr sz="628" spc="3" dirty="0">
                <a:solidFill>
                  <a:prstClr val="black"/>
                </a:solidFill>
                <a:latin typeface="Arial Narrow"/>
                <a:cs typeface="Arial Narrow"/>
              </a:rPr>
              <a:t>marker, intregrin</a:t>
            </a:r>
            <a:r>
              <a:rPr sz="628" spc="56" dirty="0">
                <a:solidFill>
                  <a:prstClr val="black"/>
                </a:solidFill>
                <a:latin typeface="Arial Narrow"/>
                <a:cs typeface="Arial Narrow"/>
              </a:rPr>
              <a:t> </a:t>
            </a:r>
            <a:r>
              <a:rPr sz="628" spc="3" dirty="0">
                <a:solidFill>
                  <a:prstClr val="black"/>
                </a:solidFill>
                <a:latin typeface="Arial Narrow"/>
                <a:cs typeface="Arial Narrow"/>
              </a:rPr>
              <a:t>family</a:t>
            </a:r>
            <a:endParaRPr sz="628">
              <a:solidFill>
                <a:prstClr val="black"/>
              </a:solidFill>
              <a:latin typeface="Arial Narrow"/>
              <a:cs typeface="Arial Narrow"/>
            </a:endParaRPr>
          </a:p>
        </p:txBody>
      </p:sp>
      <p:sp>
        <p:nvSpPr>
          <p:cNvPr id="10504" name="object 10504"/>
          <p:cNvSpPr txBox="1"/>
          <p:nvPr/>
        </p:nvSpPr>
        <p:spPr>
          <a:xfrm>
            <a:off x="6923460" y="3368679"/>
            <a:ext cx="1266603" cy="105129"/>
          </a:xfrm>
          <a:prstGeom prst="rect">
            <a:avLst/>
          </a:prstGeom>
        </p:spPr>
        <p:txBody>
          <a:bodyPr vert="horz" wrap="square" lIns="0" tIns="8417" rIns="0" bIns="0" rtlCol="0">
            <a:spAutoFit/>
          </a:bodyPr>
          <a:lstStyle/>
          <a:p>
            <a:pPr marL="8861" defTabSz="637977">
              <a:spcBef>
                <a:spcPts val="66"/>
              </a:spcBef>
            </a:pPr>
            <a:r>
              <a:rPr sz="628" spc="-7" dirty="0">
                <a:solidFill>
                  <a:prstClr val="black"/>
                </a:solidFill>
                <a:latin typeface="Arial Narrow"/>
                <a:cs typeface="Arial Narrow"/>
              </a:rPr>
              <a:t>Cell </a:t>
            </a:r>
            <a:r>
              <a:rPr sz="628" spc="-3" dirty="0">
                <a:solidFill>
                  <a:prstClr val="black"/>
                </a:solidFill>
                <a:latin typeface="Arial Narrow"/>
                <a:cs typeface="Arial Narrow"/>
              </a:rPr>
              <a:t>adhesion, </a:t>
            </a:r>
            <a:r>
              <a:rPr sz="628" dirty="0">
                <a:solidFill>
                  <a:prstClr val="black"/>
                </a:solidFill>
                <a:latin typeface="Arial Narrow"/>
                <a:cs typeface="Arial Narrow"/>
              </a:rPr>
              <a:t>recognition,</a:t>
            </a:r>
            <a:r>
              <a:rPr sz="628" spc="80" dirty="0">
                <a:solidFill>
                  <a:prstClr val="black"/>
                </a:solidFill>
                <a:latin typeface="Arial Narrow"/>
                <a:cs typeface="Arial Narrow"/>
              </a:rPr>
              <a:t> </a:t>
            </a:r>
            <a:r>
              <a:rPr sz="628" dirty="0">
                <a:solidFill>
                  <a:prstClr val="black"/>
                </a:solidFill>
                <a:latin typeface="Arial Narrow"/>
                <a:cs typeface="Arial Narrow"/>
              </a:rPr>
              <a:t>embryogenesis</a:t>
            </a:r>
            <a:endParaRPr sz="628">
              <a:solidFill>
                <a:prstClr val="black"/>
              </a:solidFill>
              <a:latin typeface="Arial Narrow"/>
              <a:cs typeface="Arial Narrow"/>
            </a:endParaRPr>
          </a:p>
        </p:txBody>
      </p:sp>
      <p:sp>
        <p:nvSpPr>
          <p:cNvPr id="10505" name="object 10505"/>
          <p:cNvSpPr txBox="1"/>
          <p:nvPr/>
        </p:nvSpPr>
        <p:spPr>
          <a:xfrm>
            <a:off x="5670206" y="3502799"/>
            <a:ext cx="874085" cy="105129"/>
          </a:xfrm>
          <a:prstGeom prst="rect">
            <a:avLst/>
          </a:prstGeom>
        </p:spPr>
        <p:txBody>
          <a:bodyPr vert="horz" wrap="square" lIns="0" tIns="8417" rIns="0" bIns="0" rtlCol="0">
            <a:spAutoFit/>
          </a:bodyPr>
          <a:lstStyle/>
          <a:p>
            <a:pPr marL="8861" defTabSz="637977">
              <a:spcBef>
                <a:spcPts val="66"/>
              </a:spcBef>
            </a:pPr>
            <a:r>
              <a:rPr sz="628" spc="-3" dirty="0">
                <a:solidFill>
                  <a:prstClr val="black"/>
                </a:solidFill>
                <a:latin typeface="Arial Narrow"/>
                <a:cs typeface="Arial Narrow"/>
              </a:rPr>
              <a:t>Surface </a:t>
            </a:r>
            <a:r>
              <a:rPr sz="628" spc="3" dirty="0">
                <a:solidFill>
                  <a:prstClr val="black"/>
                </a:solidFill>
                <a:latin typeface="Arial Narrow"/>
                <a:cs typeface="Arial Narrow"/>
              </a:rPr>
              <a:t>marker,</a:t>
            </a:r>
            <a:r>
              <a:rPr sz="628" spc="24" dirty="0">
                <a:solidFill>
                  <a:prstClr val="black"/>
                </a:solidFill>
                <a:latin typeface="Arial Narrow"/>
                <a:cs typeface="Arial Narrow"/>
              </a:rPr>
              <a:t> </a:t>
            </a:r>
            <a:r>
              <a:rPr sz="628" dirty="0">
                <a:solidFill>
                  <a:prstClr val="black"/>
                </a:solidFill>
                <a:latin typeface="Arial Narrow"/>
                <a:cs typeface="Arial Narrow"/>
              </a:rPr>
              <a:t>glycoprotein</a:t>
            </a:r>
            <a:endParaRPr sz="628">
              <a:solidFill>
                <a:prstClr val="black"/>
              </a:solidFill>
              <a:latin typeface="Arial Narrow"/>
              <a:cs typeface="Arial Narrow"/>
            </a:endParaRPr>
          </a:p>
        </p:txBody>
      </p:sp>
      <p:sp>
        <p:nvSpPr>
          <p:cNvPr id="10506" name="object 10506"/>
          <p:cNvSpPr txBox="1"/>
          <p:nvPr/>
        </p:nvSpPr>
        <p:spPr>
          <a:xfrm>
            <a:off x="6923475" y="3502799"/>
            <a:ext cx="1116419" cy="105129"/>
          </a:xfrm>
          <a:prstGeom prst="rect">
            <a:avLst/>
          </a:prstGeom>
        </p:spPr>
        <p:txBody>
          <a:bodyPr vert="horz" wrap="square" lIns="0" tIns="8417" rIns="0" bIns="0" rtlCol="0">
            <a:spAutoFit/>
          </a:bodyPr>
          <a:lstStyle/>
          <a:p>
            <a:pPr marL="8861" defTabSz="637977">
              <a:spcBef>
                <a:spcPts val="66"/>
              </a:spcBef>
            </a:pPr>
            <a:r>
              <a:rPr sz="628" spc="-7" dirty="0">
                <a:solidFill>
                  <a:prstClr val="black"/>
                </a:solidFill>
                <a:latin typeface="Arial Narrow"/>
                <a:cs typeface="Arial Narrow"/>
              </a:rPr>
              <a:t>Cell </a:t>
            </a:r>
            <a:r>
              <a:rPr sz="628" dirty="0">
                <a:solidFill>
                  <a:prstClr val="black"/>
                </a:solidFill>
                <a:latin typeface="Arial Narrow"/>
                <a:cs typeface="Arial Narrow"/>
              </a:rPr>
              <a:t>interactions, </a:t>
            </a:r>
            <a:r>
              <a:rPr sz="628" spc="-3" dirty="0">
                <a:solidFill>
                  <a:prstClr val="black"/>
                </a:solidFill>
                <a:latin typeface="Arial Narrow"/>
                <a:cs typeface="Arial Narrow"/>
              </a:rPr>
              <a:t>adhesion,</a:t>
            </a:r>
            <a:r>
              <a:rPr sz="628" spc="87" dirty="0">
                <a:solidFill>
                  <a:prstClr val="black"/>
                </a:solidFill>
                <a:latin typeface="Arial Narrow"/>
                <a:cs typeface="Arial Narrow"/>
              </a:rPr>
              <a:t> </a:t>
            </a:r>
            <a:r>
              <a:rPr sz="628" spc="3" dirty="0">
                <a:solidFill>
                  <a:prstClr val="black"/>
                </a:solidFill>
                <a:latin typeface="Arial Narrow"/>
                <a:cs typeface="Arial Narrow"/>
              </a:rPr>
              <a:t>migration</a:t>
            </a:r>
            <a:endParaRPr sz="628">
              <a:solidFill>
                <a:prstClr val="black"/>
              </a:solidFill>
              <a:latin typeface="Arial Narrow"/>
              <a:cs typeface="Arial Narrow"/>
            </a:endParaRPr>
          </a:p>
        </p:txBody>
      </p:sp>
      <p:sp>
        <p:nvSpPr>
          <p:cNvPr id="10507" name="object 10507"/>
          <p:cNvSpPr txBox="1"/>
          <p:nvPr/>
        </p:nvSpPr>
        <p:spPr>
          <a:xfrm>
            <a:off x="5670197" y="3636920"/>
            <a:ext cx="1100913" cy="196983"/>
          </a:xfrm>
          <a:prstGeom prst="rect">
            <a:avLst/>
          </a:prstGeom>
        </p:spPr>
        <p:txBody>
          <a:bodyPr vert="horz" wrap="square" lIns="0" tIns="17278" rIns="0" bIns="0" rtlCol="0">
            <a:spAutoFit/>
          </a:bodyPr>
          <a:lstStyle/>
          <a:p>
            <a:pPr marL="8861" marR="3544" indent="-443" defTabSz="637977">
              <a:lnSpc>
                <a:spcPts val="698"/>
              </a:lnSpc>
              <a:spcBef>
                <a:spcPts val="136"/>
              </a:spcBef>
            </a:pPr>
            <a:r>
              <a:rPr sz="628" spc="-3" dirty="0">
                <a:solidFill>
                  <a:prstClr val="black"/>
                </a:solidFill>
                <a:latin typeface="Arial Narrow"/>
                <a:cs typeface="Arial Narrow"/>
              </a:rPr>
              <a:t>Protein </a:t>
            </a:r>
            <a:r>
              <a:rPr sz="628" dirty="0">
                <a:solidFill>
                  <a:prstClr val="black"/>
                </a:solidFill>
                <a:latin typeface="Arial Narrow"/>
                <a:cs typeface="Arial Narrow"/>
              </a:rPr>
              <a:t>tyrosine </a:t>
            </a:r>
            <a:r>
              <a:rPr sz="628" spc="-3" dirty="0">
                <a:solidFill>
                  <a:prstClr val="black"/>
                </a:solidFill>
                <a:latin typeface="Arial Narrow"/>
                <a:cs typeface="Arial Narrow"/>
              </a:rPr>
              <a:t>phosphatase  </a:t>
            </a:r>
            <a:r>
              <a:rPr sz="628" dirty="0">
                <a:solidFill>
                  <a:prstClr val="black"/>
                </a:solidFill>
                <a:latin typeface="Arial Narrow"/>
                <a:cs typeface="Arial Narrow"/>
              </a:rPr>
              <a:t>receptor; leukocyte common</a:t>
            </a:r>
            <a:r>
              <a:rPr sz="628" spc="52" dirty="0">
                <a:solidFill>
                  <a:prstClr val="black"/>
                </a:solidFill>
                <a:latin typeface="Arial Narrow"/>
                <a:cs typeface="Arial Narrow"/>
              </a:rPr>
              <a:t> </a:t>
            </a:r>
            <a:r>
              <a:rPr sz="628" dirty="0">
                <a:solidFill>
                  <a:prstClr val="black"/>
                </a:solidFill>
                <a:latin typeface="Arial Narrow"/>
                <a:cs typeface="Arial Narrow"/>
              </a:rPr>
              <a:t>antigen</a:t>
            </a:r>
            <a:endParaRPr sz="628">
              <a:solidFill>
                <a:prstClr val="black"/>
              </a:solidFill>
              <a:latin typeface="Arial Narrow"/>
              <a:cs typeface="Arial Narrow"/>
            </a:endParaRPr>
          </a:p>
        </p:txBody>
      </p:sp>
      <p:sp>
        <p:nvSpPr>
          <p:cNvPr id="10508" name="object 10508"/>
          <p:cNvSpPr txBox="1"/>
          <p:nvPr/>
        </p:nvSpPr>
        <p:spPr>
          <a:xfrm>
            <a:off x="6923522" y="3636920"/>
            <a:ext cx="1023384" cy="196983"/>
          </a:xfrm>
          <a:prstGeom prst="rect">
            <a:avLst/>
          </a:prstGeom>
        </p:spPr>
        <p:txBody>
          <a:bodyPr vert="horz" wrap="square" lIns="0" tIns="17278" rIns="0" bIns="0" rtlCol="0">
            <a:spAutoFit/>
          </a:bodyPr>
          <a:lstStyle/>
          <a:p>
            <a:pPr marL="8861" marR="3544" defTabSz="637977">
              <a:lnSpc>
                <a:spcPts val="698"/>
              </a:lnSpc>
              <a:spcBef>
                <a:spcPts val="136"/>
              </a:spcBef>
            </a:pPr>
            <a:r>
              <a:rPr sz="628" spc="-7" dirty="0">
                <a:solidFill>
                  <a:prstClr val="black"/>
                </a:solidFill>
                <a:latin typeface="Arial Narrow"/>
                <a:cs typeface="Arial Narrow"/>
              </a:rPr>
              <a:t>Cell </a:t>
            </a:r>
            <a:r>
              <a:rPr sz="628" spc="3" dirty="0">
                <a:solidFill>
                  <a:prstClr val="black"/>
                </a:solidFill>
                <a:latin typeface="Arial Narrow"/>
                <a:cs typeface="Arial Narrow"/>
              </a:rPr>
              <a:t>growth </a:t>
            </a:r>
            <a:r>
              <a:rPr sz="628" spc="-3" dirty="0">
                <a:solidFill>
                  <a:prstClr val="black"/>
                </a:solidFill>
                <a:latin typeface="Arial Narrow"/>
                <a:cs typeface="Arial Narrow"/>
              </a:rPr>
              <a:t>and </a:t>
            </a:r>
            <a:r>
              <a:rPr sz="628" spc="3" dirty="0">
                <a:solidFill>
                  <a:prstClr val="black"/>
                </a:solidFill>
                <a:latin typeface="Arial Narrow"/>
                <a:cs typeface="Arial Narrow"/>
              </a:rPr>
              <a:t>differentiation,  </a:t>
            </a:r>
            <a:r>
              <a:rPr sz="628" dirty="0">
                <a:solidFill>
                  <a:prstClr val="black"/>
                </a:solidFill>
                <a:latin typeface="Arial Narrow"/>
                <a:cs typeface="Arial Narrow"/>
              </a:rPr>
              <a:t>mesenchymal, hematopoetic</a:t>
            </a:r>
            <a:r>
              <a:rPr sz="628" spc="3" dirty="0">
                <a:solidFill>
                  <a:prstClr val="black"/>
                </a:solidFill>
                <a:latin typeface="Arial Narrow"/>
                <a:cs typeface="Arial Narrow"/>
              </a:rPr>
              <a:t> </a:t>
            </a:r>
            <a:r>
              <a:rPr sz="628" dirty="0">
                <a:solidFill>
                  <a:prstClr val="black"/>
                </a:solidFill>
                <a:latin typeface="Arial Narrow"/>
                <a:cs typeface="Arial Narrow"/>
              </a:rPr>
              <a:t>cells</a:t>
            </a:r>
            <a:endParaRPr sz="628">
              <a:solidFill>
                <a:prstClr val="black"/>
              </a:solidFill>
              <a:latin typeface="Arial Narrow"/>
              <a:cs typeface="Arial Narrow"/>
            </a:endParaRPr>
          </a:p>
        </p:txBody>
      </p:sp>
      <p:sp>
        <p:nvSpPr>
          <p:cNvPr id="10509" name="object 10509"/>
          <p:cNvSpPr txBox="1"/>
          <p:nvPr/>
        </p:nvSpPr>
        <p:spPr>
          <a:xfrm>
            <a:off x="5670205" y="3859447"/>
            <a:ext cx="742507" cy="105129"/>
          </a:xfrm>
          <a:prstGeom prst="rect">
            <a:avLst/>
          </a:prstGeom>
        </p:spPr>
        <p:txBody>
          <a:bodyPr vert="horz" wrap="square" lIns="0" tIns="8417" rIns="0" bIns="0" rtlCol="0">
            <a:spAutoFit/>
          </a:bodyPr>
          <a:lstStyle/>
          <a:p>
            <a:pPr marL="8861" defTabSz="637977">
              <a:spcBef>
                <a:spcPts val="66"/>
              </a:spcBef>
            </a:pPr>
            <a:r>
              <a:rPr sz="628" spc="-3" dirty="0">
                <a:solidFill>
                  <a:prstClr val="black"/>
                </a:solidFill>
                <a:latin typeface="Arial Narrow"/>
                <a:cs typeface="Arial Narrow"/>
              </a:rPr>
              <a:t>Surface </a:t>
            </a:r>
            <a:r>
              <a:rPr sz="628" spc="3" dirty="0">
                <a:solidFill>
                  <a:prstClr val="black"/>
                </a:solidFill>
                <a:latin typeface="Arial Narrow"/>
                <a:cs typeface="Arial Narrow"/>
              </a:rPr>
              <a:t>marker,</a:t>
            </a:r>
            <a:r>
              <a:rPr sz="628" spc="24" dirty="0">
                <a:solidFill>
                  <a:prstClr val="black"/>
                </a:solidFill>
                <a:latin typeface="Arial Narrow"/>
                <a:cs typeface="Arial Narrow"/>
              </a:rPr>
              <a:t> </a:t>
            </a:r>
            <a:r>
              <a:rPr sz="628" spc="-3" dirty="0">
                <a:solidFill>
                  <a:prstClr val="black"/>
                </a:solidFill>
                <a:latin typeface="Arial Narrow"/>
                <a:cs typeface="Arial Narrow"/>
              </a:rPr>
              <a:t>enzyme</a:t>
            </a:r>
            <a:endParaRPr sz="628">
              <a:solidFill>
                <a:prstClr val="black"/>
              </a:solidFill>
              <a:latin typeface="Arial Narrow"/>
              <a:cs typeface="Arial Narrow"/>
            </a:endParaRPr>
          </a:p>
        </p:txBody>
      </p:sp>
      <p:sp>
        <p:nvSpPr>
          <p:cNvPr id="10510" name="object 10510"/>
          <p:cNvSpPr txBox="1"/>
          <p:nvPr/>
        </p:nvSpPr>
        <p:spPr>
          <a:xfrm>
            <a:off x="6923483" y="3859447"/>
            <a:ext cx="1088065" cy="197877"/>
          </a:xfrm>
          <a:prstGeom prst="rect">
            <a:avLst/>
          </a:prstGeom>
        </p:spPr>
        <p:txBody>
          <a:bodyPr vert="horz" wrap="square" lIns="0" tIns="18163" rIns="0" bIns="0" rtlCol="0">
            <a:spAutoFit/>
          </a:bodyPr>
          <a:lstStyle/>
          <a:p>
            <a:pPr marL="8861" marR="3544" indent="-443" defTabSz="637977">
              <a:lnSpc>
                <a:spcPts val="691"/>
              </a:lnSpc>
              <a:spcBef>
                <a:spcPts val="142"/>
              </a:spcBef>
            </a:pPr>
            <a:r>
              <a:rPr sz="628" spc="-7" dirty="0">
                <a:solidFill>
                  <a:prstClr val="black"/>
                </a:solidFill>
                <a:latin typeface="Arial Narrow"/>
                <a:cs typeface="Arial Narrow"/>
              </a:rPr>
              <a:t>Converts </a:t>
            </a:r>
            <a:r>
              <a:rPr sz="628" spc="-3" dirty="0">
                <a:solidFill>
                  <a:prstClr val="black"/>
                </a:solidFill>
                <a:latin typeface="Arial Narrow"/>
                <a:cs typeface="Arial Narrow"/>
              </a:rPr>
              <a:t>adenosine </a:t>
            </a:r>
            <a:r>
              <a:rPr sz="628" dirty="0">
                <a:solidFill>
                  <a:prstClr val="black"/>
                </a:solidFill>
                <a:latin typeface="Arial Narrow"/>
                <a:cs typeface="Arial Narrow"/>
              </a:rPr>
              <a:t>monophosphate  to</a:t>
            </a:r>
            <a:r>
              <a:rPr sz="628" spc="17" dirty="0">
                <a:solidFill>
                  <a:prstClr val="black"/>
                </a:solidFill>
                <a:latin typeface="Arial Narrow"/>
                <a:cs typeface="Arial Narrow"/>
              </a:rPr>
              <a:t> </a:t>
            </a:r>
            <a:r>
              <a:rPr sz="628" spc="-3" dirty="0">
                <a:solidFill>
                  <a:prstClr val="black"/>
                </a:solidFill>
                <a:latin typeface="Arial Narrow"/>
                <a:cs typeface="Arial Narrow"/>
              </a:rPr>
              <a:t>adenosine</a:t>
            </a:r>
            <a:endParaRPr sz="628">
              <a:solidFill>
                <a:prstClr val="black"/>
              </a:solidFill>
              <a:latin typeface="Arial Narrow"/>
              <a:cs typeface="Arial Narrow"/>
            </a:endParaRPr>
          </a:p>
        </p:txBody>
      </p:sp>
      <p:sp>
        <p:nvSpPr>
          <p:cNvPr id="10511" name="object 10511"/>
          <p:cNvSpPr txBox="1"/>
          <p:nvPr/>
        </p:nvSpPr>
        <p:spPr>
          <a:xfrm>
            <a:off x="5670197" y="4081974"/>
            <a:ext cx="817821" cy="197877"/>
          </a:xfrm>
          <a:prstGeom prst="rect">
            <a:avLst/>
          </a:prstGeom>
        </p:spPr>
        <p:txBody>
          <a:bodyPr vert="horz" wrap="square" lIns="0" tIns="18163" rIns="0" bIns="0" rtlCol="0">
            <a:spAutoFit/>
          </a:bodyPr>
          <a:lstStyle/>
          <a:p>
            <a:pPr marL="8861" marR="3544" indent="-443" defTabSz="637977">
              <a:lnSpc>
                <a:spcPts val="691"/>
              </a:lnSpc>
              <a:spcBef>
                <a:spcPts val="142"/>
              </a:spcBef>
            </a:pPr>
            <a:r>
              <a:rPr sz="628" spc="-3" dirty="0">
                <a:solidFill>
                  <a:prstClr val="black"/>
                </a:solidFill>
                <a:latin typeface="Arial Narrow"/>
                <a:cs typeface="Arial Narrow"/>
              </a:rPr>
              <a:t>Surface </a:t>
            </a:r>
            <a:r>
              <a:rPr sz="628" spc="3" dirty="0">
                <a:solidFill>
                  <a:prstClr val="black"/>
                </a:solidFill>
                <a:latin typeface="Arial Narrow"/>
                <a:cs typeface="Arial Narrow"/>
              </a:rPr>
              <a:t>marker, </a:t>
            </a:r>
            <a:r>
              <a:rPr sz="628" spc="-3" dirty="0">
                <a:solidFill>
                  <a:prstClr val="black"/>
                </a:solidFill>
                <a:latin typeface="Arial Narrow"/>
                <a:cs typeface="Arial Narrow"/>
              </a:rPr>
              <a:t>GPI-linked  </a:t>
            </a:r>
            <a:r>
              <a:rPr sz="628" dirty="0">
                <a:solidFill>
                  <a:prstClr val="black"/>
                </a:solidFill>
                <a:latin typeface="Arial Narrow"/>
                <a:cs typeface="Arial Narrow"/>
              </a:rPr>
              <a:t>glycoprotein</a:t>
            </a:r>
            <a:endParaRPr sz="628">
              <a:solidFill>
                <a:prstClr val="black"/>
              </a:solidFill>
              <a:latin typeface="Arial Narrow"/>
              <a:cs typeface="Arial Narrow"/>
            </a:endParaRPr>
          </a:p>
        </p:txBody>
      </p:sp>
      <p:sp>
        <p:nvSpPr>
          <p:cNvPr id="10512" name="object 10512"/>
          <p:cNvSpPr txBox="1"/>
          <p:nvPr/>
        </p:nvSpPr>
        <p:spPr>
          <a:xfrm>
            <a:off x="6923523" y="4081974"/>
            <a:ext cx="1280337" cy="197877"/>
          </a:xfrm>
          <a:prstGeom prst="rect">
            <a:avLst/>
          </a:prstGeom>
        </p:spPr>
        <p:txBody>
          <a:bodyPr vert="horz" wrap="square" lIns="0" tIns="18163" rIns="0" bIns="0" rtlCol="0">
            <a:spAutoFit/>
          </a:bodyPr>
          <a:lstStyle/>
          <a:p>
            <a:pPr marL="8861" marR="3544" defTabSz="637977">
              <a:lnSpc>
                <a:spcPts val="691"/>
              </a:lnSpc>
              <a:spcBef>
                <a:spcPts val="142"/>
              </a:spcBef>
            </a:pPr>
            <a:r>
              <a:rPr sz="628" dirty="0">
                <a:solidFill>
                  <a:prstClr val="black"/>
                </a:solidFill>
                <a:latin typeface="Arial Narrow"/>
                <a:cs typeface="Arial Narrow"/>
              </a:rPr>
              <a:t>Mesenchymal </a:t>
            </a:r>
            <a:r>
              <a:rPr sz="628" spc="3" dirty="0">
                <a:solidFill>
                  <a:prstClr val="black"/>
                </a:solidFill>
                <a:latin typeface="Arial Narrow"/>
                <a:cs typeface="Arial Narrow"/>
              </a:rPr>
              <a:t>stromal </a:t>
            </a:r>
            <a:r>
              <a:rPr sz="628" dirty="0">
                <a:solidFill>
                  <a:prstClr val="black"/>
                </a:solidFill>
                <a:latin typeface="Arial Narrow"/>
                <a:cs typeface="Arial Narrow"/>
              </a:rPr>
              <a:t>cells, hematopoietic  </a:t>
            </a:r>
            <a:r>
              <a:rPr sz="628" spc="3" dirty="0">
                <a:solidFill>
                  <a:prstClr val="black"/>
                </a:solidFill>
                <a:latin typeface="Arial Narrow"/>
                <a:cs typeface="Arial Narrow"/>
              </a:rPr>
              <a:t>stem cell, </a:t>
            </a:r>
            <a:r>
              <a:rPr sz="628" dirty="0">
                <a:solidFill>
                  <a:prstClr val="black"/>
                </a:solidFill>
                <a:latin typeface="Arial Narrow"/>
                <a:cs typeface="Arial Narrow"/>
              </a:rPr>
              <a:t>neuron, </a:t>
            </a:r>
            <a:r>
              <a:rPr sz="628" spc="3" dirty="0">
                <a:solidFill>
                  <a:prstClr val="black"/>
                </a:solidFill>
                <a:latin typeface="Arial Narrow"/>
                <a:cs typeface="Arial Narrow"/>
              </a:rPr>
              <a:t>T-cell</a:t>
            </a:r>
            <a:r>
              <a:rPr sz="628" spc="80" dirty="0">
                <a:solidFill>
                  <a:prstClr val="black"/>
                </a:solidFill>
                <a:latin typeface="Arial Narrow"/>
                <a:cs typeface="Arial Narrow"/>
              </a:rPr>
              <a:t> </a:t>
            </a:r>
            <a:r>
              <a:rPr sz="628" dirty="0">
                <a:solidFill>
                  <a:prstClr val="black"/>
                </a:solidFill>
                <a:latin typeface="Arial Narrow"/>
                <a:cs typeface="Arial Narrow"/>
              </a:rPr>
              <a:t>activation</a:t>
            </a:r>
            <a:endParaRPr sz="628">
              <a:solidFill>
                <a:prstClr val="black"/>
              </a:solidFill>
              <a:latin typeface="Arial Narrow"/>
              <a:cs typeface="Arial Narrow"/>
            </a:endParaRPr>
          </a:p>
        </p:txBody>
      </p:sp>
      <p:sp>
        <p:nvSpPr>
          <p:cNvPr id="10513" name="object 10513"/>
          <p:cNvSpPr txBox="1"/>
          <p:nvPr/>
        </p:nvSpPr>
        <p:spPr>
          <a:xfrm>
            <a:off x="3954769" y="626613"/>
            <a:ext cx="1628997" cy="3837368"/>
          </a:xfrm>
          <a:prstGeom prst="rect">
            <a:avLst/>
          </a:prstGeom>
        </p:spPr>
        <p:txBody>
          <a:bodyPr vert="horz" wrap="square" lIns="0" tIns="8417" rIns="0" bIns="0" rtlCol="0">
            <a:spAutoFit/>
          </a:bodyPr>
          <a:lstStyle/>
          <a:p>
            <a:pPr marL="8861" defTabSz="637977">
              <a:lnSpc>
                <a:spcPts val="757"/>
              </a:lnSpc>
              <a:spcBef>
                <a:spcPts val="66"/>
              </a:spcBef>
            </a:pPr>
            <a:r>
              <a:rPr sz="663" spc="-14" dirty="0">
                <a:solidFill>
                  <a:srgbClr val="959CA1"/>
                </a:solidFill>
                <a:latin typeface="Arial Narrow"/>
                <a:cs typeface="Arial Narrow"/>
              </a:rPr>
              <a:t>TABLE</a:t>
            </a:r>
            <a:endParaRPr sz="663">
              <a:solidFill>
                <a:prstClr val="black"/>
              </a:solidFill>
              <a:latin typeface="Arial Narrow"/>
              <a:cs typeface="Arial Narrow"/>
            </a:endParaRPr>
          </a:p>
          <a:p>
            <a:pPr marL="8861" defTabSz="637977">
              <a:lnSpc>
                <a:spcPts val="883"/>
              </a:lnSpc>
            </a:pPr>
            <a:r>
              <a:rPr sz="767" spc="17" dirty="0">
                <a:solidFill>
                  <a:prstClr val="black"/>
                </a:solidFill>
                <a:latin typeface="Arial Narrow"/>
                <a:cs typeface="Arial Narrow"/>
              </a:rPr>
              <a:t>Human </a:t>
            </a:r>
            <a:r>
              <a:rPr sz="767" spc="28" dirty="0">
                <a:solidFill>
                  <a:prstClr val="black"/>
                </a:solidFill>
                <a:latin typeface="Arial Narrow"/>
                <a:cs typeface="Arial Narrow"/>
              </a:rPr>
              <a:t>embryonic </a:t>
            </a:r>
            <a:r>
              <a:rPr sz="767" spc="35" dirty="0">
                <a:solidFill>
                  <a:prstClr val="black"/>
                </a:solidFill>
                <a:latin typeface="Arial Narrow"/>
                <a:cs typeface="Arial Narrow"/>
              </a:rPr>
              <a:t>stem-cell</a:t>
            </a:r>
            <a:r>
              <a:rPr sz="767" spc="21" dirty="0">
                <a:solidFill>
                  <a:prstClr val="black"/>
                </a:solidFill>
                <a:latin typeface="Arial Narrow"/>
                <a:cs typeface="Arial Narrow"/>
              </a:rPr>
              <a:t> </a:t>
            </a:r>
            <a:r>
              <a:rPr sz="767" spc="38" dirty="0">
                <a:solidFill>
                  <a:prstClr val="black"/>
                </a:solidFill>
                <a:latin typeface="Arial Narrow"/>
                <a:cs typeface="Arial Narrow"/>
              </a:rPr>
              <a:t>markers</a:t>
            </a:r>
            <a:r>
              <a:rPr sz="733" spc="57" baseline="39682" dirty="0">
                <a:solidFill>
                  <a:srgbClr val="007FAC"/>
                </a:solidFill>
                <a:latin typeface="Arial Narrow"/>
                <a:cs typeface="Arial Narrow"/>
                <a:hlinkClick r:id="rId6" action="ppaction://hlinksldjump"/>
              </a:rPr>
              <a:t>24-28</a:t>
            </a:r>
            <a:endParaRPr sz="733" baseline="39682">
              <a:solidFill>
                <a:prstClr val="black"/>
              </a:solidFill>
              <a:latin typeface="Arial Narrow"/>
              <a:cs typeface="Arial Narrow"/>
            </a:endParaRPr>
          </a:p>
          <a:p>
            <a:pPr marL="8861" defTabSz="637977">
              <a:spcBef>
                <a:spcPts val="164"/>
              </a:spcBef>
              <a:tabLst>
                <a:tab pos="1178928" algn="l"/>
              </a:tabLst>
            </a:pPr>
            <a:r>
              <a:rPr sz="628" spc="24" dirty="0">
                <a:solidFill>
                  <a:prstClr val="black"/>
                </a:solidFill>
                <a:latin typeface="Arial Narrow"/>
                <a:cs typeface="Arial Narrow"/>
              </a:rPr>
              <a:t>Marker	</a:t>
            </a:r>
            <a:r>
              <a:rPr sz="628" spc="17" dirty="0">
                <a:solidFill>
                  <a:prstClr val="black"/>
                </a:solidFill>
                <a:latin typeface="Arial Narrow"/>
                <a:cs typeface="Arial Narrow"/>
              </a:rPr>
              <a:t>Characteristic</a:t>
            </a:r>
            <a:endParaRPr sz="628">
              <a:solidFill>
                <a:prstClr val="black"/>
              </a:solidFill>
              <a:latin typeface="Arial Narrow"/>
              <a:cs typeface="Arial Narrow"/>
            </a:endParaRPr>
          </a:p>
          <a:p>
            <a:pPr marL="8861" marR="627786" defTabSz="637977">
              <a:lnSpc>
                <a:spcPts val="698"/>
              </a:lnSpc>
              <a:spcBef>
                <a:spcPts val="384"/>
              </a:spcBef>
            </a:pPr>
            <a:r>
              <a:rPr sz="628" dirty="0">
                <a:solidFill>
                  <a:prstClr val="black"/>
                </a:solidFill>
                <a:latin typeface="Arial Narrow"/>
                <a:cs typeface="Arial Narrow"/>
              </a:rPr>
              <a:t>Stage-specific embryonic  antigens (cell surface</a:t>
            </a:r>
            <a:r>
              <a:rPr sz="628" spc="87" dirty="0">
                <a:solidFill>
                  <a:prstClr val="black"/>
                </a:solidFill>
                <a:latin typeface="Arial Narrow"/>
                <a:cs typeface="Arial Narrow"/>
              </a:rPr>
              <a:t> </a:t>
            </a:r>
            <a:r>
              <a:rPr sz="628" spc="-3" dirty="0">
                <a:solidFill>
                  <a:prstClr val="black"/>
                </a:solidFill>
                <a:latin typeface="Arial Narrow"/>
                <a:cs typeface="Arial Narrow"/>
              </a:rPr>
              <a:t>associated)</a:t>
            </a:r>
            <a:endParaRPr sz="628">
              <a:solidFill>
                <a:prstClr val="black"/>
              </a:solidFill>
              <a:latin typeface="Arial Narrow"/>
              <a:cs typeface="Arial Narrow"/>
            </a:endParaRPr>
          </a:p>
          <a:p>
            <a:pPr marL="88164" defTabSz="637977">
              <a:spcBef>
                <a:spcPts val="285"/>
              </a:spcBef>
              <a:tabLst>
                <a:tab pos="1178928" algn="l"/>
              </a:tabLst>
            </a:pPr>
            <a:r>
              <a:rPr sz="628" spc="-17" dirty="0">
                <a:solidFill>
                  <a:prstClr val="black"/>
                </a:solidFill>
                <a:latin typeface="Arial Narrow"/>
                <a:cs typeface="Arial Narrow"/>
              </a:rPr>
              <a:t>SSEA-1</a:t>
            </a:r>
            <a:r>
              <a:rPr sz="628" spc="35" dirty="0">
                <a:solidFill>
                  <a:prstClr val="black"/>
                </a:solidFill>
                <a:latin typeface="Arial Narrow"/>
                <a:cs typeface="Arial Narrow"/>
              </a:rPr>
              <a:t> </a:t>
            </a:r>
            <a:r>
              <a:rPr sz="628" spc="-3" dirty="0">
                <a:solidFill>
                  <a:prstClr val="black"/>
                </a:solidFill>
                <a:latin typeface="Arial Narrow"/>
                <a:cs typeface="Arial Narrow"/>
              </a:rPr>
              <a:t>(CD15/Lewis</a:t>
            </a:r>
            <a:r>
              <a:rPr sz="628" spc="35" dirty="0">
                <a:solidFill>
                  <a:prstClr val="black"/>
                </a:solidFill>
                <a:latin typeface="Arial Narrow"/>
                <a:cs typeface="Arial Narrow"/>
              </a:rPr>
              <a:t> </a:t>
            </a:r>
            <a:r>
              <a:rPr sz="628" spc="-14" dirty="0">
                <a:solidFill>
                  <a:prstClr val="black"/>
                </a:solidFill>
                <a:latin typeface="Arial Narrow"/>
                <a:cs typeface="Arial Narrow"/>
              </a:rPr>
              <a:t>x)	</a:t>
            </a:r>
            <a:r>
              <a:rPr sz="628" spc="-35" dirty="0">
                <a:solidFill>
                  <a:prstClr val="black"/>
                </a:solidFill>
                <a:latin typeface="Arial Narrow"/>
                <a:cs typeface="Arial Narrow"/>
              </a:rPr>
              <a:t>EC,</a:t>
            </a:r>
            <a:r>
              <a:rPr sz="628" spc="17" dirty="0">
                <a:solidFill>
                  <a:prstClr val="black"/>
                </a:solidFill>
                <a:latin typeface="Arial Narrow"/>
                <a:cs typeface="Arial Narrow"/>
              </a:rPr>
              <a:t> </a:t>
            </a:r>
            <a:r>
              <a:rPr sz="628" spc="-45" dirty="0">
                <a:solidFill>
                  <a:prstClr val="black"/>
                </a:solidFill>
                <a:latin typeface="Arial Narrow"/>
                <a:cs typeface="Arial Narrow"/>
              </a:rPr>
              <a:t>ES</a:t>
            </a:r>
            <a:endParaRPr sz="628">
              <a:solidFill>
                <a:prstClr val="black"/>
              </a:solidFill>
              <a:latin typeface="Arial Narrow"/>
              <a:cs typeface="Arial Narrow"/>
            </a:endParaRPr>
          </a:p>
          <a:p>
            <a:pPr defTabSz="637977">
              <a:spcBef>
                <a:spcPts val="38"/>
              </a:spcBef>
            </a:pPr>
            <a:endParaRPr sz="837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88164" defTabSz="637977">
              <a:tabLst>
                <a:tab pos="1178928" algn="l"/>
              </a:tabLst>
            </a:pPr>
            <a:r>
              <a:rPr sz="628" spc="-17" dirty="0">
                <a:solidFill>
                  <a:prstClr val="black"/>
                </a:solidFill>
                <a:latin typeface="Arial Narrow"/>
                <a:cs typeface="Arial Narrow"/>
              </a:rPr>
              <a:t>SSEA-3</a:t>
            </a:r>
            <a:r>
              <a:rPr sz="628" spc="28" dirty="0">
                <a:solidFill>
                  <a:prstClr val="black"/>
                </a:solidFill>
                <a:latin typeface="Arial Narrow"/>
                <a:cs typeface="Arial Narrow"/>
              </a:rPr>
              <a:t> </a:t>
            </a:r>
            <a:r>
              <a:rPr sz="628" dirty="0">
                <a:solidFill>
                  <a:prstClr val="black"/>
                </a:solidFill>
                <a:latin typeface="Arial Narrow"/>
                <a:cs typeface="Arial Narrow"/>
              </a:rPr>
              <a:t>(glycolipid</a:t>
            </a:r>
            <a:r>
              <a:rPr sz="628" spc="28" dirty="0">
                <a:solidFill>
                  <a:prstClr val="black"/>
                </a:solidFill>
                <a:latin typeface="Arial Narrow"/>
                <a:cs typeface="Arial Narrow"/>
              </a:rPr>
              <a:t> </a:t>
            </a:r>
            <a:r>
              <a:rPr sz="628" spc="-24" dirty="0">
                <a:solidFill>
                  <a:prstClr val="black"/>
                </a:solidFill>
                <a:latin typeface="Arial Narrow"/>
                <a:cs typeface="Arial Narrow"/>
              </a:rPr>
              <a:t>GB5)	</a:t>
            </a:r>
            <a:r>
              <a:rPr sz="628" spc="-35" dirty="0">
                <a:solidFill>
                  <a:prstClr val="black"/>
                </a:solidFill>
                <a:latin typeface="Arial Narrow"/>
                <a:cs typeface="Arial Narrow"/>
              </a:rPr>
              <a:t>EC,  </a:t>
            </a:r>
            <a:r>
              <a:rPr sz="628" spc="-28" dirty="0">
                <a:solidFill>
                  <a:prstClr val="black"/>
                </a:solidFill>
                <a:latin typeface="Arial Narrow"/>
                <a:cs typeface="Arial Narrow"/>
              </a:rPr>
              <a:t>ES,</a:t>
            </a:r>
            <a:r>
              <a:rPr sz="628" spc="-77" dirty="0">
                <a:solidFill>
                  <a:prstClr val="black"/>
                </a:solidFill>
                <a:latin typeface="Arial Narrow"/>
                <a:cs typeface="Arial Narrow"/>
              </a:rPr>
              <a:t> </a:t>
            </a:r>
            <a:r>
              <a:rPr sz="628" spc="-63" dirty="0">
                <a:solidFill>
                  <a:prstClr val="black"/>
                </a:solidFill>
                <a:latin typeface="Arial Narrow"/>
                <a:cs typeface="Arial Narrow"/>
              </a:rPr>
              <a:t>EG</a:t>
            </a:r>
            <a:endParaRPr sz="628">
              <a:solidFill>
                <a:prstClr val="black"/>
              </a:solidFill>
              <a:latin typeface="Arial Narrow"/>
              <a:cs typeface="Arial Narrow"/>
            </a:endParaRPr>
          </a:p>
          <a:p>
            <a:pPr defTabSz="637977">
              <a:spcBef>
                <a:spcPts val="35"/>
              </a:spcBef>
            </a:pPr>
            <a:endParaRPr sz="837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88164" defTabSz="637977">
              <a:tabLst>
                <a:tab pos="1178928" algn="l"/>
              </a:tabLst>
            </a:pPr>
            <a:r>
              <a:rPr sz="628" spc="-17" dirty="0">
                <a:solidFill>
                  <a:prstClr val="black"/>
                </a:solidFill>
                <a:latin typeface="Arial Narrow"/>
                <a:cs typeface="Arial Narrow"/>
              </a:rPr>
              <a:t>SSEA-4	</a:t>
            </a:r>
            <a:r>
              <a:rPr sz="628" spc="-35" dirty="0">
                <a:solidFill>
                  <a:prstClr val="black"/>
                </a:solidFill>
                <a:latin typeface="Arial Narrow"/>
                <a:cs typeface="Arial Narrow"/>
              </a:rPr>
              <a:t>EC,  </a:t>
            </a:r>
            <a:r>
              <a:rPr sz="628" spc="-28" dirty="0">
                <a:solidFill>
                  <a:prstClr val="black"/>
                </a:solidFill>
                <a:latin typeface="Arial Narrow"/>
                <a:cs typeface="Arial Narrow"/>
              </a:rPr>
              <a:t>ES,</a:t>
            </a:r>
            <a:r>
              <a:rPr sz="628" spc="-77" dirty="0">
                <a:solidFill>
                  <a:prstClr val="black"/>
                </a:solidFill>
                <a:latin typeface="Arial Narrow"/>
                <a:cs typeface="Arial Narrow"/>
              </a:rPr>
              <a:t> </a:t>
            </a:r>
            <a:r>
              <a:rPr sz="628" spc="-63" dirty="0">
                <a:solidFill>
                  <a:prstClr val="black"/>
                </a:solidFill>
                <a:latin typeface="Arial Narrow"/>
                <a:cs typeface="Arial Narrow"/>
              </a:rPr>
              <a:t>EG</a:t>
            </a:r>
            <a:endParaRPr sz="628">
              <a:solidFill>
                <a:prstClr val="black"/>
              </a:solidFill>
              <a:latin typeface="Arial Narrow"/>
              <a:cs typeface="Arial Narrow"/>
            </a:endParaRPr>
          </a:p>
          <a:p>
            <a:pPr marL="8861" defTabSz="637977">
              <a:spcBef>
                <a:spcPts val="422"/>
              </a:spcBef>
            </a:pPr>
            <a:r>
              <a:rPr sz="628" dirty="0">
                <a:solidFill>
                  <a:prstClr val="black"/>
                </a:solidFill>
                <a:latin typeface="Arial Narrow"/>
                <a:cs typeface="Arial Narrow"/>
              </a:rPr>
              <a:t>Transcription</a:t>
            </a:r>
            <a:r>
              <a:rPr sz="628" spc="17" dirty="0">
                <a:solidFill>
                  <a:prstClr val="black"/>
                </a:solidFill>
                <a:latin typeface="Arial Narrow"/>
                <a:cs typeface="Arial Narrow"/>
              </a:rPr>
              <a:t> </a:t>
            </a:r>
            <a:r>
              <a:rPr sz="628" dirty="0">
                <a:solidFill>
                  <a:prstClr val="black"/>
                </a:solidFill>
                <a:latin typeface="Arial Narrow"/>
                <a:cs typeface="Arial Narrow"/>
              </a:rPr>
              <a:t>factors</a:t>
            </a:r>
            <a:endParaRPr sz="628">
              <a:solidFill>
                <a:prstClr val="black"/>
              </a:solidFill>
              <a:latin typeface="Arial Narrow"/>
              <a:cs typeface="Arial Narrow"/>
            </a:endParaRPr>
          </a:p>
          <a:p>
            <a:pPr marL="88164" defTabSz="637977">
              <a:spcBef>
                <a:spcPts val="303"/>
              </a:spcBef>
              <a:tabLst>
                <a:tab pos="1178928" algn="l"/>
              </a:tabLst>
            </a:pPr>
            <a:r>
              <a:rPr sz="628" spc="-10" dirty="0">
                <a:solidFill>
                  <a:prstClr val="black"/>
                </a:solidFill>
                <a:latin typeface="Arial Narrow"/>
                <a:cs typeface="Arial Narrow"/>
              </a:rPr>
              <a:t>Nanog	</a:t>
            </a:r>
            <a:r>
              <a:rPr sz="628" spc="-45" dirty="0">
                <a:solidFill>
                  <a:prstClr val="black"/>
                </a:solidFill>
                <a:latin typeface="Arial Narrow"/>
                <a:cs typeface="Arial Narrow"/>
              </a:rPr>
              <a:t>ES</a:t>
            </a:r>
            <a:endParaRPr sz="628">
              <a:solidFill>
                <a:prstClr val="black"/>
              </a:solidFill>
              <a:latin typeface="Arial Narrow"/>
              <a:cs typeface="Arial Narrow"/>
            </a:endParaRPr>
          </a:p>
          <a:p>
            <a:pPr defTabSz="637977">
              <a:spcBef>
                <a:spcPts val="35"/>
              </a:spcBef>
            </a:pPr>
            <a:endParaRPr sz="837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88164" defTabSz="637977">
              <a:tabLst>
                <a:tab pos="1178928" algn="l"/>
              </a:tabLst>
            </a:pPr>
            <a:r>
              <a:rPr sz="628" spc="3" dirty="0">
                <a:solidFill>
                  <a:prstClr val="black"/>
                </a:solidFill>
                <a:latin typeface="Arial Narrow"/>
                <a:cs typeface="Arial Narrow"/>
              </a:rPr>
              <a:t>Oct-4</a:t>
            </a:r>
            <a:r>
              <a:rPr sz="628" spc="24" dirty="0">
                <a:solidFill>
                  <a:prstClr val="black"/>
                </a:solidFill>
                <a:latin typeface="Arial Narrow"/>
                <a:cs typeface="Arial Narrow"/>
              </a:rPr>
              <a:t> </a:t>
            </a:r>
            <a:r>
              <a:rPr sz="628" spc="-28" dirty="0">
                <a:solidFill>
                  <a:prstClr val="black"/>
                </a:solidFill>
                <a:latin typeface="Arial Narrow"/>
                <a:cs typeface="Arial Narrow"/>
              </a:rPr>
              <a:t>(POU5F1)	</a:t>
            </a:r>
            <a:r>
              <a:rPr sz="628" spc="-35" dirty="0">
                <a:solidFill>
                  <a:prstClr val="black"/>
                </a:solidFill>
                <a:latin typeface="Arial Narrow"/>
                <a:cs typeface="Arial Narrow"/>
              </a:rPr>
              <a:t>EC, </a:t>
            </a:r>
            <a:r>
              <a:rPr sz="628" spc="-28" dirty="0">
                <a:solidFill>
                  <a:prstClr val="black"/>
                </a:solidFill>
                <a:latin typeface="Arial Narrow"/>
                <a:cs typeface="Arial Narrow"/>
              </a:rPr>
              <a:t>ES,</a:t>
            </a:r>
            <a:r>
              <a:rPr sz="628" spc="-35" dirty="0">
                <a:solidFill>
                  <a:prstClr val="black"/>
                </a:solidFill>
                <a:latin typeface="Arial Narrow"/>
                <a:cs typeface="Arial Narrow"/>
              </a:rPr>
              <a:t> </a:t>
            </a:r>
            <a:r>
              <a:rPr sz="628" spc="-63" dirty="0">
                <a:solidFill>
                  <a:prstClr val="black"/>
                </a:solidFill>
                <a:latin typeface="Arial Narrow"/>
                <a:cs typeface="Arial Narrow"/>
              </a:rPr>
              <a:t>EG</a:t>
            </a:r>
            <a:endParaRPr sz="628">
              <a:solidFill>
                <a:prstClr val="black"/>
              </a:solidFill>
              <a:latin typeface="Arial Narrow"/>
              <a:cs typeface="Arial Narrow"/>
            </a:endParaRPr>
          </a:p>
          <a:p>
            <a:pPr marL="88164" defTabSz="637977">
              <a:spcBef>
                <a:spcPts val="303"/>
              </a:spcBef>
              <a:tabLst>
                <a:tab pos="1178928" algn="l"/>
              </a:tabLst>
            </a:pPr>
            <a:r>
              <a:rPr sz="628" dirty="0">
                <a:solidFill>
                  <a:prstClr val="black"/>
                </a:solidFill>
                <a:latin typeface="Arial Narrow"/>
                <a:cs typeface="Arial Narrow"/>
              </a:rPr>
              <a:t>Rex-1</a:t>
            </a:r>
            <a:r>
              <a:rPr sz="628" spc="28" dirty="0">
                <a:solidFill>
                  <a:prstClr val="black"/>
                </a:solidFill>
                <a:latin typeface="Arial Narrow"/>
                <a:cs typeface="Arial Narrow"/>
              </a:rPr>
              <a:t> </a:t>
            </a:r>
            <a:r>
              <a:rPr sz="628" spc="-7" dirty="0">
                <a:solidFill>
                  <a:prstClr val="black"/>
                </a:solidFill>
                <a:latin typeface="Arial Narrow"/>
                <a:cs typeface="Arial Narrow"/>
              </a:rPr>
              <a:t>(Zfp42)	</a:t>
            </a:r>
            <a:r>
              <a:rPr sz="628" spc="-35" dirty="0">
                <a:solidFill>
                  <a:prstClr val="black"/>
                </a:solidFill>
                <a:latin typeface="Arial Narrow"/>
                <a:cs typeface="Arial Narrow"/>
              </a:rPr>
              <a:t>EC, </a:t>
            </a:r>
            <a:r>
              <a:rPr sz="628" spc="-45" dirty="0">
                <a:solidFill>
                  <a:prstClr val="black"/>
                </a:solidFill>
                <a:latin typeface="Arial Narrow"/>
                <a:cs typeface="Arial Narrow"/>
              </a:rPr>
              <a:t>ES</a:t>
            </a:r>
            <a:endParaRPr sz="628">
              <a:solidFill>
                <a:prstClr val="black"/>
              </a:solidFill>
              <a:latin typeface="Arial Narrow"/>
              <a:cs typeface="Arial Narrow"/>
            </a:endParaRPr>
          </a:p>
          <a:p>
            <a:pPr marL="88164" defTabSz="637977">
              <a:spcBef>
                <a:spcPts val="300"/>
              </a:spcBef>
              <a:tabLst>
                <a:tab pos="1178928" algn="l"/>
              </a:tabLst>
            </a:pPr>
            <a:r>
              <a:rPr sz="628" spc="-31" dirty="0">
                <a:solidFill>
                  <a:prstClr val="black"/>
                </a:solidFill>
                <a:latin typeface="Arial Narrow"/>
                <a:cs typeface="Arial Narrow"/>
              </a:rPr>
              <a:t>SOX2	</a:t>
            </a:r>
            <a:r>
              <a:rPr sz="628" spc="-35" dirty="0">
                <a:solidFill>
                  <a:prstClr val="black"/>
                </a:solidFill>
                <a:latin typeface="Arial Narrow"/>
                <a:cs typeface="Arial Narrow"/>
              </a:rPr>
              <a:t>EC, </a:t>
            </a:r>
            <a:r>
              <a:rPr sz="628" spc="-45" dirty="0">
                <a:solidFill>
                  <a:prstClr val="black"/>
                </a:solidFill>
                <a:latin typeface="Arial Narrow"/>
                <a:cs typeface="Arial Narrow"/>
              </a:rPr>
              <a:t>ES</a:t>
            </a:r>
            <a:endParaRPr sz="628">
              <a:solidFill>
                <a:prstClr val="black"/>
              </a:solidFill>
              <a:latin typeface="Arial Narrow"/>
              <a:cs typeface="Arial Narrow"/>
            </a:endParaRPr>
          </a:p>
          <a:p>
            <a:pPr defTabSz="637977">
              <a:spcBef>
                <a:spcPts val="35"/>
              </a:spcBef>
            </a:pPr>
            <a:endParaRPr sz="837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88164" defTabSz="637977">
              <a:spcBef>
                <a:spcPts val="3"/>
              </a:spcBef>
              <a:tabLst>
                <a:tab pos="1178928" algn="l"/>
              </a:tabLst>
            </a:pPr>
            <a:r>
              <a:rPr sz="628" dirty="0">
                <a:solidFill>
                  <a:prstClr val="black"/>
                </a:solidFill>
                <a:latin typeface="Arial Narrow"/>
                <a:cs typeface="Arial Narrow"/>
              </a:rPr>
              <a:t>TRA-1-60	</a:t>
            </a:r>
            <a:r>
              <a:rPr sz="628" spc="-35" dirty="0">
                <a:solidFill>
                  <a:prstClr val="black"/>
                </a:solidFill>
                <a:latin typeface="Arial Narrow"/>
                <a:cs typeface="Arial Narrow"/>
              </a:rPr>
              <a:t>EC,  </a:t>
            </a:r>
            <a:r>
              <a:rPr sz="628" spc="-28" dirty="0">
                <a:solidFill>
                  <a:prstClr val="black"/>
                </a:solidFill>
                <a:latin typeface="Arial Narrow"/>
                <a:cs typeface="Arial Narrow"/>
              </a:rPr>
              <a:t>ES,</a:t>
            </a:r>
            <a:r>
              <a:rPr sz="628" spc="-77" dirty="0">
                <a:solidFill>
                  <a:prstClr val="black"/>
                </a:solidFill>
                <a:latin typeface="Arial Narrow"/>
                <a:cs typeface="Arial Narrow"/>
              </a:rPr>
              <a:t> </a:t>
            </a:r>
            <a:r>
              <a:rPr sz="628" spc="-63" dirty="0">
                <a:solidFill>
                  <a:prstClr val="black"/>
                </a:solidFill>
                <a:latin typeface="Arial Narrow"/>
                <a:cs typeface="Arial Narrow"/>
              </a:rPr>
              <a:t>EG</a:t>
            </a:r>
            <a:endParaRPr sz="628">
              <a:solidFill>
                <a:prstClr val="black"/>
              </a:solidFill>
              <a:latin typeface="Arial Narrow"/>
              <a:cs typeface="Arial Narrow"/>
            </a:endParaRPr>
          </a:p>
          <a:p>
            <a:pPr defTabSz="637977">
              <a:spcBef>
                <a:spcPts val="35"/>
              </a:spcBef>
            </a:pPr>
            <a:endParaRPr sz="837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88164" defTabSz="637977">
              <a:tabLst>
                <a:tab pos="1178928" algn="l"/>
              </a:tabLst>
            </a:pPr>
            <a:r>
              <a:rPr sz="628" dirty="0">
                <a:solidFill>
                  <a:prstClr val="black"/>
                </a:solidFill>
                <a:latin typeface="Arial Narrow"/>
                <a:cs typeface="Arial Narrow"/>
              </a:rPr>
              <a:t>TRA-1-81	</a:t>
            </a:r>
            <a:r>
              <a:rPr sz="628" spc="-35" dirty="0">
                <a:solidFill>
                  <a:prstClr val="black"/>
                </a:solidFill>
                <a:latin typeface="Arial Narrow"/>
                <a:cs typeface="Arial Narrow"/>
              </a:rPr>
              <a:t>EC,  </a:t>
            </a:r>
            <a:r>
              <a:rPr sz="628" spc="-28" dirty="0">
                <a:solidFill>
                  <a:prstClr val="black"/>
                </a:solidFill>
                <a:latin typeface="Arial Narrow"/>
                <a:cs typeface="Arial Narrow"/>
              </a:rPr>
              <a:t>ES,</a:t>
            </a:r>
            <a:r>
              <a:rPr sz="628" spc="-77" dirty="0">
                <a:solidFill>
                  <a:prstClr val="black"/>
                </a:solidFill>
                <a:latin typeface="Arial Narrow"/>
                <a:cs typeface="Arial Narrow"/>
              </a:rPr>
              <a:t> </a:t>
            </a:r>
            <a:r>
              <a:rPr sz="628" spc="-63" dirty="0">
                <a:solidFill>
                  <a:prstClr val="black"/>
                </a:solidFill>
                <a:latin typeface="Arial Narrow"/>
                <a:cs typeface="Arial Narrow"/>
              </a:rPr>
              <a:t>EG</a:t>
            </a:r>
            <a:endParaRPr sz="628">
              <a:solidFill>
                <a:prstClr val="black"/>
              </a:solidFill>
              <a:latin typeface="Arial Narrow"/>
              <a:cs typeface="Arial Narrow"/>
            </a:endParaRPr>
          </a:p>
          <a:p>
            <a:pPr defTabSz="637977">
              <a:spcBef>
                <a:spcPts val="31"/>
              </a:spcBef>
            </a:pPr>
            <a:endParaRPr sz="837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8861" defTabSz="637977"/>
            <a:r>
              <a:rPr sz="628" spc="-3" dirty="0">
                <a:solidFill>
                  <a:prstClr val="black"/>
                </a:solidFill>
                <a:latin typeface="Arial Narrow"/>
                <a:cs typeface="Arial Narrow"/>
              </a:rPr>
              <a:t>Cluster </a:t>
            </a:r>
            <a:r>
              <a:rPr sz="628" dirty="0">
                <a:solidFill>
                  <a:prstClr val="black"/>
                </a:solidFill>
                <a:latin typeface="Arial Narrow"/>
                <a:cs typeface="Arial Narrow"/>
              </a:rPr>
              <a:t>of </a:t>
            </a:r>
            <a:r>
              <a:rPr sz="628" spc="3" dirty="0">
                <a:solidFill>
                  <a:prstClr val="black"/>
                </a:solidFill>
                <a:latin typeface="Arial Narrow"/>
                <a:cs typeface="Arial Narrow"/>
              </a:rPr>
              <a:t>differentiation</a:t>
            </a:r>
            <a:r>
              <a:rPr sz="628" spc="70" dirty="0">
                <a:solidFill>
                  <a:prstClr val="black"/>
                </a:solidFill>
                <a:latin typeface="Arial Narrow"/>
                <a:cs typeface="Arial Narrow"/>
              </a:rPr>
              <a:t> </a:t>
            </a:r>
            <a:r>
              <a:rPr sz="628" dirty="0">
                <a:solidFill>
                  <a:prstClr val="black"/>
                </a:solidFill>
                <a:latin typeface="Arial Narrow"/>
                <a:cs typeface="Arial Narrow"/>
              </a:rPr>
              <a:t>markers</a:t>
            </a:r>
            <a:endParaRPr sz="628">
              <a:solidFill>
                <a:prstClr val="black"/>
              </a:solidFill>
              <a:latin typeface="Arial Narrow"/>
              <a:cs typeface="Arial Narrow"/>
            </a:endParaRPr>
          </a:p>
          <a:p>
            <a:pPr marL="88164" defTabSz="637977">
              <a:spcBef>
                <a:spcPts val="303"/>
              </a:spcBef>
              <a:tabLst>
                <a:tab pos="1178928" algn="l"/>
              </a:tabLst>
            </a:pPr>
            <a:r>
              <a:rPr sz="628" spc="-21" dirty="0">
                <a:solidFill>
                  <a:prstClr val="black"/>
                </a:solidFill>
                <a:latin typeface="Arial Narrow"/>
                <a:cs typeface="Arial Narrow"/>
              </a:rPr>
              <a:t>CD9</a:t>
            </a:r>
            <a:r>
              <a:rPr sz="628" spc="28" dirty="0">
                <a:solidFill>
                  <a:prstClr val="black"/>
                </a:solidFill>
                <a:latin typeface="Arial Narrow"/>
                <a:cs typeface="Arial Narrow"/>
              </a:rPr>
              <a:t> </a:t>
            </a:r>
            <a:r>
              <a:rPr sz="628" spc="-21" dirty="0">
                <a:solidFill>
                  <a:prstClr val="black"/>
                </a:solidFill>
                <a:latin typeface="Arial Narrow"/>
                <a:cs typeface="Arial Narrow"/>
              </a:rPr>
              <a:t>(MRP1)	</a:t>
            </a:r>
            <a:r>
              <a:rPr sz="628" spc="-45" dirty="0">
                <a:solidFill>
                  <a:prstClr val="black"/>
                </a:solidFill>
                <a:latin typeface="Arial Narrow"/>
                <a:cs typeface="Arial Narrow"/>
              </a:rPr>
              <a:t>ES</a:t>
            </a:r>
            <a:endParaRPr sz="628">
              <a:solidFill>
                <a:prstClr val="black"/>
              </a:solidFill>
              <a:latin typeface="Arial Narrow"/>
              <a:cs typeface="Arial Narrow"/>
            </a:endParaRPr>
          </a:p>
          <a:p>
            <a:pPr marL="88164" defTabSz="637977">
              <a:spcBef>
                <a:spcPts val="307"/>
              </a:spcBef>
              <a:tabLst>
                <a:tab pos="1178928" algn="l"/>
              </a:tabLst>
            </a:pPr>
            <a:r>
              <a:rPr sz="628" spc="-14" dirty="0">
                <a:solidFill>
                  <a:prstClr val="black"/>
                </a:solidFill>
                <a:latin typeface="Arial Narrow"/>
                <a:cs typeface="Arial Narrow"/>
              </a:rPr>
              <a:t>CD29</a:t>
            </a:r>
            <a:r>
              <a:rPr sz="628" spc="24" dirty="0">
                <a:solidFill>
                  <a:prstClr val="black"/>
                </a:solidFill>
                <a:latin typeface="Arial Narrow"/>
                <a:cs typeface="Arial Narrow"/>
              </a:rPr>
              <a:t> </a:t>
            </a:r>
            <a:r>
              <a:rPr sz="628" spc="-10" dirty="0">
                <a:solidFill>
                  <a:prstClr val="black"/>
                </a:solidFill>
                <a:latin typeface="Arial Narrow"/>
                <a:cs typeface="Arial Narrow"/>
              </a:rPr>
              <a:t>(B1</a:t>
            </a:r>
            <a:r>
              <a:rPr sz="628" spc="21" dirty="0">
                <a:solidFill>
                  <a:prstClr val="black"/>
                </a:solidFill>
                <a:latin typeface="Arial Narrow"/>
                <a:cs typeface="Arial Narrow"/>
              </a:rPr>
              <a:t> </a:t>
            </a:r>
            <a:r>
              <a:rPr sz="628" dirty="0">
                <a:solidFill>
                  <a:prstClr val="black"/>
                </a:solidFill>
                <a:latin typeface="Arial Narrow"/>
                <a:cs typeface="Arial Narrow"/>
              </a:rPr>
              <a:t>integrin)	</a:t>
            </a:r>
            <a:r>
              <a:rPr sz="628" spc="-45" dirty="0">
                <a:solidFill>
                  <a:prstClr val="black"/>
                </a:solidFill>
                <a:latin typeface="Arial Narrow"/>
                <a:cs typeface="Arial Narrow"/>
              </a:rPr>
              <a:t>ES</a:t>
            </a:r>
            <a:endParaRPr sz="628">
              <a:solidFill>
                <a:prstClr val="black"/>
              </a:solidFill>
              <a:latin typeface="Arial Narrow"/>
              <a:cs typeface="Arial Narrow"/>
            </a:endParaRPr>
          </a:p>
          <a:p>
            <a:pPr marL="88164" defTabSz="637977">
              <a:spcBef>
                <a:spcPts val="303"/>
              </a:spcBef>
              <a:tabLst>
                <a:tab pos="1178928" algn="l"/>
              </a:tabLst>
            </a:pPr>
            <a:r>
              <a:rPr sz="628" spc="-14" dirty="0">
                <a:solidFill>
                  <a:prstClr val="black"/>
                </a:solidFill>
                <a:latin typeface="Arial Narrow"/>
                <a:cs typeface="Arial Narrow"/>
              </a:rPr>
              <a:t>CD44	</a:t>
            </a:r>
            <a:r>
              <a:rPr sz="628" spc="-35" dirty="0">
                <a:solidFill>
                  <a:prstClr val="black"/>
                </a:solidFill>
                <a:latin typeface="Arial Narrow"/>
                <a:cs typeface="Arial Narrow"/>
              </a:rPr>
              <a:t>EC,</a:t>
            </a:r>
            <a:r>
              <a:rPr sz="628" spc="17" dirty="0">
                <a:solidFill>
                  <a:prstClr val="black"/>
                </a:solidFill>
                <a:latin typeface="Arial Narrow"/>
                <a:cs typeface="Arial Narrow"/>
              </a:rPr>
              <a:t> </a:t>
            </a:r>
            <a:r>
              <a:rPr sz="628" spc="-45" dirty="0">
                <a:solidFill>
                  <a:prstClr val="black"/>
                </a:solidFill>
                <a:latin typeface="Arial Narrow"/>
                <a:cs typeface="Arial Narrow"/>
              </a:rPr>
              <a:t>ES</a:t>
            </a:r>
            <a:endParaRPr sz="628">
              <a:solidFill>
                <a:prstClr val="black"/>
              </a:solidFill>
              <a:latin typeface="Arial Narrow"/>
              <a:cs typeface="Arial Narrow"/>
            </a:endParaRPr>
          </a:p>
          <a:p>
            <a:pPr marL="88164" defTabSz="637977">
              <a:spcBef>
                <a:spcPts val="300"/>
              </a:spcBef>
              <a:tabLst>
                <a:tab pos="1178928" algn="l"/>
              </a:tabLst>
            </a:pPr>
            <a:r>
              <a:rPr sz="628" spc="-14" dirty="0">
                <a:solidFill>
                  <a:prstClr val="black"/>
                </a:solidFill>
                <a:latin typeface="Arial Narrow"/>
                <a:cs typeface="Arial Narrow"/>
              </a:rPr>
              <a:t>CD45</a:t>
            </a:r>
            <a:r>
              <a:rPr sz="628" spc="28" dirty="0">
                <a:solidFill>
                  <a:prstClr val="black"/>
                </a:solidFill>
                <a:latin typeface="Arial Narrow"/>
                <a:cs typeface="Arial Narrow"/>
              </a:rPr>
              <a:t> </a:t>
            </a:r>
            <a:r>
              <a:rPr sz="628" spc="-38" dirty="0">
                <a:solidFill>
                  <a:prstClr val="black"/>
                </a:solidFill>
                <a:latin typeface="Arial Narrow"/>
                <a:cs typeface="Arial Narrow"/>
              </a:rPr>
              <a:t>(PTPRC)	</a:t>
            </a:r>
            <a:r>
              <a:rPr sz="628" spc="-45" dirty="0">
                <a:solidFill>
                  <a:prstClr val="black"/>
                </a:solidFill>
                <a:latin typeface="Arial Narrow"/>
                <a:cs typeface="Arial Narrow"/>
              </a:rPr>
              <a:t>ES</a:t>
            </a:r>
            <a:endParaRPr sz="628">
              <a:solidFill>
                <a:prstClr val="black"/>
              </a:solidFill>
              <a:latin typeface="Arial Narrow"/>
              <a:cs typeface="Arial Narrow"/>
            </a:endParaRPr>
          </a:p>
          <a:p>
            <a:pPr defTabSz="637977">
              <a:spcBef>
                <a:spcPts val="35"/>
              </a:spcBef>
            </a:pPr>
            <a:endParaRPr sz="837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88164" defTabSz="637977">
              <a:spcBef>
                <a:spcPts val="3"/>
              </a:spcBef>
              <a:tabLst>
                <a:tab pos="1178928" algn="l"/>
              </a:tabLst>
            </a:pPr>
            <a:r>
              <a:rPr sz="628" spc="-14" dirty="0">
                <a:solidFill>
                  <a:prstClr val="black"/>
                </a:solidFill>
                <a:latin typeface="Arial Narrow"/>
                <a:cs typeface="Arial Narrow"/>
              </a:rPr>
              <a:t>CD73	</a:t>
            </a:r>
            <a:r>
              <a:rPr sz="628" spc="-45" dirty="0">
                <a:solidFill>
                  <a:prstClr val="black"/>
                </a:solidFill>
                <a:latin typeface="Arial Narrow"/>
                <a:cs typeface="Arial Narrow"/>
              </a:rPr>
              <a:t>ES</a:t>
            </a:r>
            <a:endParaRPr sz="628">
              <a:solidFill>
                <a:prstClr val="black"/>
              </a:solidFill>
              <a:latin typeface="Arial Narrow"/>
              <a:cs typeface="Arial Narrow"/>
            </a:endParaRPr>
          </a:p>
          <a:p>
            <a:pPr defTabSz="637977">
              <a:spcBef>
                <a:spcPts val="35"/>
              </a:spcBef>
            </a:pPr>
            <a:endParaRPr sz="837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88164" defTabSz="637977">
              <a:tabLst>
                <a:tab pos="1178928" algn="l"/>
              </a:tabLst>
            </a:pPr>
            <a:r>
              <a:rPr sz="628" spc="-14" dirty="0">
                <a:solidFill>
                  <a:prstClr val="black"/>
                </a:solidFill>
                <a:latin typeface="Arial Narrow"/>
                <a:cs typeface="Arial Narrow"/>
              </a:rPr>
              <a:t>CD90</a:t>
            </a:r>
            <a:r>
              <a:rPr sz="628" spc="28" dirty="0">
                <a:solidFill>
                  <a:prstClr val="black"/>
                </a:solidFill>
                <a:latin typeface="Arial Narrow"/>
                <a:cs typeface="Arial Narrow"/>
              </a:rPr>
              <a:t> </a:t>
            </a:r>
            <a:r>
              <a:rPr sz="628" spc="-3" dirty="0">
                <a:solidFill>
                  <a:prstClr val="black"/>
                </a:solidFill>
                <a:latin typeface="Arial Narrow"/>
                <a:cs typeface="Arial Narrow"/>
              </a:rPr>
              <a:t>(Thy-1)	</a:t>
            </a:r>
            <a:r>
              <a:rPr sz="628" spc="-35" dirty="0">
                <a:solidFill>
                  <a:prstClr val="black"/>
                </a:solidFill>
                <a:latin typeface="Arial Narrow"/>
                <a:cs typeface="Arial Narrow"/>
              </a:rPr>
              <a:t>EC,</a:t>
            </a:r>
            <a:r>
              <a:rPr sz="628" spc="17" dirty="0">
                <a:solidFill>
                  <a:prstClr val="black"/>
                </a:solidFill>
                <a:latin typeface="Arial Narrow"/>
                <a:cs typeface="Arial Narrow"/>
              </a:rPr>
              <a:t> </a:t>
            </a:r>
            <a:r>
              <a:rPr sz="628" spc="-45" dirty="0">
                <a:solidFill>
                  <a:prstClr val="black"/>
                </a:solidFill>
                <a:latin typeface="Arial Narrow"/>
                <a:cs typeface="Arial Narrow"/>
              </a:rPr>
              <a:t>ES</a:t>
            </a:r>
            <a:endParaRPr sz="628">
              <a:solidFill>
                <a:prstClr val="black"/>
              </a:solidFill>
              <a:latin typeface="Arial Narrow"/>
              <a:cs typeface="Arial Narrow"/>
            </a:endParaRPr>
          </a:p>
          <a:p>
            <a:pPr defTabSz="637977">
              <a:spcBef>
                <a:spcPts val="31"/>
              </a:spcBef>
            </a:pPr>
            <a:endParaRPr sz="837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88164" defTabSz="637977">
              <a:tabLst>
                <a:tab pos="1178928" algn="l"/>
              </a:tabLst>
            </a:pPr>
            <a:r>
              <a:rPr sz="628" spc="-7" dirty="0">
                <a:solidFill>
                  <a:prstClr val="black"/>
                </a:solidFill>
                <a:latin typeface="Arial Narrow"/>
                <a:cs typeface="Arial Narrow"/>
              </a:rPr>
              <a:t>CD105	</a:t>
            </a:r>
            <a:r>
              <a:rPr sz="628" spc="-45" dirty="0">
                <a:solidFill>
                  <a:prstClr val="black"/>
                </a:solidFill>
                <a:latin typeface="Arial Narrow"/>
                <a:cs typeface="Arial Narrow"/>
              </a:rPr>
              <a:t>ES</a:t>
            </a:r>
            <a:endParaRPr sz="628">
              <a:solidFill>
                <a:prstClr val="black"/>
              </a:solidFill>
              <a:latin typeface="Arial Narrow"/>
              <a:cs typeface="Arial Narrow"/>
            </a:endParaRPr>
          </a:p>
        </p:txBody>
      </p:sp>
      <p:sp>
        <p:nvSpPr>
          <p:cNvPr id="10514" name="object 10514"/>
          <p:cNvSpPr txBox="1"/>
          <p:nvPr/>
        </p:nvSpPr>
        <p:spPr>
          <a:xfrm>
            <a:off x="5670205" y="4304000"/>
            <a:ext cx="863452" cy="286751"/>
          </a:xfrm>
          <a:prstGeom prst="rect">
            <a:avLst/>
          </a:prstGeom>
        </p:spPr>
        <p:txBody>
          <a:bodyPr vert="horz" wrap="square" lIns="0" tIns="17278" rIns="0" bIns="0" rtlCol="0">
            <a:spAutoFit/>
          </a:bodyPr>
          <a:lstStyle/>
          <a:p>
            <a:pPr marL="8861" marR="3544" indent="-443" defTabSz="637977">
              <a:lnSpc>
                <a:spcPts val="698"/>
              </a:lnSpc>
              <a:spcBef>
                <a:spcPts val="136"/>
              </a:spcBef>
            </a:pPr>
            <a:r>
              <a:rPr sz="628" spc="-3" dirty="0">
                <a:solidFill>
                  <a:prstClr val="black"/>
                </a:solidFill>
                <a:latin typeface="Arial Narrow"/>
                <a:cs typeface="Arial Narrow"/>
              </a:rPr>
              <a:t>Surface </a:t>
            </a:r>
            <a:r>
              <a:rPr sz="628" spc="3" dirty="0">
                <a:solidFill>
                  <a:prstClr val="black"/>
                </a:solidFill>
                <a:latin typeface="Arial Narrow"/>
                <a:cs typeface="Arial Narrow"/>
              </a:rPr>
              <a:t>marker, </a:t>
            </a:r>
            <a:r>
              <a:rPr sz="628" dirty="0">
                <a:solidFill>
                  <a:prstClr val="black"/>
                </a:solidFill>
                <a:latin typeface="Arial Narrow"/>
                <a:cs typeface="Arial Narrow"/>
              </a:rPr>
              <a:t>endoglin,  transmembrane</a:t>
            </a:r>
            <a:r>
              <a:rPr sz="628" spc="-24" dirty="0">
                <a:solidFill>
                  <a:prstClr val="black"/>
                </a:solidFill>
                <a:latin typeface="Arial Narrow"/>
                <a:cs typeface="Arial Narrow"/>
              </a:rPr>
              <a:t> </a:t>
            </a:r>
            <a:r>
              <a:rPr sz="628" dirty="0">
                <a:solidFill>
                  <a:prstClr val="black"/>
                </a:solidFill>
                <a:latin typeface="Arial Narrow"/>
                <a:cs typeface="Arial Narrow"/>
              </a:rPr>
              <a:t>glycoprotein  of </a:t>
            </a:r>
            <a:r>
              <a:rPr sz="628" spc="-10" dirty="0">
                <a:solidFill>
                  <a:prstClr val="black"/>
                </a:solidFill>
                <a:latin typeface="Arial Narrow"/>
                <a:cs typeface="Arial Narrow"/>
              </a:rPr>
              <a:t>zona</a:t>
            </a:r>
            <a:r>
              <a:rPr sz="628" spc="38" dirty="0">
                <a:solidFill>
                  <a:prstClr val="black"/>
                </a:solidFill>
                <a:latin typeface="Arial Narrow"/>
                <a:cs typeface="Arial Narrow"/>
              </a:rPr>
              <a:t> </a:t>
            </a:r>
            <a:r>
              <a:rPr sz="628" dirty="0">
                <a:solidFill>
                  <a:prstClr val="black"/>
                </a:solidFill>
                <a:latin typeface="Arial Narrow"/>
                <a:cs typeface="Arial Narrow"/>
              </a:rPr>
              <a:t>pellucida</a:t>
            </a:r>
            <a:endParaRPr sz="628">
              <a:solidFill>
                <a:prstClr val="black"/>
              </a:solidFill>
              <a:latin typeface="Arial Narrow"/>
              <a:cs typeface="Arial Narrow"/>
            </a:endParaRPr>
          </a:p>
        </p:txBody>
      </p:sp>
      <p:sp>
        <p:nvSpPr>
          <p:cNvPr id="10515" name="object 10515"/>
          <p:cNvSpPr txBox="1"/>
          <p:nvPr/>
        </p:nvSpPr>
        <p:spPr>
          <a:xfrm>
            <a:off x="6923522" y="4303993"/>
            <a:ext cx="1001676" cy="196983"/>
          </a:xfrm>
          <a:prstGeom prst="rect">
            <a:avLst/>
          </a:prstGeom>
        </p:spPr>
        <p:txBody>
          <a:bodyPr vert="horz" wrap="square" lIns="0" tIns="17278" rIns="0" bIns="0" rtlCol="0">
            <a:spAutoFit/>
          </a:bodyPr>
          <a:lstStyle/>
          <a:p>
            <a:pPr marL="8861" marR="3544" defTabSz="637977">
              <a:lnSpc>
                <a:spcPts val="698"/>
              </a:lnSpc>
              <a:spcBef>
                <a:spcPts val="136"/>
              </a:spcBef>
            </a:pPr>
            <a:r>
              <a:rPr sz="628" dirty="0">
                <a:solidFill>
                  <a:prstClr val="black"/>
                </a:solidFill>
                <a:latin typeface="Arial Narrow"/>
                <a:cs typeface="Arial Narrow"/>
              </a:rPr>
              <a:t>Differentiation of smooth muscle,  angiogenesis, neovascularization</a:t>
            </a:r>
            <a:endParaRPr sz="628">
              <a:solidFill>
                <a:prstClr val="black"/>
              </a:solidFill>
              <a:latin typeface="Arial Narrow"/>
              <a:cs typeface="Arial Narrow"/>
            </a:endParaRPr>
          </a:p>
        </p:txBody>
      </p:sp>
      <p:sp>
        <p:nvSpPr>
          <p:cNvPr id="10516" name="object 10516"/>
          <p:cNvSpPr txBox="1"/>
          <p:nvPr/>
        </p:nvSpPr>
        <p:spPr>
          <a:xfrm>
            <a:off x="4034135" y="4614935"/>
            <a:ext cx="411569" cy="105129"/>
          </a:xfrm>
          <a:prstGeom prst="rect">
            <a:avLst/>
          </a:prstGeom>
        </p:spPr>
        <p:txBody>
          <a:bodyPr vert="horz" wrap="square" lIns="0" tIns="8417" rIns="0" bIns="0" rtlCol="0">
            <a:spAutoFit/>
          </a:bodyPr>
          <a:lstStyle/>
          <a:p>
            <a:pPr marL="8861" defTabSz="637977">
              <a:spcBef>
                <a:spcPts val="66"/>
              </a:spcBef>
            </a:pPr>
            <a:r>
              <a:rPr sz="628" spc="-7" dirty="0">
                <a:solidFill>
                  <a:prstClr val="black"/>
                </a:solidFill>
                <a:latin typeface="Arial Narrow"/>
                <a:cs typeface="Arial Narrow"/>
              </a:rPr>
              <a:t>CD117 </a:t>
            </a:r>
            <a:r>
              <a:rPr sz="628" spc="3" dirty="0">
                <a:solidFill>
                  <a:prstClr val="black"/>
                </a:solidFill>
                <a:latin typeface="Arial Narrow"/>
                <a:cs typeface="Arial Narrow"/>
              </a:rPr>
              <a:t>(c-kit)</a:t>
            </a:r>
            <a:endParaRPr sz="628">
              <a:solidFill>
                <a:prstClr val="black"/>
              </a:solidFill>
              <a:latin typeface="Arial Narrow"/>
              <a:cs typeface="Arial Narrow"/>
            </a:endParaRPr>
          </a:p>
        </p:txBody>
      </p:sp>
      <p:sp>
        <p:nvSpPr>
          <p:cNvPr id="10517" name="object 10517"/>
          <p:cNvSpPr txBox="1"/>
          <p:nvPr/>
        </p:nvSpPr>
        <p:spPr>
          <a:xfrm>
            <a:off x="5125176" y="4614935"/>
            <a:ext cx="212208" cy="105129"/>
          </a:xfrm>
          <a:prstGeom prst="rect">
            <a:avLst/>
          </a:prstGeom>
        </p:spPr>
        <p:txBody>
          <a:bodyPr vert="horz" wrap="square" lIns="0" tIns="8417" rIns="0" bIns="0" rtlCol="0">
            <a:spAutoFit/>
          </a:bodyPr>
          <a:lstStyle/>
          <a:p>
            <a:pPr marL="8861" defTabSz="637977">
              <a:spcBef>
                <a:spcPts val="66"/>
              </a:spcBef>
            </a:pPr>
            <a:r>
              <a:rPr sz="628" spc="-35" dirty="0">
                <a:solidFill>
                  <a:prstClr val="black"/>
                </a:solidFill>
                <a:latin typeface="Arial Narrow"/>
                <a:cs typeface="Arial Narrow"/>
              </a:rPr>
              <a:t>EC,</a:t>
            </a:r>
            <a:r>
              <a:rPr sz="628" spc="-17" dirty="0">
                <a:solidFill>
                  <a:prstClr val="black"/>
                </a:solidFill>
                <a:latin typeface="Arial Narrow"/>
                <a:cs typeface="Arial Narrow"/>
              </a:rPr>
              <a:t> </a:t>
            </a:r>
            <a:r>
              <a:rPr sz="628" spc="-45" dirty="0">
                <a:solidFill>
                  <a:prstClr val="black"/>
                </a:solidFill>
                <a:latin typeface="Arial Narrow"/>
                <a:cs typeface="Arial Narrow"/>
              </a:rPr>
              <a:t>ES</a:t>
            </a:r>
            <a:endParaRPr sz="628">
              <a:solidFill>
                <a:prstClr val="black"/>
              </a:solidFill>
              <a:latin typeface="Arial Narrow"/>
              <a:cs typeface="Arial Narrow"/>
            </a:endParaRPr>
          </a:p>
        </p:txBody>
      </p:sp>
      <p:sp>
        <p:nvSpPr>
          <p:cNvPr id="10518" name="object 10518"/>
          <p:cNvSpPr txBox="1"/>
          <p:nvPr/>
        </p:nvSpPr>
        <p:spPr>
          <a:xfrm>
            <a:off x="5670197" y="4614933"/>
            <a:ext cx="939652" cy="282716"/>
          </a:xfrm>
          <a:prstGeom prst="rect">
            <a:avLst/>
          </a:prstGeom>
        </p:spPr>
        <p:txBody>
          <a:bodyPr vert="horz" wrap="square" lIns="0" tIns="15949" rIns="0" bIns="0" rtlCol="0">
            <a:spAutoFit/>
          </a:bodyPr>
          <a:lstStyle/>
          <a:p>
            <a:pPr marL="8861" marR="3544" indent="-443" defTabSz="637977">
              <a:lnSpc>
                <a:spcPct val="92100"/>
              </a:lnSpc>
              <a:spcBef>
                <a:spcPts val="126"/>
              </a:spcBef>
            </a:pPr>
            <a:r>
              <a:rPr sz="628" spc="-3" dirty="0">
                <a:solidFill>
                  <a:prstClr val="black"/>
                </a:solidFill>
                <a:latin typeface="Arial Narrow"/>
                <a:cs typeface="Arial Narrow"/>
              </a:rPr>
              <a:t>Surface </a:t>
            </a:r>
            <a:r>
              <a:rPr sz="628" spc="3" dirty="0">
                <a:solidFill>
                  <a:prstClr val="black"/>
                </a:solidFill>
                <a:latin typeface="Arial Narrow"/>
                <a:cs typeface="Arial Narrow"/>
              </a:rPr>
              <a:t>marker, </a:t>
            </a:r>
            <a:r>
              <a:rPr sz="628" spc="7" dirty="0">
                <a:solidFill>
                  <a:prstClr val="black"/>
                </a:solidFill>
                <a:latin typeface="Arial Narrow"/>
                <a:cs typeface="Arial Narrow"/>
              </a:rPr>
              <a:t>stem-cell  </a:t>
            </a:r>
            <a:r>
              <a:rPr sz="628" spc="3" dirty="0">
                <a:solidFill>
                  <a:prstClr val="black"/>
                </a:solidFill>
                <a:latin typeface="Arial Narrow"/>
                <a:cs typeface="Arial Narrow"/>
              </a:rPr>
              <a:t>factor </a:t>
            </a:r>
            <a:r>
              <a:rPr sz="628" dirty="0">
                <a:solidFill>
                  <a:prstClr val="black"/>
                </a:solidFill>
                <a:latin typeface="Arial Narrow"/>
                <a:cs typeface="Arial Narrow"/>
              </a:rPr>
              <a:t>receptor, tyrosine kinase  receptor</a:t>
            </a:r>
            <a:endParaRPr sz="628">
              <a:solidFill>
                <a:prstClr val="black"/>
              </a:solidFill>
              <a:latin typeface="Arial Narrow"/>
              <a:cs typeface="Arial Narrow"/>
            </a:endParaRPr>
          </a:p>
        </p:txBody>
      </p:sp>
      <p:sp>
        <p:nvSpPr>
          <p:cNvPr id="10519" name="object 10519"/>
          <p:cNvSpPr txBox="1"/>
          <p:nvPr/>
        </p:nvSpPr>
        <p:spPr>
          <a:xfrm>
            <a:off x="6923523" y="4614935"/>
            <a:ext cx="1091609" cy="196983"/>
          </a:xfrm>
          <a:prstGeom prst="rect">
            <a:avLst/>
          </a:prstGeom>
        </p:spPr>
        <p:txBody>
          <a:bodyPr vert="horz" wrap="square" lIns="0" tIns="17278" rIns="0" bIns="0" rtlCol="0">
            <a:spAutoFit/>
          </a:bodyPr>
          <a:lstStyle/>
          <a:p>
            <a:pPr marL="8861" marR="3544" defTabSz="637977">
              <a:lnSpc>
                <a:spcPts val="698"/>
              </a:lnSpc>
              <a:spcBef>
                <a:spcPts val="136"/>
              </a:spcBef>
            </a:pPr>
            <a:r>
              <a:rPr sz="628" spc="-7" dirty="0">
                <a:solidFill>
                  <a:prstClr val="black"/>
                </a:solidFill>
                <a:latin typeface="Arial Narrow"/>
                <a:cs typeface="Arial Narrow"/>
              </a:rPr>
              <a:t>Present </a:t>
            </a:r>
            <a:r>
              <a:rPr sz="628" spc="-3" dirty="0">
                <a:solidFill>
                  <a:prstClr val="black"/>
                </a:solidFill>
                <a:latin typeface="Arial Narrow"/>
                <a:cs typeface="Arial Narrow"/>
              </a:rPr>
              <a:t>on </a:t>
            </a:r>
            <a:r>
              <a:rPr sz="628" dirty="0">
                <a:solidFill>
                  <a:prstClr val="black"/>
                </a:solidFill>
                <a:latin typeface="Arial Narrow"/>
                <a:cs typeface="Arial Narrow"/>
              </a:rPr>
              <a:t>hematopoietic progenitor  cells, role </a:t>
            </a:r>
            <a:r>
              <a:rPr sz="628" spc="3" dirty="0">
                <a:solidFill>
                  <a:prstClr val="black"/>
                </a:solidFill>
                <a:latin typeface="Arial Narrow"/>
                <a:cs typeface="Arial Narrow"/>
              </a:rPr>
              <a:t>in</a:t>
            </a:r>
            <a:r>
              <a:rPr sz="628" spc="63" dirty="0">
                <a:solidFill>
                  <a:prstClr val="black"/>
                </a:solidFill>
                <a:latin typeface="Arial Narrow"/>
                <a:cs typeface="Arial Narrow"/>
              </a:rPr>
              <a:t> </a:t>
            </a:r>
            <a:r>
              <a:rPr sz="628" dirty="0">
                <a:solidFill>
                  <a:prstClr val="black"/>
                </a:solidFill>
                <a:latin typeface="Arial Narrow"/>
                <a:cs typeface="Arial Narrow"/>
              </a:rPr>
              <a:t>gametogenesis</a:t>
            </a:r>
            <a:endParaRPr sz="628">
              <a:solidFill>
                <a:prstClr val="black"/>
              </a:solidFill>
              <a:latin typeface="Arial Narrow"/>
              <a:cs typeface="Arial Narrow"/>
            </a:endParaRPr>
          </a:p>
        </p:txBody>
      </p:sp>
      <p:sp>
        <p:nvSpPr>
          <p:cNvPr id="10520" name="object 10520"/>
          <p:cNvSpPr txBox="1"/>
          <p:nvPr/>
        </p:nvSpPr>
        <p:spPr>
          <a:xfrm>
            <a:off x="4034135" y="4925368"/>
            <a:ext cx="217081" cy="105129"/>
          </a:xfrm>
          <a:prstGeom prst="rect">
            <a:avLst/>
          </a:prstGeom>
        </p:spPr>
        <p:txBody>
          <a:bodyPr vert="horz" wrap="square" lIns="0" tIns="8417" rIns="0" bIns="0" rtlCol="0">
            <a:spAutoFit/>
          </a:bodyPr>
          <a:lstStyle/>
          <a:p>
            <a:pPr marL="8861" defTabSz="637977">
              <a:spcBef>
                <a:spcPts val="66"/>
              </a:spcBef>
            </a:pPr>
            <a:r>
              <a:rPr sz="628" spc="-7" dirty="0">
                <a:solidFill>
                  <a:prstClr val="black"/>
                </a:solidFill>
                <a:latin typeface="Arial Narrow"/>
                <a:cs typeface="Arial Narrow"/>
              </a:rPr>
              <a:t>CD133</a:t>
            </a:r>
            <a:endParaRPr sz="628">
              <a:solidFill>
                <a:prstClr val="black"/>
              </a:solidFill>
              <a:latin typeface="Arial Narrow"/>
              <a:cs typeface="Arial Narrow"/>
            </a:endParaRPr>
          </a:p>
        </p:txBody>
      </p:sp>
      <p:sp>
        <p:nvSpPr>
          <p:cNvPr id="10521" name="object 10521"/>
          <p:cNvSpPr txBox="1"/>
          <p:nvPr/>
        </p:nvSpPr>
        <p:spPr>
          <a:xfrm>
            <a:off x="5125184" y="4925368"/>
            <a:ext cx="212208" cy="105129"/>
          </a:xfrm>
          <a:prstGeom prst="rect">
            <a:avLst/>
          </a:prstGeom>
        </p:spPr>
        <p:txBody>
          <a:bodyPr vert="horz" wrap="square" lIns="0" tIns="8417" rIns="0" bIns="0" rtlCol="0">
            <a:spAutoFit/>
          </a:bodyPr>
          <a:lstStyle/>
          <a:p>
            <a:pPr marL="8861" defTabSz="637977">
              <a:spcBef>
                <a:spcPts val="66"/>
              </a:spcBef>
            </a:pPr>
            <a:r>
              <a:rPr sz="628" spc="-35" dirty="0">
                <a:solidFill>
                  <a:prstClr val="black"/>
                </a:solidFill>
                <a:latin typeface="Arial Narrow"/>
                <a:cs typeface="Arial Narrow"/>
              </a:rPr>
              <a:t>EC,</a:t>
            </a:r>
            <a:r>
              <a:rPr sz="628" spc="-17" dirty="0">
                <a:solidFill>
                  <a:prstClr val="black"/>
                </a:solidFill>
                <a:latin typeface="Arial Narrow"/>
                <a:cs typeface="Arial Narrow"/>
              </a:rPr>
              <a:t> </a:t>
            </a:r>
            <a:r>
              <a:rPr sz="628" spc="-45" dirty="0">
                <a:solidFill>
                  <a:prstClr val="black"/>
                </a:solidFill>
                <a:latin typeface="Arial Narrow"/>
                <a:cs typeface="Arial Narrow"/>
              </a:rPr>
              <a:t>ES</a:t>
            </a:r>
            <a:endParaRPr sz="628">
              <a:solidFill>
                <a:prstClr val="black"/>
              </a:solidFill>
              <a:latin typeface="Arial Narrow"/>
              <a:cs typeface="Arial Narrow"/>
            </a:endParaRPr>
          </a:p>
        </p:txBody>
      </p:sp>
      <p:sp>
        <p:nvSpPr>
          <p:cNvPr id="10522" name="object 10522"/>
          <p:cNvSpPr txBox="1"/>
          <p:nvPr/>
        </p:nvSpPr>
        <p:spPr>
          <a:xfrm>
            <a:off x="5670205" y="4925368"/>
            <a:ext cx="859908" cy="196983"/>
          </a:xfrm>
          <a:prstGeom prst="rect">
            <a:avLst/>
          </a:prstGeom>
        </p:spPr>
        <p:txBody>
          <a:bodyPr vert="horz" wrap="square" lIns="0" tIns="17278" rIns="0" bIns="0" rtlCol="0">
            <a:spAutoFit/>
          </a:bodyPr>
          <a:lstStyle/>
          <a:p>
            <a:pPr marL="8861" marR="3544" indent="-443" defTabSz="637977">
              <a:lnSpc>
                <a:spcPts val="698"/>
              </a:lnSpc>
              <a:spcBef>
                <a:spcPts val="136"/>
              </a:spcBef>
            </a:pPr>
            <a:r>
              <a:rPr sz="628" spc="-3" dirty="0">
                <a:solidFill>
                  <a:prstClr val="black"/>
                </a:solidFill>
                <a:latin typeface="Arial Narrow"/>
                <a:cs typeface="Arial Narrow"/>
              </a:rPr>
              <a:t>Surface </a:t>
            </a:r>
            <a:r>
              <a:rPr sz="628" spc="3" dirty="0">
                <a:solidFill>
                  <a:prstClr val="black"/>
                </a:solidFill>
                <a:latin typeface="Arial Narrow"/>
                <a:cs typeface="Arial Narrow"/>
              </a:rPr>
              <a:t>marker, Prominin-1,  </a:t>
            </a:r>
            <a:r>
              <a:rPr sz="628" dirty="0">
                <a:solidFill>
                  <a:prstClr val="black"/>
                </a:solidFill>
                <a:latin typeface="Arial Narrow"/>
                <a:cs typeface="Arial Narrow"/>
              </a:rPr>
              <a:t>glycoprotein</a:t>
            </a:r>
            <a:endParaRPr sz="628">
              <a:solidFill>
                <a:prstClr val="black"/>
              </a:solidFill>
              <a:latin typeface="Arial Narrow"/>
              <a:cs typeface="Arial Narrow"/>
            </a:endParaRPr>
          </a:p>
        </p:txBody>
      </p:sp>
      <p:sp>
        <p:nvSpPr>
          <p:cNvPr id="10523" name="object 10523"/>
          <p:cNvSpPr txBox="1"/>
          <p:nvPr/>
        </p:nvSpPr>
        <p:spPr>
          <a:xfrm>
            <a:off x="6923524" y="4925368"/>
            <a:ext cx="1109773" cy="105129"/>
          </a:xfrm>
          <a:prstGeom prst="rect">
            <a:avLst/>
          </a:prstGeom>
        </p:spPr>
        <p:txBody>
          <a:bodyPr vert="horz" wrap="square" lIns="0" tIns="8417" rIns="0" bIns="0" rtlCol="0">
            <a:spAutoFit/>
          </a:bodyPr>
          <a:lstStyle/>
          <a:p>
            <a:pPr marL="8861" defTabSz="637977">
              <a:spcBef>
                <a:spcPts val="66"/>
              </a:spcBef>
            </a:pPr>
            <a:r>
              <a:rPr sz="628" spc="-7" dirty="0">
                <a:solidFill>
                  <a:prstClr val="black"/>
                </a:solidFill>
                <a:latin typeface="Arial Narrow"/>
                <a:cs typeface="Arial Narrow"/>
              </a:rPr>
              <a:t>Organizer </a:t>
            </a:r>
            <a:r>
              <a:rPr sz="628" dirty="0">
                <a:solidFill>
                  <a:prstClr val="black"/>
                </a:solidFill>
                <a:latin typeface="Arial Narrow"/>
                <a:cs typeface="Arial Narrow"/>
              </a:rPr>
              <a:t>of </a:t>
            </a:r>
            <a:r>
              <a:rPr sz="628" spc="3" dirty="0">
                <a:solidFill>
                  <a:prstClr val="black"/>
                </a:solidFill>
                <a:latin typeface="Arial Narrow"/>
                <a:cs typeface="Arial Narrow"/>
              </a:rPr>
              <a:t>cell </a:t>
            </a:r>
            <a:r>
              <a:rPr sz="628" dirty="0">
                <a:solidFill>
                  <a:prstClr val="black"/>
                </a:solidFill>
                <a:latin typeface="Arial Narrow"/>
                <a:cs typeface="Arial Narrow"/>
              </a:rPr>
              <a:t>membrane</a:t>
            </a:r>
            <a:r>
              <a:rPr sz="628" spc="70" dirty="0">
                <a:solidFill>
                  <a:prstClr val="black"/>
                </a:solidFill>
                <a:latin typeface="Arial Narrow"/>
                <a:cs typeface="Arial Narrow"/>
              </a:rPr>
              <a:t> </a:t>
            </a:r>
            <a:r>
              <a:rPr sz="628" dirty="0">
                <a:solidFill>
                  <a:prstClr val="black"/>
                </a:solidFill>
                <a:latin typeface="Arial Narrow"/>
                <a:cs typeface="Arial Narrow"/>
              </a:rPr>
              <a:t>topology</a:t>
            </a:r>
            <a:endParaRPr sz="628">
              <a:solidFill>
                <a:prstClr val="black"/>
              </a:solidFill>
              <a:latin typeface="Arial Narrow"/>
              <a:cs typeface="Arial Narrow"/>
            </a:endParaRPr>
          </a:p>
        </p:txBody>
      </p:sp>
      <p:sp>
        <p:nvSpPr>
          <p:cNvPr id="10524" name="object 10524"/>
          <p:cNvSpPr txBox="1"/>
          <p:nvPr/>
        </p:nvSpPr>
        <p:spPr>
          <a:xfrm>
            <a:off x="6923466" y="5147903"/>
            <a:ext cx="876300" cy="105129"/>
          </a:xfrm>
          <a:prstGeom prst="rect">
            <a:avLst/>
          </a:prstGeom>
        </p:spPr>
        <p:txBody>
          <a:bodyPr vert="horz" wrap="square" lIns="0" tIns="8417" rIns="0" bIns="0" rtlCol="0">
            <a:spAutoFit/>
          </a:bodyPr>
          <a:lstStyle/>
          <a:p>
            <a:pPr marL="8861" defTabSz="637977">
              <a:spcBef>
                <a:spcPts val="66"/>
              </a:spcBef>
            </a:pPr>
            <a:r>
              <a:rPr sz="628" spc="-7" dirty="0">
                <a:solidFill>
                  <a:prstClr val="black"/>
                </a:solidFill>
                <a:latin typeface="Arial Narrow"/>
                <a:cs typeface="Arial Narrow"/>
              </a:rPr>
              <a:t>Cell </a:t>
            </a:r>
            <a:r>
              <a:rPr sz="628" dirty="0">
                <a:solidFill>
                  <a:prstClr val="black"/>
                </a:solidFill>
                <a:latin typeface="Arial Narrow"/>
                <a:cs typeface="Arial Narrow"/>
              </a:rPr>
              <a:t>interaction </a:t>
            </a:r>
            <a:r>
              <a:rPr sz="628" spc="-3" dirty="0">
                <a:solidFill>
                  <a:prstClr val="black"/>
                </a:solidFill>
                <a:latin typeface="Arial Narrow"/>
                <a:cs typeface="Arial Narrow"/>
              </a:rPr>
              <a:t>and</a:t>
            </a:r>
            <a:r>
              <a:rPr sz="628" spc="73" dirty="0">
                <a:solidFill>
                  <a:prstClr val="black"/>
                </a:solidFill>
                <a:latin typeface="Arial Narrow"/>
                <a:cs typeface="Arial Narrow"/>
              </a:rPr>
              <a:t> </a:t>
            </a:r>
            <a:r>
              <a:rPr sz="628" spc="-3" dirty="0">
                <a:solidFill>
                  <a:prstClr val="black"/>
                </a:solidFill>
                <a:latin typeface="Arial Narrow"/>
                <a:cs typeface="Arial Narrow"/>
              </a:rPr>
              <a:t>adhesion</a:t>
            </a:r>
            <a:endParaRPr sz="628">
              <a:solidFill>
                <a:prstClr val="black"/>
              </a:solidFill>
              <a:latin typeface="Arial Narrow"/>
              <a:cs typeface="Arial Narrow"/>
            </a:endParaRPr>
          </a:p>
        </p:txBody>
      </p:sp>
      <p:sp>
        <p:nvSpPr>
          <p:cNvPr id="10525" name="object 10525"/>
          <p:cNvSpPr txBox="1"/>
          <p:nvPr/>
        </p:nvSpPr>
        <p:spPr>
          <a:xfrm>
            <a:off x="3954769" y="5147902"/>
            <a:ext cx="2700227" cy="357890"/>
          </a:xfrm>
          <a:prstGeom prst="rect">
            <a:avLst/>
          </a:prstGeom>
        </p:spPr>
        <p:txBody>
          <a:bodyPr vert="horz" wrap="square" lIns="0" tIns="8417" rIns="0" bIns="0" rtlCol="0">
            <a:spAutoFit/>
          </a:bodyPr>
          <a:lstStyle/>
          <a:p>
            <a:pPr marL="88164" defTabSz="637977">
              <a:spcBef>
                <a:spcPts val="66"/>
              </a:spcBef>
              <a:tabLst>
                <a:tab pos="1178928" algn="l"/>
                <a:tab pos="1724310" algn="l"/>
              </a:tabLst>
            </a:pPr>
            <a:r>
              <a:rPr sz="628" spc="-7" dirty="0">
                <a:solidFill>
                  <a:prstClr val="black"/>
                </a:solidFill>
                <a:latin typeface="Arial Narrow"/>
                <a:cs typeface="Arial Narrow"/>
              </a:rPr>
              <a:t>CD166	</a:t>
            </a:r>
            <a:r>
              <a:rPr sz="628" spc="-35" dirty="0">
                <a:solidFill>
                  <a:prstClr val="black"/>
                </a:solidFill>
                <a:latin typeface="Arial Narrow"/>
                <a:cs typeface="Arial Narrow"/>
              </a:rPr>
              <a:t>EC,</a:t>
            </a:r>
            <a:r>
              <a:rPr sz="628" spc="21" dirty="0">
                <a:solidFill>
                  <a:prstClr val="black"/>
                </a:solidFill>
                <a:latin typeface="Arial Narrow"/>
                <a:cs typeface="Arial Narrow"/>
              </a:rPr>
              <a:t> </a:t>
            </a:r>
            <a:r>
              <a:rPr sz="628" spc="-45" dirty="0">
                <a:solidFill>
                  <a:prstClr val="black"/>
                </a:solidFill>
                <a:latin typeface="Arial Narrow"/>
                <a:cs typeface="Arial Narrow"/>
              </a:rPr>
              <a:t>ES	</a:t>
            </a:r>
            <a:r>
              <a:rPr sz="628" spc="-3" dirty="0">
                <a:solidFill>
                  <a:prstClr val="black"/>
                </a:solidFill>
                <a:latin typeface="Arial Narrow"/>
                <a:cs typeface="Arial Narrow"/>
              </a:rPr>
              <a:t>Surface </a:t>
            </a:r>
            <a:r>
              <a:rPr sz="628" spc="3" dirty="0">
                <a:solidFill>
                  <a:prstClr val="black"/>
                </a:solidFill>
                <a:latin typeface="Arial Narrow"/>
                <a:cs typeface="Arial Narrow"/>
              </a:rPr>
              <a:t>marker,</a:t>
            </a:r>
            <a:r>
              <a:rPr sz="628" spc="52" dirty="0">
                <a:solidFill>
                  <a:prstClr val="black"/>
                </a:solidFill>
                <a:latin typeface="Arial Narrow"/>
                <a:cs typeface="Arial Narrow"/>
              </a:rPr>
              <a:t> </a:t>
            </a:r>
            <a:r>
              <a:rPr sz="628" dirty="0">
                <a:solidFill>
                  <a:prstClr val="black"/>
                </a:solidFill>
                <a:latin typeface="Arial Narrow"/>
                <a:cs typeface="Arial Narrow"/>
              </a:rPr>
              <a:t>immunoglobulin</a:t>
            </a:r>
            <a:endParaRPr sz="628">
              <a:solidFill>
                <a:prstClr val="black"/>
              </a:solidFill>
              <a:latin typeface="Arial Narrow"/>
              <a:cs typeface="Arial Narrow"/>
            </a:endParaRPr>
          </a:p>
          <a:p>
            <a:pPr marL="8861" defTabSz="637977">
              <a:spcBef>
                <a:spcPts val="457"/>
              </a:spcBef>
            </a:pPr>
            <a:r>
              <a:rPr sz="488" i="1" spc="-24" dirty="0">
                <a:solidFill>
                  <a:prstClr val="black"/>
                </a:solidFill>
                <a:latin typeface="Cambria"/>
                <a:cs typeface="Cambria"/>
              </a:rPr>
              <a:t>EC</a:t>
            </a:r>
            <a:r>
              <a:rPr sz="488" spc="-24" dirty="0">
                <a:solidFill>
                  <a:prstClr val="black"/>
                </a:solidFill>
                <a:latin typeface="Arial Narrow"/>
                <a:cs typeface="Arial Narrow"/>
              </a:rPr>
              <a:t>, </a:t>
            </a:r>
            <a:r>
              <a:rPr sz="488" spc="-7" dirty="0">
                <a:solidFill>
                  <a:prstClr val="black"/>
                </a:solidFill>
                <a:latin typeface="Arial Narrow"/>
                <a:cs typeface="Arial Narrow"/>
              </a:rPr>
              <a:t>embryonic carcinoma cells; </a:t>
            </a:r>
            <a:r>
              <a:rPr sz="488" i="1" spc="-21" dirty="0">
                <a:solidFill>
                  <a:prstClr val="black"/>
                </a:solidFill>
                <a:latin typeface="Cambria"/>
                <a:cs typeface="Cambria"/>
              </a:rPr>
              <a:t>ES</a:t>
            </a:r>
            <a:r>
              <a:rPr sz="488" spc="-21" dirty="0">
                <a:solidFill>
                  <a:prstClr val="black"/>
                </a:solidFill>
                <a:latin typeface="Arial Narrow"/>
                <a:cs typeface="Arial Narrow"/>
              </a:rPr>
              <a:t>, </a:t>
            </a:r>
            <a:r>
              <a:rPr sz="488" spc="-7" dirty="0">
                <a:solidFill>
                  <a:prstClr val="black"/>
                </a:solidFill>
                <a:latin typeface="Arial Narrow"/>
                <a:cs typeface="Arial Narrow"/>
              </a:rPr>
              <a:t>embryonic stem cells; </a:t>
            </a:r>
            <a:r>
              <a:rPr sz="488" i="1" spc="-28" dirty="0">
                <a:solidFill>
                  <a:prstClr val="black"/>
                </a:solidFill>
                <a:latin typeface="Cambria"/>
                <a:cs typeface="Cambria"/>
              </a:rPr>
              <a:t>EG</a:t>
            </a:r>
            <a:r>
              <a:rPr sz="488" spc="-28" dirty="0">
                <a:solidFill>
                  <a:prstClr val="black"/>
                </a:solidFill>
                <a:latin typeface="Arial Narrow"/>
                <a:cs typeface="Arial Narrow"/>
              </a:rPr>
              <a:t>, </a:t>
            </a:r>
            <a:r>
              <a:rPr sz="488" spc="-7" dirty="0">
                <a:solidFill>
                  <a:prstClr val="black"/>
                </a:solidFill>
                <a:latin typeface="Arial Narrow"/>
                <a:cs typeface="Arial Narrow"/>
              </a:rPr>
              <a:t>embryonic germ</a:t>
            </a:r>
            <a:r>
              <a:rPr sz="488" spc="59" dirty="0">
                <a:solidFill>
                  <a:prstClr val="black"/>
                </a:solidFill>
                <a:latin typeface="Arial Narrow"/>
                <a:cs typeface="Arial Narrow"/>
              </a:rPr>
              <a:t> </a:t>
            </a:r>
            <a:r>
              <a:rPr sz="488" spc="-7" dirty="0">
                <a:solidFill>
                  <a:prstClr val="black"/>
                </a:solidFill>
                <a:latin typeface="Arial Narrow"/>
                <a:cs typeface="Arial Narrow"/>
              </a:rPr>
              <a:t>cells; </a:t>
            </a:r>
            <a:r>
              <a:rPr sz="488" i="1" spc="-31" dirty="0">
                <a:solidFill>
                  <a:prstClr val="black"/>
                </a:solidFill>
                <a:latin typeface="Cambria"/>
                <a:cs typeface="Cambria"/>
              </a:rPr>
              <a:t>GPI</a:t>
            </a:r>
            <a:r>
              <a:rPr sz="488" spc="-31" dirty="0">
                <a:solidFill>
                  <a:prstClr val="black"/>
                </a:solidFill>
                <a:latin typeface="Arial Narrow"/>
                <a:cs typeface="Arial Narrow"/>
              </a:rPr>
              <a:t>, </a:t>
            </a:r>
            <a:r>
              <a:rPr sz="488" spc="-7" dirty="0">
                <a:solidFill>
                  <a:prstClr val="black"/>
                </a:solidFill>
                <a:latin typeface="Arial Narrow"/>
                <a:cs typeface="Arial Narrow"/>
              </a:rPr>
              <a:t>glycosylphosphatidylinositol.</a:t>
            </a:r>
            <a:endParaRPr sz="488">
              <a:solidFill>
                <a:prstClr val="black"/>
              </a:solidFill>
              <a:latin typeface="Arial Narrow"/>
              <a:cs typeface="Arial Narrow"/>
            </a:endParaRPr>
          </a:p>
          <a:p>
            <a:pPr marL="8861" defTabSz="637977">
              <a:spcBef>
                <a:spcPts val="250"/>
              </a:spcBef>
            </a:pPr>
            <a:r>
              <a:rPr sz="488" i="1" spc="-17" dirty="0">
                <a:solidFill>
                  <a:prstClr val="black"/>
                </a:solidFill>
                <a:latin typeface="Book Antiqua"/>
                <a:cs typeface="Book Antiqua"/>
              </a:rPr>
              <a:t>Dziadosz. </a:t>
            </a:r>
            <a:r>
              <a:rPr sz="488" i="1" spc="-21" dirty="0">
                <a:solidFill>
                  <a:prstClr val="black"/>
                </a:solidFill>
                <a:latin typeface="Book Antiqua"/>
                <a:cs typeface="Book Antiqua"/>
              </a:rPr>
              <a:t>Amniotic </a:t>
            </a:r>
            <a:r>
              <a:rPr sz="488" spc="-10" dirty="0">
                <a:solidFill>
                  <a:prstClr val="black"/>
                </a:solidFill>
                <a:latin typeface="Arial"/>
                <a:cs typeface="Arial"/>
              </a:rPr>
              <a:t>ﬂ</a:t>
            </a:r>
            <a:r>
              <a:rPr sz="488" i="1" spc="-10" dirty="0">
                <a:solidFill>
                  <a:prstClr val="black"/>
                </a:solidFill>
                <a:latin typeface="Book Antiqua"/>
                <a:cs typeface="Book Antiqua"/>
              </a:rPr>
              <a:t>uid </a:t>
            </a:r>
            <a:r>
              <a:rPr sz="488" i="1" spc="-14" dirty="0">
                <a:solidFill>
                  <a:prstClr val="black"/>
                </a:solidFill>
                <a:latin typeface="Book Antiqua"/>
                <a:cs typeface="Book Antiqua"/>
              </a:rPr>
              <a:t>for </a:t>
            </a:r>
            <a:r>
              <a:rPr sz="488" i="1" spc="-17" dirty="0">
                <a:solidFill>
                  <a:prstClr val="black"/>
                </a:solidFill>
                <a:latin typeface="Book Antiqua"/>
                <a:cs typeface="Book Antiqua"/>
              </a:rPr>
              <a:t>possible therapy. </a:t>
            </a:r>
            <a:r>
              <a:rPr sz="488" i="1" spc="-38" dirty="0">
                <a:solidFill>
                  <a:prstClr val="black"/>
                </a:solidFill>
                <a:latin typeface="Book Antiqua"/>
                <a:cs typeface="Book Antiqua"/>
              </a:rPr>
              <a:t>Am </a:t>
            </a:r>
            <a:r>
              <a:rPr sz="488" i="1" spc="-7" dirty="0">
                <a:solidFill>
                  <a:prstClr val="black"/>
                </a:solidFill>
                <a:latin typeface="Book Antiqua"/>
                <a:cs typeface="Book Antiqua"/>
              </a:rPr>
              <a:t>J </a:t>
            </a:r>
            <a:r>
              <a:rPr sz="488" i="1" spc="-21" dirty="0">
                <a:solidFill>
                  <a:prstClr val="black"/>
                </a:solidFill>
                <a:latin typeface="Book Antiqua"/>
                <a:cs typeface="Book Antiqua"/>
              </a:rPr>
              <a:t>Obstet Gynecol</a:t>
            </a:r>
            <a:r>
              <a:rPr sz="488" i="1" spc="-14" dirty="0">
                <a:solidFill>
                  <a:prstClr val="black"/>
                </a:solidFill>
                <a:latin typeface="Book Antiqua"/>
                <a:cs typeface="Book Antiqua"/>
              </a:rPr>
              <a:t> </a:t>
            </a:r>
            <a:r>
              <a:rPr sz="488" i="1" spc="-17" dirty="0">
                <a:solidFill>
                  <a:prstClr val="black"/>
                </a:solidFill>
                <a:latin typeface="Book Antiqua"/>
                <a:cs typeface="Book Antiqua"/>
              </a:rPr>
              <a:t>2016</a:t>
            </a:r>
            <a:r>
              <a:rPr sz="488" spc="-17" dirty="0">
                <a:solidFill>
                  <a:prstClr val="black"/>
                </a:solidFill>
                <a:latin typeface="Times New Roman"/>
                <a:cs typeface="Times New Roman"/>
              </a:rPr>
              <a:t>.</a:t>
            </a:r>
            <a:endParaRPr sz="488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10526" name="object 10526"/>
          <p:cNvSpPr/>
          <p:nvPr/>
        </p:nvSpPr>
        <p:spPr>
          <a:xfrm>
            <a:off x="3870695" y="373481"/>
            <a:ext cx="4449283" cy="0"/>
          </a:xfrm>
          <a:custGeom>
            <a:avLst/>
            <a:gdLst/>
            <a:ahLst/>
            <a:cxnLst/>
            <a:rect l="l" t="t" r="r" b="b"/>
            <a:pathLst>
              <a:path w="6377305">
                <a:moveTo>
                  <a:pt x="0" y="0"/>
                </a:moveTo>
                <a:lnTo>
                  <a:pt x="6377038" y="0"/>
                </a:lnTo>
              </a:path>
            </a:pathLst>
          </a:custGeom>
          <a:ln w="9360">
            <a:solidFill>
              <a:srgbClr val="7F7F7F"/>
            </a:solidFill>
          </a:ln>
        </p:spPr>
        <p:txBody>
          <a:bodyPr wrap="square" lIns="0" tIns="0" rIns="0" bIns="0" rtlCol="0"/>
          <a:lstStyle/>
          <a:p>
            <a:pPr defTabSz="637977"/>
            <a:endParaRPr sz="125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527" name="object 10527"/>
          <p:cNvSpPr txBox="1"/>
          <p:nvPr/>
        </p:nvSpPr>
        <p:spPr>
          <a:xfrm>
            <a:off x="3861838" y="214241"/>
            <a:ext cx="365937" cy="137317"/>
          </a:xfrm>
          <a:prstGeom prst="rect">
            <a:avLst/>
          </a:prstGeom>
        </p:spPr>
        <p:txBody>
          <a:bodyPr vert="horz" wrap="square" lIns="0" tIns="8417" rIns="0" bIns="0" rtlCol="0">
            <a:spAutoFit/>
          </a:bodyPr>
          <a:lstStyle/>
          <a:p>
            <a:pPr marL="8861" defTabSz="637977">
              <a:spcBef>
                <a:spcPts val="66"/>
              </a:spcBef>
            </a:pPr>
            <a:r>
              <a:rPr sz="837" spc="-31" dirty="0">
                <a:solidFill>
                  <a:srgbClr val="959CA1"/>
                </a:solidFill>
                <a:latin typeface="Georgia"/>
                <a:cs typeface="Georgia"/>
                <a:hlinkClick r:id="rId7"/>
              </a:rPr>
              <a:t>ajog.org</a:t>
            </a:r>
            <a:endParaRPr sz="837">
              <a:solidFill>
                <a:prstClr val="black"/>
              </a:solidFill>
              <a:latin typeface="Georgia"/>
              <a:cs typeface="Georgia"/>
            </a:endParaRPr>
          </a:p>
        </p:txBody>
      </p:sp>
      <p:sp>
        <p:nvSpPr>
          <p:cNvPr id="10528" name="object 10528"/>
          <p:cNvSpPr txBox="1"/>
          <p:nvPr/>
        </p:nvSpPr>
        <p:spPr>
          <a:xfrm>
            <a:off x="6690426" y="161274"/>
            <a:ext cx="1639186" cy="201310"/>
          </a:xfrm>
          <a:prstGeom prst="rect">
            <a:avLst/>
          </a:prstGeom>
        </p:spPr>
        <p:txBody>
          <a:bodyPr vert="horz" wrap="square" lIns="0" tIns="7974" rIns="0" bIns="0" rtlCol="0">
            <a:spAutoFit/>
          </a:bodyPr>
          <a:lstStyle/>
          <a:p>
            <a:pPr marL="8861" defTabSz="637977">
              <a:spcBef>
                <a:spcPts val="63"/>
              </a:spcBef>
            </a:pPr>
            <a:r>
              <a:rPr sz="837" spc="21" dirty="0">
                <a:solidFill>
                  <a:srgbClr val="0065AC"/>
                </a:solidFill>
                <a:latin typeface="Arial Narrow"/>
                <a:cs typeface="Arial Narrow"/>
              </a:rPr>
              <a:t>Obstetrics </a:t>
            </a:r>
            <a:r>
              <a:rPr sz="1256" spc="-38" dirty="0">
                <a:solidFill>
                  <a:srgbClr val="959CA1"/>
                </a:solidFill>
                <a:latin typeface="Bookman Old Style"/>
                <a:cs typeface="Bookman Old Style"/>
              </a:rPr>
              <a:t>Expert</a:t>
            </a:r>
            <a:r>
              <a:rPr sz="1256" spc="-63" dirty="0">
                <a:solidFill>
                  <a:srgbClr val="959CA1"/>
                </a:solidFill>
                <a:latin typeface="Bookman Old Style"/>
                <a:cs typeface="Bookman Old Style"/>
              </a:rPr>
              <a:t> </a:t>
            </a:r>
            <a:r>
              <a:rPr sz="1256" spc="-52" dirty="0">
                <a:solidFill>
                  <a:srgbClr val="959CA1"/>
                </a:solidFill>
                <a:latin typeface="Bookman Old Style"/>
                <a:cs typeface="Bookman Old Style"/>
              </a:rPr>
              <a:t>Reviews</a:t>
            </a:r>
            <a:endParaRPr sz="1256" dirty="0">
              <a:solidFill>
                <a:prstClr val="black"/>
              </a:solidFill>
              <a:latin typeface="Bookman Old Style"/>
              <a:cs typeface="Bookman Old Style"/>
            </a:endParaRPr>
          </a:p>
        </p:txBody>
      </p:sp>
      <p:sp>
        <p:nvSpPr>
          <p:cNvPr id="10529" name="object 10529"/>
          <p:cNvSpPr txBox="1"/>
          <p:nvPr/>
        </p:nvSpPr>
        <p:spPr>
          <a:xfrm>
            <a:off x="6441279" y="6567726"/>
            <a:ext cx="1889937" cy="115901"/>
          </a:xfrm>
          <a:prstGeom prst="rect">
            <a:avLst/>
          </a:prstGeom>
        </p:spPr>
        <p:txBody>
          <a:bodyPr vert="horz" wrap="square" lIns="0" tIns="8417" rIns="0" bIns="0" rtlCol="0">
            <a:spAutoFit/>
          </a:bodyPr>
          <a:lstStyle/>
          <a:p>
            <a:pPr marL="8861" defTabSz="637977">
              <a:spcBef>
                <a:spcPts val="66"/>
              </a:spcBef>
            </a:pPr>
            <a:r>
              <a:rPr sz="558" spc="-28" dirty="0">
                <a:solidFill>
                  <a:prstClr val="black"/>
                </a:solidFill>
                <a:latin typeface="Arial Narrow"/>
                <a:cs typeface="Arial Narrow"/>
              </a:rPr>
              <a:t>MARCH </a:t>
            </a:r>
            <a:r>
              <a:rPr sz="558" spc="7" dirty="0">
                <a:solidFill>
                  <a:prstClr val="black"/>
                </a:solidFill>
                <a:latin typeface="Arial Narrow"/>
                <a:cs typeface="Arial Narrow"/>
              </a:rPr>
              <a:t>2016 </a:t>
            </a:r>
            <a:r>
              <a:rPr sz="558" spc="17" dirty="0">
                <a:solidFill>
                  <a:prstClr val="black"/>
                </a:solidFill>
                <a:latin typeface="Arial Narrow"/>
                <a:cs typeface="Arial Narrow"/>
              </a:rPr>
              <a:t>American Journal of </a:t>
            </a:r>
            <a:r>
              <a:rPr sz="558" spc="10" dirty="0">
                <a:solidFill>
                  <a:prstClr val="black"/>
                </a:solidFill>
                <a:latin typeface="Arial Narrow"/>
                <a:cs typeface="Arial Narrow"/>
              </a:rPr>
              <a:t>Obstetrics </a:t>
            </a:r>
            <a:r>
              <a:rPr sz="558" spc="150" dirty="0">
                <a:solidFill>
                  <a:prstClr val="black"/>
                </a:solidFill>
                <a:latin typeface="Arial"/>
                <a:cs typeface="Arial"/>
              </a:rPr>
              <a:t>&amp; </a:t>
            </a:r>
            <a:r>
              <a:rPr sz="558" spc="7" dirty="0">
                <a:solidFill>
                  <a:prstClr val="black"/>
                </a:solidFill>
                <a:latin typeface="Arial Narrow"/>
                <a:cs typeface="Arial Narrow"/>
              </a:rPr>
              <a:t>Gynecology</a:t>
            </a:r>
            <a:r>
              <a:rPr sz="558" spc="52" dirty="0">
                <a:solidFill>
                  <a:prstClr val="black"/>
                </a:solidFill>
                <a:latin typeface="Arial Narrow"/>
                <a:cs typeface="Arial Narrow"/>
              </a:rPr>
              <a:t> </a:t>
            </a:r>
            <a:r>
              <a:rPr sz="698" spc="10" dirty="0">
                <a:solidFill>
                  <a:prstClr val="black"/>
                </a:solidFill>
                <a:latin typeface="Arial Narrow"/>
                <a:cs typeface="Arial Narrow"/>
              </a:rPr>
              <a:t>323</a:t>
            </a:r>
            <a:endParaRPr sz="698">
              <a:solidFill>
                <a:prstClr val="black"/>
              </a:solidFill>
              <a:latin typeface="Arial Narrow"/>
              <a:cs typeface="Arial Narrow"/>
            </a:endParaRPr>
          </a:p>
        </p:txBody>
      </p:sp>
    </p:spTree>
    <p:extLst>
      <p:ext uri="{BB962C8B-B14F-4D97-AF65-F5344CB8AC3E}">
        <p14:creationId xmlns:p14="http://schemas.microsoft.com/office/powerpoint/2010/main" val="1500816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1621</Words>
  <Application>Microsoft Office PowerPoint</Application>
  <PresentationFormat>Widescreen</PresentationFormat>
  <Paragraphs>474</Paragraphs>
  <Slides>33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33</vt:i4>
      </vt:variant>
    </vt:vector>
  </HeadingPairs>
  <TitlesOfParts>
    <vt:vector size="45" baseType="lpstr">
      <vt:lpstr>宋体</vt:lpstr>
      <vt:lpstr>宋体</vt:lpstr>
      <vt:lpstr>Arial</vt:lpstr>
      <vt:lpstr>Arial Narrow</vt:lpstr>
      <vt:lpstr>Book Antiqua</vt:lpstr>
      <vt:lpstr>Bookman Old Style</vt:lpstr>
      <vt:lpstr>Calibri</vt:lpstr>
      <vt:lpstr>Cambria</vt:lpstr>
      <vt:lpstr>Georgia</vt:lpstr>
      <vt:lpstr>Times New Roman</vt:lpstr>
      <vt:lpstr>1_Office Theme</vt:lpstr>
      <vt:lpstr>2_Office Theme</vt:lpstr>
      <vt:lpstr>Clinical Potential of Stem Cells in Amniotic Fluid</vt:lpstr>
      <vt:lpstr>Research Team</vt:lpstr>
      <vt:lpstr>What are stem cells?  </vt:lpstr>
      <vt:lpstr>Sources of Multipotential Cells</vt:lpstr>
      <vt:lpstr>Since AF is plentiful and non-controversial it might be a good source of stem cells, so the goals of the study were to determine:   </vt:lpstr>
      <vt:lpstr>Study Design</vt:lpstr>
      <vt:lpstr>The proliferation capacity of AF-derived cells. </vt:lpstr>
      <vt:lpstr>PowerPoint Presentation</vt:lpstr>
      <vt:lpstr>Marker profiles of cultured cells</vt:lpstr>
      <vt:lpstr>Transcription factor expression by AFC</vt:lpstr>
      <vt:lpstr>AFSC Marker Expression on Early and Late Passages</vt:lpstr>
      <vt:lpstr>AFC Marker Expression in  Fresh vs. Cytogenetic Laboratory Cultures</vt:lpstr>
      <vt:lpstr>Differentiation of AFSC</vt:lpstr>
      <vt:lpstr>AFC surface marker expression shows heterogeneity. </vt:lpstr>
      <vt:lpstr>Double Staining AFSC  TRA-1-60 and SSEA4</vt:lpstr>
      <vt:lpstr>Results </vt:lpstr>
      <vt:lpstr>Study Design</vt:lpstr>
      <vt:lpstr>  Rate of Proliferation of AFC in Culture</vt:lpstr>
      <vt:lpstr>STEM CELL MARKER EXPRESSION IN BASIC VERSUS SERUM FREE MEDIA </vt:lpstr>
      <vt:lpstr>Comparison of stem cell  markers</vt:lpstr>
      <vt:lpstr>BONE</vt:lpstr>
      <vt:lpstr>Chondrogenic Differentiation of Serum Free Cells </vt:lpstr>
      <vt:lpstr>Neurogenic Differentiation of Serum Free Stem Cells</vt:lpstr>
      <vt:lpstr>CONCLUSIONS Multipotent Amniotic Fluid Cells  Grown Serum Free:</vt:lpstr>
      <vt:lpstr>Term Amniotic Fluid</vt:lpstr>
      <vt:lpstr>PowerPoint Presentation</vt:lpstr>
      <vt:lpstr>PowerPoint Presentation</vt:lpstr>
      <vt:lpstr>Term Amniotic Fluid Stem Cells </vt:lpstr>
      <vt:lpstr>PowerPoint Presentation</vt:lpstr>
      <vt:lpstr>PowerPoint Presentation</vt:lpstr>
      <vt:lpstr>Conclusions</vt:lpstr>
      <vt:lpstr>PowerPoint Presentation</vt:lpstr>
      <vt:lpstr>PowerPoint Presentation</vt:lpstr>
    </vt:vector>
  </TitlesOfParts>
  <Company>NYU Langone Medical Center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Clinical Potential of Stem Cells in Amniotic Fluid</dc:title>
  <dc:creator>Young, Bruce</dc:creator>
  <cp:lastModifiedBy>Young, Bruce</cp:lastModifiedBy>
  <cp:revision>1</cp:revision>
  <dcterms:created xsi:type="dcterms:W3CDTF">2018-03-14T19:07:48Z</dcterms:created>
  <dcterms:modified xsi:type="dcterms:W3CDTF">2018-03-14T19:08:41Z</dcterms:modified>
</cp:coreProperties>
</file>