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0D12D-A44A-42F4-AA3C-66479A04FC79}" type="datetimeFigureOut">
              <a:rPr lang="en-IN" smtClean="0"/>
              <a:t>15-04-2016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25765-3E86-46D7-BFD7-641BF1374F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4507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0D12D-A44A-42F4-AA3C-66479A04FC79}" type="datetimeFigureOut">
              <a:rPr lang="en-IN" smtClean="0"/>
              <a:t>15-04-2016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25765-3E86-46D7-BFD7-641BF1374F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025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82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oudy Old Style" charset="0"/>
                <a:ea typeface="ＭＳ Ｐゴシック" charset="0"/>
                <a:cs typeface="Gautami" charset="0"/>
              </a:rPr>
              <a:t>Solar Fuel Cell Device</a:t>
            </a:r>
            <a:endParaRPr lang="en-US" sz="4800" b="1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oudy Old Style" charset="0"/>
              <a:ea typeface="ＭＳ Ｐゴシック" charset="0"/>
              <a:cs typeface="Gautami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6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oudy Old Style" charset="0"/>
                <a:ea typeface="ＭＳ Ｐゴシック" charset="0"/>
                <a:cs typeface="ＭＳ Ｐゴシック" charset="0"/>
              </a:rPr>
              <a:t>Design Strategy</a:t>
            </a:r>
            <a:endParaRPr lang="en-US" sz="48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oudy Old Style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80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oudy Old Style" charset="0"/>
                <a:ea typeface="ＭＳ Ｐゴシック" charset="0"/>
                <a:cs typeface="ＭＳ Ｐゴシック" charset="0"/>
              </a:rPr>
              <a:t>NMR Crystallography</a:t>
            </a:r>
            <a:endParaRPr lang="en-US" sz="48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oudy Old Style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2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35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396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36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24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71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145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7374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889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87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14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25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78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538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790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6745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1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oudy Old Style" charset="0"/>
                <a:ea typeface="ＭＳ Ｐゴシック" charset="0"/>
                <a:cs typeface="ＭＳ Ｐゴシック" charset="0"/>
              </a:rPr>
              <a:t>Stacked HETCOR of the Phenazine</a:t>
            </a:r>
            <a:endParaRPr lang="en-US" sz="4100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Goudy Old Style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2491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19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092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6276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6360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Goudy Old Style" charset="0"/>
                <a:ea typeface="ＭＳ Ｐゴシック" charset="0"/>
                <a:cs typeface="Gautami" charset="0"/>
              </a:rPr>
              <a:t>Acknowledgment</a:t>
            </a:r>
            <a:endParaRPr lang="en-US" b="1" dirty="0">
              <a:effectLst>
                <a:outerShdw blurRad="38100" dist="38100" dir="2700000" algn="tl">
                  <a:srgbClr val="DDDDDD"/>
                </a:outerShdw>
              </a:effectLst>
              <a:latin typeface="Goudy Old Style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2676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217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On-screen Show (4:3)</PresentationFormat>
  <Paragraphs>5</Paragraphs>
  <Slides>26</Slides>
  <Notes>0</Notes>
  <HiddenSlides>4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Solar Fuel Cell Device</vt:lpstr>
      <vt:lpstr>Design Strategy</vt:lpstr>
      <vt:lpstr>NMR Crystallography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Stacked HETCOR of the Phenazine</vt:lpstr>
      <vt:lpstr>PowerPoint Presentation</vt:lpstr>
      <vt:lpstr>PowerPoint Presentation</vt:lpstr>
      <vt:lpstr>PowerPoint Presentation</vt:lpstr>
      <vt:lpstr>PowerPoint Presentation</vt:lpstr>
      <vt:lpstr>Acknowledgment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Materials Chemistry 2016</dc:creator>
  <cp:lastModifiedBy>Materials Chemistry 2016</cp:lastModifiedBy>
  <cp:revision>1</cp:revision>
  <dcterms:created xsi:type="dcterms:W3CDTF">2016-04-15T14:17:38Z</dcterms:created>
  <dcterms:modified xsi:type="dcterms:W3CDTF">2016-04-15T14:17:38Z</dcterms:modified>
</cp:coreProperties>
</file>