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4" r:id="rId1"/>
  </p:sldMasterIdLst>
  <p:notesMasterIdLst>
    <p:notesMasterId r:id="rId29"/>
  </p:notesMasterIdLst>
  <p:handoutMasterIdLst>
    <p:handoutMasterId r:id="rId30"/>
  </p:handoutMasterIdLst>
  <p:sldIdLst>
    <p:sldId id="290" r:id="rId2"/>
    <p:sldId id="329" r:id="rId3"/>
    <p:sldId id="319" r:id="rId4"/>
    <p:sldId id="331" r:id="rId5"/>
    <p:sldId id="332" r:id="rId6"/>
    <p:sldId id="320" r:id="rId7"/>
    <p:sldId id="330" r:id="rId8"/>
    <p:sldId id="333" r:id="rId9"/>
    <p:sldId id="334" r:id="rId10"/>
    <p:sldId id="335" r:id="rId11"/>
    <p:sldId id="336" r:id="rId12"/>
    <p:sldId id="337" r:id="rId13"/>
    <p:sldId id="338" r:id="rId14"/>
    <p:sldId id="339" r:id="rId15"/>
    <p:sldId id="340" r:id="rId16"/>
    <p:sldId id="341" r:id="rId17"/>
    <p:sldId id="342" r:id="rId18"/>
    <p:sldId id="328" r:id="rId19"/>
    <p:sldId id="343" r:id="rId20"/>
    <p:sldId id="344" r:id="rId21"/>
    <p:sldId id="347" r:id="rId22"/>
    <p:sldId id="345" r:id="rId23"/>
    <p:sldId id="346" r:id="rId24"/>
    <p:sldId id="351" r:id="rId25"/>
    <p:sldId id="350" r:id="rId26"/>
    <p:sldId id="323" r:id="rId27"/>
    <p:sldId id="349" r:id="rId28"/>
  </p:sldIdLst>
  <p:sldSz cx="12192000" cy="6858000"/>
  <p:notesSz cx="6797675" cy="9926638"/>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99"/>
    <a:srgbClr val="89090F"/>
    <a:srgbClr val="FF6699"/>
    <a:srgbClr val="B10B13"/>
    <a:srgbClr val="FF0000"/>
    <a:srgbClr val="510905"/>
    <a:srgbClr val="510509"/>
    <a:srgbClr val="51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BFB06C-77EB-46FA-A29C-05EC8BEC4C26}" v="371" dt="2018-03-05T10:57:20.5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8" autoAdjust="0"/>
    <p:restoredTop sz="94649" autoAdjust="0"/>
  </p:normalViewPr>
  <p:slideViewPr>
    <p:cSldViewPr>
      <p:cViewPr>
        <p:scale>
          <a:sx n="80" d="100"/>
          <a:sy n="80" d="100"/>
        </p:scale>
        <p:origin x="948" y="20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Waters" userId="5dc099cb746f8e30" providerId="LiveId" clId="{A0415DF9-781C-418F-8538-4914D9042DF7}"/>
    <pc:docChg chg="undo custSel modSld modMainMaster">
      <pc:chgData name="Brian Waters" userId="5dc099cb746f8e30" providerId="LiveId" clId="{A0415DF9-781C-418F-8538-4914D9042DF7}" dt="2018-03-06T06:31:35.546" v="1086" actId="1076"/>
      <pc:docMkLst>
        <pc:docMk/>
      </pc:docMkLst>
      <pc:sldChg chg="modSp">
        <pc:chgData name="Brian Waters" userId="5dc099cb746f8e30" providerId="LiveId" clId="{A0415DF9-781C-418F-8538-4914D9042DF7}" dt="2018-03-06T06:26:54.212" v="1083" actId="2711"/>
        <pc:sldMkLst>
          <pc:docMk/>
          <pc:sldMk cId="2154327440" sldId="290"/>
        </pc:sldMkLst>
        <pc:spChg chg="mod">
          <ac:chgData name="Brian Waters" userId="5dc099cb746f8e30" providerId="LiveId" clId="{A0415DF9-781C-418F-8538-4914D9042DF7}" dt="2018-03-05T03:32:07.203" v="175" actId="1076"/>
          <ac:spMkLst>
            <pc:docMk/>
            <pc:sldMk cId="2154327440" sldId="290"/>
            <ac:spMk id="2" creationId="{00000000-0000-0000-0000-000000000000}"/>
          </ac:spMkLst>
        </pc:spChg>
        <pc:spChg chg="mod">
          <ac:chgData name="Brian Waters" userId="5dc099cb746f8e30" providerId="LiveId" clId="{A0415DF9-781C-418F-8538-4914D9042DF7}" dt="2018-03-06T06:26:54.212" v="1083" actId="2711"/>
          <ac:spMkLst>
            <pc:docMk/>
            <pc:sldMk cId="2154327440" sldId="290"/>
            <ac:spMk id="3" creationId="{00000000-0000-0000-0000-000000000000}"/>
          </ac:spMkLst>
        </pc:spChg>
        <pc:spChg chg="mod">
          <ac:chgData name="Brian Waters" userId="5dc099cb746f8e30" providerId="LiveId" clId="{A0415DF9-781C-418F-8538-4914D9042DF7}" dt="2018-03-05T03:31:35.801" v="171" actId="1076"/>
          <ac:spMkLst>
            <pc:docMk/>
            <pc:sldMk cId="2154327440" sldId="290"/>
            <ac:spMk id="4" creationId="{18104C87-6FE1-4F4E-B362-7CD0EFFB7ACD}"/>
          </ac:spMkLst>
        </pc:spChg>
      </pc:sldChg>
      <pc:sldChg chg="modSp">
        <pc:chgData name="Brian Waters" userId="5dc099cb746f8e30" providerId="LiveId" clId="{A0415DF9-781C-418F-8538-4914D9042DF7}" dt="2018-03-05T03:32:56.664" v="179" actId="13822"/>
        <pc:sldMkLst>
          <pc:docMk/>
          <pc:sldMk cId="3232193985" sldId="319"/>
        </pc:sldMkLst>
        <pc:spChg chg="mod">
          <ac:chgData name="Brian Waters" userId="5dc099cb746f8e30" providerId="LiveId" clId="{A0415DF9-781C-418F-8538-4914D9042DF7}" dt="2018-03-05T03:32:56.664" v="179" actId="13822"/>
          <ac:spMkLst>
            <pc:docMk/>
            <pc:sldMk cId="3232193985" sldId="319"/>
            <ac:spMk id="6" creationId="{0F58F7E9-C550-4283-B540-1BCBF4D7D93C}"/>
          </ac:spMkLst>
        </pc:spChg>
      </pc:sldChg>
      <pc:sldChg chg="modSp">
        <pc:chgData name="Brian Waters" userId="5dc099cb746f8e30" providerId="LiveId" clId="{A0415DF9-781C-418F-8538-4914D9042DF7}" dt="2018-03-05T03:42:58.147" v="250" actId="13822"/>
        <pc:sldMkLst>
          <pc:docMk/>
          <pc:sldMk cId="4088383482" sldId="320"/>
        </pc:sldMkLst>
        <pc:spChg chg="mod">
          <ac:chgData name="Brian Waters" userId="5dc099cb746f8e30" providerId="LiveId" clId="{A0415DF9-781C-418F-8538-4914D9042DF7}" dt="2018-03-05T03:42:58.147" v="250" actId="13822"/>
          <ac:spMkLst>
            <pc:docMk/>
            <pc:sldMk cId="4088383482" sldId="320"/>
            <ac:spMk id="2" creationId="{7552C209-9B98-4767-A904-EF67B5BBA753}"/>
          </ac:spMkLst>
        </pc:spChg>
      </pc:sldChg>
      <pc:sldChg chg="modSp">
        <pc:chgData name="Brian Waters" userId="5dc099cb746f8e30" providerId="LiveId" clId="{A0415DF9-781C-418F-8538-4914D9042DF7}" dt="2018-03-05T05:35:27.232" v="540" actId="1036"/>
        <pc:sldMkLst>
          <pc:docMk/>
          <pc:sldMk cId="2701289206" sldId="323"/>
        </pc:sldMkLst>
        <pc:spChg chg="mod">
          <ac:chgData name="Brian Waters" userId="5dc099cb746f8e30" providerId="LiveId" clId="{A0415DF9-781C-418F-8538-4914D9042DF7}" dt="2018-03-05T05:35:27.232" v="540" actId="1036"/>
          <ac:spMkLst>
            <pc:docMk/>
            <pc:sldMk cId="2701289206" sldId="323"/>
            <ac:spMk id="2" creationId="{4735D56F-8920-4732-8880-2FE35F40D0DD}"/>
          </ac:spMkLst>
        </pc:spChg>
      </pc:sldChg>
      <pc:sldChg chg="addSp delSp modSp">
        <pc:chgData name="Brian Waters" userId="5dc099cb746f8e30" providerId="LiveId" clId="{A0415DF9-781C-418F-8538-4914D9042DF7}" dt="2018-03-05T03:32:34.570" v="178" actId="1076"/>
        <pc:sldMkLst>
          <pc:docMk/>
          <pc:sldMk cId="2574784346" sldId="329"/>
        </pc:sldMkLst>
        <pc:spChg chg="mod">
          <ac:chgData name="Brian Waters" userId="5dc099cb746f8e30" providerId="LiveId" clId="{A0415DF9-781C-418F-8538-4914D9042DF7}" dt="2018-03-05T03:32:34.570" v="178" actId="1076"/>
          <ac:spMkLst>
            <pc:docMk/>
            <pc:sldMk cId="2574784346" sldId="329"/>
            <ac:spMk id="2" creationId="{F38E0A3F-0747-47E7-8098-807905190543}"/>
          </ac:spMkLst>
        </pc:spChg>
        <pc:spChg chg="mod">
          <ac:chgData name="Brian Waters" userId="5dc099cb746f8e30" providerId="LiveId" clId="{A0415DF9-781C-418F-8538-4914D9042DF7}" dt="2018-03-05T03:32:29.557" v="177" actId="1076"/>
          <ac:spMkLst>
            <pc:docMk/>
            <pc:sldMk cId="2574784346" sldId="329"/>
            <ac:spMk id="4" creationId="{BF835A21-7E91-4541-89A8-A6B6A32297FB}"/>
          </ac:spMkLst>
        </pc:spChg>
        <pc:picChg chg="add del mod">
          <ac:chgData name="Brian Waters" userId="5dc099cb746f8e30" providerId="LiveId" clId="{A0415DF9-781C-418F-8538-4914D9042DF7}" dt="2018-03-05T02:58:49.323" v="32" actId="478"/>
          <ac:picMkLst>
            <pc:docMk/>
            <pc:sldMk cId="2574784346" sldId="329"/>
            <ac:picMk id="5" creationId="{B10A8FF0-8B9A-4E4D-AF88-AD5A5413D318}"/>
          </ac:picMkLst>
        </pc:picChg>
      </pc:sldChg>
      <pc:sldChg chg="modSp">
        <pc:chgData name="Brian Waters" userId="5dc099cb746f8e30" providerId="LiveId" clId="{A0415DF9-781C-418F-8538-4914D9042DF7}" dt="2018-03-05T03:43:44.608" v="261" actId="20577"/>
        <pc:sldMkLst>
          <pc:docMk/>
          <pc:sldMk cId="4244572013" sldId="330"/>
        </pc:sldMkLst>
        <pc:spChg chg="mod">
          <ac:chgData name="Brian Waters" userId="5dc099cb746f8e30" providerId="LiveId" clId="{A0415DF9-781C-418F-8538-4914D9042DF7}" dt="2018-03-05T03:43:44.608" v="261" actId="20577"/>
          <ac:spMkLst>
            <pc:docMk/>
            <pc:sldMk cId="4244572013" sldId="330"/>
            <ac:spMk id="2" creationId="{C6818F00-5B29-44B2-886D-78720ECD8755}"/>
          </ac:spMkLst>
        </pc:spChg>
        <pc:spChg chg="mod">
          <ac:chgData name="Brian Waters" userId="5dc099cb746f8e30" providerId="LiveId" clId="{A0415DF9-781C-418F-8538-4914D9042DF7}" dt="2018-03-05T03:43:30.697" v="251" actId="13822"/>
          <ac:spMkLst>
            <pc:docMk/>
            <pc:sldMk cId="4244572013" sldId="330"/>
            <ac:spMk id="3" creationId="{2330BFC7-AA25-4158-B39E-89DF7758BAC5}"/>
          </ac:spMkLst>
        </pc:spChg>
      </pc:sldChg>
      <pc:sldChg chg="modSp">
        <pc:chgData name="Brian Waters" userId="5dc099cb746f8e30" providerId="LiveId" clId="{A0415DF9-781C-418F-8538-4914D9042DF7}" dt="2018-03-05T03:39:18.758" v="180" actId="13822"/>
        <pc:sldMkLst>
          <pc:docMk/>
          <pc:sldMk cId="3097367994" sldId="331"/>
        </pc:sldMkLst>
        <pc:spChg chg="mod">
          <ac:chgData name="Brian Waters" userId="5dc099cb746f8e30" providerId="LiveId" clId="{A0415DF9-781C-418F-8538-4914D9042DF7}" dt="2018-03-05T03:39:18.758" v="180" actId="13822"/>
          <ac:spMkLst>
            <pc:docMk/>
            <pc:sldMk cId="3097367994" sldId="331"/>
            <ac:spMk id="2" creationId="{B1340348-ECA4-498B-879A-0F4E85912D5F}"/>
          </ac:spMkLst>
        </pc:spChg>
      </pc:sldChg>
      <pc:sldChg chg="modSp">
        <pc:chgData name="Brian Waters" userId="5dc099cb746f8e30" providerId="LiveId" clId="{A0415DF9-781C-418F-8538-4914D9042DF7}" dt="2018-03-05T06:17:03.403" v="562" actId="1036"/>
        <pc:sldMkLst>
          <pc:docMk/>
          <pc:sldMk cId="2040426468" sldId="332"/>
        </pc:sldMkLst>
        <pc:spChg chg="mod">
          <ac:chgData name="Brian Waters" userId="5dc099cb746f8e30" providerId="LiveId" clId="{A0415DF9-781C-418F-8538-4914D9042DF7}" dt="2018-03-05T06:16:17.735" v="554" actId="1035"/>
          <ac:spMkLst>
            <pc:docMk/>
            <pc:sldMk cId="2040426468" sldId="332"/>
            <ac:spMk id="2" creationId="{B1340348-ECA4-498B-879A-0F4E85912D5F}"/>
          </ac:spMkLst>
        </pc:spChg>
        <pc:spChg chg="mod">
          <ac:chgData name="Brian Waters" userId="5dc099cb746f8e30" providerId="LiveId" clId="{A0415DF9-781C-418F-8538-4914D9042DF7}" dt="2018-03-05T06:17:03.403" v="562" actId="1036"/>
          <ac:spMkLst>
            <pc:docMk/>
            <pc:sldMk cId="2040426468" sldId="332"/>
            <ac:spMk id="3" creationId="{61A3E7CF-8378-4544-A27C-F5CD6D093A1C}"/>
          </ac:spMkLst>
        </pc:spChg>
      </pc:sldChg>
      <pc:sldChg chg="modSp modNotesTx">
        <pc:chgData name="Brian Waters" userId="5dc099cb746f8e30" providerId="LiveId" clId="{A0415DF9-781C-418F-8538-4914D9042DF7}" dt="2018-03-06T05:43:16.027" v="1078" actId="20577"/>
        <pc:sldMkLst>
          <pc:docMk/>
          <pc:sldMk cId="1388419143" sldId="333"/>
        </pc:sldMkLst>
        <pc:spChg chg="mod">
          <ac:chgData name="Brian Waters" userId="5dc099cb746f8e30" providerId="LiveId" clId="{A0415DF9-781C-418F-8538-4914D9042DF7}" dt="2018-03-05T06:17:24.605" v="564" actId="12788"/>
          <ac:spMkLst>
            <pc:docMk/>
            <pc:sldMk cId="1388419143" sldId="333"/>
            <ac:spMk id="5" creationId="{B669DE6A-CB7B-4566-98C8-D5CB75BB8D42}"/>
          </ac:spMkLst>
        </pc:spChg>
        <pc:spChg chg="mod">
          <ac:chgData name="Brian Waters" userId="5dc099cb746f8e30" providerId="LiveId" clId="{A0415DF9-781C-418F-8538-4914D9042DF7}" dt="2018-03-05T03:45:29.337" v="293" actId="1036"/>
          <ac:spMkLst>
            <pc:docMk/>
            <pc:sldMk cId="1388419143" sldId="333"/>
            <ac:spMk id="6" creationId="{52176646-56B6-4818-A909-A7AD06D12764}"/>
          </ac:spMkLst>
        </pc:spChg>
        <pc:spChg chg="mod">
          <ac:chgData name="Brian Waters" userId="5dc099cb746f8e30" providerId="LiveId" clId="{A0415DF9-781C-418F-8538-4914D9042DF7}" dt="2018-03-05T03:45:29.337" v="293" actId="1036"/>
          <ac:spMkLst>
            <pc:docMk/>
            <pc:sldMk cId="1388419143" sldId="333"/>
            <ac:spMk id="7" creationId="{3CC69329-F74D-428C-A7E1-EA3EE97A8476}"/>
          </ac:spMkLst>
        </pc:spChg>
      </pc:sldChg>
      <pc:sldChg chg="addSp modSp">
        <pc:chgData name="Brian Waters" userId="5dc099cb746f8e30" providerId="LiveId" clId="{A0415DF9-781C-418F-8538-4914D9042DF7}" dt="2018-03-05T03:45:50.253" v="305" actId="14100"/>
        <pc:sldMkLst>
          <pc:docMk/>
          <pc:sldMk cId="2513985467" sldId="334"/>
        </pc:sldMkLst>
        <pc:spChg chg="add mod">
          <ac:chgData name="Brian Waters" userId="5dc099cb746f8e30" providerId="LiveId" clId="{A0415DF9-781C-418F-8538-4914D9042DF7}" dt="2018-03-05T03:01:13.066" v="169" actId="1036"/>
          <ac:spMkLst>
            <pc:docMk/>
            <pc:sldMk cId="2513985467" sldId="334"/>
            <ac:spMk id="2" creationId="{E500EEBA-0007-4BCC-B15B-A2D940DFBB2E}"/>
          </ac:spMkLst>
        </pc:spChg>
        <pc:spChg chg="mod">
          <ac:chgData name="Brian Waters" userId="5dc099cb746f8e30" providerId="LiveId" clId="{A0415DF9-781C-418F-8538-4914D9042DF7}" dt="2018-03-05T03:45:50.253" v="305" actId="14100"/>
          <ac:spMkLst>
            <pc:docMk/>
            <pc:sldMk cId="2513985467" sldId="334"/>
            <ac:spMk id="6" creationId="{CA426556-7D45-4D35-95F8-2034DA05E5E5}"/>
          </ac:spMkLst>
        </pc:spChg>
        <pc:picChg chg="mod">
          <ac:chgData name="Brian Waters" userId="5dc099cb746f8e30" providerId="LiveId" clId="{A0415DF9-781C-418F-8538-4914D9042DF7}" dt="2018-03-05T02:59:47.022" v="72" actId="1035"/>
          <ac:picMkLst>
            <pc:docMk/>
            <pc:sldMk cId="2513985467" sldId="334"/>
            <ac:picMk id="5" creationId="{2E157ABA-EE18-49E5-B023-F16314415912}"/>
          </ac:picMkLst>
        </pc:picChg>
      </pc:sldChg>
      <pc:sldChg chg="addSp modSp">
        <pc:chgData name="Brian Waters" userId="5dc099cb746f8e30" providerId="LiveId" clId="{A0415DF9-781C-418F-8538-4914D9042DF7}" dt="2018-03-05T04:01:59.613" v="509" actId="164"/>
        <pc:sldMkLst>
          <pc:docMk/>
          <pc:sldMk cId="1430220774" sldId="335"/>
        </pc:sldMkLst>
        <pc:spChg chg="mod">
          <ac:chgData name="Brian Waters" userId="5dc099cb746f8e30" providerId="LiveId" clId="{A0415DF9-781C-418F-8538-4914D9042DF7}" dt="2018-03-05T04:01:59.613" v="509" actId="164"/>
          <ac:spMkLst>
            <pc:docMk/>
            <pc:sldMk cId="1430220774" sldId="335"/>
            <ac:spMk id="3" creationId="{0C86702E-737F-4467-98C9-B606CE4D2A6D}"/>
          </ac:spMkLst>
        </pc:spChg>
        <pc:spChg chg="mod">
          <ac:chgData name="Brian Waters" userId="5dc099cb746f8e30" providerId="LiveId" clId="{A0415DF9-781C-418F-8538-4914D9042DF7}" dt="2018-03-05T04:01:59.613" v="509" actId="164"/>
          <ac:spMkLst>
            <pc:docMk/>
            <pc:sldMk cId="1430220774" sldId="335"/>
            <ac:spMk id="4" creationId="{A19F9B0E-95B1-48B1-8DD0-B76F7D504707}"/>
          </ac:spMkLst>
        </pc:spChg>
        <pc:spChg chg="mod">
          <ac:chgData name="Brian Waters" userId="5dc099cb746f8e30" providerId="LiveId" clId="{A0415DF9-781C-418F-8538-4914D9042DF7}" dt="2018-03-05T04:01:59.613" v="509" actId="164"/>
          <ac:spMkLst>
            <pc:docMk/>
            <pc:sldMk cId="1430220774" sldId="335"/>
            <ac:spMk id="8" creationId="{520292A6-4E2A-4DD1-9E21-79F59C35B715}"/>
          </ac:spMkLst>
        </pc:spChg>
        <pc:spChg chg="mod">
          <ac:chgData name="Brian Waters" userId="5dc099cb746f8e30" providerId="LiveId" clId="{A0415DF9-781C-418F-8538-4914D9042DF7}" dt="2018-03-05T04:01:59.613" v="509" actId="164"/>
          <ac:spMkLst>
            <pc:docMk/>
            <pc:sldMk cId="1430220774" sldId="335"/>
            <ac:spMk id="9" creationId="{F92E3136-F01B-408F-9E3C-15AE46AE8B37}"/>
          </ac:spMkLst>
        </pc:spChg>
        <pc:spChg chg="mod">
          <ac:chgData name="Brian Waters" userId="5dc099cb746f8e30" providerId="LiveId" clId="{A0415DF9-781C-418F-8538-4914D9042DF7}" dt="2018-03-05T04:01:59.613" v="509" actId="164"/>
          <ac:spMkLst>
            <pc:docMk/>
            <pc:sldMk cId="1430220774" sldId="335"/>
            <ac:spMk id="10" creationId="{65DF3819-4AAD-4D3F-962F-78F5078E2F87}"/>
          </ac:spMkLst>
        </pc:spChg>
        <pc:spChg chg="mod">
          <ac:chgData name="Brian Waters" userId="5dc099cb746f8e30" providerId="LiveId" clId="{A0415DF9-781C-418F-8538-4914D9042DF7}" dt="2018-03-05T04:01:59.613" v="509" actId="164"/>
          <ac:spMkLst>
            <pc:docMk/>
            <pc:sldMk cId="1430220774" sldId="335"/>
            <ac:spMk id="11" creationId="{346BA034-B7D1-4559-9635-BDD2E25C2F8B}"/>
          </ac:spMkLst>
        </pc:spChg>
        <pc:spChg chg="mod">
          <ac:chgData name="Brian Waters" userId="5dc099cb746f8e30" providerId="LiveId" clId="{A0415DF9-781C-418F-8538-4914D9042DF7}" dt="2018-03-05T04:01:59.613" v="509" actId="164"/>
          <ac:spMkLst>
            <pc:docMk/>
            <pc:sldMk cId="1430220774" sldId="335"/>
            <ac:spMk id="19" creationId="{111C8998-365C-4B17-BCAC-FC8823DE3B8E}"/>
          </ac:spMkLst>
        </pc:spChg>
        <pc:spChg chg="mod">
          <ac:chgData name="Brian Waters" userId="5dc099cb746f8e30" providerId="LiveId" clId="{A0415DF9-781C-418F-8538-4914D9042DF7}" dt="2018-03-05T04:01:59.613" v="509" actId="164"/>
          <ac:spMkLst>
            <pc:docMk/>
            <pc:sldMk cId="1430220774" sldId="335"/>
            <ac:spMk id="20" creationId="{5DD92280-C87F-4D08-9E5F-14FA966719A1}"/>
          </ac:spMkLst>
        </pc:spChg>
        <pc:spChg chg="mod">
          <ac:chgData name="Brian Waters" userId="5dc099cb746f8e30" providerId="LiveId" clId="{A0415DF9-781C-418F-8538-4914D9042DF7}" dt="2018-03-05T04:01:59.613" v="509" actId="164"/>
          <ac:spMkLst>
            <pc:docMk/>
            <pc:sldMk cId="1430220774" sldId="335"/>
            <ac:spMk id="21" creationId="{D1C27344-4E30-4251-93D6-4F32C53A5716}"/>
          </ac:spMkLst>
        </pc:spChg>
        <pc:spChg chg="mod">
          <ac:chgData name="Brian Waters" userId="5dc099cb746f8e30" providerId="LiveId" clId="{A0415DF9-781C-418F-8538-4914D9042DF7}" dt="2018-03-05T04:01:59.613" v="509" actId="164"/>
          <ac:spMkLst>
            <pc:docMk/>
            <pc:sldMk cId="1430220774" sldId="335"/>
            <ac:spMk id="22" creationId="{660247C3-041A-420F-A4AD-F4ACDC91DADC}"/>
          </ac:spMkLst>
        </pc:spChg>
        <pc:spChg chg="mod">
          <ac:chgData name="Brian Waters" userId="5dc099cb746f8e30" providerId="LiveId" clId="{A0415DF9-781C-418F-8538-4914D9042DF7}" dt="2018-03-05T04:01:59.613" v="509" actId="164"/>
          <ac:spMkLst>
            <pc:docMk/>
            <pc:sldMk cId="1430220774" sldId="335"/>
            <ac:spMk id="47" creationId="{B913B352-5AF0-4019-8126-774A2BA471C0}"/>
          </ac:spMkLst>
        </pc:spChg>
        <pc:spChg chg="mod">
          <ac:chgData name="Brian Waters" userId="5dc099cb746f8e30" providerId="LiveId" clId="{A0415DF9-781C-418F-8538-4914D9042DF7}" dt="2018-03-05T04:01:59.613" v="509" actId="164"/>
          <ac:spMkLst>
            <pc:docMk/>
            <pc:sldMk cId="1430220774" sldId="335"/>
            <ac:spMk id="48" creationId="{C06F9079-B300-479C-B4FC-4F8D8C010F4B}"/>
          </ac:spMkLst>
        </pc:spChg>
        <pc:spChg chg="mod">
          <ac:chgData name="Brian Waters" userId="5dc099cb746f8e30" providerId="LiveId" clId="{A0415DF9-781C-418F-8538-4914D9042DF7}" dt="2018-03-05T04:01:59.613" v="509" actId="164"/>
          <ac:spMkLst>
            <pc:docMk/>
            <pc:sldMk cId="1430220774" sldId="335"/>
            <ac:spMk id="49" creationId="{0AF89729-5D5A-48CC-83AA-89B861752538}"/>
          </ac:spMkLst>
        </pc:spChg>
        <pc:spChg chg="mod">
          <ac:chgData name="Brian Waters" userId="5dc099cb746f8e30" providerId="LiveId" clId="{A0415DF9-781C-418F-8538-4914D9042DF7}" dt="2018-03-05T04:01:59.613" v="509" actId="164"/>
          <ac:spMkLst>
            <pc:docMk/>
            <pc:sldMk cId="1430220774" sldId="335"/>
            <ac:spMk id="50" creationId="{82CFDF4D-648F-436E-8A41-19B14FD4672A}"/>
          </ac:spMkLst>
        </pc:spChg>
        <pc:spChg chg="mod">
          <ac:chgData name="Brian Waters" userId="5dc099cb746f8e30" providerId="LiveId" clId="{A0415DF9-781C-418F-8538-4914D9042DF7}" dt="2018-03-05T04:01:59.613" v="509" actId="164"/>
          <ac:spMkLst>
            <pc:docMk/>
            <pc:sldMk cId="1430220774" sldId="335"/>
            <ac:spMk id="51" creationId="{6E74C557-4F8D-4FCF-9985-CDEEB8582E0A}"/>
          </ac:spMkLst>
        </pc:spChg>
        <pc:spChg chg="mod">
          <ac:chgData name="Brian Waters" userId="5dc099cb746f8e30" providerId="LiveId" clId="{A0415DF9-781C-418F-8538-4914D9042DF7}" dt="2018-03-05T04:01:59.613" v="509" actId="164"/>
          <ac:spMkLst>
            <pc:docMk/>
            <pc:sldMk cId="1430220774" sldId="335"/>
            <ac:spMk id="52" creationId="{D5642BFF-FD12-4B33-A969-5F5CB3021290}"/>
          </ac:spMkLst>
        </pc:spChg>
        <pc:spChg chg="mod">
          <ac:chgData name="Brian Waters" userId="5dc099cb746f8e30" providerId="LiveId" clId="{A0415DF9-781C-418F-8538-4914D9042DF7}" dt="2018-03-05T04:01:59.613" v="509" actId="164"/>
          <ac:spMkLst>
            <pc:docMk/>
            <pc:sldMk cId="1430220774" sldId="335"/>
            <ac:spMk id="53" creationId="{340C7BA9-E519-4570-89D6-73A832399DCA}"/>
          </ac:spMkLst>
        </pc:spChg>
        <pc:spChg chg="mod">
          <ac:chgData name="Brian Waters" userId="5dc099cb746f8e30" providerId="LiveId" clId="{A0415DF9-781C-418F-8538-4914D9042DF7}" dt="2018-03-05T04:01:59.613" v="509" actId="164"/>
          <ac:spMkLst>
            <pc:docMk/>
            <pc:sldMk cId="1430220774" sldId="335"/>
            <ac:spMk id="54" creationId="{4F86E750-75A0-43AB-8070-F2601BFA5D96}"/>
          </ac:spMkLst>
        </pc:spChg>
        <pc:grpChg chg="add mod">
          <ac:chgData name="Brian Waters" userId="5dc099cb746f8e30" providerId="LiveId" clId="{A0415DF9-781C-418F-8538-4914D9042DF7}" dt="2018-03-05T04:01:59.613" v="509" actId="164"/>
          <ac:grpSpMkLst>
            <pc:docMk/>
            <pc:sldMk cId="1430220774" sldId="335"/>
            <ac:grpSpMk id="5" creationId="{6A700296-B728-439C-B221-2CD3A1E2E667}"/>
          </ac:grpSpMkLst>
        </pc:grpChg>
      </pc:sldChg>
      <pc:sldChg chg="addSp delSp modSp">
        <pc:chgData name="Brian Waters" userId="5dc099cb746f8e30" providerId="LiveId" clId="{A0415DF9-781C-418F-8538-4914D9042DF7}" dt="2018-03-06T06:31:35.546" v="1086" actId="1076"/>
        <pc:sldMkLst>
          <pc:docMk/>
          <pc:sldMk cId="3288049951" sldId="336"/>
        </pc:sldMkLst>
        <pc:spChg chg="mod">
          <ac:chgData name="Brian Waters" userId="5dc099cb746f8e30" providerId="LiveId" clId="{A0415DF9-781C-418F-8538-4914D9042DF7}" dt="2018-03-05T04:01:42.946" v="508" actId="164"/>
          <ac:spMkLst>
            <pc:docMk/>
            <pc:sldMk cId="3288049951" sldId="336"/>
            <ac:spMk id="4" creationId="{9D3D8D8F-FC45-4E9B-B043-F16938857BCF}"/>
          </ac:spMkLst>
        </pc:spChg>
        <pc:spChg chg="mod">
          <ac:chgData name="Brian Waters" userId="5dc099cb746f8e30" providerId="LiveId" clId="{A0415DF9-781C-418F-8538-4914D9042DF7}" dt="2018-03-05T04:01:42.946" v="508" actId="164"/>
          <ac:spMkLst>
            <pc:docMk/>
            <pc:sldMk cId="3288049951" sldId="336"/>
            <ac:spMk id="7" creationId="{1065124B-391D-40EA-A80D-52DF4DD60F77}"/>
          </ac:spMkLst>
        </pc:spChg>
        <pc:spChg chg="mod">
          <ac:chgData name="Brian Waters" userId="5dc099cb746f8e30" providerId="LiveId" clId="{A0415DF9-781C-418F-8538-4914D9042DF7}" dt="2018-03-05T04:01:42.946" v="508" actId="164"/>
          <ac:spMkLst>
            <pc:docMk/>
            <pc:sldMk cId="3288049951" sldId="336"/>
            <ac:spMk id="8" creationId="{12F28F85-1448-4845-BB96-EB48E599DF81}"/>
          </ac:spMkLst>
        </pc:spChg>
        <pc:spChg chg="mod">
          <ac:chgData name="Brian Waters" userId="5dc099cb746f8e30" providerId="LiveId" clId="{A0415DF9-781C-418F-8538-4914D9042DF7}" dt="2018-03-05T04:01:42.946" v="508" actId="164"/>
          <ac:spMkLst>
            <pc:docMk/>
            <pc:sldMk cId="3288049951" sldId="336"/>
            <ac:spMk id="9" creationId="{67781821-D8C0-4FDF-AB79-2E9733940D09}"/>
          </ac:spMkLst>
        </pc:spChg>
        <pc:spChg chg="mod">
          <ac:chgData name="Brian Waters" userId="5dc099cb746f8e30" providerId="LiveId" clId="{A0415DF9-781C-418F-8538-4914D9042DF7}" dt="2018-03-05T04:01:42.946" v="508" actId="164"/>
          <ac:spMkLst>
            <pc:docMk/>
            <pc:sldMk cId="3288049951" sldId="336"/>
            <ac:spMk id="11" creationId="{995382A3-A5A8-467A-A14A-13C968A19D58}"/>
          </ac:spMkLst>
        </pc:spChg>
        <pc:spChg chg="mod">
          <ac:chgData name="Brian Waters" userId="5dc099cb746f8e30" providerId="LiveId" clId="{A0415DF9-781C-418F-8538-4914D9042DF7}" dt="2018-03-05T04:01:42.946" v="508" actId="164"/>
          <ac:spMkLst>
            <pc:docMk/>
            <pc:sldMk cId="3288049951" sldId="336"/>
            <ac:spMk id="12" creationId="{C017CDD9-74B9-4922-A731-0B39A538D1B5}"/>
          </ac:spMkLst>
        </pc:spChg>
        <pc:spChg chg="mod">
          <ac:chgData name="Brian Waters" userId="5dc099cb746f8e30" providerId="LiveId" clId="{A0415DF9-781C-418F-8538-4914D9042DF7}" dt="2018-03-05T04:01:42.946" v="508" actId="164"/>
          <ac:spMkLst>
            <pc:docMk/>
            <pc:sldMk cId="3288049951" sldId="336"/>
            <ac:spMk id="13" creationId="{6CE97B26-1164-48DF-87A0-C7BFADCE21CA}"/>
          </ac:spMkLst>
        </pc:spChg>
        <pc:spChg chg="mod">
          <ac:chgData name="Brian Waters" userId="5dc099cb746f8e30" providerId="LiveId" clId="{A0415DF9-781C-418F-8538-4914D9042DF7}" dt="2018-03-05T04:01:42.946" v="508" actId="164"/>
          <ac:spMkLst>
            <pc:docMk/>
            <pc:sldMk cId="3288049951" sldId="336"/>
            <ac:spMk id="14" creationId="{4F4AB566-1CB4-4CA4-9378-B82A9E5A6A98}"/>
          </ac:spMkLst>
        </pc:spChg>
        <pc:spChg chg="mod">
          <ac:chgData name="Brian Waters" userId="5dc099cb746f8e30" providerId="LiveId" clId="{A0415DF9-781C-418F-8538-4914D9042DF7}" dt="2018-03-05T04:01:42.946" v="508" actId="164"/>
          <ac:spMkLst>
            <pc:docMk/>
            <pc:sldMk cId="3288049951" sldId="336"/>
            <ac:spMk id="15" creationId="{3DBDB2F7-BB0F-4637-90B7-448149AFBE35}"/>
          </ac:spMkLst>
        </pc:spChg>
        <pc:spChg chg="mod">
          <ac:chgData name="Brian Waters" userId="5dc099cb746f8e30" providerId="LiveId" clId="{A0415DF9-781C-418F-8538-4914D9042DF7}" dt="2018-03-05T04:01:42.946" v="508" actId="164"/>
          <ac:spMkLst>
            <pc:docMk/>
            <pc:sldMk cId="3288049951" sldId="336"/>
            <ac:spMk id="20" creationId="{06EC6A5F-A6AC-4825-8126-BB485B229AFD}"/>
          </ac:spMkLst>
        </pc:spChg>
        <pc:spChg chg="mod">
          <ac:chgData name="Brian Waters" userId="5dc099cb746f8e30" providerId="LiveId" clId="{A0415DF9-781C-418F-8538-4914D9042DF7}" dt="2018-03-05T04:01:42.946" v="508" actId="164"/>
          <ac:spMkLst>
            <pc:docMk/>
            <pc:sldMk cId="3288049951" sldId="336"/>
            <ac:spMk id="21" creationId="{370BBA46-27F4-4573-A6D7-AE68377E286E}"/>
          </ac:spMkLst>
        </pc:spChg>
        <pc:spChg chg="add mod">
          <ac:chgData name="Brian Waters" userId="5dc099cb746f8e30" providerId="LiveId" clId="{A0415DF9-781C-418F-8538-4914D9042DF7}" dt="2018-03-06T06:31:35.546" v="1086" actId="1076"/>
          <ac:spMkLst>
            <pc:docMk/>
            <pc:sldMk cId="3288049951" sldId="336"/>
            <ac:spMk id="22" creationId="{ADA4A962-D7D6-4540-8794-4721D05040B6}"/>
          </ac:spMkLst>
        </pc:spChg>
        <pc:spChg chg="add mod">
          <ac:chgData name="Brian Waters" userId="5dc099cb746f8e30" providerId="LiveId" clId="{A0415DF9-781C-418F-8538-4914D9042DF7}" dt="2018-03-06T06:31:35.546" v="1086" actId="1076"/>
          <ac:spMkLst>
            <pc:docMk/>
            <pc:sldMk cId="3288049951" sldId="336"/>
            <ac:spMk id="23" creationId="{68121AD2-37E2-4D89-AA30-432DCF260AC8}"/>
          </ac:spMkLst>
        </pc:spChg>
        <pc:spChg chg="mod">
          <ac:chgData name="Brian Waters" userId="5dc099cb746f8e30" providerId="LiveId" clId="{A0415DF9-781C-418F-8538-4914D9042DF7}" dt="2018-03-05T04:01:42.946" v="508" actId="164"/>
          <ac:spMkLst>
            <pc:docMk/>
            <pc:sldMk cId="3288049951" sldId="336"/>
            <ac:spMk id="27" creationId="{163BAD4C-6AAE-482D-B511-C72C941EA6F7}"/>
          </ac:spMkLst>
        </pc:spChg>
        <pc:spChg chg="mod">
          <ac:chgData name="Brian Waters" userId="5dc099cb746f8e30" providerId="LiveId" clId="{A0415DF9-781C-418F-8538-4914D9042DF7}" dt="2018-03-05T04:01:42.946" v="508" actId="164"/>
          <ac:spMkLst>
            <pc:docMk/>
            <pc:sldMk cId="3288049951" sldId="336"/>
            <ac:spMk id="28" creationId="{8201F287-5C70-45E4-87F3-6B83588AF8E3}"/>
          </ac:spMkLst>
        </pc:spChg>
        <pc:spChg chg="del mod">
          <ac:chgData name="Brian Waters" userId="5dc099cb746f8e30" providerId="LiveId" clId="{A0415DF9-781C-418F-8538-4914D9042DF7}" dt="2018-03-06T06:31:24.099" v="1084" actId="478"/>
          <ac:spMkLst>
            <pc:docMk/>
            <pc:sldMk cId="3288049951" sldId="336"/>
            <ac:spMk id="30" creationId="{449D51CF-1DEE-491F-BDE9-BCE7936AC0A0}"/>
          </ac:spMkLst>
        </pc:spChg>
        <pc:spChg chg="mod">
          <ac:chgData name="Brian Waters" userId="5dc099cb746f8e30" providerId="LiveId" clId="{A0415DF9-781C-418F-8538-4914D9042DF7}" dt="2018-03-05T04:01:42.946" v="508" actId="164"/>
          <ac:spMkLst>
            <pc:docMk/>
            <pc:sldMk cId="3288049951" sldId="336"/>
            <ac:spMk id="31" creationId="{4CB6B464-9D24-4E74-8B5F-21F5FF482EAD}"/>
          </ac:spMkLst>
        </pc:spChg>
        <pc:spChg chg="mod">
          <ac:chgData name="Brian Waters" userId="5dc099cb746f8e30" providerId="LiveId" clId="{A0415DF9-781C-418F-8538-4914D9042DF7}" dt="2018-03-05T04:01:42.946" v="508" actId="164"/>
          <ac:spMkLst>
            <pc:docMk/>
            <pc:sldMk cId="3288049951" sldId="336"/>
            <ac:spMk id="32" creationId="{84BF0E75-8D67-4AE4-8466-43B953B8590B}"/>
          </ac:spMkLst>
        </pc:spChg>
        <pc:spChg chg="mod">
          <ac:chgData name="Brian Waters" userId="5dc099cb746f8e30" providerId="LiveId" clId="{A0415DF9-781C-418F-8538-4914D9042DF7}" dt="2018-03-05T04:01:42.946" v="508" actId="164"/>
          <ac:spMkLst>
            <pc:docMk/>
            <pc:sldMk cId="3288049951" sldId="336"/>
            <ac:spMk id="33" creationId="{7479F22D-7047-4547-B1D1-4144E9F412B4}"/>
          </ac:spMkLst>
        </pc:spChg>
        <pc:grpChg chg="add mod">
          <ac:chgData name="Brian Waters" userId="5dc099cb746f8e30" providerId="LiveId" clId="{A0415DF9-781C-418F-8538-4914D9042DF7}" dt="2018-03-05T04:01:42.946" v="508" actId="164"/>
          <ac:grpSpMkLst>
            <pc:docMk/>
            <pc:sldMk cId="3288049951" sldId="336"/>
            <ac:grpSpMk id="2" creationId="{5C3E5153-220A-44ED-916C-C58DBB330ADF}"/>
          </ac:grpSpMkLst>
        </pc:grpChg>
      </pc:sldChg>
      <pc:sldChg chg="modSp">
        <pc:chgData name="Brian Waters" userId="5dc099cb746f8e30" providerId="LiveId" clId="{A0415DF9-781C-418F-8538-4914D9042DF7}" dt="2018-03-05T04:02:40.222" v="514" actId="6549"/>
        <pc:sldMkLst>
          <pc:docMk/>
          <pc:sldMk cId="4142963056" sldId="337"/>
        </pc:sldMkLst>
        <pc:spChg chg="mod">
          <ac:chgData name="Brian Waters" userId="5dc099cb746f8e30" providerId="LiveId" clId="{A0415DF9-781C-418F-8538-4914D9042DF7}" dt="2018-03-05T04:02:21.806" v="510" actId="13822"/>
          <ac:spMkLst>
            <pc:docMk/>
            <pc:sldMk cId="4142963056" sldId="337"/>
            <ac:spMk id="2" creationId="{F52EDCFA-BC38-414F-B265-5C456664D58E}"/>
          </ac:spMkLst>
        </pc:spChg>
        <pc:spChg chg="mod">
          <ac:chgData name="Brian Waters" userId="5dc099cb746f8e30" providerId="LiveId" clId="{A0415DF9-781C-418F-8538-4914D9042DF7}" dt="2018-03-05T04:02:40.222" v="514" actId="6549"/>
          <ac:spMkLst>
            <pc:docMk/>
            <pc:sldMk cId="4142963056" sldId="337"/>
            <ac:spMk id="3" creationId="{5521879C-9B64-47F6-BB5F-FA2A11E52E01}"/>
          </ac:spMkLst>
        </pc:spChg>
      </pc:sldChg>
      <pc:sldChg chg="modSp">
        <pc:chgData name="Brian Waters" userId="5dc099cb746f8e30" providerId="LiveId" clId="{A0415DF9-781C-418F-8538-4914D9042DF7}" dt="2018-03-05T04:04:08.124" v="515" actId="1440"/>
        <pc:sldMkLst>
          <pc:docMk/>
          <pc:sldMk cId="3253564402" sldId="338"/>
        </pc:sldMkLst>
        <pc:picChg chg="mod">
          <ac:chgData name="Brian Waters" userId="5dc099cb746f8e30" providerId="LiveId" clId="{A0415DF9-781C-418F-8538-4914D9042DF7}" dt="2018-03-05T04:04:08.124" v="515" actId="1440"/>
          <ac:picMkLst>
            <pc:docMk/>
            <pc:sldMk cId="3253564402" sldId="338"/>
            <ac:picMk id="4" creationId="{ACC4EA37-C57B-4A3E-BD86-5698A6EF9E1C}"/>
          </ac:picMkLst>
        </pc:picChg>
      </pc:sldChg>
      <pc:sldChg chg="modSp">
        <pc:chgData name="Brian Waters" userId="5dc099cb746f8e30" providerId="LiveId" clId="{A0415DF9-781C-418F-8538-4914D9042DF7}" dt="2018-03-05T04:05:29.610" v="528" actId="404"/>
        <pc:sldMkLst>
          <pc:docMk/>
          <pc:sldMk cId="3164198804" sldId="339"/>
        </pc:sldMkLst>
        <pc:spChg chg="mod">
          <ac:chgData name="Brian Waters" userId="5dc099cb746f8e30" providerId="LiveId" clId="{A0415DF9-781C-418F-8538-4914D9042DF7}" dt="2018-03-05T04:05:29.610" v="528" actId="404"/>
          <ac:spMkLst>
            <pc:docMk/>
            <pc:sldMk cId="3164198804" sldId="339"/>
            <ac:spMk id="17" creationId="{764C2F26-AC90-457E-9A72-342A5870ADA0}"/>
          </ac:spMkLst>
        </pc:spChg>
        <pc:picChg chg="mod">
          <ac:chgData name="Brian Waters" userId="5dc099cb746f8e30" providerId="LiveId" clId="{A0415DF9-781C-418F-8538-4914D9042DF7}" dt="2018-03-05T04:04:55.595" v="516" actId="1440"/>
          <ac:picMkLst>
            <pc:docMk/>
            <pc:sldMk cId="3164198804" sldId="339"/>
            <ac:picMk id="3" creationId="{462B4C61-50E0-4035-8C0A-001D617B26A0}"/>
          </ac:picMkLst>
        </pc:picChg>
      </pc:sldChg>
      <pc:sldChg chg="modSp">
        <pc:chgData name="Brian Waters" userId="5dc099cb746f8e30" providerId="LiveId" clId="{A0415DF9-781C-418F-8538-4914D9042DF7}" dt="2018-03-05T04:06:08.208" v="537" actId="20577"/>
        <pc:sldMkLst>
          <pc:docMk/>
          <pc:sldMk cId="42345648" sldId="340"/>
        </pc:sldMkLst>
        <pc:spChg chg="mod">
          <ac:chgData name="Brian Waters" userId="5dc099cb746f8e30" providerId="LiveId" clId="{A0415DF9-781C-418F-8538-4914D9042DF7}" dt="2018-03-05T04:05:44.759" v="531" actId="1036"/>
          <ac:spMkLst>
            <pc:docMk/>
            <pc:sldMk cId="42345648" sldId="340"/>
            <ac:spMk id="2" creationId="{A61E9197-8209-4A00-8FA3-DA4F2597EC53}"/>
          </ac:spMkLst>
        </pc:spChg>
        <pc:spChg chg="mod">
          <ac:chgData name="Brian Waters" userId="5dc099cb746f8e30" providerId="LiveId" clId="{A0415DF9-781C-418F-8538-4914D9042DF7}" dt="2018-03-05T04:06:08.208" v="537" actId="20577"/>
          <ac:spMkLst>
            <pc:docMk/>
            <pc:sldMk cId="42345648" sldId="340"/>
            <ac:spMk id="358" creationId="{6C1593AA-8DEE-44A5-AE35-0A491D73AC9F}"/>
          </ac:spMkLst>
        </pc:spChg>
        <pc:spChg chg="mod">
          <ac:chgData name="Brian Waters" userId="5dc099cb746f8e30" providerId="LiveId" clId="{A0415DF9-781C-418F-8538-4914D9042DF7}" dt="2018-03-05T04:05:52.579" v="534" actId="20577"/>
          <ac:spMkLst>
            <pc:docMk/>
            <pc:sldMk cId="42345648" sldId="340"/>
            <ac:spMk id="360" creationId="{8E59A74F-1552-4537-94C8-4519F4AC60C9}"/>
          </ac:spMkLst>
        </pc:spChg>
      </pc:sldChg>
      <pc:sldChg chg="addSp delSp modSp">
        <pc:chgData name="Brian Waters" userId="5dc099cb746f8e30" providerId="LiveId" clId="{A0415DF9-781C-418F-8538-4914D9042DF7}" dt="2018-03-06T04:05:14.731" v="583" actId="20577"/>
        <pc:sldMkLst>
          <pc:docMk/>
          <pc:sldMk cId="3614925182" sldId="349"/>
        </pc:sldMkLst>
        <pc:spChg chg="mod">
          <ac:chgData name="Brian Waters" userId="5dc099cb746f8e30" providerId="LiveId" clId="{A0415DF9-781C-418F-8538-4914D9042DF7}" dt="2018-03-06T04:04:51.757" v="574" actId="2711"/>
          <ac:spMkLst>
            <pc:docMk/>
            <pc:sldMk cId="3614925182" sldId="349"/>
            <ac:spMk id="3" creationId="{444A4BF3-8FC3-4DF1-AB85-E56D8E0F0864}"/>
          </ac:spMkLst>
        </pc:spChg>
        <pc:spChg chg="del">
          <ac:chgData name="Brian Waters" userId="5dc099cb746f8e30" providerId="LiveId" clId="{A0415DF9-781C-418F-8538-4914D9042DF7}" dt="2018-03-06T04:04:06.564" v="566" actId="478"/>
          <ac:spMkLst>
            <pc:docMk/>
            <pc:sldMk cId="3614925182" sldId="349"/>
            <ac:spMk id="4" creationId="{4B88B8F9-6CB5-4FB3-9EAF-9029F126CA27}"/>
          </ac:spMkLst>
        </pc:spChg>
        <pc:spChg chg="add mod">
          <ac:chgData name="Brian Waters" userId="5dc099cb746f8e30" providerId="LiveId" clId="{A0415DF9-781C-418F-8538-4914D9042DF7}" dt="2018-03-06T04:05:14.731" v="583" actId="20577"/>
          <ac:spMkLst>
            <pc:docMk/>
            <pc:sldMk cId="3614925182" sldId="349"/>
            <ac:spMk id="5" creationId="{DB29AE18-4BBD-452F-A8C2-0BB3693E5C08}"/>
          </ac:spMkLst>
        </pc:spChg>
        <pc:picChg chg="mod">
          <ac:chgData name="Brian Waters" userId="5dc099cb746f8e30" providerId="LiveId" clId="{A0415DF9-781C-418F-8538-4914D9042DF7}" dt="2018-03-06T04:04:22.382" v="571" actId="1035"/>
          <ac:picMkLst>
            <pc:docMk/>
            <pc:sldMk cId="3614925182" sldId="349"/>
            <ac:picMk id="2" creationId="{ABF39EDC-590F-4BD9-8B87-9A5BA4B67DEE}"/>
          </ac:picMkLst>
        </pc:picChg>
      </pc:sldChg>
      <pc:sldMasterChg chg="modSldLayout">
        <pc:chgData name="Brian Waters" userId="5dc099cb746f8e30" providerId="LiveId" clId="{A0415DF9-781C-418F-8538-4914D9042DF7}" dt="2018-03-06T03:41:41.391" v="565" actId="1076"/>
        <pc:sldMasterMkLst>
          <pc:docMk/>
          <pc:sldMasterMk cId="2784653362" sldId="2147483844"/>
        </pc:sldMasterMkLst>
        <pc:sldLayoutChg chg="addSp">
          <pc:chgData name="Brian Waters" userId="5dc099cb746f8e30" providerId="LiveId" clId="{A0415DF9-781C-418F-8538-4914D9042DF7}" dt="2018-03-06T03:41:41.391" v="565" actId="1076"/>
          <pc:sldLayoutMkLst>
            <pc:docMk/>
            <pc:sldMasterMk cId="2784653362" sldId="2147483844"/>
            <pc:sldLayoutMk cId="301082673" sldId="2147483845"/>
          </pc:sldLayoutMkLst>
          <pc:picChg chg="add">
            <ac:chgData name="Brian Waters" userId="5dc099cb746f8e30" providerId="LiveId" clId="{A0415DF9-781C-418F-8538-4914D9042DF7}" dt="2018-03-06T03:41:41.391" v="565" actId="1076"/>
            <ac:picMkLst>
              <pc:docMk/>
              <pc:sldMasterMk cId="2784653362" sldId="2147483844"/>
              <pc:sldLayoutMk cId="301082673" sldId="2147483845"/>
              <ac:picMk id="5" creationId="{2E3584D4-D947-4FE8-BF18-EEB2762E62B2}"/>
            </ac:picMkLst>
          </pc:picChg>
        </pc:sldLayoutChg>
      </pc:sldMasterChg>
    </pc:docChg>
  </pc:docChgLst>
  <pc:docChgLst>
    <pc:chgData name="Brian Waters" userId="5dc099cb746f8e30" providerId="LiveId" clId="{26BFB06C-77EB-46FA-A29C-05EC8BEC4C26}"/>
    <pc:docChg chg="undo custSel addSld delSld modSld sldOrd">
      <pc:chgData name="Brian Waters" userId="5dc099cb746f8e30" providerId="LiveId" clId="{26BFB06C-77EB-46FA-A29C-05EC8BEC4C26}" dt="2018-03-08T06:58:40.267" v="905" actId="20577"/>
      <pc:docMkLst>
        <pc:docMk/>
      </pc:docMkLst>
      <pc:sldChg chg="modSp">
        <pc:chgData name="Brian Waters" userId="5dc099cb746f8e30" providerId="LiveId" clId="{26BFB06C-77EB-46FA-A29C-05EC8BEC4C26}" dt="2018-03-07T02:40:30.409" v="388" actId="20577"/>
        <pc:sldMkLst>
          <pc:docMk/>
          <pc:sldMk cId="2154327440" sldId="290"/>
        </pc:sldMkLst>
        <pc:spChg chg="mod">
          <ac:chgData name="Brian Waters" userId="5dc099cb746f8e30" providerId="LiveId" clId="{26BFB06C-77EB-46FA-A29C-05EC8BEC4C26}" dt="2018-03-07T02:40:30.409" v="388" actId="20577"/>
          <ac:spMkLst>
            <pc:docMk/>
            <pc:sldMk cId="2154327440" sldId="290"/>
            <ac:spMk id="2" creationId="{00000000-0000-0000-0000-000000000000}"/>
          </ac:spMkLst>
        </pc:spChg>
        <pc:spChg chg="mod">
          <ac:chgData name="Brian Waters" userId="5dc099cb746f8e30" providerId="LiveId" clId="{26BFB06C-77EB-46FA-A29C-05EC8BEC4C26}" dt="2018-03-05T10:42:45.192" v="22" actId="14100"/>
          <ac:spMkLst>
            <pc:docMk/>
            <pc:sldMk cId="2154327440" sldId="290"/>
            <ac:spMk id="3" creationId="{00000000-0000-0000-0000-000000000000}"/>
          </ac:spMkLst>
        </pc:spChg>
        <pc:spChg chg="mod">
          <ac:chgData name="Brian Waters" userId="5dc099cb746f8e30" providerId="LiveId" clId="{26BFB06C-77EB-46FA-A29C-05EC8BEC4C26}" dt="2018-03-05T10:43:01.180" v="26" actId="1035"/>
          <ac:spMkLst>
            <pc:docMk/>
            <pc:sldMk cId="2154327440" sldId="290"/>
            <ac:spMk id="4" creationId="{18104C87-6FE1-4F4E-B362-7CD0EFFB7ACD}"/>
          </ac:spMkLst>
        </pc:spChg>
      </pc:sldChg>
      <pc:sldChg chg="modSp">
        <pc:chgData name="Brian Waters" userId="5dc099cb746f8e30" providerId="LiveId" clId="{26BFB06C-77EB-46FA-A29C-05EC8BEC4C26}" dt="2018-03-08T06:41:39.977" v="837" actId="20577"/>
        <pc:sldMkLst>
          <pc:docMk/>
          <pc:sldMk cId="4088383482" sldId="320"/>
        </pc:sldMkLst>
        <pc:spChg chg="mod">
          <ac:chgData name="Brian Waters" userId="5dc099cb746f8e30" providerId="LiveId" clId="{26BFB06C-77EB-46FA-A29C-05EC8BEC4C26}" dt="2018-03-08T06:41:39.977" v="837" actId="20577"/>
          <ac:spMkLst>
            <pc:docMk/>
            <pc:sldMk cId="4088383482" sldId="320"/>
            <ac:spMk id="3" creationId="{9FB84FAA-410D-4A12-9D53-AA6D1719105E}"/>
          </ac:spMkLst>
        </pc:spChg>
      </pc:sldChg>
      <pc:sldChg chg="addSp delSp modSp">
        <pc:chgData name="Brian Waters" userId="5dc099cb746f8e30" providerId="LiveId" clId="{26BFB06C-77EB-46FA-A29C-05EC8BEC4C26}" dt="2018-03-07T02:46:47.693" v="431" actId="1038"/>
        <pc:sldMkLst>
          <pc:docMk/>
          <pc:sldMk cId="1807688888" sldId="328"/>
        </pc:sldMkLst>
        <pc:spChg chg="mod">
          <ac:chgData name="Brian Waters" userId="5dc099cb746f8e30" providerId="LiveId" clId="{26BFB06C-77EB-46FA-A29C-05EC8BEC4C26}" dt="2018-03-05T10:46:29.555" v="64" actId="14100"/>
          <ac:spMkLst>
            <pc:docMk/>
            <pc:sldMk cId="1807688888" sldId="328"/>
            <ac:spMk id="4" creationId="{BEDDAD29-BE53-4471-9876-F64406312BE7}"/>
          </ac:spMkLst>
        </pc:spChg>
        <pc:spChg chg="add">
          <ac:chgData name="Brian Waters" userId="5dc099cb746f8e30" providerId="LiveId" clId="{26BFB06C-77EB-46FA-A29C-05EC8BEC4C26}" dt="2018-03-07T02:46:47.693" v="431" actId="1038"/>
          <ac:spMkLst>
            <pc:docMk/>
            <pc:sldMk cId="1807688888" sldId="328"/>
            <ac:spMk id="6" creationId="{CA1B4C57-D7E5-40B8-9C11-70AD7777DE37}"/>
          </ac:spMkLst>
        </pc:spChg>
        <pc:spChg chg="del mod">
          <ac:chgData name="Brian Waters" userId="5dc099cb746f8e30" providerId="LiveId" clId="{26BFB06C-77EB-46FA-A29C-05EC8BEC4C26}" dt="2018-03-07T02:46:46.852" v="430" actId="478"/>
          <ac:spMkLst>
            <pc:docMk/>
            <pc:sldMk cId="1807688888" sldId="328"/>
            <ac:spMk id="7" creationId="{B8CC8BAE-2CC2-4033-8CD0-09BAD16128CE}"/>
          </ac:spMkLst>
        </pc:spChg>
      </pc:sldChg>
      <pc:sldChg chg="modSp">
        <pc:chgData name="Brian Waters" userId="5dc099cb746f8e30" providerId="LiveId" clId="{26BFB06C-77EB-46FA-A29C-05EC8BEC4C26}" dt="2018-03-05T10:43:19.766" v="27" actId="113"/>
        <pc:sldMkLst>
          <pc:docMk/>
          <pc:sldMk cId="2574784346" sldId="329"/>
        </pc:sldMkLst>
        <pc:spChg chg="mod">
          <ac:chgData name="Brian Waters" userId="5dc099cb746f8e30" providerId="LiveId" clId="{26BFB06C-77EB-46FA-A29C-05EC8BEC4C26}" dt="2018-03-05T10:43:19.766" v="27" actId="113"/>
          <ac:spMkLst>
            <pc:docMk/>
            <pc:sldMk cId="2574784346" sldId="329"/>
            <ac:spMk id="2" creationId="{F38E0A3F-0747-47E7-8098-807905190543}"/>
          </ac:spMkLst>
        </pc:spChg>
      </pc:sldChg>
      <pc:sldChg chg="modSp">
        <pc:chgData name="Brian Waters" userId="5dc099cb746f8e30" providerId="LiveId" clId="{26BFB06C-77EB-46FA-A29C-05EC8BEC4C26}" dt="2018-03-08T06:42:08.589" v="838" actId="114"/>
        <pc:sldMkLst>
          <pc:docMk/>
          <pc:sldMk cId="4244572013" sldId="330"/>
        </pc:sldMkLst>
        <pc:spChg chg="mod">
          <ac:chgData name="Brian Waters" userId="5dc099cb746f8e30" providerId="LiveId" clId="{26BFB06C-77EB-46FA-A29C-05EC8BEC4C26}" dt="2018-03-08T06:42:08.589" v="838" actId="114"/>
          <ac:spMkLst>
            <pc:docMk/>
            <pc:sldMk cId="4244572013" sldId="330"/>
            <ac:spMk id="2" creationId="{C6818F00-5B29-44B2-886D-78720ECD8755}"/>
          </ac:spMkLst>
        </pc:spChg>
      </pc:sldChg>
      <pc:sldChg chg="modSp">
        <pc:chgData name="Brian Waters" userId="5dc099cb746f8e30" providerId="LiveId" clId="{26BFB06C-77EB-46FA-A29C-05EC8BEC4C26}" dt="2018-03-07T02:41:17.336" v="393" actId="12788"/>
        <pc:sldMkLst>
          <pc:docMk/>
          <pc:sldMk cId="3097367994" sldId="331"/>
        </pc:sldMkLst>
        <pc:spChg chg="mod">
          <ac:chgData name="Brian Waters" userId="5dc099cb746f8e30" providerId="LiveId" clId="{26BFB06C-77EB-46FA-A29C-05EC8BEC4C26}" dt="2018-03-07T02:41:17.336" v="393" actId="12788"/>
          <ac:spMkLst>
            <pc:docMk/>
            <pc:sldMk cId="3097367994" sldId="331"/>
            <ac:spMk id="2" creationId="{B1340348-ECA4-498B-879A-0F4E85912D5F}"/>
          </ac:spMkLst>
        </pc:spChg>
      </pc:sldChg>
      <pc:sldChg chg="modSp">
        <pc:chgData name="Brian Waters" userId="5dc099cb746f8e30" providerId="LiveId" clId="{26BFB06C-77EB-46FA-A29C-05EC8BEC4C26}" dt="2018-03-07T02:41:50.393" v="403" actId="12788"/>
        <pc:sldMkLst>
          <pc:docMk/>
          <pc:sldMk cId="2040426468" sldId="332"/>
        </pc:sldMkLst>
        <pc:spChg chg="mod">
          <ac:chgData name="Brian Waters" userId="5dc099cb746f8e30" providerId="LiveId" clId="{26BFB06C-77EB-46FA-A29C-05EC8BEC4C26}" dt="2018-03-07T02:41:50.393" v="403" actId="12788"/>
          <ac:spMkLst>
            <pc:docMk/>
            <pc:sldMk cId="2040426468" sldId="332"/>
            <ac:spMk id="2" creationId="{B1340348-ECA4-498B-879A-0F4E85912D5F}"/>
          </ac:spMkLst>
        </pc:spChg>
        <pc:spChg chg="mod">
          <ac:chgData name="Brian Waters" userId="5dc099cb746f8e30" providerId="LiveId" clId="{26BFB06C-77EB-46FA-A29C-05EC8BEC4C26}" dt="2018-03-07T02:41:38.210" v="401" actId="1036"/>
          <ac:spMkLst>
            <pc:docMk/>
            <pc:sldMk cId="2040426468" sldId="332"/>
            <ac:spMk id="3" creationId="{61A3E7CF-8378-4544-A27C-F5CD6D093A1C}"/>
          </ac:spMkLst>
        </pc:spChg>
      </pc:sldChg>
      <pc:sldChg chg="modSp">
        <pc:chgData name="Brian Waters" userId="5dc099cb746f8e30" providerId="LiveId" clId="{26BFB06C-77EB-46FA-A29C-05EC8BEC4C26}" dt="2018-03-05T10:44:04.481" v="32" actId="12788"/>
        <pc:sldMkLst>
          <pc:docMk/>
          <pc:sldMk cId="2513985467" sldId="334"/>
        </pc:sldMkLst>
        <pc:spChg chg="mod">
          <ac:chgData name="Brian Waters" userId="5dc099cb746f8e30" providerId="LiveId" clId="{26BFB06C-77EB-46FA-A29C-05EC8BEC4C26}" dt="2018-03-05T10:44:04.481" v="32" actId="12788"/>
          <ac:spMkLst>
            <pc:docMk/>
            <pc:sldMk cId="2513985467" sldId="334"/>
            <ac:spMk id="2" creationId="{E500EEBA-0007-4BCC-B15B-A2D940DFBB2E}"/>
          </ac:spMkLst>
        </pc:spChg>
        <pc:spChg chg="mod">
          <ac:chgData name="Brian Waters" userId="5dc099cb746f8e30" providerId="LiveId" clId="{26BFB06C-77EB-46FA-A29C-05EC8BEC4C26}" dt="2018-03-05T10:43:47.063" v="28" actId="113"/>
          <ac:spMkLst>
            <pc:docMk/>
            <pc:sldMk cId="2513985467" sldId="334"/>
            <ac:spMk id="6" creationId="{CA426556-7D45-4D35-95F8-2034DA05E5E5}"/>
          </ac:spMkLst>
        </pc:spChg>
      </pc:sldChg>
      <pc:sldChg chg="delSp modSp">
        <pc:chgData name="Brian Waters" userId="5dc099cb746f8e30" providerId="LiveId" clId="{26BFB06C-77EB-46FA-A29C-05EC8BEC4C26}" dt="2018-03-08T06:48:08.354" v="885" actId="12788"/>
        <pc:sldMkLst>
          <pc:docMk/>
          <pc:sldMk cId="1430220774" sldId="335"/>
        </pc:sldMkLst>
        <pc:spChg chg="mod">
          <ac:chgData name="Brian Waters" userId="5dc099cb746f8e30" providerId="LiveId" clId="{26BFB06C-77EB-46FA-A29C-05EC8BEC4C26}" dt="2018-03-08T06:48:08.354" v="885" actId="12788"/>
          <ac:spMkLst>
            <pc:docMk/>
            <pc:sldMk cId="1430220774" sldId="335"/>
            <ac:spMk id="2" creationId="{46CF037F-B1D0-46BB-AB32-2868B8F19F6A}"/>
          </ac:spMkLst>
        </pc:spChg>
        <pc:spChg chg="mod topLvl">
          <ac:chgData name="Brian Waters" userId="5dc099cb746f8e30" providerId="LiveId" clId="{26BFB06C-77EB-46FA-A29C-05EC8BEC4C26}" dt="2018-03-08T06:43:28.333" v="839" actId="165"/>
          <ac:spMkLst>
            <pc:docMk/>
            <pc:sldMk cId="1430220774" sldId="335"/>
            <ac:spMk id="3" creationId="{0C86702E-737F-4467-98C9-B606CE4D2A6D}"/>
          </ac:spMkLst>
        </pc:spChg>
        <pc:spChg chg="mod topLvl">
          <ac:chgData name="Brian Waters" userId="5dc099cb746f8e30" providerId="LiveId" clId="{26BFB06C-77EB-46FA-A29C-05EC8BEC4C26}" dt="2018-03-08T06:43:28.333" v="839" actId="165"/>
          <ac:spMkLst>
            <pc:docMk/>
            <pc:sldMk cId="1430220774" sldId="335"/>
            <ac:spMk id="4" creationId="{A19F9B0E-95B1-48B1-8DD0-B76F7D504707}"/>
          </ac:spMkLst>
        </pc:spChg>
        <pc:spChg chg="mod topLvl">
          <ac:chgData name="Brian Waters" userId="5dc099cb746f8e30" providerId="LiveId" clId="{26BFB06C-77EB-46FA-A29C-05EC8BEC4C26}" dt="2018-03-08T06:48:08.354" v="885" actId="12788"/>
          <ac:spMkLst>
            <pc:docMk/>
            <pc:sldMk cId="1430220774" sldId="335"/>
            <ac:spMk id="8" creationId="{520292A6-4E2A-4DD1-9E21-79F59C35B715}"/>
          </ac:spMkLst>
        </pc:spChg>
        <pc:spChg chg="mod topLvl">
          <ac:chgData name="Brian Waters" userId="5dc099cb746f8e30" providerId="LiveId" clId="{26BFB06C-77EB-46FA-A29C-05EC8BEC4C26}" dt="2018-03-08T06:43:28.333" v="839" actId="165"/>
          <ac:spMkLst>
            <pc:docMk/>
            <pc:sldMk cId="1430220774" sldId="335"/>
            <ac:spMk id="9" creationId="{F92E3136-F01B-408F-9E3C-15AE46AE8B37}"/>
          </ac:spMkLst>
        </pc:spChg>
        <pc:spChg chg="mod topLvl">
          <ac:chgData name="Brian Waters" userId="5dc099cb746f8e30" providerId="LiveId" clId="{26BFB06C-77EB-46FA-A29C-05EC8BEC4C26}" dt="2018-03-08T06:43:28.333" v="839" actId="165"/>
          <ac:spMkLst>
            <pc:docMk/>
            <pc:sldMk cId="1430220774" sldId="335"/>
            <ac:spMk id="10" creationId="{65DF3819-4AAD-4D3F-962F-78F5078E2F87}"/>
          </ac:spMkLst>
        </pc:spChg>
        <pc:spChg chg="mod topLvl">
          <ac:chgData name="Brian Waters" userId="5dc099cb746f8e30" providerId="LiveId" clId="{26BFB06C-77EB-46FA-A29C-05EC8BEC4C26}" dt="2018-03-08T06:48:08.354" v="885" actId="12788"/>
          <ac:spMkLst>
            <pc:docMk/>
            <pc:sldMk cId="1430220774" sldId="335"/>
            <ac:spMk id="11" creationId="{346BA034-B7D1-4559-9635-BDD2E25C2F8B}"/>
          </ac:spMkLst>
        </pc:spChg>
        <pc:spChg chg="mod topLvl">
          <ac:chgData name="Brian Waters" userId="5dc099cb746f8e30" providerId="LiveId" clId="{26BFB06C-77EB-46FA-A29C-05EC8BEC4C26}" dt="2018-03-08T06:43:28.333" v="839" actId="165"/>
          <ac:spMkLst>
            <pc:docMk/>
            <pc:sldMk cId="1430220774" sldId="335"/>
            <ac:spMk id="19" creationId="{111C8998-365C-4B17-BCAC-FC8823DE3B8E}"/>
          </ac:spMkLst>
        </pc:spChg>
        <pc:spChg chg="mod topLvl">
          <ac:chgData name="Brian Waters" userId="5dc099cb746f8e30" providerId="LiveId" clId="{26BFB06C-77EB-46FA-A29C-05EC8BEC4C26}" dt="2018-03-08T06:43:28.333" v="839" actId="165"/>
          <ac:spMkLst>
            <pc:docMk/>
            <pc:sldMk cId="1430220774" sldId="335"/>
            <ac:spMk id="20" creationId="{5DD92280-C87F-4D08-9E5F-14FA966719A1}"/>
          </ac:spMkLst>
        </pc:spChg>
        <pc:spChg chg="mod topLvl">
          <ac:chgData name="Brian Waters" userId="5dc099cb746f8e30" providerId="LiveId" clId="{26BFB06C-77EB-46FA-A29C-05EC8BEC4C26}" dt="2018-03-08T06:43:28.333" v="839" actId="165"/>
          <ac:spMkLst>
            <pc:docMk/>
            <pc:sldMk cId="1430220774" sldId="335"/>
            <ac:spMk id="21" creationId="{D1C27344-4E30-4251-93D6-4F32C53A5716}"/>
          </ac:spMkLst>
        </pc:spChg>
        <pc:spChg chg="mod topLvl">
          <ac:chgData name="Brian Waters" userId="5dc099cb746f8e30" providerId="LiveId" clId="{26BFB06C-77EB-46FA-A29C-05EC8BEC4C26}" dt="2018-03-08T06:43:28.333" v="839" actId="165"/>
          <ac:spMkLst>
            <pc:docMk/>
            <pc:sldMk cId="1430220774" sldId="335"/>
            <ac:spMk id="22" creationId="{660247C3-041A-420F-A4AD-F4ACDC91DADC}"/>
          </ac:spMkLst>
        </pc:spChg>
        <pc:spChg chg="mod topLvl">
          <ac:chgData name="Brian Waters" userId="5dc099cb746f8e30" providerId="LiveId" clId="{26BFB06C-77EB-46FA-A29C-05EC8BEC4C26}" dt="2018-03-08T06:43:28.333" v="839" actId="165"/>
          <ac:spMkLst>
            <pc:docMk/>
            <pc:sldMk cId="1430220774" sldId="335"/>
            <ac:spMk id="47" creationId="{B913B352-5AF0-4019-8126-774A2BA471C0}"/>
          </ac:spMkLst>
        </pc:spChg>
        <pc:spChg chg="mod topLvl">
          <ac:chgData name="Brian Waters" userId="5dc099cb746f8e30" providerId="LiveId" clId="{26BFB06C-77EB-46FA-A29C-05EC8BEC4C26}" dt="2018-03-08T06:43:28.333" v="839" actId="165"/>
          <ac:spMkLst>
            <pc:docMk/>
            <pc:sldMk cId="1430220774" sldId="335"/>
            <ac:spMk id="48" creationId="{C06F9079-B300-479C-B4FC-4F8D8C010F4B}"/>
          </ac:spMkLst>
        </pc:spChg>
        <pc:spChg chg="mod topLvl">
          <ac:chgData name="Brian Waters" userId="5dc099cb746f8e30" providerId="LiveId" clId="{26BFB06C-77EB-46FA-A29C-05EC8BEC4C26}" dt="2018-03-08T06:43:28.333" v="839" actId="165"/>
          <ac:spMkLst>
            <pc:docMk/>
            <pc:sldMk cId="1430220774" sldId="335"/>
            <ac:spMk id="49" creationId="{0AF89729-5D5A-48CC-83AA-89B861752538}"/>
          </ac:spMkLst>
        </pc:spChg>
        <pc:spChg chg="mod topLvl">
          <ac:chgData name="Brian Waters" userId="5dc099cb746f8e30" providerId="LiveId" clId="{26BFB06C-77EB-46FA-A29C-05EC8BEC4C26}" dt="2018-03-08T06:43:28.333" v="839" actId="165"/>
          <ac:spMkLst>
            <pc:docMk/>
            <pc:sldMk cId="1430220774" sldId="335"/>
            <ac:spMk id="50" creationId="{82CFDF4D-648F-436E-8A41-19B14FD4672A}"/>
          </ac:spMkLst>
        </pc:spChg>
        <pc:spChg chg="mod topLvl">
          <ac:chgData name="Brian Waters" userId="5dc099cb746f8e30" providerId="LiveId" clId="{26BFB06C-77EB-46FA-A29C-05EC8BEC4C26}" dt="2018-03-08T06:43:28.333" v="839" actId="165"/>
          <ac:spMkLst>
            <pc:docMk/>
            <pc:sldMk cId="1430220774" sldId="335"/>
            <ac:spMk id="51" creationId="{6E74C557-4F8D-4FCF-9985-CDEEB8582E0A}"/>
          </ac:spMkLst>
        </pc:spChg>
        <pc:spChg chg="mod topLvl">
          <ac:chgData name="Brian Waters" userId="5dc099cb746f8e30" providerId="LiveId" clId="{26BFB06C-77EB-46FA-A29C-05EC8BEC4C26}" dt="2018-03-08T06:43:28.333" v="839" actId="165"/>
          <ac:spMkLst>
            <pc:docMk/>
            <pc:sldMk cId="1430220774" sldId="335"/>
            <ac:spMk id="52" creationId="{D5642BFF-FD12-4B33-A969-5F5CB3021290}"/>
          </ac:spMkLst>
        </pc:spChg>
        <pc:spChg chg="mod topLvl">
          <ac:chgData name="Brian Waters" userId="5dc099cb746f8e30" providerId="LiveId" clId="{26BFB06C-77EB-46FA-A29C-05EC8BEC4C26}" dt="2018-03-08T06:48:08.354" v="885" actId="12788"/>
          <ac:spMkLst>
            <pc:docMk/>
            <pc:sldMk cId="1430220774" sldId="335"/>
            <ac:spMk id="53" creationId="{340C7BA9-E519-4570-89D6-73A832399DCA}"/>
          </ac:spMkLst>
        </pc:spChg>
        <pc:spChg chg="del mod topLvl">
          <ac:chgData name="Brian Waters" userId="5dc099cb746f8e30" providerId="LiveId" clId="{26BFB06C-77EB-46FA-A29C-05EC8BEC4C26}" dt="2018-03-08T06:47:00.917" v="840" actId="478"/>
          <ac:spMkLst>
            <pc:docMk/>
            <pc:sldMk cId="1430220774" sldId="335"/>
            <ac:spMk id="54" creationId="{4F86E750-75A0-43AB-8070-F2601BFA5D96}"/>
          </ac:spMkLst>
        </pc:spChg>
        <pc:grpChg chg="del">
          <ac:chgData name="Brian Waters" userId="5dc099cb746f8e30" providerId="LiveId" clId="{26BFB06C-77EB-46FA-A29C-05EC8BEC4C26}" dt="2018-03-08T06:43:28.333" v="839" actId="165"/>
          <ac:grpSpMkLst>
            <pc:docMk/>
            <pc:sldMk cId="1430220774" sldId="335"/>
            <ac:grpSpMk id="5" creationId="{6A700296-B728-439C-B221-2CD3A1E2E667}"/>
          </ac:grpSpMkLst>
        </pc:grpChg>
      </pc:sldChg>
      <pc:sldChg chg="modSp">
        <pc:chgData name="Brian Waters" userId="5dc099cb746f8e30" providerId="LiveId" clId="{26BFB06C-77EB-46FA-A29C-05EC8BEC4C26}" dt="2018-03-05T10:44:36.188" v="35" actId="14100"/>
        <pc:sldMkLst>
          <pc:docMk/>
          <pc:sldMk cId="4142963056" sldId="337"/>
        </pc:sldMkLst>
        <pc:spChg chg="mod">
          <ac:chgData name="Brian Waters" userId="5dc099cb746f8e30" providerId="LiveId" clId="{26BFB06C-77EB-46FA-A29C-05EC8BEC4C26}" dt="2018-03-05T10:44:36.188" v="35" actId="14100"/>
          <ac:spMkLst>
            <pc:docMk/>
            <pc:sldMk cId="4142963056" sldId="337"/>
            <ac:spMk id="2" creationId="{F52EDCFA-BC38-414F-B265-5C456664D58E}"/>
          </ac:spMkLst>
        </pc:spChg>
      </pc:sldChg>
      <pc:sldChg chg="modSp">
        <pc:chgData name="Brian Waters" userId="5dc099cb746f8e30" providerId="LiveId" clId="{26BFB06C-77EB-46FA-A29C-05EC8BEC4C26}" dt="2018-03-05T10:44:45.535" v="36" actId="113"/>
        <pc:sldMkLst>
          <pc:docMk/>
          <pc:sldMk cId="3253564402" sldId="338"/>
        </pc:sldMkLst>
        <pc:spChg chg="mod">
          <ac:chgData name="Brian Waters" userId="5dc099cb746f8e30" providerId="LiveId" clId="{26BFB06C-77EB-46FA-A29C-05EC8BEC4C26}" dt="2018-03-05T10:44:45.535" v="36" actId="113"/>
          <ac:spMkLst>
            <pc:docMk/>
            <pc:sldMk cId="3253564402" sldId="338"/>
            <ac:spMk id="2" creationId="{820856F7-1855-452B-B6FE-0126A3D8D5D8}"/>
          </ac:spMkLst>
        </pc:spChg>
      </pc:sldChg>
      <pc:sldChg chg="modSp">
        <pc:chgData name="Brian Waters" userId="5dc099cb746f8e30" providerId="LiveId" clId="{26BFB06C-77EB-46FA-A29C-05EC8BEC4C26}" dt="2018-03-08T06:53:27.942" v="887" actId="404"/>
        <pc:sldMkLst>
          <pc:docMk/>
          <pc:sldMk cId="3164198804" sldId="339"/>
        </pc:sldMkLst>
        <pc:spChg chg="mod">
          <ac:chgData name="Brian Waters" userId="5dc099cb746f8e30" providerId="LiveId" clId="{26BFB06C-77EB-46FA-A29C-05EC8BEC4C26}" dt="2018-03-05T10:44:57.233" v="39" actId="14100"/>
          <ac:spMkLst>
            <pc:docMk/>
            <pc:sldMk cId="3164198804" sldId="339"/>
            <ac:spMk id="2" creationId="{405055CD-5E99-4C67-A3C2-22857138AC27}"/>
          </ac:spMkLst>
        </pc:spChg>
        <pc:spChg chg="mod">
          <ac:chgData name="Brian Waters" userId="5dc099cb746f8e30" providerId="LiveId" clId="{26BFB06C-77EB-46FA-A29C-05EC8BEC4C26}" dt="2018-03-08T06:53:27.942" v="887" actId="404"/>
          <ac:spMkLst>
            <pc:docMk/>
            <pc:sldMk cId="3164198804" sldId="339"/>
            <ac:spMk id="4" creationId="{27F172D1-AD38-45F1-9AD1-0FF87F411565}"/>
          </ac:spMkLst>
        </pc:spChg>
        <pc:spChg chg="mod">
          <ac:chgData name="Brian Waters" userId="5dc099cb746f8e30" providerId="LiveId" clId="{26BFB06C-77EB-46FA-A29C-05EC8BEC4C26}" dt="2018-03-08T06:53:19.074" v="886" actId="404"/>
          <ac:spMkLst>
            <pc:docMk/>
            <pc:sldMk cId="3164198804" sldId="339"/>
            <ac:spMk id="5" creationId="{3E372F14-2BCB-42A5-9D70-0257D4B9876B}"/>
          </ac:spMkLst>
        </pc:spChg>
      </pc:sldChg>
      <pc:sldChg chg="modSp">
        <pc:chgData name="Brian Waters" userId="5dc099cb746f8e30" providerId="LiveId" clId="{26BFB06C-77EB-46FA-A29C-05EC8BEC4C26}" dt="2018-03-05T10:45:40.166" v="55" actId="404"/>
        <pc:sldMkLst>
          <pc:docMk/>
          <pc:sldMk cId="42345648" sldId="340"/>
        </pc:sldMkLst>
        <pc:spChg chg="mod">
          <ac:chgData name="Brian Waters" userId="5dc099cb746f8e30" providerId="LiveId" clId="{26BFB06C-77EB-46FA-A29C-05EC8BEC4C26}" dt="2018-03-05T10:45:15.313" v="45" actId="14100"/>
          <ac:spMkLst>
            <pc:docMk/>
            <pc:sldMk cId="42345648" sldId="340"/>
            <ac:spMk id="2" creationId="{A61E9197-8209-4A00-8FA3-DA4F2597EC53}"/>
          </ac:spMkLst>
        </pc:spChg>
        <pc:spChg chg="mod">
          <ac:chgData name="Brian Waters" userId="5dc099cb746f8e30" providerId="LiveId" clId="{26BFB06C-77EB-46FA-A29C-05EC8BEC4C26}" dt="2018-03-05T10:45:36.326" v="54" actId="1038"/>
          <ac:spMkLst>
            <pc:docMk/>
            <pc:sldMk cId="42345648" sldId="340"/>
            <ac:spMk id="357" creationId="{704631DE-2B28-4E7B-8CFD-7958DD9E63A3}"/>
          </ac:spMkLst>
        </pc:spChg>
        <pc:spChg chg="mod">
          <ac:chgData name="Brian Waters" userId="5dc099cb746f8e30" providerId="LiveId" clId="{26BFB06C-77EB-46FA-A29C-05EC8BEC4C26}" dt="2018-03-05T10:45:40.166" v="55" actId="404"/>
          <ac:spMkLst>
            <pc:docMk/>
            <pc:sldMk cId="42345648" sldId="340"/>
            <ac:spMk id="358" creationId="{6C1593AA-8DEE-44A5-AE35-0A491D73AC9F}"/>
          </ac:spMkLst>
        </pc:spChg>
      </pc:sldChg>
      <pc:sldChg chg="modSp">
        <pc:chgData name="Brian Waters" userId="5dc099cb746f8e30" providerId="LiveId" clId="{26BFB06C-77EB-46FA-A29C-05EC8BEC4C26}" dt="2018-03-08T06:56:29.089" v="890" actId="20577"/>
        <pc:sldMkLst>
          <pc:docMk/>
          <pc:sldMk cId="2297847231" sldId="342"/>
        </pc:sldMkLst>
        <pc:spChg chg="mod">
          <ac:chgData name="Brian Waters" userId="5dc099cb746f8e30" providerId="LiveId" clId="{26BFB06C-77EB-46FA-A29C-05EC8BEC4C26}" dt="2018-03-08T06:56:29.089" v="890" actId="20577"/>
          <ac:spMkLst>
            <pc:docMk/>
            <pc:sldMk cId="2297847231" sldId="342"/>
            <ac:spMk id="3" creationId="{0AD2AE8C-4DEE-400D-8BF1-FBFAC9174DC5}"/>
          </ac:spMkLst>
        </pc:spChg>
      </pc:sldChg>
      <pc:sldChg chg="addSp delSp modSp">
        <pc:chgData name="Brian Waters" userId="5dc099cb746f8e30" providerId="LiveId" clId="{26BFB06C-77EB-46FA-A29C-05EC8BEC4C26}" dt="2018-03-07T02:46:36.836" v="429" actId="20577"/>
        <pc:sldMkLst>
          <pc:docMk/>
          <pc:sldMk cId="3070650679" sldId="343"/>
        </pc:sldMkLst>
        <pc:spChg chg="mod">
          <ac:chgData name="Brian Waters" userId="5dc099cb746f8e30" providerId="LiveId" clId="{26BFB06C-77EB-46FA-A29C-05EC8BEC4C26}" dt="2018-03-05T10:48:16.944" v="72" actId="1037"/>
          <ac:spMkLst>
            <pc:docMk/>
            <pc:sldMk cId="3070650679" sldId="343"/>
            <ac:spMk id="4" creationId="{BEDDAD29-BE53-4471-9876-F64406312BE7}"/>
          </ac:spMkLst>
        </pc:spChg>
        <pc:spChg chg="del mod">
          <ac:chgData name="Brian Waters" userId="5dc099cb746f8e30" providerId="LiveId" clId="{26BFB06C-77EB-46FA-A29C-05EC8BEC4C26}" dt="2018-03-07T02:46:20.576" v="426" actId="478"/>
          <ac:spMkLst>
            <pc:docMk/>
            <pc:sldMk cId="3070650679" sldId="343"/>
            <ac:spMk id="7" creationId="{8CC1A445-FF7B-4EFF-A830-A8DDA214F4B7}"/>
          </ac:spMkLst>
        </pc:spChg>
        <pc:spChg chg="add mod">
          <ac:chgData name="Brian Waters" userId="5dc099cb746f8e30" providerId="LiveId" clId="{26BFB06C-77EB-46FA-A29C-05EC8BEC4C26}" dt="2018-03-07T02:46:36.836" v="429" actId="20577"/>
          <ac:spMkLst>
            <pc:docMk/>
            <pc:sldMk cId="3070650679" sldId="343"/>
            <ac:spMk id="8" creationId="{622271B5-2355-4B3C-ACE5-539FE6A9D5E9}"/>
          </ac:spMkLst>
        </pc:spChg>
      </pc:sldChg>
      <pc:sldChg chg="addSp delSp modSp">
        <pc:chgData name="Brian Waters" userId="5dc099cb746f8e30" providerId="LiveId" clId="{26BFB06C-77EB-46FA-A29C-05EC8BEC4C26}" dt="2018-03-07T02:46:54.216" v="433" actId="1038"/>
        <pc:sldMkLst>
          <pc:docMk/>
          <pc:sldMk cId="1520789626" sldId="344"/>
        </pc:sldMkLst>
        <pc:spChg chg="mod">
          <ac:chgData name="Brian Waters" userId="5dc099cb746f8e30" providerId="LiveId" clId="{26BFB06C-77EB-46FA-A29C-05EC8BEC4C26}" dt="2018-03-05T10:48:48.389" v="81" actId="14100"/>
          <ac:spMkLst>
            <pc:docMk/>
            <pc:sldMk cId="1520789626" sldId="344"/>
            <ac:spMk id="4" creationId="{BEDDAD29-BE53-4471-9876-F64406312BE7}"/>
          </ac:spMkLst>
        </pc:spChg>
        <pc:spChg chg="del mod">
          <ac:chgData name="Brian Waters" userId="5dc099cb746f8e30" providerId="LiveId" clId="{26BFB06C-77EB-46FA-A29C-05EC8BEC4C26}" dt="2018-03-07T02:46:53.013" v="432" actId="478"/>
          <ac:spMkLst>
            <pc:docMk/>
            <pc:sldMk cId="1520789626" sldId="344"/>
            <ac:spMk id="7" creationId="{C45DA027-4384-488C-8ED1-4AF62F246881}"/>
          </ac:spMkLst>
        </pc:spChg>
        <pc:spChg chg="add">
          <ac:chgData name="Brian Waters" userId="5dc099cb746f8e30" providerId="LiveId" clId="{26BFB06C-77EB-46FA-A29C-05EC8BEC4C26}" dt="2018-03-07T02:46:54.216" v="433" actId="1038"/>
          <ac:spMkLst>
            <pc:docMk/>
            <pc:sldMk cId="1520789626" sldId="344"/>
            <ac:spMk id="8" creationId="{5088F7CD-185E-45AD-84A3-D0ECF027206F}"/>
          </ac:spMkLst>
        </pc:spChg>
      </pc:sldChg>
      <pc:sldChg chg="addSp delSp modSp">
        <pc:chgData name="Brian Waters" userId="5dc099cb746f8e30" providerId="LiveId" clId="{26BFB06C-77EB-46FA-A29C-05EC8BEC4C26}" dt="2018-03-07T02:48:38.562" v="449" actId="20577"/>
        <pc:sldMkLst>
          <pc:docMk/>
          <pc:sldMk cId="3299033918" sldId="345"/>
        </pc:sldMkLst>
        <pc:spChg chg="mod">
          <ac:chgData name="Brian Waters" userId="5dc099cb746f8e30" providerId="LiveId" clId="{26BFB06C-77EB-46FA-A29C-05EC8BEC4C26}" dt="2018-03-05T10:42:23.182" v="13" actId="14100"/>
          <ac:spMkLst>
            <pc:docMk/>
            <pc:sldMk cId="3299033918" sldId="345"/>
            <ac:spMk id="4" creationId="{BEDDAD29-BE53-4471-9876-F64406312BE7}"/>
          </ac:spMkLst>
        </pc:spChg>
        <pc:spChg chg="add del mod">
          <ac:chgData name="Brian Waters" userId="5dc099cb746f8e30" providerId="LiveId" clId="{26BFB06C-77EB-46FA-A29C-05EC8BEC4C26}" dt="2018-03-07T02:47:07.492" v="434" actId="478"/>
          <ac:spMkLst>
            <pc:docMk/>
            <pc:sldMk cId="3299033918" sldId="345"/>
            <ac:spMk id="7" creationId="{62383160-CD2C-4B3E-9019-59B7D90BBCE2}"/>
          </ac:spMkLst>
        </pc:spChg>
        <pc:spChg chg="add mod">
          <ac:chgData name="Brian Waters" userId="5dc099cb746f8e30" providerId="LiveId" clId="{26BFB06C-77EB-46FA-A29C-05EC8BEC4C26}" dt="2018-03-07T02:48:38.562" v="449" actId="20577"/>
          <ac:spMkLst>
            <pc:docMk/>
            <pc:sldMk cId="3299033918" sldId="345"/>
            <ac:spMk id="8" creationId="{5470B131-7171-4DA4-853B-0CCF9FCA8ABD}"/>
          </ac:spMkLst>
        </pc:spChg>
      </pc:sldChg>
      <pc:sldChg chg="modSp">
        <pc:chgData name="Brian Waters" userId="5dc099cb746f8e30" providerId="LiveId" clId="{26BFB06C-77EB-46FA-A29C-05EC8BEC4C26}" dt="2018-03-05T10:41:56.815" v="8" actId="14100"/>
        <pc:sldMkLst>
          <pc:docMk/>
          <pc:sldMk cId="1106567841" sldId="347"/>
        </pc:sldMkLst>
        <pc:spChg chg="mod">
          <ac:chgData name="Brian Waters" userId="5dc099cb746f8e30" providerId="LiveId" clId="{26BFB06C-77EB-46FA-A29C-05EC8BEC4C26}" dt="2018-03-05T10:41:56.815" v="8" actId="14100"/>
          <ac:spMkLst>
            <pc:docMk/>
            <pc:sldMk cId="1106567841" sldId="347"/>
            <ac:spMk id="5" creationId="{AFA72599-499F-4FA1-8908-5AF74518B9AC}"/>
          </ac:spMkLst>
        </pc:spChg>
        <pc:spChg chg="mod">
          <ac:chgData name="Brian Waters" userId="5dc099cb746f8e30" providerId="LiveId" clId="{26BFB06C-77EB-46FA-A29C-05EC8BEC4C26}" dt="2018-03-05T10:41:45.474" v="5" actId="14100"/>
          <ac:spMkLst>
            <pc:docMk/>
            <pc:sldMk cId="1106567841" sldId="347"/>
            <ac:spMk id="13" creationId="{2022B486-2296-4146-BD02-7EAB14CA2051}"/>
          </ac:spMkLst>
        </pc:spChg>
        <pc:spChg chg="mod">
          <ac:chgData name="Brian Waters" userId="5dc099cb746f8e30" providerId="LiveId" clId="{26BFB06C-77EB-46FA-A29C-05EC8BEC4C26}" dt="2018-03-05T10:41:48.547" v="6" actId="14100"/>
          <ac:spMkLst>
            <pc:docMk/>
            <pc:sldMk cId="1106567841" sldId="347"/>
            <ac:spMk id="15" creationId="{422E87EA-6F59-4C55-8D6E-4F16CE144E67}"/>
          </ac:spMkLst>
        </pc:spChg>
        <pc:spChg chg="mod">
          <ac:chgData name="Brian Waters" userId="5dc099cb746f8e30" providerId="LiveId" clId="{26BFB06C-77EB-46FA-A29C-05EC8BEC4C26}" dt="2018-03-05T10:41:51.246" v="7" actId="14100"/>
          <ac:spMkLst>
            <pc:docMk/>
            <pc:sldMk cId="1106567841" sldId="347"/>
            <ac:spMk id="17" creationId="{96E1C13B-47D5-45AD-A405-56DFA32D7F91}"/>
          </ac:spMkLst>
        </pc:spChg>
      </pc:sldChg>
      <pc:sldChg chg="add modNotesTx">
        <pc:chgData name="Brian Waters" userId="5dc099cb746f8e30" providerId="LiveId" clId="{26BFB06C-77EB-46FA-A29C-05EC8BEC4C26}" dt="2018-03-08T06:58:40.267" v="905" actId="20577"/>
        <pc:sldMkLst>
          <pc:docMk/>
          <pc:sldMk cId="3614925182" sldId="349"/>
        </pc:sldMkLst>
      </pc:sldChg>
      <pc:sldChg chg="addSp delSp modSp add">
        <pc:chgData name="Brian Waters" userId="5dc099cb746f8e30" providerId="LiveId" clId="{26BFB06C-77EB-46FA-A29C-05EC8BEC4C26}" dt="2018-03-07T10:29:38.951" v="783" actId="20577"/>
        <pc:sldMkLst>
          <pc:docMk/>
          <pc:sldMk cId="4030409027" sldId="350"/>
        </pc:sldMkLst>
        <pc:spChg chg="add mod">
          <ac:chgData name="Brian Waters" userId="5dc099cb746f8e30" providerId="LiveId" clId="{26BFB06C-77EB-46FA-A29C-05EC8BEC4C26}" dt="2018-03-05T10:53:09.999" v="112" actId="1036"/>
          <ac:spMkLst>
            <pc:docMk/>
            <pc:sldMk cId="4030409027" sldId="350"/>
            <ac:spMk id="3" creationId="{C7C46A1F-7910-46CF-B23A-A1148B4793D2}"/>
          </ac:spMkLst>
        </pc:spChg>
        <pc:spChg chg="add del mod">
          <ac:chgData name="Brian Waters" userId="5dc099cb746f8e30" providerId="LiveId" clId="{26BFB06C-77EB-46FA-A29C-05EC8BEC4C26}" dt="2018-03-07T02:53:07.107" v="482" actId="20577"/>
          <ac:spMkLst>
            <pc:docMk/>
            <pc:sldMk cId="4030409027" sldId="350"/>
            <ac:spMk id="4" creationId="{AB4D2249-03C2-4A8D-89DA-701C5FA6AE98}"/>
          </ac:spMkLst>
        </pc:spChg>
        <pc:spChg chg="add mod">
          <ac:chgData name="Brian Waters" userId="5dc099cb746f8e30" providerId="LiveId" clId="{26BFB06C-77EB-46FA-A29C-05EC8BEC4C26}" dt="2018-03-07T02:59:56.304" v="767" actId="14100"/>
          <ac:spMkLst>
            <pc:docMk/>
            <pc:sldMk cId="4030409027" sldId="350"/>
            <ac:spMk id="5" creationId="{1B84779C-AB93-4BFA-ABAA-8AF56110A4DE}"/>
          </ac:spMkLst>
        </pc:spChg>
        <pc:spChg chg="mod">
          <ac:chgData name="Brian Waters" userId="5dc099cb746f8e30" providerId="LiveId" clId="{26BFB06C-77EB-46FA-A29C-05EC8BEC4C26}" dt="2018-03-07T10:26:03.646" v="779" actId="20577"/>
          <ac:spMkLst>
            <pc:docMk/>
            <pc:sldMk cId="4030409027" sldId="350"/>
            <ac:spMk id="8" creationId="{7F1F3338-D5AE-4E18-9DFF-9AB82C628834}"/>
          </ac:spMkLst>
        </pc:spChg>
        <pc:spChg chg="mod">
          <ac:chgData name="Brian Waters" userId="5dc099cb746f8e30" providerId="LiveId" clId="{26BFB06C-77EB-46FA-A29C-05EC8BEC4C26}" dt="2018-03-07T10:29:38.951" v="783" actId="20577"/>
          <ac:spMkLst>
            <pc:docMk/>
            <pc:sldMk cId="4030409027" sldId="350"/>
            <ac:spMk id="9" creationId="{8501FB34-A229-434E-A47C-7DBE32930182}"/>
          </ac:spMkLst>
        </pc:spChg>
        <pc:spChg chg="mod">
          <ac:chgData name="Brian Waters" userId="5dc099cb746f8e30" providerId="LiveId" clId="{26BFB06C-77EB-46FA-A29C-05EC8BEC4C26}" dt="2018-03-07T10:28:32.890" v="781" actId="20577"/>
          <ac:spMkLst>
            <pc:docMk/>
            <pc:sldMk cId="4030409027" sldId="350"/>
            <ac:spMk id="10" creationId="{C93041BF-833D-4223-9BAB-8A078CB9D210}"/>
          </ac:spMkLst>
        </pc:spChg>
        <pc:grpChg chg="add mod">
          <ac:chgData name="Brian Waters" userId="5dc099cb746f8e30" providerId="LiveId" clId="{26BFB06C-77EB-46FA-A29C-05EC8BEC4C26}" dt="2018-03-07T03:00:06.645" v="769" actId="14100"/>
          <ac:grpSpMkLst>
            <pc:docMk/>
            <pc:sldMk cId="4030409027" sldId="350"/>
            <ac:grpSpMk id="6" creationId="{2528653D-AD2A-42D0-9620-0D21B97A813E}"/>
          </ac:grpSpMkLst>
        </pc:grpChg>
        <pc:picChg chg="add del mod">
          <ac:chgData name="Brian Waters" userId="5dc099cb746f8e30" providerId="LiveId" clId="{26BFB06C-77EB-46FA-A29C-05EC8BEC4C26}" dt="2018-03-07T02:59:29.901" v="719" actId="478"/>
          <ac:picMkLst>
            <pc:docMk/>
            <pc:sldMk cId="4030409027" sldId="350"/>
            <ac:picMk id="2" creationId="{6B9C6932-8965-42D0-A109-D6B109D905F0}"/>
          </ac:picMkLst>
        </pc:picChg>
      </pc:sldChg>
      <pc:sldChg chg="addSp delSp modSp add ord">
        <pc:chgData name="Brian Waters" userId="5dc099cb746f8e30" providerId="LiveId" clId="{26BFB06C-77EB-46FA-A29C-05EC8BEC4C26}" dt="2018-03-07T10:42:36.636" v="836" actId="1038"/>
        <pc:sldMkLst>
          <pc:docMk/>
          <pc:sldMk cId="4098256777" sldId="351"/>
        </pc:sldMkLst>
        <pc:spChg chg="add mod">
          <ac:chgData name="Brian Waters" userId="5dc099cb746f8e30" providerId="LiveId" clId="{26BFB06C-77EB-46FA-A29C-05EC8BEC4C26}" dt="2018-03-05T10:57:17.790" v="382" actId="1037"/>
          <ac:spMkLst>
            <pc:docMk/>
            <pc:sldMk cId="4098256777" sldId="351"/>
            <ac:spMk id="3" creationId="{E2480A77-8272-4A5D-9DCB-67A5139BABBF}"/>
          </ac:spMkLst>
        </pc:spChg>
        <pc:spChg chg="add mod">
          <ac:chgData name="Brian Waters" userId="5dc099cb746f8e30" providerId="LiveId" clId="{26BFB06C-77EB-46FA-A29C-05EC8BEC4C26}" dt="2018-03-07T02:54:04.058" v="517" actId="20577"/>
          <ac:spMkLst>
            <pc:docMk/>
            <pc:sldMk cId="4098256777" sldId="351"/>
            <ac:spMk id="4" creationId="{88A2E224-0E00-4A6F-9A7A-449F7AFB7EFA}"/>
          </ac:spMkLst>
        </pc:spChg>
        <pc:picChg chg="add del mod">
          <ac:chgData name="Brian Waters" userId="5dc099cb746f8e30" providerId="LiveId" clId="{26BFB06C-77EB-46FA-A29C-05EC8BEC4C26}" dt="2018-03-07T10:38:50.763" v="784" actId="478"/>
          <ac:picMkLst>
            <pc:docMk/>
            <pc:sldMk cId="4098256777" sldId="351"/>
            <ac:picMk id="2" creationId="{122EB17C-4DFE-4E61-B30D-4FE7CA874635}"/>
          </ac:picMkLst>
        </pc:picChg>
        <pc:picChg chg="add del mod">
          <ac:chgData name="Brian Waters" userId="5dc099cb746f8e30" providerId="LiveId" clId="{26BFB06C-77EB-46FA-A29C-05EC8BEC4C26}" dt="2018-03-07T10:41:13.771" v="791" actId="478"/>
          <ac:picMkLst>
            <pc:docMk/>
            <pc:sldMk cId="4098256777" sldId="351"/>
            <ac:picMk id="5" creationId="{58AA66EE-2070-4195-B7D5-7DA7918D3834}"/>
          </ac:picMkLst>
        </pc:picChg>
        <pc:picChg chg="add del">
          <ac:chgData name="Brian Waters" userId="5dc099cb746f8e30" providerId="LiveId" clId="{26BFB06C-77EB-46FA-A29C-05EC8BEC4C26}" dt="2018-03-07T10:41:20.147" v="793" actId="1038"/>
          <ac:picMkLst>
            <pc:docMk/>
            <pc:sldMk cId="4098256777" sldId="351"/>
            <ac:picMk id="6" creationId="{DDD3E05C-A196-4834-B4AB-882427B5DA0A}"/>
          </ac:picMkLst>
        </pc:picChg>
        <pc:picChg chg="add mod">
          <ac:chgData name="Brian Waters" userId="5dc099cb746f8e30" providerId="LiveId" clId="{26BFB06C-77EB-46FA-A29C-05EC8BEC4C26}" dt="2018-03-07T10:42:36.636" v="836" actId="1038"/>
          <ac:picMkLst>
            <pc:docMk/>
            <pc:sldMk cId="4098256777" sldId="351"/>
            <ac:picMk id="7" creationId="{C299CEBE-08FF-43BB-8286-E345468517A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29EDE8-C02E-469E-9C20-83C65312745F}" type="doc">
      <dgm:prSet loTypeId="urn:microsoft.com/office/officeart/2005/8/layout/venn1" loCatId="relationship" qsTypeId="urn:microsoft.com/office/officeart/2005/8/quickstyle/simple1" qsCatId="simple" csTypeId="urn:microsoft.com/office/officeart/2005/8/colors/colorful5" csCatId="colorful" phldr="1"/>
      <dgm:spPr/>
    </dgm:pt>
    <dgm:pt modelId="{B0AF976F-0633-49A6-A5C4-040D18B17215}">
      <dgm:prSet phldrT="[テキスト]" custT="1"/>
      <dgm:spPr/>
      <dgm:t>
        <a:bodyPr/>
        <a:lstStyle/>
        <a:p>
          <a:pPr algn="ctr"/>
          <a:endParaRPr lang="en-US" sz="1600" dirty="0"/>
        </a:p>
      </dgm:t>
    </dgm:pt>
    <dgm:pt modelId="{DABF4A31-74FF-4E97-BCC4-15E4A72AE667}" type="parTrans" cxnId="{5801013C-AE31-449D-96A6-B553E8A7D6AF}">
      <dgm:prSet/>
      <dgm:spPr/>
      <dgm:t>
        <a:bodyPr/>
        <a:lstStyle/>
        <a:p>
          <a:pPr algn="ctr"/>
          <a:endParaRPr lang="en-US" sz="1000"/>
        </a:p>
      </dgm:t>
    </dgm:pt>
    <dgm:pt modelId="{9AC6C3C1-EE9C-40D2-BE9C-6E3B83F6699B}" type="sibTrans" cxnId="{5801013C-AE31-449D-96A6-B553E8A7D6AF}">
      <dgm:prSet/>
      <dgm:spPr/>
      <dgm:t>
        <a:bodyPr/>
        <a:lstStyle/>
        <a:p>
          <a:pPr algn="ctr"/>
          <a:endParaRPr lang="en-US" sz="1000"/>
        </a:p>
      </dgm:t>
    </dgm:pt>
    <dgm:pt modelId="{73FA6A1C-B5CC-4ED9-82BA-6A86B86E6B39}">
      <dgm:prSet phldrT="[テキスト]" custT="1"/>
      <dgm:spPr/>
      <dgm:t>
        <a:bodyPr/>
        <a:lstStyle/>
        <a:p>
          <a:pPr algn="ctr"/>
          <a:endParaRPr lang="en-US" sz="1600" dirty="0"/>
        </a:p>
      </dgm:t>
    </dgm:pt>
    <dgm:pt modelId="{78EC3EB0-E08A-4581-9F13-58C44C7ABC1A}" type="parTrans" cxnId="{3C30F0C1-8233-43F6-8A01-BFCC25DDD109}">
      <dgm:prSet/>
      <dgm:spPr/>
      <dgm:t>
        <a:bodyPr/>
        <a:lstStyle/>
        <a:p>
          <a:pPr algn="ctr"/>
          <a:endParaRPr lang="en-US" sz="1000"/>
        </a:p>
      </dgm:t>
    </dgm:pt>
    <dgm:pt modelId="{23155414-E1C1-4B0C-B236-3C0382587708}" type="sibTrans" cxnId="{3C30F0C1-8233-43F6-8A01-BFCC25DDD109}">
      <dgm:prSet/>
      <dgm:spPr/>
      <dgm:t>
        <a:bodyPr/>
        <a:lstStyle/>
        <a:p>
          <a:pPr algn="ctr"/>
          <a:endParaRPr lang="en-US" sz="1000"/>
        </a:p>
      </dgm:t>
    </dgm:pt>
    <dgm:pt modelId="{6662EB85-2782-49A3-973B-6F77A50D9E0D}" type="pres">
      <dgm:prSet presAssocID="{EA29EDE8-C02E-469E-9C20-83C65312745F}" presName="compositeShape" presStyleCnt="0">
        <dgm:presLayoutVars>
          <dgm:chMax val="7"/>
          <dgm:dir/>
          <dgm:resizeHandles val="exact"/>
        </dgm:presLayoutVars>
      </dgm:prSet>
      <dgm:spPr/>
    </dgm:pt>
    <dgm:pt modelId="{AC5C25CD-D8B0-4163-B9DA-2A85AD0D290D}" type="pres">
      <dgm:prSet presAssocID="{B0AF976F-0633-49A6-A5C4-040D18B17215}" presName="circ1" presStyleLbl="vennNode1" presStyleIdx="0" presStyleCnt="2" custScaleX="122860" custScaleY="78981" custLinFactNeighborX="49427" custLinFactNeighborY="1857"/>
      <dgm:spPr/>
    </dgm:pt>
    <dgm:pt modelId="{49BEEC84-100D-4D8C-94D4-60D2A809C255}" type="pres">
      <dgm:prSet presAssocID="{B0AF976F-0633-49A6-A5C4-040D18B17215}" presName="circ1Tx" presStyleLbl="revTx" presStyleIdx="0" presStyleCnt="0">
        <dgm:presLayoutVars>
          <dgm:chMax val="0"/>
          <dgm:chPref val="0"/>
          <dgm:bulletEnabled val="1"/>
        </dgm:presLayoutVars>
      </dgm:prSet>
      <dgm:spPr/>
    </dgm:pt>
    <dgm:pt modelId="{6865E1CB-E84B-4283-B784-9363443A7318}" type="pres">
      <dgm:prSet presAssocID="{73FA6A1C-B5CC-4ED9-82BA-6A86B86E6B39}" presName="circ2" presStyleLbl="vennNode1" presStyleIdx="1" presStyleCnt="2" custScaleX="105309" custScaleY="61430" custLinFactNeighborX="-64696" custLinFactNeighborY="1575"/>
      <dgm:spPr/>
    </dgm:pt>
    <dgm:pt modelId="{0FB0E471-1FED-48CB-BB70-FDCE6EA64235}" type="pres">
      <dgm:prSet presAssocID="{73FA6A1C-B5CC-4ED9-82BA-6A86B86E6B39}" presName="circ2Tx" presStyleLbl="revTx" presStyleIdx="0" presStyleCnt="0">
        <dgm:presLayoutVars>
          <dgm:chMax val="0"/>
          <dgm:chPref val="0"/>
          <dgm:bulletEnabled val="1"/>
        </dgm:presLayoutVars>
      </dgm:prSet>
      <dgm:spPr/>
    </dgm:pt>
  </dgm:ptLst>
  <dgm:cxnLst>
    <dgm:cxn modelId="{5801013C-AE31-449D-96A6-B553E8A7D6AF}" srcId="{EA29EDE8-C02E-469E-9C20-83C65312745F}" destId="{B0AF976F-0633-49A6-A5C4-040D18B17215}" srcOrd="0" destOrd="0" parTransId="{DABF4A31-74FF-4E97-BCC4-15E4A72AE667}" sibTransId="{9AC6C3C1-EE9C-40D2-BE9C-6E3B83F6699B}"/>
    <dgm:cxn modelId="{E0584B5A-1949-4869-9B9E-224FFCE487F4}" type="presOf" srcId="{73FA6A1C-B5CC-4ED9-82BA-6A86B86E6B39}" destId="{6865E1CB-E84B-4283-B784-9363443A7318}" srcOrd="0" destOrd="0" presId="urn:microsoft.com/office/officeart/2005/8/layout/venn1"/>
    <dgm:cxn modelId="{FB62AD8D-0236-4113-B8C3-F4E475229C21}" type="presOf" srcId="{B0AF976F-0633-49A6-A5C4-040D18B17215}" destId="{49BEEC84-100D-4D8C-94D4-60D2A809C255}" srcOrd="1" destOrd="0" presId="urn:microsoft.com/office/officeart/2005/8/layout/venn1"/>
    <dgm:cxn modelId="{6EF29495-0E76-4FD8-A392-6A3223D2E481}" type="presOf" srcId="{EA29EDE8-C02E-469E-9C20-83C65312745F}" destId="{6662EB85-2782-49A3-973B-6F77A50D9E0D}" srcOrd="0" destOrd="0" presId="urn:microsoft.com/office/officeart/2005/8/layout/venn1"/>
    <dgm:cxn modelId="{FB5B71BA-AF13-444B-B05E-D9ACC91CC3FE}" type="presOf" srcId="{73FA6A1C-B5CC-4ED9-82BA-6A86B86E6B39}" destId="{0FB0E471-1FED-48CB-BB70-FDCE6EA64235}" srcOrd="1" destOrd="0" presId="urn:microsoft.com/office/officeart/2005/8/layout/venn1"/>
    <dgm:cxn modelId="{3C30F0C1-8233-43F6-8A01-BFCC25DDD109}" srcId="{EA29EDE8-C02E-469E-9C20-83C65312745F}" destId="{73FA6A1C-B5CC-4ED9-82BA-6A86B86E6B39}" srcOrd="1" destOrd="0" parTransId="{78EC3EB0-E08A-4581-9F13-58C44C7ABC1A}" sibTransId="{23155414-E1C1-4B0C-B236-3C0382587708}"/>
    <dgm:cxn modelId="{907ADAC9-840A-44F1-BF90-197BC73DA595}" type="presOf" srcId="{B0AF976F-0633-49A6-A5C4-040D18B17215}" destId="{AC5C25CD-D8B0-4163-B9DA-2A85AD0D290D}" srcOrd="0" destOrd="0" presId="urn:microsoft.com/office/officeart/2005/8/layout/venn1"/>
    <dgm:cxn modelId="{62AAFAE6-0C0A-4262-9F34-2D2645AA04AA}" type="presParOf" srcId="{6662EB85-2782-49A3-973B-6F77A50D9E0D}" destId="{AC5C25CD-D8B0-4163-B9DA-2A85AD0D290D}" srcOrd="0" destOrd="0" presId="urn:microsoft.com/office/officeart/2005/8/layout/venn1"/>
    <dgm:cxn modelId="{0D460A0B-C503-4750-BF1E-2F42FC739F7D}" type="presParOf" srcId="{6662EB85-2782-49A3-973B-6F77A50D9E0D}" destId="{49BEEC84-100D-4D8C-94D4-60D2A809C255}" srcOrd="1" destOrd="0" presId="urn:microsoft.com/office/officeart/2005/8/layout/venn1"/>
    <dgm:cxn modelId="{055CD5AD-8600-4E57-AE51-14C754AB3359}" type="presParOf" srcId="{6662EB85-2782-49A3-973B-6F77A50D9E0D}" destId="{6865E1CB-E84B-4283-B784-9363443A7318}" srcOrd="2" destOrd="0" presId="urn:microsoft.com/office/officeart/2005/8/layout/venn1"/>
    <dgm:cxn modelId="{252FF81C-531F-4238-A7DF-71B37E179901}" type="presParOf" srcId="{6662EB85-2782-49A3-973B-6F77A50D9E0D}" destId="{0FB0E471-1FED-48CB-BB70-FDCE6EA64235}"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C25CD-D8B0-4163-B9DA-2A85AD0D290D}">
      <dsp:nvSpPr>
        <dsp:cNvPr id="0" name=""/>
        <dsp:cNvSpPr/>
      </dsp:nvSpPr>
      <dsp:spPr>
        <a:xfrm>
          <a:off x="1905025" y="547454"/>
          <a:ext cx="5039996" cy="3239979"/>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2608808" y="929518"/>
        <a:ext cx="2905943" cy="2475853"/>
      </dsp:txXfrm>
    </dsp:sp>
    <dsp:sp modelId="{6865E1CB-E84B-4283-B784-9363443A7318}">
      <dsp:nvSpPr>
        <dsp:cNvPr id="0" name=""/>
        <dsp:cNvSpPr/>
      </dsp:nvSpPr>
      <dsp:spPr>
        <a:xfrm>
          <a:off x="539991" y="895877"/>
          <a:ext cx="4320014" cy="2519998"/>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1765941" y="1193039"/>
        <a:ext cx="2490819" cy="192567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ja-JP"/>
          </a:p>
        </p:txBody>
      </p:sp>
      <p:sp>
        <p:nvSpPr>
          <p:cNvPr id="84995"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ja-JP"/>
          </a:p>
        </p:txBody>
      </p:sp>
      <p:sp>
        <p:nvSpPr>
          <p:cNvPr id="84996" name="Rectangle 4"/>
          <p:cNvSpPr>
            <a:spLocks noGrp="1" noChangeArrowheads="1"/>
          </p:cNvSpPr>
          <p:nvPr>
            <p:ph type="ftr" sz="quarter" idx="2"/>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ja-JP"/>
          </a:p>
        </p:txBody>
      </p:sp>
      <p:sp>
        <p:nvSpPr>
          <p:cNvPr id="84997" name="Rectangle 5"/>
          <p:cNvSpPr>
            <a:spLocks noGrp="1" noChangeArrowheads="1"/>
          </p:cNvSpPr>
          <p:nvPr>
            <p:ph type="sldNum" sz="quarter" idx="3"/>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1F523D5-E5F8-4FA1-9F26-29223BB3B5BF}" type="slidenum">
              <a:rPr lang="en-US" altLang="ja-JP"/>
              <a:pPr>
                <a:defRPr/>
              </a:pPr>
              <a:t>‹#›</a:t>
            </a:fld>
            <a:endParaRPr lang="en-US" altLang="ja-JP"/>
          </a:p>
        </p:txBody>
      </p:sp>
    </p:spTree>
    <p:extLst>
      <p:ext uri="{BB962C8B-B14F-4D97-AF65-F5344CB8AC3E}">
        <p14:creationId xmlns:p14="http://schemas.microsoft.com/office/powerpoint/2010/main" val="2497786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31B0EBC-8216-4349-87EF-D76445B04105}" type="datetimeFigureOut">
              <a:rPr kumimoji="1" lang="ja-JP" altLang="en-US" smtClean="0"/>
              <a:t>2018/3/8</a:t>
            </a:fld>
            <a:endParaRPr kumimoji="1" lang="ja-JP" altLang="en-US"/>
          </a:p>
        </p:txBody>
      </p:sp>
      <p:sp>
        <p:nvSpPr>
          <p:cNvPr id="4" name="スライド イメージ プレースホルダー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8002AE-021C-4E9C-BAAC-E9765A6A100C}" type="slidenum">
              <a:rPr kumimoji="1" lang="ja-JP" altLang="en-US" smtClean="0"/>
              <a:t>‹#›</a:t>
            </a:fld>
            <a:endParaRPr kumimoji="1" lang="ja-JP" altLang="en-US"/>
          </a:p>
        </p:txBody>
      </p:sp>
    </p:spTree>
    <p:extLst>
      <p:ext uri="{BB962C8B-B14F-4D97-AF65-F5344CB8AC3E}">
        <p14:creationId xmlns:p14="http://schemas.microsoft.com/office/powerpoint/2010/main" val="42772331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8002AE-021C-4E9C-BAAC-E9765A6A100C}" type="slidenum">
              <a:rPr kumimoji="1" lang="ja-JP" altLang="en-US" smtClean="0"/>
              <a:t>1</a:t>
            </a:fld>
            <a:endParaRPr kumimoji="1" lang="ja-JP" altLang="en-US"/>
          </a:p>
        </p:txBody>
      </p:sp>
    </p:spTree>
    <p:extLst>
      <p:ext uri="{BB962C8B-B14F-4D97-AF65-F5344CB8AC3E}">
        <p14:creationId xmlns:p14="http://schemas.microsoft.com/office/powerpoint/2010/main" val="306794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list of internal standards that we use in our screening analysis. They are mostly comprised of deuterated analogs of some of the more common drugs that we encounter. The compounds in red are particularly useful in the screening of acidic compounds. The addition of an internal standard not only helps to gauge the efficiency of the extraction, but also allows for the semi-quantitative analysis of the detected compounds.</a:t>
            </a:r>
          </a:p>
        </p:txBody>
      </p:sp>
      <p:sp>
        <p:nvSpPr>
          <p:cNvPr id="4" name="Slide Number Placeholder 3"/>
          <p:cNvSpPr>
            <a:spLocks noGrp="1"/>
          </p:cNvSpPr>
          <p:nvPr>
            <p:ph type="sldNum" sz="quarter" idx="10"/>
          </p:nvPr>
        </p:nvSpPr>
        <p:spPr/>
        <p:txBody>
          <a:bodyPr/>
          <a:lstStyle/>
          <a:p>
            <a:fld id="{528002AE-021C-4E9C-BAAC-E9765A6A100C}" type="slidenum">
              <a:rPr kumimoji="1" lang="ja-JP" altLang="en-US" smtClean="0"/>
              <a:t>8</a:t>
            </a:fld>
            <a:endParaRPr kumimoji="1" lang="ja-JP" altLang="en-US"/>
          </a:p>
        </p:txBody>
      </p:sp>
    </p:spTree>
    <p:extLst>
      <p:ext uri="{BB962C8B-B14F-4D97-AF65-F5344CB8AC3E}">
        <p14:creationId xmlns:p14="http://schemas.microsoft.com/office/powerpoint/2010/main" val="3043792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8002AE-021C-4E9C-BAAC-E9765A6A100C}" type="slidenum">
              <a:rPr kumimoji="1" lang="ja-JP" altLang="en-US" smtClean="0"/>
              <a:t>27</a:t>
            </a:fld>
            <a:endParaRPr kumimoji="1" lang="ja-JP" altLang="en-US"/>
          </a:p>
        </p:txBody>
      </p:sp>
    </p:spTree>
    <p:extLst>
      <p:ext uri="{BB962C8B-B14F-4D97-AF65-F5344CB8AC3E}">
        <p14:creationId xmlns:p14="http://schemas.microsoft.com/office/powerpoint/2010/main" val="30515828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subTitle" idx="1"/>
          </p:nvPr>
        </p:nvSpPr>
        <p:spPr>
          <a:xfrm>
            <a:off x="4271797" y="3645024"/>
            <a:ext cx="7518400" cy="1905000"/>
          </a:xfrm>
        </p:spPr>
        <p:txBody>
          <a:bodyPr/>
          <a:lstStyle>
            <a:lvl1pPr marL="0" indent="0" algn="r">
              <a:buFont typeface="Wingdings" pitchFamily="2" charset="2"/>
              <a:buNone/>
              <a:defRPr/>
            </a:lvl1pPr>
          </a:lstStyle>
          <a:p>
            <a:r>
              <a:rPr lang="ja-JP" altLang="en-US" dirty="0"/>
              <a:t>マスタ サブタイトルの書式設定</a:t>
            </a:r>
          </a:p>
        </p:txBody>
      </p:sp>
      <p:sp>
        <p:nvSpPr>
          <p:cNvPr id="47116" name="Rectangle 12"/>
          <p:cNvSpPr>
            <a:spLocks noGrp="1" noChangeArrowheads="1"/>
          </p:cNvSpPr>
          <p:nvPr>
            <p:ph type="ctrTitle"/>
          </p:nvPr>
        </p:nvSpPr>
        <p:spPr>
          <a:xfrm>
            <a:off x="1391478" y="1412776"/>
            <a:ext cx="9985109" cy="1600200"/>
          </a:xfrm>
        </p:spPr>
        <p:txBody>
          <a:bodyPr anchor="ctr"/>
          <a:lstStyle>
            <a:lvl1pPr>
              <a:defRPr baseline="0">
                <a:solidFill>
                  <a:schemeClr val="tx1"/>
                </a:solidFill>
              </a:defRPr>
            </a:lvl1pPr>
          </a:lstStyle>
          <a:p>
            <a:r>
              <a:rPr lang="ja-JP" altLang="en-US" dirty="0"/>
              <a:t>マスタ タイトルの書式設定</a:t>
            </a:r>
          </a:p>
        </p:txBody>
      </p:sp>
      <p:sp>
        <p:nvSpPr>
          <p:cNvPr id="9" name="テキスト ボックス 3"/>
          <p:cNvSpPr txBox="1">
            <a:spLocks noChangeArrowheads="1"/>
          </p:cNvSpPr>
          <p:nvPr userDrawn="1"/>
        </p:nvSpPr>
        <p:spPr bwMode="auto">
          <a:xfrm rot="16200000">
            <a:off x="-2192858" y="3579995"/>
            <a:ext cx="548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b="1" i="1" dirty="0">
                <a:solidFill>
                  <a:prstClr val="white"/>
                </a:solidFill>
                <a:latin typeface="Times New Roman" pitchFamily="18" charset="0"/>
                <a:cs typeface="Times New Roman" pitchFamily="18" charset="0"/>
              </a:rPr>
              <a:t>Department of  Forensic Medicine, Fukuoka University</a:t>
            </a:r>
            <a:endParaRPr lang="ja-JP" altLang="en-US" b="1" i="1" dirty="0">
              <a:solidFill>
                <a:prstClr val="white"/>
              </a:solidFill>
              <a:latin typeface="Times New Roman" pitchFamily="18" charset="0"/>
              <a:cs typeface="Times New Roman" pitchFamily="18" charset="0"/>
            </a:endParaRPr>
          </a:p>
        </p:txBody>
      </p:sp>
      <p:pic>
        <p:nvPicPr>
          <p:cNvPr id="5" name="Picture 6" descr="MCj03871960000[1]">
            <a:extLst>
              <a:ext uri="{FF2B5EF4-FFF2-40B4-BE49-F238E27FC236}">
                <a16:creationId xmlns:a16="http://schemas.microsoft.com/office/drawing/2014/main" id="{2E3584D4-D947-4FE8-BF18-EEB2762E62B2}"/>
              </a:ext>
            </a:extLst>
          </p:cNvPr>
          <p:cNvPicPr>
            <a:picLocks noChangeAspect="1" noChangeArrowheads="1"/>
          </p:cNvPicPr>
          <p:nvPr userDrawn="1"/>
        </p:nvPicPr>
        <p:blipFill>
          <a:blip r:embed="rId3">
            <a:lum bright="42000" contrast="-54000"/>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937" t="3156" r="5615" b="8878"/>
          <a:stretch>
            <a:fillRect/>
          </a:stretch>
        </p:blipFill>
        <p:spPr bwMode="auto">
          <a:xfrm>
            <a:off x="2447596" y="627064"/>
            <a:ext cx="8803217" cy="565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8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7" name="テキスト ボックス 3"/>
          <p:cNvSpPr txBox="1">
            <a:spLocks noChangeArrowheads="1"/>
          </p:cNvSpPr>
          <p:nvPr userDrawn="1"/>
        </p:nvSpPr>
        <p:spPr bwMode="auto">
          <a:xfrm>
            <a:off x="398080" y="6381328"/>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31858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7" name="テキスト ボックス 3"/>
          <p:cNvSpPr txBox="1">
            <a:spLocks noChangeArrowheads="1"/>
          </p:cNvSpPr>
          <p:nvPr userDrawn="1"/>
        </p:nvSpPr>
        <p:spPr bwMode="auto">
          <a:xfrm>
            <a:off x="319617" y="6386115"/>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180570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007435" y="1340768"/>
            <a:ext cx="5184576" cy="47525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コンテンツ プレースホルダ 3"/>
          <p:cNvSpPr>
            <a:spLocks noGrp="1"/>
          </p:cNvSpPr>
          <p:nvPr>
            <p:ph sz="half" idx="2"/>
          </p:nvPr>
        </p:nvSpPr>
        <p:spPr>
          <a:xfrm>
            <a:off x="6288022" y="1340768"/>
            <a:ext cx="5197937" cy="47525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353881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134637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6"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3902932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5"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270339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8"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75818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8"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4070390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2126001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928101" y="115888"/>
            <a:ext cx="2552700" cy="5980112"/>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265767" y="115888"/>
            <a:ext cx="7459133" cy="5980112"/>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1401806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295400" y="115888"/>
            <a:ext cx="9544051" cy="13208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1265767" y="1981200"/>
            <a:ext cx="5005917" cy="41148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6474885" y="1981200"/>
            <a:ext cx="5005916" cy="41148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191371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295400" y="115888"/>
            <a:ext cx="9544051" cy="13208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1265767" y="1981200"/>
            <a:ext cx="5005917" cy="41148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6474885" y="1981200"/>
            <a:ext cx="5005916" cy="19812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6474885" y="4114800"/>
            <a:ext cx="5005916" cy="19812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9" name="テキスト ボックス 3"/>
          <p:cNvSpPr txBox="1">
            <a:spLocks noChangeArrowheads="1"/>
          </p:cNvSpPr>
          <p:nvPr userDrawn="1"/>
        </p:nvSpPr>
        <p:spPr bwMode="auto">
          <a:xfrm>
            <a:off x="319617" y="6418014"/>
            <a:ext cx="6721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b="1" i="1" dirty="0">
                <a:solidFill>
                  <a:prstClr val="white"/>
                </a:solidFill>
                <a:latin typeface="Times New Roman" pitchFamily="18" charset="0"/>
                <a:cs typeface="Times New Roman" pitchFamily="18" charset="0"/>
              </a:rPr>
              <a:t>Department of  Forensic Medicine, Faculty of Medicine, Fukuoka University</a:t>
            </a:r>
            <a:endParaRPr lang="ja-JP" altLang="en-US" sz="1600" b="1" i="1"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250829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1030" name="Rectangle 4"/>
          <p:cNvSpPr>
            <a:spLocks noGrp="1" noChangeArrowheads="1"/>
          </p:cNvSpPr>
          <p:nvPr>
            <p:ph type="title"/>
          </p:nvPr>
        </p:nvSpPr>
        <p:spPr bwMode="auto">
          <a:xfrm>
            <a:off x="952501" y="188640"/>
            <a:ext cx="10520097" cy="100811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dirty="0"/>
              <a:t>マスタ タイトルの書式設定</a:t>
            </a:r>
          </a:p>
        </p:txBody>
      </p:sp>
      <p:sp>
        <p:nvSpPr>
          <p:cNvPr id="1031" name="Rectangle 5"/>
          <p:cNvSpPr>
            <a:spLocks noGrp="1" noChangeArrowheads="1"/>
          </p:cNvSpPr>
          <p:nvPr>
            <p:ph type="body" idx="1"/>
          </p:nvPr>
        </p:nvSpPr>
        <p:spPr bwMode="auto">
          <a:xfrm>
            <a:off x="952501" y="1340768"/>
            <a:ext cx="10528300" cy="47525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6086" name="Rectangle 6"/>
          <p:cNvSpPr>
            <a:spLocks noGrp="1" noChangeArrowheads="1"/>
          </p:cNvSpPr>
          <p:nvPr>
            <p:ph type="dt" sz="half" idx="2"/>
          </p:nvPr>
        </p:nvSpPr>
        <p:spPr bwMode="auto">
          <a:xfrm>
            <a:off x="1261533" y="6429376"/>
            <a:ext cx="2540000" cy="27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lvl1pPr>
          </a:lstStyle>
          <a:p>
            <a:pPr>
              <a:defRPr/>
            </a:pPr>
            <a:endParaRPr lang="en-US" altLang="ja-JP">
              <a:solidFill>
                <a:prstClr val="black"/>
              </a:solidFill>
            </a:endParaRPr>
          </a:p>
        </p:txBody>
      </p:sp>
      <p:sp>
        <p:nvSpPr>
          <p:cNvPr id="46087" name="Rectangle 7"/>
          <p:cNvSpPr>
            <a:spLocks noGrp="1" noChangeArrowheads="1"/>
          </p:cNvSpPr>
          <p:nvPr>
            <p:ph type="ftr" sz="quarter" idx="3"/>
          </p:nvPr>
        </p:nvSpPr>
        <p:spPr bwMode="auto">
          <a:xfrm>
            <a:off x="4470400" y="6429376"/>
            <a:ext cx="3860800" cy="27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000"/>
            </a:lvl1pPr>
          </a:lstStyle>
          <a:p>
            <a:pPr>
              <a:defRPr/>
            </a:pPr>
            <a:endParaRPr lang="en-US" altLang="ja-JP">
              <a:solidFill>
                <a:prstClr val="black"/>
              </a:solidFill>
            </a:endParaRPr>
          </a:p>
        </p:txBody>
      </p:sp>
      <p:sp>
        <p:nvSpPr>
          <p:cNvPr id="46088" name="Rectangle 8"/>
          <p:cNvSpPr>
            <a:spLocks noGrp="1" noChangeArrowheads="1"/>
          </p:cNvSpPr>
          <p:nvPr>
            <p:ph type="sldNum" sz="quarter" idx="4"/>
          </p:nvPr>
        </p:nvSpPr>
        <p:spPr bwMode="auto">
          <a:xfrm>
            <a:off x="9652000" y="5877272"/>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000"/>
            </a:lvl1pPr>
          </a:lstStyle>
          <a:p>
            <a:pPr>
              <a:defRPr/>
            </a:pPr>
            <a:fld id="{093D947B-410A-4997-9FDF-C540320ADDE7}"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784653362"/>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Lst>
  <p:hf hdr="0" ftr="0" dt="0"/>
  <p:txStyles>
    <p:titleStyle>
      <a:lvl1pPr algn="l" rtl="0" eaLnBrk="0" fontAlgn="base" hangingPunct="0">
        <a:spcBef>
          <a:spcPct val="0"/>
        </a:spcBef>
        <a:spcAft>
          <a:spcPct val="0"/>
        </a:spcAft>
        <a:defRPr kumimoji="1" sz="4000">
          <a:solidFill>
            <a:schemeClr val="tx2"/>
          </a:solidFill>
          <a:latin typeface="+mj-lt"/>
          <a:ea typeface="+mj-ea"/>
          <a:cs typeface="+mj-cs"/>
        </a:defRPr>
      </a:lvl1pPr>
      <a:lvl2pPr algn="l" rtl="0" eaLnBrk="0" fontAlgn="base" hangingPunct="0">
        <a:spcBef>
          <a:spcPct val="0"/>
        </a:spcBef>
        <a:spcAft>
          <a:spcPct val="0"/>
        </a:spcAft>
        <a:defRPr kumimoji="1" sz="4000">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4000">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4000">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4000">
          <a:solidFill>
            <a:schemeClr val="tx2"/>
          </a:solidFill>
          <a:latin typeface="Arial" charset="0"/>
          <a:ea typeface="ＭＳ Ｐゴシック" pitchFamily="50" charset="-128"/>
        </a:defRPr>
      </a:lvl5pPr>
      <a:lvl6pPr marL="457200" algn="l" rtl="0" fontAlgn="base">
        <a:spcBef>
          <a:spcPct val="0"/>
        </a:spcBef>
        <a:spcAft>
          <a:spcPct val="0"/>
        </a:spcAft>
        <a:defRPr kumimoji="1" sz="4000">
          <a:solidFill>
            <a:schemeClr val="tx2"/>
          </a:solidFill>
          <a:latin typeface="Arial" charset="0"/>
          <a:ea typeface="ＭＳ Ｐゴシック" pitchFamily="50" charset="-128"/>
        </a:defRPr>
      </a:lvl6pPr>
      <a:lvl7pPr marL="914400" algn="l" rtl="0" fontAlgn="base">
        <a:spcBef>
          <a:spcPct val="0"/>
        </a:spcBef>
        <a:spcAft>
          <a:spcPct val="0"/>
        </a:spcAft>
        <a:defRPr kumimoji="1" sz="4000">
          <a:solidFill>
            <a:schemeClr val="tx2"/>
          </a:solidFill>
          <a:latin typeface="Arial" charset="0"/>
          <a:ea typeface="ＭＳ Ｐゴシック" pitchFamily="50" charset="-128"/>
        </a:defRPr>
      </a:lvl7pPr>
      <a:lvl8pPr marL="1371600" algn="l" rtl="0" fontAlgn="base">
        <a:spcBef>
          <a:spcPct val="0"/>
        </a:spcBef>
        <a:spcAft>
          <a:spcPct val="0"/>
        </a:spcAft>
        <a:defRPr kumimoji="1" sz="4000">
          <a:solidFill>
            <a:schemeClr val="tx2"/>
          </a:solidFill>
          <a:latin typeface="Arial" charset="0"/>
          <a:ea typeface="ＭＳ Ｐゴシック" pitchFamily="50" charset="-128"/>
        </a:defRPr>
      </a:lvl8pPr>
      <a:lvl9pPr marL="1828800" algn="l" rtl="0" fontAlgn="base">
        <a:spcBef>
          <a:spcPct val="0"/>
        </a:spcBef>
        <a:spcAft>
          <a:spcPct val="0"/>
        </a:spcAft>
        <a:defRPr kumimoji="1" sz="4000">
          <a:solidFill>
            <a:schemeClr val="tx2"/>
          </a:solidFill>
          <a:latin typeface="Arial" charset="0"/>
          <a:ea typeface="ＭＳ Ｐゴシック" pitchFamily="50" charset="-128"/>
        </a:defRPr>
      </a:lvl9pPr>
    </p:titleStyle>
    <p:bodyStyle>
      <a:lvl1pPr marL="447675" indent="-447675" algn="l" rtl="0" eaLnBrk="0" fontAlgn="base" hangingPunct="0">
        <a:spcBef>
          <a:spcPct val="20000"/>
        </a:spcBef>
        <a:spcAft>
          <a:spcPct val="0"/>
        </a:spcAft>
        <a:buClr>
          <a:srgbClr val="B10B13"/>
        </a:buClr>
        <a:buSzPct val="70000"/>
        <a:buFont typeface="Wingdings" pitchFamily="2" charset="2"/>
        <a:buChar char="n"/>
        <a:defRPr kumimoji="1" sz="3200">
          <a:solidFill>
            <a:schemeClr val="tx1"/>
          </a:solidFill>
          <a:latin typeface="+mn-lt"/>
          <a:ea typeface="+mn-ea"/>
          <a:cs typeface="+mn-cs"/>
        </a:defRPr>
      </a:lvl1pPr>
      <a:lvl2pPr marL="889000" indent="-439738" algn="l" rtl="0" eaLnBrk="0" fontAlgn="base" hangingPunct="0">
        <a:spcBef>
          <a:spcPct val="20000"/>
        </a:spcBef>
        <a:spcAft>
          <a:spcPct val="0"/>
        </a:spcAft>
        <a:buClr>
          <a:srgbClr val="B10B13"/>
        </a:buClr>
        <a:buSzPct val="65000"/>
        <a:buFont typeface="Wingdings" pitchFamily="2" charset="2"/>
        <a:buChar char="¡"/>
        <a:defRPr kumimoji="1" sz="2800">
          <a:solidFill>
            <a:schemeClr val="tx1"/>
          </a:solidFill>
          <a:latin typeface="+mn-lt"/>
          <a:ea typeface="+mn-ea"/>
        </a:defRPr>
      </a:lvl2pPr>
      <a:lvl3pPr marL="1293813" indent="-403225" algn="l" rtl="0" eaLnBrk="0" fontAlgn="base" hangingPunct="0">
        <a:spcBef>
          <a:spcPct val="20000"/>
        </a:spcBef>
        <a:spcAft>
          <a:spcPct val="0"/>
        </a:spcAft>
        <a:buClr>
          <a:srgbClr val="B10B13"/>
        </a:buClr>
        <a:buSzPct val="70000"/>
        <a:buFont typeface="Wingdings" pitchFamily="2" charset="2"/>
        <a:buChar char="n"/>
        <a:defRPr kumimoji="1" sz="2400">
          <a:solidFill>
            <a:schemeClr val="tx1"/>
          </a:solidFill>
          <a:latin typeface="+mn-lt"/>
          <a:ea typeface="+mn-ea"/>
        </a:defRPr>
      </a:lvl3pPr>
      <a:lvl4pPr marL="1681163" indent="-385763" algn="l" rtl="0" eaLnBrk="0" fontAlgn="base" hangingPunct="0">
        <a:spcBef>
          <a:spcPct val="20000"/>
        </a:spcBef>
        <a:spcAft>
          <a:spcPct val="0"/>
        </a:spcAft>
        <a:buClr>
          <a:srgbClr val="B10B13"/>
        </a:buClr>
        <a:buSzPct val="75000"/>
        <a:buFont typeface="Wingdings" pitchFamily="2" charset="2"/>
        <a:buChar char="¡"/>
        <a:defRPr kumimoji="1" sz="2000">
          <a:solidFill>
            <a:schemeClr val="tx1"/>
          </a:solidFill>
          <a:latin typeface="+mn-lt"/>
          <a:ea typeface="+mn-ea"/>
        </a:defRPr>
      </a:lvl4pPr>
      <a:lvl5pPr marL="2070100" indent="-387350" algn="l" rtl="0" eaLnBrk="0" fontAlgn="base" hangingPunct="0">
        <a:spcBef>
          <a:spcPct val="20000"/>
        </a:spcBef>
        <a:spcAft>
          <a:spcPct val="0"/>
        </a:spcAft>
        <a:buClr>
          <a:srgbClr val="B10B13"/>
        </a:buClr>
        <a:buSzPct val="70000"/>
        <a:buFont typeface="Wingdings" pitchFamily="2" charset="2"/>
        <a:buChar char="n"/>
        <a:defRPr kumimoji="1" sz="2000">
          <a:solidFill>
            <a:schemeClr val="tx1"/>
          </a:solidFill>
          <a:latin typeface="+mn-lt"/>
          <a:ea typeface="+mn-ea"/>
        </a:defRPr>
      </a:lvl5pPr>
      <a:lvl6pPr marL="2527300" indent="-387350" algn="l" rtl="0" fontAlgn="base">
        <a:spcBef>
          <a:spcPct val="20000"/>
        </a:spcBef>
        <a:spcAft>
          <a:spcPct val="0"/>
        </a:spcAft>
        <a:buClr>
          <a:srgbClr val="0066FF"/>
        </a:buClr>
        <a:buSzPct val="70000"/>
        <a:buFont typeface="Wingdings" pitchFamily="2" charset="2"/>
        <a:buChar char="n"/>
        <a:defRPr kumimoji="1" sz="2000">
          <a:solidFill>
            <a:schemeClr val="tx1"/>
          </a:solidFill>
          <a:latin typeface="+mn-lt"/>
          <a:ea typeface="+mn-ea"/>
        </a:defRPr>
      </a:lvl6pPr>
      <a:lvl7pPr marL="2984500" indent="-387350" algn="l" rtl="0" fontAlgn="base">
        <a:spcBef>
          <a:spcPct val="20000"/>
        </a:spcBef>
        <a:spcAft>
          <a:spcPct val="0"/>
        </a:spcAft>
        <a:buClr>
          <a:srgbClr val="0066FF"/>
        </a:buClr>
        <a:buSzPct val="70000"/>
        <a:buFont typeface="Wingdings" pitchFamily="2" charset="2"/>
        <a:buChar char="n"/>
        <a:defRPr kumimoji="1" sz="2000">
          <a:solidFill>
            <a:schemeClr val="tx1"/>
          </a:solidFill>
          <a:latin typeface="+mn-lt"/>
          <a:ea typeface="+mn-ea"/>
        </a:defRPr>
      </a:lvl7pPr>
      <a:lvl8pPr marL="3441700" indent="-387350" algn="l" rtl="0" fontAlgn="base">
        <a:spcBef>
          <a:spcPct val="20000"/>
        </a:spcBef>
        <a:spcAft>
          <a:spcPct val="0"/>
        </a:spcAft>
        <a:buClr>
          <a:srgbClr val="0066FF"/>
        </a:buClr>
        <a:buSzPct val="70000"/>
        <a:buFont typeface="Wingdings" pitchFamily="2" charset="2"/>
        <a:buChar char="n"/>
        <a:defRPr kumimoji="1" sz="2000">
          <a:solidFill>
            <a:schemeClr val="tx1"/>
          </a:solidFill>
          <a:latin typeface="+mn-lt"/>
          <a:ea typeface="+mn-ea"/>
        </a:defRPr>
      </a:lvl8pPr>
      <a:lvl9pPr marL="3898900" indent="-387350" algn="l" rtl="0" fontAlgn="base">
        <a:spcBef>
          <a:spcPct val="20000"/>
        </a:spcBef>
        <a:spcAft>
          <a:spcPct val="0"/>
        </a:spcAft>
        <a:buClr>
          <a:srgbClr val="0066FF"/>
        </a:buClr>
        <a:buSzPct val="70000"/>
        <a:buFont typeface="Wingdings" pitchFamily="2" charset="2"/>
        <a:buChar char="n"/>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サブタイトル 1"/>
          <p:cNvSpPr>
            <a:spLocks noGrp="1"/>
          </p:cNvSpPr>
          <p:nvPr>
            <p:ph type="subTitle" idx="1"/>
          </p:nvPr>
        </p:nvSpPr>
        <p:spPr>
          <a:xfrm>
            <a:off x="2231654" y="3429000"/>
            <a:ext cx="9085754" cy="1944216"/>
          </a:xfrm>
        </p:spPr>
        <p:txBody>
          <a:bodyPr/>
          <a:lstStyle/>
          <a:p>
            <a:pPr algn="ctr"/>
            <a:r>
              <a:rPr lang="en-US" altLang="ja-JP" sz="2400" b="1" dirty="0">
                <a:latin typeface="Ubuntu" panose="020B0504030602030204" pitchFamily="34" charset="0"/>
                <a:ea typeface="Meiryo UI" panose="020B0604030504040204" pitchFamily="50" charset="-128"/>
              </a:rPr>
              <a:t>Brian Waters, </a:t>
            </a:r>
            <a:r>
              <a:rPr lang="en-US" altLang="ja-JP" sz="2400" dirty="0">
                <a:latin typeface="Ubuntu" panose="020B0504030602030204" pitchFamily="34" charset="0"/>
                <a:ea typeface="Meiryo UI" panose="020B0604030504040204" pitchFamily="50" charset="-128"/>
              </a:rPr>
              <a:t>Kenji Hara, </a:t>
            </a:r>
            <a:r>
              <a:rPr lang="en-US" altLang="ja-JP" sz="2400" dirty="0" err="1">
                <a:latin typeface="Ubuntu" panose="020B0504030602030204" pitchFamily="34" charset="0"/>
                <a:ea typeface="Meiryo UI" panose="020B0604030504040204" pitchFamily="50" charset="-128"/>
              </a:rPr>
              <a:t>Natsuki</a:t>
            </a:r>
            <a:r>
              <a:rPr lang="en-US" altLang="ja-JP" sz="2400" dirty="0">
                <a:latin typeface="Ubuntu" panose="020B0504030602030204" pitchFamily="34" charset="0"/>
                <a:ea typeface="Meiryo UI" panose="020B0604030504040204" pitchFamily="50" charset="-128"/>
              </a:rPr>
              <a:t> </a:t>
            </a:r>
            <a:r>
              <a:rPr lang="en-US" altLang="ja-JP" sz="2400" dirty="0" err="1">
                <a:latin typeface="Ubuntu" panose="020B0504030602030204" pitchFamily="34" charset="0"/>
                <a:ea typeface="Meiryo UI" panose="020B0604030504040204" pitchFamily="50" charset="-128"/>
              </a:rPr>
              <a:t>Ikematsu</a:t>
            </a:r>
            <a:r>
              <a:rPr lang="en-US" altLang="ja-JP" sz="2400" dirty="0">
                <a:latin typeface="Ubuntu" panose="020B0504030602030204" pitchFamily="34" charset="0"/>
                <a:ea typeface="Meiryo UI" panose="020B0604030504040204" pitchFamily="50" charset="-128"/>
              </a:rPr>
              <a:t>, Mio </a:t>
            </a:r>
            <a:r>
              <a:rPr lang="en-US" altLang="ja-JP" sz="2400" dirty="0" err="1">
                <a:latin typeface="Ubuntu" panose="020B0504030602030204" pitchFamily="34" charset="0"/>
                <a:ea typeface="Meiryo UI" panose="020B0604030504040204" pitchFamily="50" charset="-128"/>
              </a:rPr>
              <a:t>Takayama</a:t>
            </a:r>
            <a:r>
              <a:rPr lang="en-US" altLang="ja-JP" sz="2400" dirty="0">
                <a:latin typeface="Ubuntu" panose="020B0504030602030204" pitchFamily="34" charset="0"/>
                <a:ea typeface="Meiryo UI" panose="020B0604030504040204" pitchFamily="50" charset="-128"/>
              </a:rPr>
              <a:t>, </a:t>
            </a:r>
          </a:p>
          <a:p>
            <a:pPr algn="ctr"/>
            <a:r>
              <a:rPr lang="en-US" altLang="ja-JP" sz="2400" dirty="0" err="1">
                <a:latin typeface="Ubuntu" panose="020B0504030602030204" pitchFamily="34" charset="0"/>
                <a:ea typeface="Meiryo UI" panose="020B0604030504040204" pitchFamily="50" charset="-128"/>
              </a:rPr>
              <a:t>Aya</a:t>
            </a:r>
            <a:r>
              <a:rPr lang="en-US" altLang="ja-JP" sz="2400" dirty="0">
                <a:latin typeface="Ubuntu" panose="020B0504030602030204" pitchFamily="34" charset="0"/>
                <a:ea typeface="Meiryo UI" panose="020B0604030504040204" pitchFamily="50" charset="-128"/>
              </a:rPr>
              <a:t> Matsusue, Masayuki Kashiwagi, Shin-</a:t>
            </a:r>
            <a:r>
              <a:rPr lang="en-US" altLang="ja-JP" sz="2400" dirty="0" err="1">
                <a:latin typeface="Ubuntu" panose="020B0504030602030204" pitchFamily="34" charset="0"/>
                <a:ea typeface="Meiryo UI" panose="020B0604030504040204" pitchFamily="50" charset="-128"/>
              </a:rPr>
              <a:t>ichi</a:t>
            </a:r>
            <a:r>
              <a:rPr lang="en-US" altLang="ja-JP" sz="2400" dirty="0">
                <a:latin typeface="Ubuntu" panose="020B0504030602030204" pitchFamily="34" charset="0"/>
                <a:ea typeface="Meiryo UI" panose="020B0604030504040204" pitchFamily="50" charset="-128"/>
              </a:rPr>
              <a:t> Kubo</a:t>
            </a:r>
          </a:p>
          <a:p>
            <a:pPr algn="ctr"/>
            <a:endParaRPr lang="en-US" altLang="zh-CN" sz="2000" dirty="0">
              <a:latin typeface="Ubuntu" panose="020B0504030602030204" pitchFamily="34" charset="0"/>
              <a:ea typeface="Meiryo UI" panose="020B0604030504040204" pitchFamily="50" charset="-128"/>
            </a:endParaRPr>
          </a:p>
          <a:p>
            <a:pPr algn="ctr"/>
            <a:r>
              <a:rPr lang="en-US" altLang="zh-CN" sz="2000" dirty="0">
                <a:latin typeface="Ubuntu" panose="020B0504030602030204" pitchFamily="34" charset="0"/>
                <a:ea typeface="Meiryo UI" panose="020B0604030504040204" pitchFamily="50" charset="-128"/>
              </a:rPr>
              <a:t>Fukuoka University, Faculty of Medicine, Department of Forensic Medicine</a:t>
            </a:r>
          </a:p>
          <a:p>
            <a:pPr algn="ctr"/>
            <a:r>
              <a:rPr lang="en-US" altLang="zh-CN" sz="2000" dirty="0">
                <a:latin typeface="Ubuntu" panose="020B0504030602030204" pitchFamily="34" charset="0"/>
                <a:ea typeface="Meiryo UI" panose="020B0604030504040204" pitchFamily="50" charset="-128"/>
              </a:rPr>
              <a:t>7-45-1 </a:t>
            </a:r>
            <a:r>
              <a:rPr lang="en-US" altLang="zh-CN" sz="2000" dirty="0" err="1">
                <a:latin typeface="Ubuntu" panose="020B0504030602030204" pitchFamily="34" charset="0"/>
                <a:ea typeface="Meiryo UI" panose="020B0604030504040204" pitchFamily="50" charset="-128"/>
              </a:rPr>
              <a:t>Nanakuma</a:t>
            </a:r>
            <a:r>
              <a:rPr lang="en-US" altLang="zh-CN" sz="2000" dirty="0">
                <a:latin typeface="Ubuntu" panose="020B0504030602030204" pitchFamily="34" charset="0"/>
                <a:ea typeface="Meiryo UI" panose="020B0604030504040204" pitchFamily="50" charset="-128"/>
              </a:rPr>
              <a:t>, Jonan-</a:t>
            </a:r>
            <a:r>
              <a:rPr lang="en-US" altLang="zh-CN" sz="2000" dirty="0" err="1">
                <a:latin typeface="Ubuntu" panose="020B0504030602030204" pitchFamily="34" charset="0"/>
                <a:ea typeface="Meiryo UI" panose="020B0604030504040204" pitchFamily="50" charset="-128"/>
              </a:rPr>
              <a:t>ku</a:t>
            </a:r>
            <a:r>
              <a:rPr lang="en-US" altLang="zh-CN" sz="2000" dirty="0">
                <a:latin typeface="Ubuntu" panose="020B0504030602030204" pitchFamily="34" charset="0"/>
                <a:ea typeface="Meiryo UI" panose="020B0604030504040204" pitchFamily="50" charset="-128"/>
              </a:rPr>
              <a:t>, Fukuoka, JAPAN</a:t>
            </a:r>
            <a:endParaRPr lang="ja-JP" altLang="en-US" sz="2000" dirty="0">
              <a:latin typeface="Ubuntu" panose="020B0504030602030204" pitchFamily="34" charset="0"/>
              <a:ea typeface="Meiryo UI" panose="020B0604030504040204" pitchFamily="50" charset="-128"/>
            </a:endParaRPr>
          </a:p>
        </p:txBody>
      </p:sp>
      <p:sp>
        <p:nvSpPr>
          <p:cNvPr id="3" name="タイトル 2"/>
          <p:cNvSpPr>
            <a:spLocks noGrp="1"/>
          </p:cNvSpPr>
          <p:nvPr>
            <p:ph type="ctrTitle"/>
          </p:nvPr>
        </p:nvSpPr>
        <p:spPr>
          <a:xfrm>
            <a:off x="1440756" y="135363"/>
            <a:ext cx="10667549" cy="3118337"/>
          </a:xfrm>
        </p:spPr>
        <p:txBody>
          <a:bodyPr/>
          <a:lstStyle/>
          <a:p>
            <a:pPr algn="ctr"/>
            <a:r>
              <a:rPr lang="en-US" altLang="ja-JP" sz="3600" b="1" dirty="0">
                <a:ea typeface="Meiryo UI" panose="020B0604030504040204" pitchFamily="50" charset="-128"/>
                <a:cs typeface="Arial" panose="020B0604020202020204" pitchFamily="34" charset="0"/>
              </a:rPr>
              <a:t>A Comprehensive Method for the Screening of Drugs in Severely Decomposed Human Tissues by Fast Gas Chromatography/Tandem Mass Spectroscopy (Fast GC-MS/MS)</a:t>
            </a:r>
            <a:endParaRPr kumimoji="1" lang="ja-JP" altLang="en-US" sz="3600" b="1" dirty="0">
              <a:ea typeface="Meiryo UI" panose="020B0604030504040204" pitchFamily="50" charset="-128"/>
              <a:cs typeface="Arial" panose="020B0604020202020204" pitchFamily="34" charset="0"/>
            </a:endParaRPr>
          </a:p>
        </p:txBody>
      </p:sp>
      <p:sp>
        <p:nvSpPr>
          <p:cNvPr id="4" name="Rectangle 3">
            <a:extLst>
              <a:ext uri="{FF2B5EF4-FFF2-40B4-BE49-F238E27FC236}">
                <a16:creationId xmlns:a16="http://schemas.microsoft.com/office/drawing/2014/main" id="{18104C87-6FE1-4F4E-B362-7CD0EFFB7ACD}"/>
              </a:ext>
            </a:extLst>
          </p:cNvPr>
          <p:cNvSpPr/>
          <p:nvPr/>
        </p:nvSpPr>
        <p:spPr>
          <a:xfrm>
            <a:off x="4521042" y="5589240"/>
            <a:ext cx="4435693" cy="104738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chemeClr val="tx1"/>
                </a:solidFill>
                <a:latin typeface="Ubuntu" panose="020B0504030602030204" pitchFamily="34" charset="0"/>
              </a:rPr>
              <a:t>Declaration of Interest:</a:t>
            </a:r>
            <a:r>
              <a:rPr lang="en-US" dirty="0">
                <a:solidFill>
                  <a:schemeClr val="tx1"/>
                </a:solidFill>
                <a:latin typeface="Ubuntu" panose="020B0504030602030204" pitchFamily="34" charset="0"/>
              </a:rPr>
              <a:t> The Authors declare that there are no conflicts of interest with regard to this study.</a:t>
            </a:r>
          </a:p>
        </p:txBody>
      </p:sp>
    </p:spTree>
    <p:extLst>
      <p:ext uri="{BB962C8B-B14F-4D97-AF65-F5344CB8AC3E}">
        <p14:creationId xmlns:p14="http://schemas.microsoft.com/office/powerpoint/2010/main" val="2154327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8E0A3F-0747-47E7-8098-807905190543}"/>
              </a:ext>
            </a:extLst>
          </p:cNvPr>
          <p:cNvSpPr txBox="1"/>
          <p:nvPr/>
        </p:nvSpPr>
        <p:spPr>
          <a:xfrm>
            <a:off x="3799800" y="404664"/>
            <a:ext cx="4592398"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effectLst>
                  <a:outerShdw blurRad="38100" dist="38100" dir="2700000" algn="tl">
                    <a:srgbClr val="000000">
                      <a:alpha val="43137"/>
                    </a:srgbClr>
                  </a:outerShdw>
                </a:effectLst>
                <a:latin typeface="Ubuntu" panose="020B0504030602030204" pitchFamily="34" charset="0"/>
              </a:rPr>
              <a:t>About</a:t>
            </a:r>
            <a:r>
              <a:rPr lang="ja-JP" altLang="en-US" sz="3600" b="1" dirty="0">
                <a:effectLst>
                  <a:outerShdw blurRad="38100" dist="38100" dir="2700000" algn="tl">
                    <a:srgbClr val="000000">
                      <a:alpha val="43137"/>
                    </a:srgbClr>
                  </a:outerShdw>
                </a:effectLst>
                <a:latin typeface="Ubuntu" panose="020B0504030602030204" pitchFamily="34" charset="0"/>
              </a:rPr>
              <a:t> </a:t>
            </a:r>
            <a:r>
              <a:rPr lang="en-US" altLang="ja-JP" sz="3600" b="1" dirty="0">
                <a:effectLst>
                  <a:outerShdw blurRad="38100" dist="38100" dir="2700000" algn="tl">
                    <a:srgbClr val="000000">
                      <a:alpha val="43137"/>
                    </a:srgbClr>
                  </a:outerShdw>
                </a:effectLst>
                <a:latin typeface="Ubuntu" panose="020B0504030602030204" pitchFamily="34" charset="0"/>
              </a:rPr>
              <a:t>the</a:t>
            </a:r>
            <a:r>
              <a:rPr lang="ja-JP" altLang="en-US" sz="3600" b="1" dirty="0">
                <a:effectLst>
                  <a:outerShdw blurRad="38100" dist="38100" dir="2700000" algn="tl">
                    <a:srgbClr val="000000">
                      <a:alpha val="43137"/>
                    </a:srgbClr>
                  </a:outerShdw>
                </a:effectLst>
                <a:latin typeface="Ubuntu" panose="020B0504030602030204" pitchFamily="34" charset="0"/>
              </a:rPr>
              <a:t> </a:t>
            </a:r>
            <a:r>
              <a:rPr lang="en-US" altLang="ja-JP" sz="3600" b="1" dirty="0">
                <a:effectLst>
                  <a:outerShdw blurRad="38100" dist="38100" dir="2700000" algn="tl">
                    <a:srgbClr val="000000">
                      <a:alpha val="43137"/>
                    </a:srgbClr>
                  </a:outerShdw>
                </a:effectLst>
                <a:latin typeface="Ubuntu" panose="020B0504030602030204" pitchFamily="34" charset="0"/>
              </a:rPr>
              <a:t>Author</a:t>
            </a:r>
            <a:endParaRPr lang="en-US" sz="3600" b="1" dirty="0">
              <a:effectLst>
                <a:outerShdw blurRad="38100" dist="38100" dir="2700000" algn="tl">
                  <a:srgbClr val="000000">
                    <a:alpha val="43137"/>
                  </a:srgbClr>
                </a:outerShdw>
              </a:effectLst>
              <a:latin typeface="Ubuntu" panose="020B0504030602030204" pitchFamily="34" charset="0"/>
            </a:endParaRPr>
          </a:p>
        </p:txBody>
      </p:sp>
      <p:sp>
        <p:nvSpPr>
          <p:cNvPr id="4" name="TextBox 3">
            <a:extLst>
              <a:ext uri="{FF2B5EF4-FFF2-40B4-BE49-F238E27FC236}">
                <a16:creationId xmlns:a16="http://schemas.microsoft.com/office/drawing/2014/main" id="{BF835A21-7E91-4541-89A8-A6B6A32297FB}"/>
              </a:ext>
            </a:extLst>
          </p:cNvPr>
          <p:cNvSpPr txBox="1"/>
          <p:nvPr/>
        </p:nvSpPr>
        <p:spPr>
          <a:xfrm>
            <a:off x="1275629" y="1443841"/>
            <a:ext cx="9640741"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Ubuntu" panose="020B0504030602030204" pitchFamily="34" charset="0"/>
              </a:rPr>
              <a:t>Bachelor of Science (B.S.) – Textile Chemistry, North Carolina State University, Raleigh, NC, USA, 1998</a:t>
            </a:r>
          </a:p>
          <a:p>
            <a:pPr marL="457200" indent="-457200">
              <a:buFont typeface="Arial" panose="020B0604020202020204" pitchFamily="34" charset="0"/>
              <a:buChar char="•"/>
            </a:pPr>
            <a:r>
              <a:rPr lang="en-US" sz="2800" dirty="0">
                <a:latin typeface="Ubuntu" panose="020B0504030602030204" pitchFamily="34" charset="0"/>
              </a:rPr>
              <a:t>Masters of Science (M.S.) – Criminalistics, California State University, Los Angeles, USA, 2002</a:t>
            </a:r>
          </a:p>
          <a:p>
            <a:pPr marL="457200" indent="-457200">
              <a:buFont typeface="Arial" panose="020B0604020202020204" pitchFamily="34" charset="0"/>
              <a:buChar char="•"/>
            </a:pPr>
            <a:r>
              <a:rPr lang="en-US" sz="2800" dirty="0">
                <a:latin typeface="Ubuntu" panose="020B0504030602030204" pitchFamily="34" charset="0"/>
              </a:rPr>
              <a:t>Senior Criminalist, County of Los Angeles, Department of Coroner/Medical Examiner, Los Angeles, CA, USA, 2003-2011</a:t>
            </a:r>
          </a:p>
          <a:p>
            <a:pPr marL="457200" indent="-457200">
              <a:buFont typeface="Arial" panose="020B0604020202020204" pitchFamily="34" charset="0"/>
              <a:buChar char="•"/>
            </a:pPr>
            <a:r>
              <a:rPr lang="en-US" sz="2800" dirty="0">
                <a:latin typeface="Ubuntu" panose="020B0504030602030204" pitchFamily="34" charset="0"/>
              </a:rPr>
              <a:t>Assistant Professor, Fukuoka University, Department of Forensic Medicine, Fukuoka, Japan, 2011-Present.</a:t>
            </a:r>
          </a:p>
        </p:txBody>
      </p:sp>
    </p:spTree>
    <p:extLst>
      <p:ext uri="{BB962C8B-B14F-4D97-AF65-F5344CB8AC3E}">
        <p14:creationId xmlns:p14="http://schemas.microsoft.com/office/powerpoint/2010/main" val="2574784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F58F7E9-C550-4283-B540-1BCBF4D7D93C}"/>
              </a:ext>
            </a:extLst>
          </p:cNvPr>
          <p:cNvSpPr txBox="1"/>
          <p:nvPr/>
        </p:nvSpPr>
        <p:spPr>
          <a:xfrm>
            <a:off x="3144047" y="476673"/>
            <a:ext cx="6048297"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Ubuntu" panose="020B0504030602030204" pitchFamily="34" charset="0"/>
                <a:cs typeface="Arial" panose="020B0604020202020204" pitchFamily="34" charset="0"/>
              </a:rPr>
              <a:t>Statement of the Problem</a:t>
            </a:r>
          </a:p>
        </p:txBody>
      </p:sp>
      <p:sp>
        <p:nvSpPr>
          <p:cNvPr id="8" name="TextBox 7">
            <a:extLst>
              <a:ext uri="{FF2B5EF4-FFF2-40B4-BE49-F238E27FC236}">
                <a16:creationId xmlns:a16="http://schemas.microsoft.com/office/drawing/2014/main" id="{CA03A5C1-4319-4B3A-8327-0C003AA12AD9}"/>
              </a:ext>
            </a:extLst>
          </p:cNvPr>
          <p:cNvSpPr txBox="1"/>
          <p:nvPr/>
        </p:nvSpPr>
        <p:spPr>
          <a:xfrm>
            <a:off x="485498" y="1631697"/>
            <a:ext cx="11365021"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Ubuntu" panose="020B0504030602030204" pitchFamily="34" charset="0"/>
              </a:rPr>
              <a:t>Drug screening is an important reference in forensic autopsy investigations.</a:t>
            </a:r>
          </a:p>
          <a:p>
            <a:pPr marL="285750" indent="-285750">
              <a:buFont typeface="Arial" panose="020B0604020202020204" pitchFamily="34" charset="0"/>
              <a:buChar char="•"/>
            </a:pPr>
            <a:r>
              <a:rPr lang="en-US" sz="2800" dirty="0">
                <a:latin typeface="Ubuntu" panose="020B0504030602030204" pitchFamily="34" charset="0"/>
              </a:rPr>
              <a:t>In postmortem toxicology, often the samples provided for analysis are in a severe state of putrefaction or decomposition.</a:t>
            </a:r>
          </a:p>
          <a:p>
            <a:pPr marL="285750" indent="-285750">
              <a:buFont typeface="Arial" panose="020B0604020202020204" pitchFamily="34" charset="0"/>
              <a:buChar char="•"/>
            </a:pPr>
            <a:r>
              <a:rPr lang="en-US" sz="2800" dirty="0">
                <a:latin typeface="Ubuntu" panose="020B0504030602030204" pitchFamily="34" charset="0"/>
              </a:rPr>
              <a:t>The presence of breakdown products such as lipids and amino acids make extraction of the compounds of interest difficult.</a:t>
            </a:r>
          </a:p>
          <a:p>
            <a:pPr marL="285750" indent="-285750">
              <a:buFont typeface="Arial" panose="020B0604020202020204" pitchFamily="34" charset="0"/>
              <a:buChar char="•"/>
            </a:pPr>
            <a:r>
              <a:rPr lang="en-US" sz="2800" dirty="0">
                <a:latin typeface="Ubuntu" panose="020B0504030602030204" pitchFamily="34" charset="0"/>
              </a:rPr>
              <a:t>Developing an analytical method capable of detecting trace levels of analytes from the interfering substances present in these complex matrices would benefit the toxicology community.</a:t>
            </a:r>
            <a:endParaRPr lang="en-US" sz="2800" dirty="0">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3232193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340348-ECA4-498B-879A-0F4E85912D5F}"/>
              </a:ext>
            </a:extLst>
          </p:cNvPr>
          <p:cNvSpPr txBox="1"/>
          <p:nvPr/>
        </p:nvSpPr>
        <p:spPr>
          <a:xfrm>
            <a:off x="2099650" y="404664"/>
            <a:ext cx="7992701"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Ubuntu" panose="020B0504030602030204" pitchFamily="34" charset="0"/>
                <a:cs typeface="Arial" panose="020B0604020202020204" pitchFamily="34" charset="0"/>
              </a:rPr>
              <a:t>Selection of Toxicologic Specimens Body Fluids</a:t>
            </a:r>
          </a:p>
        </p:txBody>
      </p:sp>
      <p:sp>
        <p:nvSpPr>
          <p:cNvPr id="3" name="TextBox 2">
            <a:extLst>
              <a:ext uri="{FF2B5EF4-FFF2-40B4-BE49-F238E27FC236}">
                <a16:creationId xmlns:a16="http://schemas.microsoft.com/office/drawing/2014/main" id="{61A3E7CF-8378-4544-A27C-F5CD6D093A1C}"/>
              </a:ext>
            </a:extLst>
          </p:cNvPr>
          <p:cNvSpPr txBox="1"/>
          <p:nvPr/>
        </p:nvSpPr>
        <p:spPr>
          <a:xfrm>
            <a:off x="464974" y="2049810"/>
            <a:ext cx="11319658" cy="3539430"/>
          </a:xfrm>
          <a:prstGeom prst="rect">
            <a:avLst/>
          </a:prstGeom>
          <a:noFill/>
        </p:spPr>
        <p:txBody>
          <a:bodyPr wrap="square" rtlCol="0">
            <a:spAutoFit/>
          </a:bodyPr>
          <a:lstStyle/>
          <a:p>
            <a:pPr marL="342900" indent="-342900">
              <a:buFont typeface="Arial" panose="020B0604020202020204" pitchFamily="34" charset="0"/>
              <a:buChar char="•"/>
            </a:pPr>
            <a:r>
              <a:rPr lang="en-US" sz="2800" b="1" dirty="0">
                <a:latin typeface="Ubuntu" panose="020B0504030602030204" pitchFamily="34" charset="0"/>
              </a:rPr>
              <a:t>Body fluids </a:t>
            </a:r>
            <a:r>
              <a:rPr lang="en-US" sz="2800" dirty="0">
                <a:latin typeface="Ubuntu" panose="020B0504030602030204" pitchFamily="34" charset="0"/>
              </a:rPr>
              <a:t>are easier to handle and process</a:t>
            </a:r>
          </a:p>
          <a:p>
            <a:pPr marL="342900" indent="-342900">
              <a:buFont typeface="Arial" panose="020B0604020202020204" pitchFamily="34" charset="0"/>
              <a:buChar char="•"/>
            </a:pPr>
            <a:r>
              <a:rPr lang="en-US" sz="2800" b="1" dirty="0">
                <a:latin typeface="Ubuntu" panose="020B0504030602030204" pitchFamily="34" charset="0"/>
              </a:rPr>
              <a:t>Blood</a:t>
            </a:r>
            <a:r>
              <a:rPr lang="en-US" sz="2800" dirty="0">
                <a:latin typeface="Ubuntu" panose="020B0504030602030204" pitchFamily="34" charset="0"/>
              </a:rPr>
              <a:t> is the most common and preferable</a:t>
            </a:r>
          </a:p>
          <a:p>
            <a:pPr marL="342900" indent="-342900">
              <a:buFont typeface="Arial" panose="020B0604020202020204" pitchFamily="34" charset="0"/>
              <a:buChar char="•"/>
            </a:pPr>
            <a:r>
              <a:rPr lang="en-US" sz="2800" b="1" dirty="0">
                <a:latin typeface="Ubuntu" panose="020B0504030602030204" pitchFamily="34" charset="0"/>
              </a:rPr>
              <a:t>Urine</a:t>
            </a:r>
            <a:r>
              <a:rPr lang="en-US" sz="2800" dirty="0">
                <a:latin typeface="Ubuntu" panose="020B0504030602030204" pitchFamily="34" charset="0"/>
              </a:rPr>
              <a:t> is easy to obtain and store</a:t>
            </a:r>
          </a:p>
          <a:p>
            <a:pPr marL="342900" indent="-342900">
              <a:buFont typeface="Arial" panose="020B0604020202020204" pitchFamily="34" charset="0"/>
              <a:buChar char="•"/>
            </a:pPr>
            <a:r>
              <a:rPr lang="en-US" sz="2800" b="1" dirty="0">
                <a:latin typeface="Ubuntu" panose="020B0504030602030204" pitchFamily="34" charset="0"/>
              </a:rPr>
              <a:t>Vitreous humor</a:t>
            </a:r>
            <a:r>
              <a:rPr lang="en-US" sz="2800" dirty="0">
                <a:latin typeface="Ubuntu" panose="020B0504030602030204" pitchFamily="34" charset="0"/>
              </a:rPr>
              <a:t> is isolated and thus resistant to contamination</a:t>
            </a:r>
          </a:p>
          <a:p>
            <a:pPr marL="342900" indent="-342900">
              <a:buFont typeface="Arial" panose="020B0604020202020204" pitchFamily="34" charset="0"/>
              <a:buChar char="•"/>
            </a:pPr>
            <a:r>
              <a:rPr lang="en-US" sz="2800" b="1" dirty="0">
                <a:latin typeface="Ubuntu" panose="020B0504030602030204" pitchFamily="34" charset="0"/>
              </a:rPr>
              <a:t>Bile</a:t>
            </a:r>
            <a:r>
              <a:rPr lang="en-US" sz="2800" dirty="0">
                <a:latin typeface="Ubuntu" panose="020B0504030602030204" pitchFamily="34" charset="0"/>
              </a:rPr>
              <a:t> is useful in some circumstances</a:t>
            </a:r>
          </a:p>
          <a:p>
            <a:pPr marL="342900" indent="-342900">
              <a:buFont typeface="Arial" panose="020B0604020202020204" pitchFamily="34" charset="0"/>
              <a:buChar char="•"/>
            </a:pPr>
            <a:r>
              <a:rPr lang="en-US" sz="2800" b="1" dirty="0">
                <a:latin typeface="Ubuntu" panose="020B0504030602030204" pitchFamily="34" charset="0"/>
              </a:rPr>
              <a:t>Cerebrospinal fluid</a:t>
            </a:r>
            <a:r>
              <a:rPr lang="en-US" sz="2800" dirty="0">
                <a:latin typeface="Ubuntu" panose="020B0504030602030204" pitchFamily="34" charset="0"/>
              </a:rPr>
              <a:t> is good for hydrophobic compounds</a:t>
            </a:r>
          </a:p>
          <a:p>
            <a:pPr marL="342900" indent="-342900">
              <a:buFont typeface="Arial" panose="020B0604020202020204" pitchFamily="34" charset="0"/>
              <a:buChar char="•"/>
            </a:pPr>
            <a:r>
              <a:rPr lang="en-US" sz="2800" b="1" dirty="0">
                <a:latin typeface="Ubuntu" panose="020B0504030602030204" pitchFamily="34" charset="0"/>
              </a:rPr>
              <a:t>Stomach contents</a:t>
            </a:r>
            <a:r>
              <a:rPr lang="en-US" sz="2800" dirty="0">
                <a:latin typeface="Ubuntu" panose="020B0504030602030204" pitchFamily="34" charset="0"/>
              </a:rPr>
              <a:t> can be useful in overdose cases and in cases where concentrations are too low in the other specimens</a:t>
            </a:r>
          </a:p>
        </p:txBody>
      </p:sp>
    </p:spTree>
    <p:extLst>
      <p:ext uri="{BB962C8B-B14F-4D97-AF65-F5344CB8AC3E}">
        <p14:creationId xmlns:p14="http://schemas.microsoft.com/office/powerpoint/2010/main" val="3097367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340348-ECA4-498B-879A-0F4E85912D5F}"/>
              </a:ext>
            </a:extLst>
          </p:cNvPr>
          <p:cNvSpPr txBox="1"/>
          <p:nvPr/>
        </p:nvSpPr>
        <p:spPr>
          <a:xfrm>
            <a:off x="2134896" y="116632"/>
            <a:ext cx="7922208"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Ubuntu" panose="020B0504030602030204" pitchFamily="34" charset="0"/>
                <a:cs typeface="Arial" panose="020B0604020202020204" pitchFamily="34" charset="0"/>
              </a:rPr>
              <a:t>Selection of Toxicologic Specimens</a:t>
            </a:r>
          </a:p>
          <a:p>
            <a:pPr algn="ctr"/>
            <a:r>
              <a:rPr lang="en-US" sz="3600" b="1" dirty="0">
                <a:latin typeface="Ubuntu" panose="020B0504030602030204" pitchFamily="34" charset="0"/>
                <a:cs typeface="Arial" panose="020B0604020202020204" pitchFamily="34" charset="0"/>
              </a:rPr>
              <a:t>Tissues</a:t>
            </a:r>
          </a:p>
        </p:txBody>
      </p:sp>
      <p:sp>
        <p:nvSpPr>
          <p:cNvPr id="3" name="TextBox 2">
            <a:extLst>
              <a:ext uri="{FF2B5EF4-FFF2-40B4-BE49-F238E27FC236}">
                <a16:creationId xmlns:a16="http://schemas.microsoft.com/office/drawing/2014/main" id="{61A3E7CF-8378-4544-A27C-F5CD6D093A1C}"/>
              </a:ext>
            </a:extLst>
          </p:cNvPr>
          <p:cNvSpPr txBox="1"/>
          <p:nvPr/>
        </p:nvSpPr>
        <p:spPr>
          <a:xfrm>
            <a:off x="277754" y="1333212"/>
            <a:ext cx="11636493" cy="4832092"/>
          </a:xfrm>
          <a:prstGeom prst="rect">
            <a:avLst/>
          </a:prstGeom>
          <a:noFill/>
        </p:spPr>
        <p:txBody>
          <a:bodyPr wrap="square" rtlCol="0">
            <a:spAutoFit/>
          </a:bodyPr>
          <a:lstStyle/>
          <a:p>
            <a:pPr marL="342900" indent="-342900">
              <a:buFont typeface="Arial" panose="020B0604020202020204" pitchFamily="34" charset="0"/>
              <a:buChar char="•"/>
            </a:pPr>
            <a:r>
              <a:rPr lang="en-US" sz="2800" b="1" dirty="0">
                <a:latin typeface="Ubuntu" panose="020B0504030602030204" pitchFamily="34" charset="0"/>
              </a:rPr>
              <a:t>Tissues</a:t>
            </a:r>
            <a:r>
              <a:rPr lang="en-US" sz="2800" dirty="0">
                <a:latin typeface="Ubuntu" panose="020B0504030602030204" pitchFamily="34" charset="0"/>
              </a:rPr>
              <a:t> are the most resistant to decomposition and are often the only specimens available in cases of severe trauma</a:t>
            </a:r>
          </a:p>
          <a:p>
            <a:pPr marL="342900" indent="-342900">
              <a:buFont typeface="Arial" panose="020B0604020202020204" pitchFamily="34" charset="0"/>
              <a:buChar char="•"/>
            </a:pPr>
            <a:r>
              <a:rPr lang="en-US" sz="2800" b="1" dirty="0">
                <a:latin typeface="Ubuntu" panose="020B0504030602030204" pitchFamily="34" charset="0"/>
              </a:rPr>
              <a:t>Liver</a:t>
            </a:r>
            <a:r>
              <a:rPr lang="en-US" sz="2800" dirty="0">
                <a:latin typeface="Ubuntu" panose="020B0504030602030204" pitchFamily="34" charset="0"/>
              </a:rPr>
              <a:t> filter for the blood</a:t>
            </a:r>
            <a:endParaRPr lang="en-US" sz="2800" b="1" dirty="0">
              <a:latin typeface="Ubuntu" panose="020B0504030602030204" pitchFamily="34" charset="0"/>
            </a:endParaRPr>
          </a:p>
          <a:p>
            <a:pPr marL="342900" indent="-342900">
              <a:buFont typeface="Arial" panose="020B0604020202020204" pitchFamily="34" charset="0"/>
              <a:buChar char="•"/>
            </a:pPr>
            <a:r>
              <a:rPr lang="en-US" sz="2800" b="1" dirty="0">
                <a:latin typeface="Ubuntu" panose="020B0504030602030204" pitchFamily="34" charset="0"/>
              </a:rPr>
              <a:t>Kidney</a:t>
            </a:r>
            <a:r>
              <a:rPr lang="en-US" sz="2800" dirty="0">
                <a:latin typeface="Ubuntu" panose="020B0504030602030204" pitchFamily="34" charset="0"/>
              </a:rPr>
              <a:t> also a filter; collector and dispenser of urine</a:t>
            </a:r>
            <a:endParaRPr lang="en-US" sz="2800" b="1" dirty="0">
              <a:latin typeface="Ubuntu" panose="020B0504030602030204" pitchFamily="34" charset="0"/>
            </a:endParaRPr>
          </a:p>
          <a:p>
            <a:pPr marL="342900" indent="-342900">
              <a:buFont typeface="Arial" panose="020B0604020202020204" pitchFamily="34" charset="0"/>
              <a:buChar char="•"/>
            </a:pPr>
            <a:r>
              <a:rPr lang="en-US" sz="2800" b="1" dirty="0">
                <a:latin typeface="Ubuntu" panose="020B0504030602030204" pitchFamily="34" charset="0"/>
              </a:rPr>
              <a:t>Brain </a:t>
            </a:r>
            <a:r>
              <a:rPr lang="en-US" sz="2800" dirty="0">
                <a:latin typeface="Ubuntu" panose="020B0504030602030204" pitchFamily="34" charset="0"/>
              </a:rPr>
              <a:t>useful for hydrophilic compounds</a:t>
            </a:r>
            <a:endParaRPr lang="en-US" sz="2800" b="1" dirty="0">
              <a:latin typeface="Ubuntu" panose="020B0504030602030204" pitchFamily="34" charset="0"/>
            </a:endParaRPr>
          </a:p>
          <a:p>
            <a:pPr marL="342900" indent="-342900">
              <a:buFont typeface="Arial" panose="020B0604020202020204" pitchFamily="34" charset="0"/>
              <a:buChar char="•"/>
            </a:pPr>
            <a:r>
              <a:rPr lang="en-US" sz="2800" b="1" dirty="0">
                <a:latin typeface="Ubuntu" panose="020B0504030602030204" pitchFamily="34" charset="0"/>
              </a:rPr>
              <a:t>Lung</a:t>
            </a:r>
            <a:r>
              <a:rPr lang="en-US" sz="2800" dirty="0">
                <a:latin typeface="Ubuntu" panose="020B0504030602030204" pitchFamily="34" charset="0"/>
              </a:rPr>
              <a:t> useful for volatile compounds</a:t>
            </a:r>
            <a:endParaRPr lang="en-US" sz="2800" b="1" dirty="0">
              <a:latin typeface="Ubuntu" panose="020B0504030602030204" pitchFamily="34" charset="0"/>
            </a:endParaRPr>
          </a:p>
          <a:p>
            <a:pPr marL="342900" indent="-342900">
              <a:buFont typeface="Arial" panose="020B0604020202020204" pitchFamily="34" charset="0"/>
              <a:buChar char="•"/>
            </a:pPr>
            <a:r>
              <a:rPr lang="en-US" sz="2800" b="1" dirty="0">
                <a:latin typeface="Ubuntu" panose="020B0504030602030204" pitchFamily="34" charset="0"/>
              </a:rPr>
              <a:t>Spleen</a:t>
            </a:r>
            <a:r>
              <a:rPr lang="en-US" sz="2800" dirty="0">
                <a:latin typeface="Ubuntu" panose="020B0504030602030204" pitchFamily="34" charset="0"/>
              </a:rPr>
              <a:t> most closely mimics blood</a:t>
            </a:r>
          </a:p>
          <a:p>
            <a:pPr marL="342900" indent="-342900">
              <a:buFont typeface="Arial" panose="020B0604020202020204" pitchFamily="34" charset="0"/>
              <a:buChar char="•"/>
            </a:pPr>
            <a:r>
              <a:rPr lang="en-US" sz="2800" b="1" dirty="0">
                <a:latin typeface="Ubuntu" panose="020B0504030602030204" pitchFamily="34" charset="0"/>
              </a:rPr>
              <a:t>Muscle </a:t>
            </a:r>
            <a:r>
              <a:rPr lang="en-US" sz="2800" dirty="0">
                <a:latin typeface="Ubuntu" panose="020B0504030602030204" pitchFamily="34" charset="0"/>
              </a:rPr>
              <a:t>also correlates closely to blood</a:t>
            </a:r>
            <a:endParaRPr lang="en-US" sz="2800" b="1" dirty="0">
              <a:latin typeface="Ubuntu" panose="020B0504030602030204" pitchFamily="34" charset="0"/>
            </a:endParaRPr>
          </a:p>
          <a:p>
            <a:pPr marL="342900" indent="-342900">
              <a:buFont typeface="Arial" panose="020B0604020202020204" pitchFamily="34" charset="0"/>
              <a:buChar char="•"/>
            </a:pPr>
            <a:r>
              <a:rPr lang="en-US" sz="2800" b="1" dirty="0">
                <a:latin typeface="Ubuntu" panose="020B0504030602030204" pitchFamily="34" charset="0"/>
              </a:rPr>
              <a:t>Adipose (fat) tissue </a:t>
            </a:r>
            <a:r>
              <a:rPr lang="en-US" sz="2800" dirty="0">
                <a:latin typeface="Ubuntu" panose="020B0504030602030204" pitchFamily="34" charset="0"/>
              </a:rPr>
              <a:t>best for hydrophobic compounds</a:t>
            </a:r>
            <a:endParaRPr lang="en-US" sz="2800" b="1" dirty="0">
              <a:latin typeface="Ubuntu" panose="020B0504030602030204" pitchFamily="34" charset="0"/>
            </a:endParaRPr>
          </a:p>
          <a:p>
            <a:pPr marL="342900" indent="-342900">
              <a:buFont typeface="Arial" panose="020B0604020202020204" pitchFamily="34" charset="0"/>
              <a:buChar char="•"/>
            </a:pPr>
            <a:r>
              <a:rPr lang="en-US" sz="2800" b="1" dirty="0">
                <a:latin typeface="Ubuntu" panose="020B0504030602030204" pitchFamily="34" charset="0"/>
              </a:rPr>
              <a:t>Hair</a:t>
            </a:r>
            <a:r>
              <a:rPr lang="en-US" sz="2800" dirty="0">
                <a:latin typeface="Ubuntu" panose="020B0504030602030204" pitchFamily="34" charset="0"/>
              </a:rPr>
              <a:t> is resilient and best for determining a history of use</a:t>
            </a:r>
          </a:p>
          <a:p>
            <a:pPr marL="342900" indent="-342900">
              <a:buFont typeface="Arial" panose="020B0604020202020204" pitchFamily="34" charset="0"/>
              <a:buChar char="•"/>
            </a:pPr>
            <a:r>
              <a:rPr lang="en-US" sz="2800" b="1" dirty="0">
                <a:latin typeface="Ubuntu" panose="020B0504030602030204" pitchFamily="34" charset="0"/>
              </a:rPr>
              <a:t>Bone and bone marrow</a:t>
            </a:r>
            <a:r>
              <a:rPr lang="en-US" sz="2800" dirty="0">
                <a:latin typeface="Ubuntu" panose="020B0504030602030204" pitchFamily="34" charset="0"/>
              </a:rPr>
              <a:t> often all that is left; useful for heavy metals</a:t>
            </a:r>
            <a:endParaRPr lang="en-US" sz="2800" b="1" dirty="0">
              <a:latin typeface="Ubuntu" panose="020B0504030602030204" pitchFamily="34" charset="0"/>
            </a:endParaRPr>
          </a:p>
        </p:txBody>
      </p:sp>
    </p:spTree>
    <p:extLst>
      <p:ext uri="{BB962C8B-B14F-4D97-AF65-F5344CB8AC3E}">
        <p14:creationId xmlns:p14="http://schemas.microsoft.com/office/powerpoint/2010/main" val="2040426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52C209-9B98-4767-A904-EF67B5BBA753}"/>
              </a:ext>
            </a:extLst>
          </p:cNvPr>
          <p:cNvSpPr txBox="1"/>
          <p:nvPr/>
        </p:nvSpPr>
        <p:spPr>
          <a:xfrm>
            <a:off x="1359168" y="548680"/>
            <a:ext cx="9417352"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Ubuntu" panose="020B0504030602030204" pitchFamily="34" charset="0"/>
              </a:rPr>
              <a:t>Methodology &amp; Theoretical Orientation</a:t>
            </a:r>
          </a:p>
        </p:txBody>
      </p:sp>
      <p:sp>
        <p:nvSpPr>
          <p:cNvPr id="3" name="TextBox 2">
            <a:extLst>
              <a:ext uri="{FF2B5EF4-FFF2-40B4-BE49-F238E27FC236}">
                <a16:creationId xmlns:a16="http://schemas.microsoft.com/office/drawing/2014/main" id="{9FB84FAA-410D-4A12-9D53-AA6D1719105E}"/>
              </a:ext>
            </a:extLst>
          </p:cNvPr>
          <p:cNvSpPr txBox="1"/>
          <p:nvPr/>
        </p:nvSpPr>
        <p:spPr>
          <a:xfrm>
            <a:off x="631240" y="1659285"/>
            <a:ext cx="10873208"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Ubuntu" panose="020B0504030602030204" pitchFamily="34" charset="0"/>
                <a:cs typeface="Arial" panose="020B0604020202020204" pitchFamily="34" charset="0"/>
              </a:rPr>
              <a:t>For this study, putrefied and decomposing tissue samples from actual cases autopsied at our department were analyzed.</a:t>
            </a:r>
          </a:p>
          <a:p>
            <a:pPr marL="285750" indent="-285750">
              <a:buFont typeface="Arial" panose="020B0604020202020204" pitchFamily="34" charset="0"/>
              <a:buChar char="•"/>
            </a:pPr>
            <a:r>
              <a:rPr lang="en-US" sz="2800" dirty="0">
                <a:latin typeface="Ubuntu" panose="020B0504030602030204" pitchFamily="34" charset="0"/>
                <a:cs typeface="Arial" panose="020B0604020202020204" pitchFamily="34" charset="0"/>
              </a:rPr>
              <a:t>Human tissue specimens consisted of liver, kidney, spleen, lung, muscle, and brain, if available.</a:t>
            </a:r>
          </a:p>
          <a:p>
            <a:pPr marL="285750" indent="-285750">
              <a:buFont typeface="Arial" panose="020B0604020202020204" pitchFamily="34" charset="0"/>
              <a:buChar char="•"/>
            </a:pPr>
            <a:r>
              <a:rPr lang="en-US" sz="2800" dirty="0">
                <a:latin typeface="Ubuntu" panose="020B0504030602030204" pitchFamily="34" charset="0"/>
                <a:cs typeface="Arial" panose="020B0604020202020204" pitchFamily="34" charset="0"/>
              </a:rPr>
              <a:t>The extraction methods used were effective in detecting a wide array of drugs, including barbiturates, antipsychotics, antihistamines, hypertension and cholesterol medications, anxiolytics and hypnotics, illicit narcotics, and novel psychoactive substances.</a:t>
            </a:r>
          </a:p>
        </p:txBody>
      </p:sp>
    </p:spTree>
    <p:extLst>
      <p:ext uri="{BB962C8B-B14F-4D97-AF65-F5344CB8AC3E}">
        <p14:creationId xmlns:p14="http://schemas.microsoft.com/office/powerpoint/2010/main" val="4088383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818F00-5B29-44B2-886D-78720ECD8755}"/>
              </a:ext>
            </a:extLst>
          </p:cNvPr>
          <p:cNvSpPr/>
          <p:nvPr/>
        </p:nvSpPr>
        <p:spPr>
          <a:xfrm>
            <a:off x="561087" y="1443841"/>
            <a:ext cx="11069826" cy="3970318"/>
          </a:xfrm>
          <a:prstGeom prst="rect">
            <a:avLst/>
          </a:prstGeom>
        </p:spPr>
        <p:txBody>
          <a:bodyPr wrap="square">
            <a:spAutoFit/>
          </a:bodyPr>
          <a:lstStyle/>
          <a:p>
            <a:pPr marL="285750" indent="-285750">
              <a:buFont typeface="Arial" panose="020B0604020202020204" pitchFamily="34" charset="0"/>
              <a:buChar char="•"/>
            </a:pPr>
            <a:r>
              <a:rPr lang="en-US" sz="2800" dirty="0">
                <a:solidFill>
                  <a:prstClr val="black"/>
                </a:solidFill>
                <a:latin typeface="Ubuntu" panose="020B0504030602030204" pitchFamily="34" charset="0"/>
              </a:rPr>
              <a:t>Two separate extraction methods were developed, one for basic drugs and another for acidic and neutral compounds.</a:t>
            </a:r>
          </a:p>
          <a:p>
            <a:pPr marL="285750" indent="-285750">
              <a:buFont typeface="Arial" panose="020B0604020202020204" pitchFamily="34" charset="0"/>
              <a:buChar char="•"/>
            </a:pPr>
            <a:r>
              <a:rPr lang="en-US" sz="2800" dirty="0">
                <a:solidFill>
                  <a:prstClr val="black"/>
                </a:solidFill>
                <a:latin typeface="Ubuntu" panose="020B0504030602030204" pitchFamily="34" charset="0"/>
              </a:rPr>
              <a:t>Specimens of 0.2 g were homogenized, acidified or alkalized, and extracted with acetonitrile. </a:t>
            </a:r>
          </a:p>
          <a:p>
            <a:pPr marL="285750" indent="-285750">
              <a:buFont typeface="Arial" panose="020B0604020202020204" pitchFamily="34" charset="0"/>
              <a:buChar char="•"/>
            </a:pPr>
            <a:r>
              <a:rPr lang="en-US" sz="2800" dirty="0">
                <a:solidFill>
                  <a:prstClr val="black"/>
                </a:solidFill>
                <a:latin typeface="Ubuntu" panose="020B0504030602030204" pitchFamily="34" charset="0"/>
              </a:rPr>
              <a:t>Lipid-removal and solid-phase extraction cartridges were employed while carefully monitoring the pH of samples to ensure the adequate removal of interfering substances.</a:t>
            </a:r>
          </a:p>
          <a:p>
            <a:pPr marL="285750" indent="-285750">
              <a:buFont typeface="Arial" panose="020B0604020202020204" pitchFamily="34" charset="0"/>
              <a:buChar char="•"/>
            </a:pPr>
            <a:r>
              <a:rPr lang="en-US" sz="2800" dirty="0">
                <a:solidFill>
                  <a:prstClr val="black"/>
                </a:solidFill>
                <a:latin typeface="Ubuntu" panose="020B0504030602030204" pitchFamily="34" charset="0"/>
              </a:rPr>
              <a:t>The extracts were evaporated and reconstituted in </a:t>
            </a:r>
            <a:r>
              <a:rPr lang="en-US" sz="2800" i="1" dirty="0">
                <a:solidFill>
                  <a:prstClr val="black"/>
                </a:solidFill>
                <a:latin typeface="Ubuntu" panose="020B0504030602030204" pitchFamily="34" charset="0"/>
              </a:rPr>
              <a:t>n</a:t>
            </a:r>
            <a:r>
              <a:rPr lang="en-US" sz="2800" dirty="0">
                <a:solidFill>
                  <a:prstClr val="black"/>
                </a:solidFill>
                <a:latin typeface="Ubuntu" panose="020B0504030602030204" pitchFamily="34" charset="0"/>
              </a:rPr>
              <a:t>-propyl </a:t>
            </a:r>
            <a:r>
              <a:rPr lang="en-US" sz="2800" dirty="0" err="1">
                <a:solidFill>
                  <a:prstClr val="black"/>
                </a:solidFill>
                <a:latin typeface="Ubuntu" panose="020B0504030602030204" pitchFamily="34" charset="0"/>
              </a:rPr>
              <a:t>acetate:methanol</a:t>
            </a:r>
            <a:r>
              <a:rPr lang="en-US" sz="2800" dirty="0">
                <a:solidFill>
                  <a:prstClr val="black"/>
                </a:solidFill>
                <a:latin typeface="Ubuntu" panose="020B0504030602030204" pitchFamily="34" charset="0"/>
              </a:rPr>
              <a:t> (1:1) for fast GC-MS/MS analysis. </a:t>
            </a:r>
          </a:p>
        </p:txBody>
      </p:sp>
      <p:sp>
        <p:nvSpPr>
          <p:cNvPr id="3" name="TextBox 2">
            <a:extLst>
              <a:ext uri="{FF2B5EF4-FFF2-40B4-BE49-F238E27FC236}">
                <a16:creationId xmlns:a16="http://schemas.microsoft.com/office/drawing/2014/main" id="{2330BFC7-AA25-4158-B39E-89DF7758BAC5}"/>
              </a:ext>
            </a:extLst>
          </p:cNvPr>
          <p:cNvSpPr txBox="1"/>
          <p:nvPr/>
        </p:nvSpPr>
        <p:spPr>
          <a:xfrm>
            <a:off x="3647728" y="332657"/>
            <a:ext cx="4824536"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Ubuntu" panose="020B0504030602030204" pitchFamily="34" charset="0"/>
              </a:rPr>
              <a:t>Extraction Overview</a:t>
            </a:r>
          </a:p>
        </p:txBody>
      </p:sp>
    </p:spTree>
    <p:extLst>
      <p:ext uri="{BB962C8B-B14F-4D97-AF65-F5344CB8AC3E}">
        <p14:creationId xmlns:p14="http://schemas.microsoft.com/office/powerpoint/2010/main" val="424457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69DE6A-CB7B-4566-98C8-D5CB75BB8D42}"/>
              </a:ext>
            </a:extLst>
          </p:cNvPr>
          <p:cNvSpPr>
            <a:spLocks noGrp="1"/>
          </p:cNvSpPr>
          <p:nvPr>
            <p:ph type="title"/>
          </p:nvPr>
        </p:nvSpPr>
        <p:spPr>
          <a:xfrm>
            <a:off x="3054194" y="363602"/>
            <a:ext cx="6083613" cy="833150"/>
          </a:xfrm>
        </p:spPr>
        <p:style>
          <a:lnRef idx="0">
            <a:schemeClr val="accent2"/>
          </a:lnRef>
          <a:fillRef idx="3">
            <a:schemeClr val="accent2"/>
          </a:fillRef>
          <a:effectRef idx="3">
            <a:schemeClr val="accent2"/>
          </a:effectRef>
          <a:fontRef idx="minor">
            <a:schemeClr val="lt1"/>
          </a:fontRef>
        </p:style>
        <p:txBody>
          <a:bodyPr anchor="ctr"/>
          <a:lstStyle/>
          <a:p>
            <a:pPr algn="ctr"/>
            <a:r>
              <a:rPr lang="en-US" sz="3600" b="1" dirty="0">
                <a:solidFill>
                  <a:schemeClr val="bg1"/>
                </a:solidFill>
              </a:rPr>
              <a:t>List of Internal Standards</a:t>
            </a:r>
          </a:p>
        </p:txBody>
      </p:sp>
      <p:sp>
        <p:nvSpPr>
          <p:cNvPr id="6" name="Content Placeholder 5">
            <a:extLst>
              <a:ext uri="{FF2B5EF4-FFF2-40B4-BE49-F238E27FC236}">
                <a16:creationId xmlns:a16="http://schemas.microsoft.com/office/drawing/2014/main" id="{52176646-56B6-4818-A909-A7AD06D12764}"/>
              </a:ext>
            </a:extLst>
          </p:cNvPr>
          <p:cNvSpPr>
            <a:spLocks noGrp="1"/>
          </p:cNvSpPr>
          <p:nvPr>
            <p:ph sz="half" idx="1"/>
          </p:nvPr>
        </p:nvSpPr>
        <p:spPr>
          <a:xfrm>
            <a:off x="1007435" y="1711540"/>
            <a:ext cx="5184576" cy="4752528"/>
          </a:xfrm>
        </p:spPr>
        <p:txBody>
          <a:bodyPr/>
          <a:lstStyle/>
          <a:p>
            <a:pPr marL="514350" indent="-514350">
              <a:buFont typeface="+mj-lt"/>
              <a:buAutoNum type="arabicPeriod"/>
            </a:pPr>
            <a:r>
              <a:rPr lang="en-US" sz="3200" dirty="0"/>
              <a:t>Caffeine-d</a:t>
            </a:r>
            <a:r>
              <a:rPr lang="en-US" sz="3200" baseline="-25000" dirty="0"/>
              <a:t>3</a:t>
            </a:r>
          </a:p>
          <a:p>
            <a:pPr marL="514350" indent="-514350">
              <a:buFont typeface="+mj-lt"/>
              <a:buAutoNum type="arabicPeriod"/>
            </a:pPr>
            <a:r>
              <a:rPr lang="en-US" sz="3200" dirty="0"/>
              <a:t>Lidocaine-d</a:t>
            </a:r>
            <a:r>
              <a:rPr lang="en-US" sz="3200" baseline="-25000" dirty="0"/>
              <a:t>10</a:t>
            </a:r>
          </a:p>
          <a:p>
            <a:pPr marL="514350" indent="-514350">
              <a:buFont typeface="+mj-lt"/>
              <a:buAutoNum type="arabicPeriod"/>
            </a:pPr>
            <a:r>
              <a:rPr lang="en-US" sz="3200" dirty="0"/>
              <a:t>Diazepam-d</a:t>
            </a:r>
            <a:r>
              <a:rPr lang="en-US" sz="3200" baseline="-25000" dirty="0"/>
              <a:t>5</a:t>
            </a:r>
          </a:p>
          <a:p>
            <a:pPr marL="514350" indent="-514350">
              <a:buFont typeface="+mj-lt"/>
              <a:buAutoNum type="arabicPeriod"/>
            </a:pPr>
            <a:r>
              <a:rPr lang="en-US" sz="3200" dirty="0">
                <a:solidFill>
                  <a:srgbClr val="C00000"/>
                </a:solidFill>
              </a:rPr>
              <a:t>2-Naphthylacetic acid</a:t>
            </a:r>
          </a:p>
          <a:p>
            <a:pPr marL="514350" indent="-514350">
              <a:buFont typeface="+mj-lt"/>
              <a:buAutoNum type="arabicPeriod"/>
            </a:pPr>
            <a:r>
              <a:rPr lang="en-US" sz="3200" dirty="0">
                <a:solidFill>
                  <a:srgbClr val="C00000"/>
                </a:solidFill>
              </a:rPr>
              <a:t>Acetaminophen-d</a:t>
            </a:r>
            <a:r>
              <a:rPr lang="en-US" sz="3200" baseline="-25000" dirty="0">
                <a:solidFill>
                  <a:srgbClr val="C00000"/>
                </a:solidFill>
              </a:rPr>
              <a:t>3</a:t>
            </a:r>
          </a:p>
          <a:p>
            <a:pPr marL="514350" indent="-514350">
              <a:buFont typeface="+mj-lt"/>
              <a:buAutoNum type="arabicPeriod"/>
            </a:pPr>
            <a:r>
              <a:rPr lang="en-US" sz="3200" dirty="0"/>
              <a:t>Zolpidem-d</a:t>
            </a:r>
            <a:r>
              <a:rPr lang="en-US" sz="3200" baseline="-25000" dirty="0"/>
              <a:t>7</a:t>
            </a:r>
          </a:p>
          <a:p>
            <a:pPr marL="514350" indent="-514350">
              <a:buFont typeface="+mj-lt"/>
              <a:buAutoNum type="arabicPeriod"/>
            </a:pPr>
            <a:endParaRPr lang="en-US" sz="3200" dirty="0"/>
          </a:p>
        </p:txBody>
      </p:sp>
      <p:sp>
        <p:nvSpPr>
          <p:cNvPr id="7" name="Content Placeholder 6">
            <a:extLst>
              <a:ext uri="{FF2B5EF4-FFF2-40B4-BE49-F238E27FC236}">
                <a16:creationId xmlns:a16="http://schemas.microsoft.com/office/drawing/2014/main" id="{3CC69329-F74D-428C-A7E1-EA3EE97A8476}"/>
              </a:ext>
            </a:extLst>
          </p:cNvPr>
          <p:cNvSpPr>
            <a:spLocks noGrp="1"/>
          </p:cNvSpPr>
          <p:nvPr>
            <p:ph sz="half" idx="2"/>
          </p:nvPr>
        </p:nvSpPr>
        <p:spPr>
          <a:xfrm>
            <a:off x="6288022" y="1711540"/>
            <a:ext cx="5197937" cy="4752528"/>
          </a:xfrm>
        </p:spPr>
        <p:txBody>
          <a:bodyPr/>
          <a:lstStyle/>
          <a:p>
            <a:pPr marL="514350" indent="-514350">
              <a:buFont typeface="+mj-lt"/>
              <a:buAutoNum type="arabicPeriod" startAt="7"/>
            </a:pPr>
            <a:r>
              <a:rPr lang="en-US" sz="3200" dirty="0">
                <a:solidFill>
                  <a:srgbClr val="C00000"/>
                </a:solidFill>
              </a:rPr>
              <a:t>Valproic acid-d</a:t>
            </a:r>
            <a:r>
              <a:rPr lang="en-US" sz="3200" baseline="-25000" dirty="0">
                <a:solidFill>
                  <a:srgbClr val="C00000"/>
                </a:solidFill>
              </a:rPr>
              <a:t>6</a:t>
            </a:r>
          </a:p>
          <a:p>
            <a:pPr marL="514350" indent="-514350">
              <a:buFont typeface="+mj-lt"/>
              <a:buAutoNum type="arabicPeriod" startAt="7"/>
            </a:pPr>
            <a:r>
              <a:rPr lang="en-US" sz="3200" dirty="0"/>
              <a:t>Promethazine-d</a:t>
            </a:r>
            <a:r>
              <a:rPr lang="en-US" sz="3200" baseline="-25000" dirty="0"/>
              <a:t>3</a:t>
            </a:r>
          </a:p>
          <a:p>
            <a:pPr marL="514350" indent="-514350">
              <a:buFont typeface="+mj-lt"/>
              <a:buAutoNum type="arabicPeriod" startAt="7"/>
            </a:pPr>
            <a:r>
              <a:rPr lang="en-US" sz="3200" dirty="0">
                <a:solidFill>
                  <a:srgbClr val="C00000"/>
                </a:solidFill>
              </a:rPr>
              <a:t>Phenobarbital-d</a:t>
            </a:r>
            <a:r>
              <a:rPr lang="en-US" sz="3200" baseline="-25000" dirty="0">
                <a:solidFill>
                  <a:srgbClr val="C00000"/>
                </a:solidFill>
              </a:rPr>
              <a:t>5</a:t>
            </a:r>
          </a:p>
          <a:p>
            <a:pPr marL="514350" indent="-514350">
              <a:buFont typeface="+mj-lt"/>
              <a:buAutoNum type="arabicPeriod" startAt="7"/>
            </a:pPr>
            <a:r>
              <a:rPr lang="en-US" sz="3200" dirty="0"/>
              <a:t>Etizolam-d</a:t>
            </a:r>
            <a:r>
              <a:rPr lang="en-US" sz="3200" baseline="-25000" dirty="0"/>
              <a:t>3</a:t>
            </a:r>
          </a:p>
          <a:p>
            <a:pPr marL="514350" indent="-514350">
              <a:buFont typeface="+mj-lt"/>
              <a:buAutoNum type="arabicPeriod" startAt="7"/>
            </a:pPr>
            <a:r>
              <a:rPr lang="en-US" sz="3200" dirty="0"/>
              <a:t>Nicotine-d</a:t>
            </a:r>
            <a:r>
              <a:rPr lang="en-US" sz="3200" baseline="-25000" dirty="0"/>
              <a:t>3</a:t>
            </a:r>
          </a:p>
          <a:p>
            <a:pPr marL="0" indent="0">
              <a:buNone/>
            </a:pPr>
            <a:endParaRPr lang="en-US" sz="3200" baseline="-25000" dirty="0"/>
          </a:p>
          <a:p>
            <a:pPr marL="0" indent="0">
              <a:buNone/>
            </a:pPr>
            <a:endParaRPr lang="en-US" sz="3200" baseline="-25000" dirty="0"/>
          </a:p>
          <a:p>
            <a:pPr marL="0" indent="0">
              <a:buNone/>
            </a:pPr>
            <a:r>
              <a:rPr lang="en-US" sz="3200" baseline="-25000" dirty="0">
                <a:solidFill>
                  <a:srgbClr val="C00000"/>
                </a:solidFill>
              </a:rPr>
              <a:t>		For acidic compounds</a:t>
            </a:r>
          </a:p>
        </p:txBody>
      </p:sp>
    </p:spTree>
    <p:extLst>
      <p:ext uri="{BB962C8B-B14F-4D97-AF65-F5344CB8AC3E}">
        <p14:creationId xmlns:p14="http://schemas.microsoft.com/office/powerpoint/2010/main" val="138841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2E157ABA-EE18-49E5-B023-F16314415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1323" y="1196752"/>
            <a:ext cx="8769353" cy="3744416"/>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CA426556-7D45-4D35-95F8-2034DA05E5E5}"/>
              </a:ext>
            </a:extLst>
          </p:cNvPr>
          <p:cNvSpPr txBox="1"/>
          <p:nvPr/>
        </p:nvSpPr>
        <p:spPr>
          <a:xfrm>
            <a:off x="3324639" y="332656"/>
            <a:ext cx="5542723"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mj-lt"/>
              </a:rPr>
              <a:t>Preparation Method</a:t>
            </a:r>
          </a:p>
        </p:txBody>
      </p:sp>
      <p:sp>
        <p:nvSpPr>
          <p:cNvPr id="2" name="TextBox 1">
            <a:extLst>
              <a:ext uri="{FF2B5EF4-FFF2-40B4-BE49-F238E27FC236}">
                <a16:creationId xmlns:a16="http://schemas.microsoft.com/office/drawing/2014/main" id="{E500EEBA-0007-4BCC-B15B-A2D940DFBB2E}"/>
              </a:ext>
            </a:extLst>
          </p:cNvPr>
          <p:cNvSpPr txBox="1"/>
          <p:nvPr/>
        </p:nvSpPr>
        <p:spPr>
          <a:xfrm>
            <a:off x="551384" y="5283205"/>
            <a:ext cx="11089232" cy="461665"/>
          </a:xfrm>
          <a:prstGeom prst="rect">
            <a:avLst/>
          </a:prstGeom>
          <a:noFill/>
        </p:spPr>
        <p:txBody>
          <a:bodyPr wrap="square" rtlCol="0">
            <a:spAutoFit/>
          </a:bodyPr>
          <a:lstStyle/>
          <a:p>
            <a:pPr algn="ctr"/>
            <a:r>
              <a:rPr lang="en-US" sz="2400" dirty="0">
                <a:latin typeface="+mn-lt"/>
              </a:rPr>
              <a:t>The current method is based on this publication by our group (Hara </a:t>
            </a:r>
            <a:r>
              <a:rPr lang="en-US" sz="2400" i="1" dirty="0">
                <a:latin typeface="+mn-lt"/>
              </a:rPr>
              <a:t>et al</a:t>
            </a:r>
            <a:r>
              <a:rPr lang="en-US" sz="2400" dirty="0">
                <a:latin typeface="+mn-lt"/>
              </a:rPr>
              <a:t>., 2016)</a:t>
            </a:r>
          </a:p>
        </p:txBody>
      </p:sp>
    </p:spTree>
    <p:extLst>
      <p:ext uri="{BB962C8B-B14F-4D97-AF65-F5344CB8AC3E}">
        <p14:creationId xmlns:p14="http://schemas.microsoft.com/office/powerpoint/2010/main" val="2513985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a:extLst>
              <a:ext uri="{FF2B5EF4-FFF2-40B4-BE49-F238E27FC236}">
                <a16:creationId xmlns:a16="http://schemas.microsoft.com/office/drawing/2014/main" id="{46CF037F-B1D0-46BB-AB32-2868B8F19F6A}"/>
              </a:ext>
            </a:extLst>
          </p:cNvPr>
          <p:cNvSpPr/>
          <p:nvPr/>
        </p:nvSpPr>
        <p:spPr>
          <a:xfrm>
            <a:off x="3109514" y="84548"/>
            <a:ext cx="6217920" cy="62454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b="1" dirty="0">
                <a:effectLst>
                  <a:outerShdw blurRad="38100" dist="38100" dir="2700000" algn="tl">
                    <a:srgbClr val="000000">
                      <a:alpha val="43137"/>
                    </a:srgbClr>
                  </a:outerShdw>
                </a:effectLst>
                <a:latin typeface="+mj-lt"/>
              </a:rPr>
              <a:t>Extraction Methods</a:t>
            </a:r>
            <a:endParaRPr kumimoji="1" lang="ja-JP" altLang="en-US" sz="4000" b="1" dirty="0">
              <a:effectLst>
                <a:outerShdw blurRad="38100" dist="38100" dir="2700000" algn="tl">
                  <a:srgbClr val="000000">
                    <a:alpha val="43137"/>
                  </a:srgbClr>
                </a:outerShdw>
              </a:effectLst>
              <a:latin typeface="+mj-lt"/>
            </a:endParaRPr>
          </a:p>
        </p:txBody>
      </p:sp>
      <p:sp>
        <p:nvSpPr>
          <p:cNvPr id="3" name="角丸四角形 161">
            <a:extLst>
              <a:ext uri="{FF2B5EF4-FFF2-40B4-BE49-F238E27FC236}">
                <a16:creationId xmlns:a16="http://schemas.microsoft.com/office/drawing/2014/main" id="{0C86702E-737F-4467-98C9-B606CE4D2A6D}"/>
              </a:ext>
            </a:extLst>
          </p:cNvPr>
          <p:cNvSpPr/>
          <p:nvPr/>
        </p:nvSpPr>
        <p:spPr>
          <a:xfrm>
            <a:off x="2670549" y="874169"/>
            <a:ext cx="3108960" cy="538607"/>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lvl="0" algn="ctr"/>
            <a:r>
              <a:rPr lang="en-US" altLang="ja-JP" sz="2000" dirty="0">
                <a:solidFill>
                  <a:schemeClr val="bg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Method A</a:t>
            </a:r>
          </a:p>
          <a:p>
            <a:pPr lvl="0" algn="ctr"/>
            <a:r>
              <a:rPr lang="en-US" altLang="ja-JP"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acidic / neutral drugs)</a:t>
            </a:r>
          </a:p>
        </p:txBody>
      </p:sp>
      <p:sp>
        <p:nvSpPr>
          <p:cNvPr id="4" name="角丸四角形 162">
            <a:extLst>
              <a:ext uri="{FF2B5EF4-FFF2-40B4-BE49-F238E27FC236}">
                <a16:creationId xmlns:a16="http://schemas.microsoft.com/office/drawing/2014/main" id="{A19F9B0E-95B1-48B1-8DD0-B76F7D504707}"/>
              </a:ext>
            </a:extLst>
          </p:cNvPr>
          <p:cNvSpPr/>
          <p:nvPr/>
        </p:nvSpPr>
        <p:spPr>
          <a:xfrm>
            <a:off x="6663114" y="858126"/>
            <a:ext cx="3108960" cy="538608"/>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lvl="0" algn="ctr"/>
            <a:r>
              <a:rPr lang="en-US" altLang="ja-JP" sz="2000" dirty="0">
                <a:solidFill>
                  <a:schemeClr val="bg1"/>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Method B</a:t>
            </a:r>
          </a:p>
          <a:p>
            <a:pPr lvl="0" algn="ctr"/>
            <a:r>
              <a:rPr lang="en-US" altLang="ja-JP"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basic drugs)</a:t>
            </a:r>
          </a:p>
        </p:txBody>
      </p:sp>
      <p:sp>
        <p:nvSpPr>
          <p:cNvPr id="8" name="角丸四角形 166">
            <a:extLst>
              <a:ext uri="{FF2B5EF4-FFF2-40B4-BE49-F238E27FC236}">
                <a16:creationId xmlns:a16="http://schemas.microsoft.com/office/drawing/2014/main" id="{520292A6-4E2A-4DD1-9E21-79F59C35B715}"/>
              </a:ext>
            </a:extLst>
          </p:cNvPr>
          <p:cNvSpPr/>
          <p:nvPr/>
        </p:nvSpPr>
        <p:spPr>
          <a:xfrm>
            <a:off x="3109514" y="1532702"/>
            <a:ext cx="6217920" cy="11887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US" altLang="ja-JP" sz="2000" dirty="0">
                <a:solidFill>
                  <a:prstClr val="black"/>
                </a:solidFill>
                <a:latin typeface="Arial" panose="020B0604020202020204" pitchFamily="34" charset="0"/>
                <a:ea typeface="Arial Unicode MS" panose="020B0604020202020204" pitchFamily="50" charset="-128"/>
                <a:cs typeface="Arial" panose="020B0604020202020204" pitchFamily="34" charset="0"/>
              </a:rPr>
              <a:t>0.2 g of tissue, add 0.8 mL </a:t>
            </a:r>
            <a:r>
              <a:rPr lang="en-US" altLang="ja-JP" sz="2000" dirty="0">
                <a:solidFill>
                  <a:prstClr val="black"/>
                </a:solidFill>
                <a:latin typeface="Arial" panose="020B0604020202020204" pitchFamily="34" charset="0"/>
                <a:cs typeface="Arial" panose="020B0604020202020204" pitchFamily="34" charset="0"/>
              </a:rPr>
              <a:t>d.H</a:t>
            </a:r>
            <a:r>
              <a:rPr lang="en-US" altLang="ja-JP" sz="2000" baseline="-25000" dirty="0">
                <a:solidFill>
                  <a:prstClr val="black"/>
                </a:solidFill>
                <a:latin typeface="Arial" panose="020B0604020202020204" pitchFamily="34" charset="0"/>
                <a:cs typeface="Arial" panose="020B0604020202020204" pitchFamily="34" charset="0"/>
              </a:rPr>
              <a:t>2</a:t>
            </a:r>
            <a:r>
              <a:rPr lang="en-US" altLang="ja-JP" sz="2000" dirty="0">
                <a:solidFill>
                  <a:prstClr val="black"/>
                </a:solidFill>
                <a:latin typeface="Arial" panose="020B0604020202020204" pitchFamily="34" charset="0"/>
                <a:cs typeface="Arial" panose="020B0604020202020204" pitchFamily="34" charset="0"/>
              </a:rPr>
              <a:t>O</a:t>
            </a:r>
          </a:p>
          <a:p>
            <a:pPr lvl="0" algn="ctr"/>
            <a:r>
              <a:rPr lang="en-US" altLang="ja-JP" sz="2000" dirty="0">
                <a:solidFill>
                  <a:prstClr val="black"/>
                </a:solidFill>
                <a:latin typeface="Arial" panose="020B0604020202020204" pitchFamily="34" charset="0"/>
                <a:ea typeface="Arial Unicode MS" panose="020B0604020202020204" pitchFamily="50" charset="-128"/>
                <a:cs typeface="Arial" panose="020B0604020202020204" pitchFamily="34" charset="0"/>
              </a:rPr>
              <a:t>Add 0.01 mL IS solution</a:t>
            </a:r>
          </a:p>
          <a:p>
            <a:pPr lvl="0" algn="ctr"/>
            <a:r>
              <a:rPr lang="en-US" altLang="ja-JP" sz="2000" dirty="0">
                <a:solidFill>
                  <a:prstClr val="black"/>
                </a:solidFill>
                <a:latin typeface="Arial" panose="020B0604020202020204" pitchFamily="34" charset="0"/>
                <a:ea typeface="Arial Unicode MS" panose="020B0604020202020204" pitchFamily="50" charset="-128"/>
                <a:cs typeface="Arial" panose="020B0604020202020204" pitchFamily="34" charset="0"/>
              </a:rPr>
              <a:t>Homogenize in beads crusher for 1 min</a:t>
            </a:r>
          </a:p>
          <a:p>
            <a:pPr lvl="0" algn="ctr"/>
            <a:r>
              <a:rPr lang="en-US" altLang="ja-JP" sz="2000" dirty="0">
                <a:solidFill>
                  <a:prstClr val="black"/>
                </a:solidFill>
                <a:latin typeface="Arial" panose="020B0604020202020204" pitchFamily="34" charset="0"/>
                <a:ea typeface="Arial Unicode MS" panose="020B0604020202020204" pitchFamily="50" charset="-128"/>
                <a:cs typeface="Arial" panose="020B0604020202020204" pitchFamily="34" charset="0"/>
              </a:rPr>
              <a:t>Add 2.5 mL acetonitrile </a:t>
            </a:r>
            <a:endParaRPr lang="en-US" altLang="ja-JP" sz="2000" dirty="0">
              <a:solidFill>
                <a:prstClr val="black"/>
              </a:solidFill>
              <a:latin typeface="Arial" panose="020B0604020202020204" pitchFamily="34" charset="0"/>
              <a:cs typeface="Arial" panose="020B0604020202020204" pitchFamily="34" charset="0"/>
            </a:endParaRPr>
          </a:p>
        </p:txBody>
      </p:sp>
      <p:sp>
        <p:nvSpPr>
          <p:cNvPr id="9" name="角丸四角形 168">
            <a:extLst>
              <a:ext uri="{FF2B5EF4-FFF2-40B4-BE49-F238E27FC236}">
                <a16:creationId xmlns:a16="http://schemas.microsoft.com/office/drawing/2014/main" id="{F92E3136-F01B-408F-9E3C-15AE46AE8B37}"/>
              </a:ext>
            </a:extLst>
          </p:cNvPr>
          <p:cNvSpPr/>
          <p:nvPr/>
        </p:nvSpPr>
        <p:spPr>
          <a:xfrm>
            <a:off x="2670549" y="2911338"/>
            <a:ext cx="3108960" cy="52051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lvl="0" algn="ct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0.1 mL ammonia water</a:t>
            </a:r>
          </a:p>
          <a:p>
            <a:pPr lvl="0" algn="ct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0.06 mL 5M </a:t>
            </a:r>
            <a:r>
              <a:rPr lang="en-US" altLang="ja-JP" sz="16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NaOH</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(pH &gt;8)</a:t>
            </a:r>
          </a:p>
        </p:txBody>
      </p:sp>
      <p:sp>
        <p:nvSpPr>
          <p:cNvPr id="10" name="角丸四角形 170">
            <a:extLst>
              <a:ext uri="{FF2B5EF4-FFF2-40B4-BE49-F238E27FC236}">
                <a16:creationId xmlns:a16="http://schemas.microsoft.com/office/drawing/2014/main" id="{65DF3819-4AAD-4D3F-962F-78F5078E2F87}"/>
              </a:ext>
            </a:extLst>
          </p:cNvPr>
          <p:cNvSpPr/>
          <p:nvPr/>
        </p:nvSpPr>
        <p:spPr>
          <a:xfrm>
            <a:off x="6663114" y="2911338"/>
            <a:ext cx="3108960" cy="520510"/>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lvl="0" algn="ct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0.06 mL formic acid</a:t>
            </a:r>
          </a:p>
          <a:p>
            <a:pPr lvl="0" algn="ct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0.06 mL 5M </a:t>
            </a:r>
            <a:r>
              <a:rPr lang="en-US" altLang="ja-JP" sz="16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HCl</a:t>
            </a:r>
            <a:endPar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角丸四角形 171">
            <a:extLst>
              <a:ext uri="{FF2B5EF4-FFF2-40B4-BE49-F238E27FC236}">
                <a16:creationId xmlns:a16="http://schemas.microsoft.com/office/drawing/2014/main" id="{346BA034-B7D1-4559-9635-BDD2E25C2F8B}"/>
              </a:ext>
            </a:extLst>
          </p:cNvPr>
          <p:cNvSpPr/>
          <p:nvPr/>
        </p:nvSpPr>
        <p:spPr>
          <a:xfrm>
            <a:off x="3109514" y="3616417"/>
            <a:ext cx="6217920" cy="75120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US" altLang="ja-JP" dirty="0">
                <a:solidFill>
                  <a:prstClr val="black"/>
                </a:solidFill>
                <a:latin typeface="Arial" panose="020B0604020202020204" pitchFamily="34" charset="0"/>
                <a:cs typeface="Arial" panose="020B0604020202020204" pitchFamily="34" charset="0"/>
              </a:rPr>
              <a:t>Vortex, centrifuge, pass supernatant through Captiva ND Lipids cartridge, add 3.5 mL acetonitrile</a:t>
            </a:r>
          </a:p>
        </p:txBody>
      </p:sp>
      <p:sp>
        <p:nvSpPr>
          <p:cNvPr id="19" name="下矢印 196">
            <a:extLst>
              <a:ext uri="{FF2B5EF4-FFF2-40B4-BE49-F238E27FC236}">
                <a16:creationId xmlns:a16="http://schemas.microsoft.com/office/drawing/2014/main" id="{111C8998-365C-4B17-BCAC-FC8823DE3B8E}"/>
              </a:ext>
            </a:extLst>
          </p:cNvPr>
          <p:cNvSpPr/>
          <p:nvPr/>
        </p:nvSpPr>
        <p:spPr>
          <a:xfrm>
            <a:off x="4171029" y="2739360"/>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0" name="下矢印 197">
            <a:extLst>
              <a:ext uri="{FF2B5EF4-FFF2-40B4-BE49-F238E27FC236}">
                <a16:creationId xmlns:a16="http://schemas.microsoft.com/office/drawing/2014/main" id="{5DD92280-C87F-4D08-9E5F-14FA966719A1}"/>
              </a:ext>
            </a:extLst>
          </p:cNvPr>
          <p:cNvSpPr/>
          <p:nvPr/>
        </p:nvSpPr>
        <p:spPr>
          <a:xfrm>
            <a:off x="8163594" y="2739360"/>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下矢印 198">
            <a:extLst>
              <a:ext uri="{FF2B5EF4-FFF2-40B4-BE49-F238E27FC236}">
                <a16:creationId xmlns:a16="http://schemas.microsoft.com/office/drawing/2014/main" id="{D1C27344-4E30-4251-93D6-4F32C53A5716}"/>
              </a:ext>
            </a:extLst>
          </p:cNvPr>
          <p:cNvSpPr/>
          <p:nvPr/>
        </p:nvSpPr>
        <p:spPr>
          <a:xfrm>
            <a:off x="4171029" y="3447945"/>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下矢印 199">
            <a:extLst>
              <a:ext uri="{FF2B5EF4-FFF2-40B4-BE49-F238E27FC236}">
                <a16:creationId xmlns:a16="http://schemas.microsoft.com/office/drawing/2014/main" id="{660247C3-041A-420F-A4AD-F4ACDC91DADC}"/>
              </a:ext>
            </a:extLst>
          </p:cNvPr>
          <p:cNvSpPr/>
          <p:nvPr/>
        </p:nvSpPr>
        <p:spPr>
          <a:xfrm>
            <a:off x="8163594" y="3447945"/>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7" name="角丸四角形 172">
            <a:extLst>
              <a:ext uri="{FF2B5EF4-FFF2-40B4-BE49-F238E27FC236}">
                <a16:creationId xmlns:a16="http://schemas.microsoft.com/office/drawing/2014/main" id="{B913B352-5AF0-4019-8126-774A2BA471C0}"/>
              </a:ext>
            </a:extLst>
          </p:cNvPr>
          <p:cNvSpPr/>
          <p:nvPr/>
        </p:nvSpPr>
        <p:spPr>
          <a:xfrm>
            <a:off x="2291073" y="4554461"/>
            <a:ext cx="3867912" cy="648056"/>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lvl="0" algn="ct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0.03 mL of 5M </a:t>
            </a:r>
            <a:r>
              <a:rPr lang="en-US" altLang="ja-JP" sz="16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HCl</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(pH &lt;3), 0.6 g of </a:t>
            </a:r>
            <a:r>
              <a:rPr lang="en-US" altLang="ja-JP" sz="16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NaCl</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 g of MgSO</a:t>
            </a:r>
            <a:r>
              <a:rPr lang="en-US" altLang="ja-JP" sz="1600" baseline="-25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48" name="角丸四角形 174">
            <a:extLst>
              <a:ext uri="{FF2B5EF4-FFF2-40B4-BE49-F238E27FC236}">
                <a16:creationId xmlns:a16="http://schemas.microsoft.com/office/drawing/2014/main" id="{C06F9079-B300-479C-B4FC-4F8D8C010F4B}"/>
              </a:ext>
            </a:extLst>
          </p:cNvPr>
          <p:cNvSpPr/>
          <p:nvPr/>
        </p:nvSpPr>
        <p:spPr>
          <a:xfrm>
            <a:off x="6285668" y="4554461"/>
            <a:ext cx="3863852" cy="648056"/>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lvl="0" algn="ct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0.8 mL of 5M </a:t>
            </a:r>
            <a:r>
              <a:rPr lang="en-US" altLang="ja-JP" sz="16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NaOH</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(pH &gt; 8), 0.6 g of </a:t>
            </a:r>
            <a:r>
              <a:rPr lang="en-US" altLang="ja-JP" sz="16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NaCl</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1 g of Na</a:t>
            </a:r>
            <a:r>
              <a:rPr lang="en-US" altLang="ja-JP" sz="1600" baseline="-25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a:t>
            </a:r>
            <a:r>
              <a:rPr lang="en-US" altLang="ja-JP" sz="1600" baseline="-25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r>
              <a:rPr lang="en-US" altLang="ja-JP"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2.6 g MgSO</a:t>
            </a:r>
            <a:r>
              <a:rPr lang="en-US" altLang="ja-JP" sz="1600" baseline="-25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49" name="下矢印 202">
            <a:extLst>
              <a:ext uri="{FF2B5EF4-FFF2-40B4-BE49-F238E27FC236}">
                <a16:creationId xmlns:a16="http://schemas.microsoft.com/office/drawing/2014/main" id="{0AF89729-5D5A-48CC-83AA-89B861752538}"/>
              </a:ext>
            </a:extLst>
          </p:cNvPr>
          <p:cNvSpPr/>
          <p:nvPr/>
        </p:nvSpPr>
        <p:spPr>
          <a:xfrm>
            <a:off x="4171029" y="4386867"/>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 name="下矢印 203">
            <a:extLst>
              <a:ext uri="{FF2B5EF4-FFF2-40B4-BE49-F238E27FC236}">
                <a16:creationId xmlns:a16="http://schemas.microsoft.com/office/drawing/2014/main" id="{82CFDF4D-648F-436E-8A41-19B14FD4672A}"/>
              </a:ext>
            </a:extLst>
          </p:cNvPr>
          <p:cNvSpPr/>
          <p:nvPr/>
        </p:nvSpPr>
        <p:spPr>
          <a:xfrm>
            <a:off x="8163594" y="4386867"/>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 name="下矢印 202">
            <a:extLst>
              <a:ext uri="{FF2B5EF4-FFF2-40B4-BE49-F238E27FC236}">
                <a16:creationId xmlns:a16="http://schemas.microsoft.com/office/drawing/2014/main" id="{6E74C557-4F8D-4FCF-9985-CDEEB8582E0A}"/>
              </a:ext>
            </a:extLst>
          </p:cNvPr>
          <p:cNvSpPr/>
          <p:nvPr/>
        </p:nvSpPr>
        <p:spPr>
          <a:xfrm>
            <a:off x="4171029" y="5218442"/>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 name="下矢印 203">
            <a:extLst>
              <a:ext uri="{FF2B5EF4-FFF2-40B4-BE49-F238E27FC236}">
                <a16:creationId xmlns:a16="http://schemas.microsoft.com/office/drawing/2014/main" id="{D5642BFF-FD12-4B33-A969-5F5CB3021290}"/>
              </a:ext>
            </a:extLst>
          </p:cNvPr>
          <p:cNvSpPr/>
          <p:nvPr/>
        </p:nvSpPr>
        <p:spPr>
          <a:xfrm>
            <a:off x="8163594" y="5218442"/>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3" name="角丸四角形 172">
            <a:extLst>
              <a:ext uri="{FF2B5EF4-FFF2-40B4-BE49-F238E27FC236}">
                <a16:creationId xmlns:a16="http://schemas.microsoft.com/office/drawing/2014/main" id="{340C7BA9-E519-4570-89D6-73A832399DCA}"/>
              </a:ext>
            </a:extLst>
          </p:cNvPr>
          <p:cNvSpPr/>
          <p:nvPr/>
        </p:nvSpPr>
        <p:spPr>
          <a:xfrm>
            <a:off x="3109874" y="5395188"/>
            <a:ext cx="6217200" cy="5486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US" altLang="ja-JP" sz="16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Add 0.15 mL ammonium </a:t>
            </a:r>
            <a:r>
              <a:rPr lang="en-US" altLang="ja-JP" sz="1600"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formate</a:t>
            </a:r>
            <a:r>
              <a:rPr lang="en-US" altLang="ja-JP" sz="16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adjust pH to 6.5~7</a:t>
            </a:r>
          </a:p>
        </p:txBody>
      </p:sp>
    </p:spTree>
    <p:extLst>
      <p:ext uri="{BB962C8B-B14F-4D97-AF65-F5344CB8AC3E}">
        <p14:creationId xmlns:p14="http://schemas.microsoft.com/office/powerpoint/2010/main" val="1430220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C3E5153-220A-44ED-916C-C58DBB330ADF}"/>
              </a:ext>
            </a:extLst>
          </p:cNvPr>
          <p:cNvGrpSpPr/>
          <p:nvPr/>
        </p:nvGrpSpPr>
        <p:grpSpPr>
          <a:xfrm>
            <a:off x="255496" y="262817"/>
            <a:ext cx="8986590" cy="5610875"/>
            <a:chOff x="255496" y="262817"/>
            <a:chExt cx="8986590" cy="5610875"/>
          </a:xfrm>
        </p:grpSpPr>
        <p:sp>
          <p:nvSpPr>
            <p:cNvPr id="4" name="角丸四角形 176">
              <a:extLst>
                <a:ext uri="{FF2B5EF4-FFF2-40B4-BE49-F238E27FC236}">
                  <a16:creationId xmlns:a16="http://schemas.microsoft.com/office/drawing/2014/main" id="{9D3D8D8F-FC45-4E9B-B043-F16938857BCF}"/>
                </a:ext>
              </a:extLst>
            </p:cNvPr>
            <p:cNvSpPr/>
            <p:nvPr/>
          </p:nvSpPr>
          <p:spPr>
            <a:xfrm>
              <a:off x="2983677" y="426918"/>
              <a:ext cx="6217920" cy="61859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US" altLang="ja-JP" dirty="0">
                  <a:solidFill>
                    <a:prstClr val="black"/>
                  </a:solidFill>
                  <a:latin typeface="Arial" panose="020B0604020202020204" pitchFamily="34" charset="0"/>
                  <a:cs typeface="Arial" panose="020B0604020202020204" pitchFamily="34" charset="0"/>
                </a:rPr>
                <a:t>Condition SPE column with 2~3 mL methanol</a:t>
              </a:r>
            </a:p>
            <a:p>
              <a:pPr lvl="0" algn="ctr"/>
              <a:r>
                <a:rPr lang="en-US" altLang="ja-JP" dirty="0">
                  <a:solidFill>
                    <a:prstClr val="black"/>
                  </a:solidFill>
                  <a:latin typeface="Arial" panose="020B0604020202020204" pitchFamily="34" charset="0"/>
                  <a:cs typeface="Arial" panose="020B0604020202020204" pitchFamily="34" charset="0"/>
                </a:rPr>
                <a:t>Equilibrate with 2 mL acetonitrile</a:t>
              </a:r>
            </a:p>
          </p:txBody>
        </p:sp>
        <p:sp>
          <p:nvSpPr>
            <p:cNvPr id="7" name="下矢印 228">
              <a:extLst>
                <a:ext uri="{FF2B5EF4-FFF2-40B4-BE49-F238E27FC236}">
                  <a16:creationId xmlns:a16="http://schemas.microsoft.com/office/drawing/2014/main" id="{1065124B-391D-40EA-A80D-52DF4DD60F77}"/>
                </a:ext>
              </a:extLst>
            </p:cNvPr>
            <p:cNvSpPr/>
            <p:nvPr/>
          </p:nvSpPr>
          <p:spPr>
            <a:xfrm>
              <a:off x="4396080" y="262817"/>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下矢印 229">
              <a:extLst>
                <a:ext uri="{FF2B5EF4-FFF2-40B4-BE49-F238E27FC236}">
                  <a16:creationId xmlns:a16="http://schemas.microsoft.com/office/drawing/2014/main" id="{12F28F85-1448-4845-BB96-EB48E599DF81}"/>
                </a:ext>
              </a:extLst>
            </p:cNvPr>
            <p:cNvSpPr/>
            <p:nvPr/>
          </p:nvSpPr>
          <p:spPr>
            <a:xfrm>
              <a:off x="7725046" y="262817"/>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角丸四角形 11">
              <a:extLst>
                <a:ext uri="{FF2B5EF4-FFF2-40B4-BE49-F238E27FC236}">
                  <a16:creationId xmlns:a16="http://schemas.microsoft.com/office/drawing/2014/main" id="{67781821-D8C0-4FDF-AB79-2E9733940D09}"/>
                </a:ext>
              </a:extLst>
            </p:cNvPr>
            <p:cNvSpPr/>
            <p:nvPr/>
          </p:nvSpPr>
          <p:spPr>
            <a:xfrm>
              <a:off x="2983677" y="2513109"/>
              <a:ext cx="6217920" cy="80215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US" altLang="ja-JP" sz="1600" dirty="0">
                  <a:solidFill>
                    <a:prstClr val="black"/>
                  </a:solidFill>
                  <a:latin typeface="Arial" panose="020B0604020202020204" pitchFamily="34" charset="0"/>
                  <a:cs typeface="Arial" panose="020B0604020202020204" pitchFamily="34" charset="0"/>
                </a:rPr>
                <a:t>Add 0.06 mL acetic acid</a:t>
              </a:r>
            </a:p>
            <a:p>
              <a:pPr lvl="0" algn="ctr"/>
              <a:r>
                <a:rPr lang="en-US" altLang="ja-JP" sz="1600" dirty="0">
                  <a:solidFill>
                    <a:prstClr val="black"/>
                  </a:solidFill>
                  <a:latin typeface="Arial" panose="020B0604020202020204" pitchFamily="34" charset="0"/>
                  <a:cs typeface="Arial" panose="020B0604020202020204" pitchFamily="34" charset="0"/>
                </a:rPr>
                <a:t>Evaporate under N</a:t>
              </a:r>
              <a:r>
                <a:rPr lang="en-US" altLang="ja-JP" sz="1600" baseline="-25000" dirty="0">
                  <a:solidFill>
                    <a:prstClr val="black"/>
                  </a:solidFill>
                  <a:latin typeface="Arial" panose="020B0604020202020204" pitchFamily="34" charset="0"/>
                  <a:cs typeface="Arial" panose="020B0604020202020204" pitchFamily="34" charset="0"/>
                </a:rPr>
                <a:t>2</a:t>
              </a:r>
              <a:r>
                <a:rPr lang="en-US" altLang="ja-JP" sz="1600" dirty="0">
                  <a:solidFill>
                    <a:prstClr val="black"/>
                  </a:solidFill>
                  <a:latin typeface="Arial" panose="020B0604020202020204" pitchFamily="34" charset="0"/>
                  <a:cs typeface="Arial" panose="020B0604020202020204" pitchFamily="34" charset="0"/>
                </a:rPr>
                <a:t> at 60</a:t>
              </a:r>
              <a:r>
                <a:rPr lang="en-US" altLang="ja-JP" sz="1600" dirty="0">
                  <a:solidFill>
                    <a:prstClr val="black"/>
                  </a:solidFill>
                  <a:latin typeface="Arial" panose="020B0604020202020204" pitchFamily="34" charset="0"/>
                  <a:cs typeface="Arial" panose="020B0604020202020204" pitchFamily="34" charset="0"/>
                  <a:sym typeface="Symbol"/>
                </a:rPr>
                <a:t></a:t>
              </a:r>
              <a:r>
                <a:rPr lang="en-US" altLang="ja-JP" sz="1600" dirty="0">
                  <a:solidFill>
                    <a:prstClr val="black"/>
                  </a:solidFill>
                  <a:latin typeface="Arial" panose="020B0604020202020204" pitchFamily="34" charset="0"/>
                  <a:cs typeface="Arial" panose="020B0604020202020204" pitchFamily="34" charset="0"/>
                </a:rPr>
                <a:t>C</a:t>
              </a:r>
            </a:p>
            <a:p>
              <a:pPr lvl="0" algn="ctr"/>
              <a:r>
                <a:rPr lang="en-US" altLang="ja-JP" sz="1600" dirty="0">
                  <a:solidFill>
                    <a:prstClr val="black"/>
                  </a:solidFill>
                  <a:latin typeface="Arial" panose="020B0604020202020204" pitchFamily="34" charset="0"/>
                  <a:cs typeface="Arial" panose="020B0604020202020204" pitchFamily="34" charset="0"/>
                </a:rPr>
                <a:t>Add 0.04 mL acetic acid and 0.01 mL formic acid before dryness</a:t>
              </a:r>
            </a:p>
          </p:txBody>
        </p:sp>
        <p:sp>
          <p:nvSpPr>
            <p:cNvPr id="11" name="角丸四角形 13">
              <a:extLst>
                <a:ext uri="{FF2B5EF4-FFF2-40B4-BE49-F238E27FC236}">
                  <a16:creationId xmlns:a16="http://schemas.microsoft.com/office/drawing/2014/main" id="{995382A3-A5A8-467A-A14A-13C968A19D58}"/>
                </a:ext>
              </a:extLst>
            </p:cNvPr>
            <p:cNvSpPr/>
            <p:nvPr/>
          </p:nvSpPr>
          <p:spPr>
            <a:xfrm>
              <a:off x="2983677" y="3494754"/>
              <a:ext cx="6217920" cy="1280160"/>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lvl="0" algn="ctr"/>
              <a:r>
                <a:rPr lang="en-US" altLang="ja-JP"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Evaporate, dissolve in 1.5 mL acetonitrile, adjust pH to 6~7, w</a:t>
              </a:r>
              <a:r>
                <a:rPr lang="en-US" altLang="ja-JP"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ash with 3 mL </a:t>
              </a:r>
              <a:r>
                <a:rPr lang="en-US" altLang="ja-JP"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
              </a:r>
              <a:r>
                <a:rPr lang="en-US" altLang="ja-JP"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-heptane x 4 or 5, add 0.1 ml formic acid, e</a:t>
              </a:r>
              <a:r>
                <a:rPr lang="en-US" altLang="ja-JP"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vaporate.</a:t>
              </a:r>
            </a:p>
            <a:p>
              <a:pPr lvl="0" algn="ctr"/>
              <a:r>
                <a:rPr lang="en-US" altLang="ja-JP"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Reconstitute in </a:t>
              </a:r>
              <a:r>
                <a:rPr lang="en-US" altLang="ja-JP" dirty="0" err="1">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NPA:MeOH</a:t>
              </a:r>
              <a:r>
                <a:rPr lang="en-US" altLang="ja-JP"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50" charset="-128"/>
                  <a:cs typeface="Arial" panose="020B0604020202020204" pitchFamily="34" charset="0"/>
                </a:rPr>
                <a:t> (1:1), shoot on GC-MS.</a:t>
              </a:r>
            </a:p>
          </p:txBody>
        </p:sp>
        <p:sp>
          <p:nvSpPr>
            <p:cNvPr id="12" name="角丸四角形 14">
              <a:extLst>
                <a:ext uri="{FF2B5EF4-FFF2-40B4-BE49-F238E27FC236}">
                  <a16:creationId xmlns:a16="http://schemas.microsoft.com/office/drawing/2014/main" id="{C017CDD9-74B9-4922-A731-0B39A538D1B5}"/>
                </a:ext>
              </a:extLst>
            </p:cNvPr>
            <p:cNvSpPr/>
            <p:nvPr/>
          </p:nvSpPr>
          <p:spPr>
            <a:xfrm>
              <a:off x="2983677" y="4959292"/>
              <a:ext cx="6217920" cy="914400"/>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lvl="0" algn="ctr"/>
              <a:r>
                <a:rPr lang="en-US" altLang="ja-JP">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Evaporate to dryness</a:t>
              </a:r>
            </a:p>
            <a:p>
              <a:pPr lvl="0" algn="ctr"/>
              <a:r>
                <a:rPr lang="en-US" altLang="ja-JP">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Reconstitute in 0.1 % formic acid</a:t>
              </a:r>
            </a:p>
            <a:p>
              <a:pPr lvl="0" algn="ctr"/>
              <a:r>
                <a:rPr lang="en-US" altLang="ja-JP">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Shoot on the LC-MS/MS</a:t>
              </a:r>
              <a:endParaRPr lang="en-US" altLang="ja-JP"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角丸四角形 15">
              <a:extLst>
                <a:ext uri="{FF2B5EF4-FFF2-40B4-BE49-F238E27FC236}">
                  <a16:creationId xmlns:a16="http://schemas.microsoft.com/office/drawing/2014/main" id="{6CE97B26-1164-48DF-87A0-C7BFADCE21CA}"/>
                </a:ext>
              </a:extLst>
            </p:cNvPr>
            <p:cNvSpPr/>
            <p:nvPr/>
          </p:nvSpPr>
          <p:spPr>
            <a:xfrm>
              <a:off x="2987040" y="1233797"/>
              <a:ext cx="2926080" cy="109728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Pass sample through Strata C18-E and Strata X-CW</a:t>
              </a:r>
            </a:p>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Pass 4 mL acetonitrile + </a:t>
              </a:r>
            </a:p>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0.15 mL ammonium </a:t>
              </a:r>
              <a:r>
                <a:rPr lang="en-US" altLang="ja-JP" sz="1400"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formate</a:t>
              </a:r>
              <a:endPar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 name="角丸四角形 16">
              <a:extLst>
                <a:ext uri="{FF2B5EF4-FFF2-40B4-BE49-F238E27FC236}">
                  <a16:creationId xmlns:a16="http://schemas.microsoft.com/office/drawing/2014/main" id="{4F4AB566-1CB4-4CA4-9378-B82A9E5A6A98}"/>
                </a:ext>
              </a:extLst>
            </p:cNvPr>
            <p:cNvSpPr/>
            <p:nvPr/>
          </p:nvSpPr>
          <p:spPr>
            <a:xfrm>
              <a:off x="6316006" y="1233797"/>
              <a:ext cx="2926080" cy="1097280"/>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Pass sample through </a:t>
              </a:r>
            </a:p>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Strata X-AW</a:t>
              </a:r>
            </a:p>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Pass 4 mL acetonitrile + </a:t>
              </a:r>
            </a:p>
            <a:p>
              <a:pPr lvl="0" algn="ctr"/>
              <a:r>
                <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0.15 mL ammonium </a:t>
              </a:r>
              <a:r>
                <a:rPr lang="en-US" altLang="ja-JP" sz="1400"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formate</a:t>
              </a:r>
              <a:endParaRPr lang="en-US" altLang="ja-JP"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 name="下矢印 17">
              <a:extLst>
                <a:ext uri="{FF2B5EF4-FFF2-40B4-BE49-F238E27FC236}">
                  <a16:creationId xmlns:a16="http://schemas.microsoft.com/office/drawing/2014/main" id="{3DBDB2F7-BB0F-4637-90B7-448149AFBE35}"/>
                </a:ext>
              </a:extLst>
            </p:cNvPr>
            <p:cNvSpPr/>
            <p:nvPr/>
          </p:nvSpPr>
          <p:spPr>
            <a:xfrm>
              <a:off x="4396080" y="2347108"/>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0" name="下矢印 25">
              <a:extLst>
                <a:ext uri="{FF2B5EF4-FFF2-40B4-BE49-F238E27FC236}">
                  <a16:creationId xmlns:a16="http://schemas.microsoft.com/office/drawing/2014/main" id="{06EC6A5F-A6AC-4825-8126-BB485B229AFD}"/>
                </a:ext>
              </a:extLst>
            </p:cNvPr>
            <p:cNvSpPr/>
            <p:nvPr/>
          </p:nvSpPr>
          <p:spPr>
            <a:xfrm>
              <a:off x="4396080" y="1067167"/>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下矢印 26">
              <a:extLst>
                <a:ext uri="{FF2B5EF4-FFF2-40B4-BE49-F238E27FC236}">
                  <a16:creationId xmlns:a16="http://schemas.microsoft.com/office/drawing/2014/main" id="{370BBA46-27F4-4573-A6D7-AE68377E286E}"/>
                </a:ext>
              </a:extLst>
            </p:cNvPr>
            <p:cNvSpPr/>
            <p:nvPr/>
          </p:nvSpPr>
          <p:spPr>
            <a:xfrm>
              <a:off x="7725046" y="1067167"/>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 name="下矢印 25">
              <a:extLst>
                <a:ext uri="{FF2B5EF4-FFF2-40B4-BE49-F238E27FC236}">
                  <a16:creationId xmlns:a16="http://schemas.microsoft.com/office/drawing/2014/main" id="{163BAD4C-6AAE-482D-B511-C72C941EA6F7}"/>
                </a:ext>
              </a:extLst>
            </p:cNvPr>
            <p:cNvSpPr/>
            <p:nvPr/>
          </p:nvSpPr>
          <p:spPr>
            <a:xfrm>
              <a:off x="4396080" y="3326923"/>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下矢印 26">
              <a:extLst>
                <a:ext uri="{FF2B5EF4-FFF2-40B4-BE49-F238E27FC236}">
                  <a16:creationId xmlns:a16="http://schemas.microsoft.com/office/drawing/2014/main" id="{8201F287-5C70-45E4-87F3-6B83588AF8E3}"/>
                </a:ext>
              </a:extLst>
            </p:cNvPr>
            <p:cNvSpPr/>
            <p:nvPr/>
          </p:nvSpPr>
          <p:spPr>
            <a:xfrm>
              <a:off x="7725046" y="3326923"/>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下矢印 17">
              <a:extLst>
                <a:ext uri="{FF2B5EF4-FFF2-40B4-BE49-F238E27FC236}">
                  <a16:creationId xmlns:a16="http://schemas.microsoft.com/office/drawing/2014/main" id="{4CB6B464-9D24-4E74-8B5F-21F5FF482EAD}"/>
                </a:ext>
              </a:extLst>
            </p:cNvPr>
            <p:cNvSpPr/>
            <p:nvPr/>
          </p:nvSpPr>
          <p:spPr>
            <a:xfrm>
              <a:off x="7725046" y="2347108"/>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84BF0E75-8D67-4AE4-8466-43B953B8590B}"/>
                </a:ext>
              </a:extLst>
            </p:cNvPr>
            <p:cNvSpPr txBox="1"/>
            <p:nvPr/>
          </p:nvSpPr>
          <p:spPr>
            <a:xfrm>
              <a:off x="255496" y="2250176"/>
              <a:ext cx="2340272" cy="1328023"/>
            </a:xfrm>
            <a:prstGeom prst="round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dirty="0"/>
                <a:t>For most samples, analysis can be performed after this step</a:t>
              </a:r>
            </a:p>
          </p:txBody>
        </p:sp>
        <p:sp>
          <p:nvSpPr>
            <p:cNvPr id="33" name="Arrow: Right 32">
              <a:extLst>
                <a:ext uri="{FF2B5EF4-FFF2-40B4-BE49-F238E27FC236}">
                  <a16:creationId xmlns:a16="http://schemas.microsoft.com/office/drawing/2014/main" id="{7479F22D-7047-4547-B1D1-4144E9F412B4}"/>
                </a:ext>
              </a:extLst>
            </p:cNvPr>
            <p:cNvSpPr/>
            <p:nvPr/>
          </p:nvSpPr>
          <p:spPr>
            <a:xfrm>
              <a:off x="2600653" y="2662160"/>
              <a:ext cx="402886" cy="504056"/>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grpSp>
      <p:sp>
        <p:nvSpPr>
          <p:cNvPr id="22" name="下矢印 25">
            <a:extLst>
              <a:ext uri="{FF2B5EF4-FFF2-40B4-BE49-F238E27FC236}">
                <a16:creationId xmlns:a16="http://schemas.microsoft.com/office/drawing/2014/main" id="{ADA4A962-D7D6-4540-8794-4721D05040B6}"/>
              </a:ext>
            </a:extLst>
          </p:cNvPr>
          <p:cNvSpPr/>
          <p:nvPr/>
        </p:nvSpPr>
        <p:spPr>
          <a:xfrm>
            <a:off x="4396080" y="4795103"/>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下矢印 26">
            <a:extLst>
              <a:ext uri="{FF2B5EF4-FFF2-40B4-BE49-F238E27FC236}">
                <a16:creationId xmlns:a16="http://schemas.microsoft.com/office/drawing/2014/main" id="{68121AD2-37E2-4D89-AA30-432DCF260AC8}"/>
              </a:ext>
            </a:extLst>
          </p:cNvPr>
          <p:cNvSpPr/>
          <p:nvPr/>
        </p:nvSpPr>
        <p:spPr>
          <a:xfrm>
            <a:off x="7725046" y="4795103"/>
            <a:ext cx="108000" cy="144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04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2EDCFA-BC38-414F-B265-5C456664D58E}"/>
              </a:ext>
            </a:extLst>
          </p:cNvPr>
          <p:cNvSpPr txBox="1"/>
          <p:nvPr/>
        </p:nvSpPr>
        <p:spPr>
          <a:xfrm>
            <a:off x="3607369" y="476672"/>
            <a:ext cx="4977262"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mj-lt"/>
              </a:rPr>
              <a:t>Extraction Methods</a:t>
            </a:r>
          </a:p>
        </p:txBody>
      </p:sp>
      <p:sp>
        <p:nvSpPr>
          <p:cNvPr id="3" name="TextBox 2">
            <a:extLst>
              <a:ext uri="{FF2B5EF4-FFF2-40B4-BE49-F238E27FC236}">
                <a16:creationId xmlns:a16="http://schemas.microsoft.com/office/drawing/2014/main" id="{5521879C-9B64-47F6-BB5F-FA2A11E52E01}"/>
              </a:ext>
            </a:extLst>
          </p:cNvPr>
          <p:cNvSpPr txBox="1"/>
          <p:nvPr/>
        </p:nvSpPr>
        <p:spPr>
          <a:xfrm>
            <a:off x="1271464" y="1700808"/>
            <a:ext cx="9865096"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mn-lt"/>
              </a:rPr>
              <a:t>Both the acid/neutral and basic methods contain a similar number of steps and can be carried out </a:t>
            </a:r>
            <a:r>
              <a:rPr lang="en-US" sz="2800" b="1" dirty="0">
                <a:latin typeface="+mn-lt"/>
              </a:rPr>
              <a:t>simultaneously</a:t>
            </a:r>
          </a:p>
          <a:p>
            <a:pPr marL="285750" indent="-285750">
              <a:buFont typeface="Arial" panose="020B0604020202020204" pitchFamily="34" charset="0"/>
              <a:buChar char="•"/>
            </a:pPr>
            <a:r>
              <a:rPr lang="en-US" sz="2800" b="1" dirty="0">
                <a:latin typeface="+mn-lt"/>
              </a:rPr>
              <a:t>Total extraction time </a:t>
            </a:r>
            <a:r>
              <a:rPr lang="en-US" sz="2800" dirty="0">
                <a:latin typeface="+mn-lt"/>
              </a:rPr>
              <a:t>is </a:t>
            </a:r>
            <a:r>
              <a:rPr lang="en-US" sz="2800" b="1" dirty="0">
                <a:latin typeface="+mn-lt"/>
              </a:rPr>
              <a:t>2-3 hours</a:t>
            </a:r>
            <a:r>
              <a:rPr lang="en-US" sz="2800" dirty="0">
                <a:latin typeface="+mn-lt"/>
              </a:rPr>
              <a:t>, depending on the number and the condition of the samples</a:t>
            </a:r>
          </a:p>
          <a:p>
            <a:pPr marL="285750" indent="-285750">
              <a:buFont typeface="Arial" panose="020B0604020202020204" pitchFamily="34" charset="0"/>
              <a:buChar char="•"/>
            </a:pPr>
            <a:r>
              <a:rPr lang="en-US" sz="2800" dirty="0">
                <a:latin typeface="+mn-lt"/>
              </a:rPr>
              <a:t>After GC-MS analysis, the samples can be re-evaporated and analyzed by HPLC, LC-MS, or LC-MS/MS</a:t>
            </a:r>
          </a:p>
          <a:p>
            <a:pPr marL="285750" indent="-285750">
              <a:buFont typeface="Arial" panose="020B0604020202020204" pitchFamily="34" charset="0"/>
              <a:buChar char="•"/>
            </a:pPr>
            <a:r>
              <a:rPr lang="en-US" sz="2800" dirty="0">
                <a:latin typeface="+mn-lt"/>
              </a:rPr>
              <a:t>Addition of deuterated internal standards allows for semi-quantitative analysis of some compounds</a:t>
            </a:r>
          </a:p>
        </p:txBody>
      </p:sp>
    </p:spTree>
    <p:extLst>
      <p:ext uri="{BB962C8B-B14F-4D97-AF65-F5344CB8AC3E}">
        <p14:creationId xmlns:p14="http://schemas.microsoft.com/office/powerpoint/2010/main" val="4142963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a:extLst>
              <a:ext uri="{FF2B5EF4-FFF2-40B4-BE49-F238E27FC236}">
                <a16:creationId xmlns:a16="http://schemas.microsoft.com/office/drawing/2014/main" id="{820856F7-1855-452B-B6FE-0126A3D8D5D8}"/>
              </a:ext>
            </a:extLst>
          </p:cNvPr>
          <p:cNvSpPr/>
          <p:nvPr/>
        </p:nvSpPr>
        <p:spPr>
          <a:xfrm>
            <a:off x="3071664" y="297033"/>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sz="4000" b="1" dirty="0">
                <a:effectLst>
                  <a:outerShdw blurRad="38100" dist="38100" dir="2700000" algn="tl">
                    <a:srgbClr val="000000">
                      <a:alpha val="43137"/>
                    </a:srgbClr>
                  </a:outerShdw>
                </a:effectLst>
                <a:latin typeface="+mj-lt"/>
              </a:rPr>
              <a:t>Instrumental Analysis</a:t>
            </a:r>
            <a:endParaRPr kumimoji="1" lang="ja-JP" altLang="en-US" sz="4000" b="1" dirty="0">
              <a:effectLst>
                <a:outerShdw blurRad="38100" dist="38100" dir="2700000" algn="tl">
                  <a:srgbClr val="000000">
                    <a:alpha val="43137"/>
                  </a:srgbClr>
                </a:outerShdw>
              </a:effectLst>
              <a:latin typeface="+mj-lt"/>
            </a:endParaRPr>
          </a:p>
        </p:txBody>
      </p:sp>
      <p:sp>
        <p:nvSpPr>
          <p:cNvPr id="3" name="TextBox 2">
            <a:extLst>
              <a:ext uri="{FF2B5EF4-FFF2-40B4-BE49-F238E27FC236}">
                <a16:creationId xmlns:a16="http://schemas.microsoft.com/office/drawing/2014/main" id="{ED9C419C-DC5A-41B7-A7B9-9489525FE1D2}"/>
              </a:ext>
            </a:extLst>
          </p:cNvPr>
          <p:cNvSpPr txBox="1"/>
          <p:nvPr/>
        </p:nvSpPr>
        <p:spPr>
          <a:xfrm>
            <a:off x="484170" y="1412776"/>
            <a:ext cx="4989998"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mn-lt"/>
              </a:rPr>
              <a:t>Initial screening performed by GC-MS</a:t>
            </a:r>
          </a:p>
          <a:p>
            <a:pPr marL="285750" indent="-285750">
              <a:buFont typeface="Arial" panose="020B0604020202020204" pitchFamily="34" charset="0"/>
              <a:buChar char="•"/>
            </a:pPr>
            <a:r>
              <a:rPr lang="en-US" sz="2800" i="1" dirty="0">
                <a:latin typeface="+mn-lt"/>
              </a:rPr>
              <a:t>Instrument:</a:t>
            </a:r>
            <a:r>
              <a:rPr lang="en-US" sz="2800" dirty="0">
                <a:latin typeface="+mn-lt"/>
              </a:rPr>
              <a:t> </a:t>
            </a:r>
          </a:p>
          <a:p>
            <a:pPr lvl="1"/>
            <a:r>
              <a:rPr lang="en-US" sz="2800" dirty="0">
                <a:latin typeface="+mn-lt"/>
              </a:rPr>
              <a:t>Shimadzu TQ8030</a:t>
            </a:r>
          </a:p>
        </p:txBody>
      </p:sp>
      <p:pic>
        <p:nvPicPr>
          <p:cNvPr id="4" name="コンテンツ プレースホルダー 4">
            <a:extLst>
              <a:ext uri="{FF2B5EF4-FFF2-40B4-BE49-F238E27FC236}">
                <a16:creationId xmlns:a16="http://schemas.microsoft.com/office/drawing/2014/main" id="{ACC4EA37-C57B-4A3E-BD86-5698A6EF9E1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125"/>
          <a:stretch/>
        </p:blipFill>
        <p:spPr bwMode="auto">
          <a:xfrm>
            <a:off x="5663952" y="1196752"/>
            <a:ext cx="6043879" cy="47785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53564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a:extLst>
              <a:ext uri="{FF2B5EF4-FFF2-40B4-BE49-F238E27FC236}">
                <a16:creationId xmlns:a16="http://schemas.microsoft.com/office/drawing/2014/main" id="{405055CD-5E99-4C67-A3C2-22857138AC27}"/>
              </a:ext>
            </a:extLst>
          </p:cNvPr>
          <p:cNvSpPr/>
          <p:nvPr/>
        </p:nvSpPr>
        <p:spPr>
          <a:xfrm>
            <a:off x="1628796" y="153017"/>
            <a:ext cx="9103656"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Capillary Column – Tandem Columns</a:t>
            </a:r>
            <a:endParaRPr kumimoji="1" lang="ja-JP" altLang="en-US" sz="4000" dirty="0">
              <a:effectLst>
                <a:outerShdw blurRad="38100" dist="38100" dir="2700000" algn="tl">
                  <a:srgbClr val="000000">
                    <a:alpha val="43137"/>
                  </a:srgbClr>
                </a:outerShdw>
              </a:effectLst>
              <a:latin typeface="+mj-lt"/>
            </a:endParaRPr>
          </a:p>
        </p:txBody>
      </p:sp>
      <p:grpSp>
        <p:nvGrpSpPr>
          <p:cNvPr id="16" name="Group 15">
            <a:extLst>
              <a:ext uri="{FF2B5EF4-FFF2-40B4-BE49-F238E27FC236}">
                <a16:creationId xmlns:a16="http://schemas.microsoft.com/office/drawing/2014/main" id="{40613D83-168C-40F8-8538-6D6FFC42977A}"/>
              </a:ext>
            </a:extLst>
          </p:cNvPr>
          <p:cNvGrpSpPr/>
          <p:nvPr/>
        </p:nvGrpSpPr>
        <p:grpSpPr>
          <a:xfrm>
            <a:off x="4033590" y="1102666"/>
            <a:ext cx="7967066" cy="4859513"/>
            <a:chOff x="2112467" y="1039496"/>
            <a:chExt cx="7967066" cy="4859513"/>
          </a:xfrm>
        </p:grpSpPr>
        <p:pic>
          <p:nvPicPr>
            <p:cNvPr id="3" name="図 25">
              <a:extLst>
                <a:ext uri="{FF2B5EF4-FFF2-40B4-BE49-F238E27FC236}">
                  <a16:creationId xmlns:a16="http://schemas.microsoft.com/office/drawing/2014/main" id="{462B4C61-50E0-4035-8C0A-001D617B26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86" r="1999" b="12428"/>
            <a:stretch/>
          </p:blipFill>
          <p:spPr>
            <a:xfrm>
              <a:off x="2112467" y="1039496"/>
              <a:ext cx="7967066" cy="4859513"/>
            </a:xfrm>
            <a:prstGeom prst="rect">
              <a:avLst/>
            </a:prstGeom>
            <a:ln>
              <a:noFill/>
            </a:ln>
            <a:effectLst>
              <a:outerShdw blurRad="292100" dist="139700" dir="2700000" algn="tl" rotWithShape="0">
                <a:srgbClr val="333333">
                  <a:alpha val="65000"/>
                </a:srgbClr>
              </a:outerShdw>
            </a:effectLst>
          </p:spPr>
        </p:pic>
        <p:sp>
          <p:nvSpPr>
            <p:cNvPr id="4" name="右矢印 26">
              <a:extLst>
                <a:ext uri="{FF2B5EF4-FFF2-40B4-BE49-F238E27FC236}">
                  <a16:creationId xmlns:a16="http://schemas.microsoft.com/office/drawing/2014/main" id="{27F172D1-AD38-45F1-9AD1-0FF87F411565}"/>
                </a:ext>
              </a:extLst>
            </p:cNvPr>
            <p:cNvSpPr/>
            <p:nvPr/>
          </p:nvSpPr>
          <p:spPr>
            <a:xfrm>
              <a:off x="2382943" y="3021408"/>
              <a:ext cx="1457854" cy="815183"/>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a:t>Pre-column</a:t>
              </a:r>
              <a:endParaRPr kumimoji="1" lang="ja-JP" altLang="en-US" sz="1600" dirty="0"/>
            </a:p>
          </p:txBody>
        </p:sp>
        <p:sp>
          <p:nvSpPr>
            <p:cNvPr id="5" name="左矢印 27">
              <a:extLst>
                <a:ext uri="{FF2B5EF4-FFF2-40B4-BE49-F238E27FC236}">
                  <a16:creationId xmlns:a16="http://schemas.microsoft.com/office/drawing/2014/main" id="{3E372F14-2BCB-42A5-9D70-0257D4B9876B}"/>
                </a:ext>
              </a:extLst>
            </p:cNvPr>
            <p:cNvSpPr/>
            <p:nvPr/>
          </p:nvSpPr>
          <p:spPr>
            <a:xfrm>
              <a:off x="8339591" y="3191238"/>
              <a:ext cx="1596697" cy="1290706"/>
            </a:xfrm>
            <a:prstGeom prst="lef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600" dirty="0"/>
                <a:t>Separation</a:t>
              </a:r>
            </a:p>
            <a:p>
              <a:pPr algn="ctr"/>
              <a:r>
                <a:rPr lang="en-US" altLang="ja-JP" sz="1600" dirty="0"/>
                <a:t>Column</a:t>
              </a:r>
              <a:endParaRPr kumimoji="1" lang="ja-JP" altLang="en-US" sz="1600" dirty="0"/>
            </a:p>
          </p:txBody>
        </p:sp>
        <p:sp>
          <p:nvSpPr>
            <p:cNvPr id="6" name="左矢印 29">
              <a:extLst>
                <a:ext uri="{FF2B5EF4-FFF2-40B4-BE49-F238E27FC236}">
                  <a16:creationId xmlns:a16="http://schemas.microsoft.com/office/drawing/2014/main" id="{1D5E2FB2-209A-48D3-89DC-98D74B46031E}"/>
                </a:ext>
              </a:extLst>
            </p:cNvPr>
            <p:cNvSpPr/>
            <p:nvPr/>
          </p:nvSpPr>
          <p:spPr>
            <a:xfrm>
              <a:off x="6977535" y="5065597"/>
              <a:ext cx="1527276" cy="747251"/>
            </a:xfrm>
            <a:prstGeom prst="lef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dirty="0"/>
                <a:t>Connector</a:t>
              </a:r>
              <a:endParaRPr kumimoji="1" lang="ja-JP" altLang="en-US" dirty="0"/>
            </a:p>
          </p:txBody>
        </p:sp>
        <p:cxnSp>
          <p:nvCxnSpPr>
            <p:cNvPr id="7" name="直線矢印コネクタ 1026">
              <a:extLst>
                <a:ext uri="{FF2B5EF4-FFF2-40B4-BE49-F238E27FC236}">
                  <a16:creationId xmlns:a16="http://schemas.microsoft.com/office/drawing/2014/main" id="{6099D30D-4F58-40A4-A7B6-2BDA55D4E0BD}"/>
                </a:ext>
              </a:extLst>
            </p:cNvPr>
            <p:cNvCxnSpPr>
              <a:cxnSpLocks/>
            </p:cNvCxnSpPr>
            <p:nvPr/>
          </p:nvCxnSpPr>
          <p:spPr>
            <a:xfrm>
              <a:off x="3683203" y="1406646"/>
              <a:ext cx="190500" cy="800100"/>
            </a:xfrm>
            <a:prstGeom prst="straightConnector1">
              <a:avLst/>
            </a:prstGeom>
            <a:ln>
              <a:noFill/>
              <a:tailEnd type="arrow"/>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cxnSp>
        <p:sp>
          <p:nvSpPr>
            <p:cNvPr id="8" name="正方形/長方形 1029">
              <a:extLst>
                <a:ext uri="{FF2B5EF4-FFF2-40B4-BE49-F238E27FC236}">
                  <a16:creationId xmlns:a16="http://schemas.microsoft.com/office/drawing/2014/main" id="{A706632F-E3F7-4902-BB67-B4FFEB46E842}"/>
                </a:ext>
              </a:extLst>
            </p:cNvPr>
            <p:cNvSpPr/>
            <p:nvPr/>
          </p:nvSpPr>
          <p:spPr>
            <a:xfrm>
              <a:off x="3949257" y="1415241"/>
              <a:ext cx="1423143" cy="62594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a:t>From</a:t>
              </a:r>
              <a:r>
                <a:rPr kumimoji="1" lang="en-US" altLang="ja-JP" dirty="0"/>
                <a:t> the injector</a:t>
              </a:r>
              <a:endParaRPr kumimoji="1" lang="ja-JP" altLang="en-US" dirty="0"/>
            </a:p>
          </p:txBody>
        </p:sp>
        <p:cxnSp>
          <p:nvCxnSpPr>
            <p:cNvPr id="9" name="直線矢印コネクタ 1031">
              <a:extLst>
                <a:ext uri="{FF2B5EF4-FFF2-40B4-BE49-F238E27FC236}">
                  <a16:creationId xmlns:a16="http://schemas.microsoft.com/office/drawing/2014/main" id="{CB8AF57B-1036-47DE-A7DB-8AD6CE231A2B}"/>
                </a:ext>
              </a:extLst>
            </p:cNvPr>
            <p:cNvCxnSpPr>
              <a:cxnSpLocks/>
            </p:cNvCxnSpPr>
            <p:nvPr/>
          </p:nvCxnSpPr>
          <p:spPr>
            <a:xfrm flipV="1">
              <a:off x="9080429" y="1879000"/>
              <a:ext cx="762000" cy="10668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0" name="正方形/長方形 1032">
              <a:extLst>
                <a:ext uri="{FF2B5EF4-FFF2-40B4-BE49-F238E27FC236}">
                  <a16:creationId xmlns:a16="http://schemas.microsoft.com/office/drawing/2014/main" id="{9DD532D3-36D5-4A2A-BA4B-189EA258E411}"/>
                </a:ext>
              </a:extLst>
            </p:cNvPr>
            <p:cNvSpPr/>
            <p:nvPr/>
          </p:nvSpPr>
          <p:spPr>
            <a:xfrm>
              <a:off x="7706463" y="1418777"/>
              <a:ext cx="1596697" cy="64008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dirty="0"/>
                <a:t>To the detector</a:t>
              </a:r>
              <a:endParaRPr kumimoji="1" lang="ja-JP" altLang="en-US" dirty="0"/>
            </a:p>
          </p:txBody>
        </p:sp>
        <p:cxnSp>
          <p:nvCxnSpPr>
            <p:cNvPr id="13" name="直線矢印コネクタ 1031">
              <a:extLst>
                <a:ext uri="{FF2B5EF4-FFF2-40B4-BE49-F238E27FC236}">
                  <a16:creationId xmlns:a16="http://schemas.microsoft.com/office/drawing/2014/main" id="{1A958B6C-33F0-4AB8-8CE9-8F88BF92FA74}"/>
                </a:ext>
              </a:extLst>
            </p:cNvPr>
            <p:cNvCxnSpPr>
              <a:cxnSpLocks/>
            </p:cNvCxnSpPr>
            <p:nvPr/>
          </p:nvCxnSpPr>
          <p:spPr>
            <a:xfrm>
              <a:off x="3607649" y="1402635"/>
              <a:ext cx="266054" cy="108561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grpSp>
      <p:sp>
        <p:nvSpPr>
          <p:cNvPr id="17" name="TextBox 16">
            <a:extLst>
              <a:ext uri="{FF2B5EF4-FFF2-40B4-BE49-F238E27FC236}">
                <a16:creationId xmlns:a16="http://schemas.microsoft.com/office/drawing/2014/main" id="{764C2F26-AC90-457E-9A72-342A5870ADA0}"/>
              </a:ext>
            </a:extLst>
          </p:cNvPr>
          <p:cNvSpPr txBox="1"/>
          <p:nvPr/>
        </p:nvSpPr>
        <p:spPr>
          <a:xfrm>
            <a:off x="191344" y="1331820"/>
            <a:ext cx="3842246" cy="4401205"/>
          </a:xfrm>
          <a:prstGeom prst="rect">
            <a:avLst/>
          </a:prstGeom>
          <a:noFill/>
        </p:spPr>
        <p:txBody>
          <a:bodyPr wrap="square" rtlCol="0">
            <a:spAutoFit/>
          </a:bodyPr>
          <a:lstStyle/>
          <a:p>
            <a:pPr marL="285750" indent="-285750">
              <a:buFont typeface="Arial" panose="020B0604020202020204" pitchFamily="34" charset="0"/>
              <a:buChar char="•"/>
            </a:pPr>
            <a:r>
              <a:rPr lang="en-US" sz="2800" i="1" dirty="0">
                <a:latin typeface="+mn-lt"/>
              </a:rPr>
              <a:t>Pre-column:</a:t>
            </a:r>
          </a:p>
          <a:p>
            <a:pPr lvl="1"/>
            <a:r>
              <a:rPr lang="en-US" sz="2800" dirty="0">
                <a:latin typeface="+mn-lt"/>
              </a:rPr>
              <a:t>ZB-</a:t>
            </a:r>
            <a:r>
              <a:rPr lang="en-US" sz="2800" dirty="0" err="1">
                <a:latin typeface="+mn-lt"/>
              </a:rPr>
              <a:t>SemiVolatiles</a:t>
            </a:r>
            <a:endParaRPr lang="en-US" sz="2800" dirty="0">
              <a:latin typeface="+mn-lt"/>
            </a:endParaRPr>
          </a:p>
          <a:p>
            <a:pPr lvl="1"/>
            <a:r>
              <a:rPr lang="en-US" sz="2800" dirty="0">
                <a:latin typeface="+mn-lt"/>
              </a:rPr>
              <a:t>(2 m x 0.18 mm I.D. x 0.36 </a:t>
            </a:r>
            <a:r>
              <a:rPr lang="el-GR" sz="2800" dirty="0">
                <a:latin typeface="+mn-lt"/>
                <a:cs typeface="Arial" panose="020B0604020202020204" pitchFamily="34" charset="0"/>
              </a:rPr>
              <a:t>μ</a:t>
            </a:r>
            <a:r>
              <a:rPr lang="en-US" sz="2800" dirty="0">
                <a:latin typeface="+mn-lt"/>
                <a:cs typeface="Arial" panose="020B0604020202020204" pitchFamily="34" charset="0"/>
              </a:rPr>
              <a:t>m </a:t>
            </a:r>
            <a:r>
              <a:rPr lang="en-US" sz="2800" dirty="0" err="1">
                <a:latin typeface="+mn-lt"/>
                <a:cs typeface="Arial" panose="020B0604020202020204" pitchFamily="34" charset="0"/>
              </a:rPr>
              <a:t>df</a:t>
            </a:r>
            <a:r>
              <a:rPr lang="en-US" sz="2800" dirty="0">
                <a:latin typeface="+mn-lt"/>
                <a:cs typeface="Arial" panose="020B0604020202020204" pitchFamily="34" charset="0"/>
              </a:rPr>
              <a:t>) (</a:t>
            </a:r>
            <a:r>
              <a:rPr lang="en-US" sz="2800" dirty="0" err="1">
                <a:latin typeface="+mn-lt"/>
                <a:cs typeface="Arial" panose="020B0604020202020204" pitchFamily="34" charset="0"/>
              </a:rPr>
              <a:t>Phenomenex</a:t>
            </a:r>
            <a:r>
              <a:rPr lang="en-US" sz="2800" dirty="0">
                <a:latin typeface="+mn-lt"/>
                <a:cs typeface="Arial" panose="020B0604020202020204" pitchFamily="34" charset="0"/>
              </a:rPr>
              <a:t>)</a:t>
            </a:r>
          </a:p>
          <a:p>
            <a:pPr marL="285750" indent="-285750">
              <a:buFont typeface="Arial" panose="020B0604020202020204" pitchFamily="34" charset="0"/>
              <a:buChar char="•"/>
            </a:pPr>
            <a:r>
              <a:rPr lang="en-US" sz="2800" i="1" dirty="0">
                <a:latin typeface="+mn-lt"/>
                <a:cs typeface="Arial" panose="020B0604020202020204" pitchFamily="34" charset="0"/>
              </a:rPr>
              <a:t>Separation column</a:t>
            </a:r>
            <a:r>
              <a:rPr lang="en-US" sz="2800" i="1" dirty="0">
                <a:latin typeface="+mn-lt"/>
              </a:rPr>
              <a:t>:</a:t>
            </a:r>
          </a:p>
          <a:p>
            <a:pPr lvl="1"/>
            <a:r>
              <a:rPr lang="en-US" sz="2800" dirty="0">
                <a:latin typeface="+mn-lt"/>
              </a:rPr>
              <a:t>BPX5</a:t>
            </a:r>
          </a:p>
          <a:p>
            <a:pPr lvl="1"/>
            <a:r>
              <a:rPr lang="en-US" sz="2800" dirty="0">
                <a:latin typeface="+mn-lt"/>
              </a:rPr>
              <a:t>(4 m x 0.15 mm I.D. x 0.25 </a:t>
            </a:r>
            <a:r>
              <a:rPr lang="el-GR" sz="2800" dirty="0">
                <a:latin typeface="+mn-lt"/>
                <a:cs typeface="Arial" panose="020B0604020202020204" pitchFamily="34" charset="0"/>
              </a:rPr>
              <a:t>μ</a:t>
            </a:r>
            <a:r>
              <a:rPr lang="en-US" sz="2800" dirty="0">
                <a:latin typeface="+mn-lt"/>
                <a:cs typeface="Arial" panose="020B0604020202020204" pitchFamily="34" charset="0"/>
              </a:rPr>
              <a:t>m </a:t>
            </a:r>
            <a:r>
              <a:rPr lang="en-US" sz="2800" dirty="0" err="1">
                <a:latin typeface="+mn-lt"/>
                <a:cs typeface="Arial" panose="020B0604020202020204" pitchFamily="34" charset="0"/>
              </a:rPr>
              <a:t>df</a:t>
            </a:r>
            <a:r>
              <a:rPr lang="en-US" sz="2800" dirty="0">
                <a:latin typeface="+mn-lt"/>
                <a:cs typeface="Arial" panose="020B0604020202020204" pitchFamily="34" charset="0"/>
              </a:rPr>
              <a:t>)</a:t>
            </a:r>
          </a:p>
          <a:p>
            <a:pPr lvl="1"/>
            <a:r>
              <a:rPr lang="en-US" sz="2800" dirty="0">
                <a:latin typeface="+mn-lt"/>
                <a:cs typeface="Arial" panose="020B0604020202020204" pitchFamily="34" charset="0"/>
              </a:rPr>
              <a:t>(SGE)</a:t>
            </a:r>
            <a:endParaRPr lang="en-US" sz="2800" dirty="0">
              <a:latin typeface="+mn-lt"/>
            </a:endParaRPr>
          </a:p>
        </p:txBody>
      </p:sp>
    </p:spTree>
    <p:extLst>
      <p:ext uri="{BB962C8B-B14F-4D97-AF65-F5344CB8AC3E}">
        <p14:creationId xmlns:p14="http://schemas.microsoft.com/office/powerpoint/2010/main" val="3164198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a:extLst>
              <a:ext uri="{FF2B5EF4-FFF2-40B4-BE49-F238E27FC236}">
                <a16:creationId xmlns:a16="http://schemas.microsoft.com/office/drawing/2014/main" id="{A61E9197-8209-4A00-8FA3-DA4F2597EC53}"/>
              </a:ext>
            </a:extLst>
          </p:cNvPr>
          <p:cNvSpPr/>
          <p:nvPr/>
        </p:nvSpPr>
        <p:spPr>
          <a:xfrm>
            <a:off x="263036" y="362035"/>
            <a:ext cx="5138777" cy="133877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sz="3600" dirty="0">
                <a:effectLst>
                  <a:outerShdw blurRad="38100" dist="38100" dir="2700000" algn="tl">
                    <a:srgbClr val="000000">
                      <a:alpha val="43137"/>
                    </a:srgbClr>
                  </a:outerShdw>
                </a:effectLst>
                <a:latin typeface="+mj-lt"/>
              </a:rPr>
              <a:t>Fast</a:t>
            </a:r>
          </a:p>
          <a:p>
            <a:pPr algn="ctr"/>
            <a:r>
              <a:rPr lang="en-US" altLang="ja-JP" sz="3600" dirty="0">
                <a:effectLst>
                  <a:outerShdw blurRad="38100" dist="38100" dir="2700000" algn="tl">
                    <a:srgbClr val="000000">
                      <a:alpha val="43137"/>
                    </a:srgbClr>
                  </a:outerShdw>
                </a:effectLst>
                <a:latin typeface="+mj-lt"/>
              </a:rPr>
              <a:t>Gas Chromatography</a:t>
            </a:r>
            <a:endParaRPr kumimoji="1" lang="ja-JP" altLang="en-US" sz="3600" dirty="0">
              <a:effectLst>
                <a:outerShdw blurRad="38100" dist="38100" dir="2700000" algn="tl">
                  <a:srgbClr val="000000">
                    <a:alpha val="43137"/>
                  </a:srgbClr>
                </a:outerShdw>
              </a:effectLst>
              <a:latin typeface="+mj-lt"/>
            </a:endParaRPr>
          </a:p>
        </p:txBody>
      </p:sp>
      <p:pic>
        <p:nvPicPr>
          <p:cNvPr id="354" name="Picture 353" descr="A screen shot of a computer&#10;&#10;Description generated with high confidence">
            <a:extLst>
              <a:ext uri="{FF2B5EF4-FFF2-40B4-BE49-F238E27FC236}">
                <a16:creationId xmlns:a16="http://schemas.microsoft.com/office/drawing/2014/main" id="{7A84A27D-F823-4CFB-9F4E-1F0175FB8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1944" y="2852936"/>
            <a:ext cx="6505240" cy="3287736"/>
          </a:xfrm>
          <a:prstGeom prst="rect">
            <a:avLst/>
          </a:prstGeom>
        </p:spPr>
      </p:pic>
      <p:pic>
        <p:nvPicPr>
          <p:cNvPr id="356" name="Picture 355" descr="A close up of a light&#10;&#10;Description generated with high confidence">
            <a:extLst>
              <a:ext uri="{FF2B5EF4-FFF2-40B4-BE49-F238E27FC236}">
                <a16:creationId xmlns:a16="http://schemas.microsoft.com/office/drawing/2014/main" id="{5E227C95-4DDE-4FB2-9510-32C7592253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1944" y="9999"/>
            <a:ext cx="6445189" cy="2610107"/>
          </a:xfrm>
          <a:prstGeom prst="rect">
            <a:avLst/>
          </a:prstGeom>
        </p:spPr>
      </p:pic>
      <p:sp>
        <p:nvSpPr>
          <p:cNvPr id="357" name="TextBox 356">
            <a:extLst>
              <a:ext uri="{FF2B5EF4-FFF2-40B4-BE49-F238E27FC236}">
                <a16:creationId xmlns:a16="http://schemas.microsoft.com/office/drawing/2014/main" id="{704631DE-2B28-4E7B-8CFD-7958DD9E63A3}"/>
              </a:ext>
            </a:extLst>
          </p:cNvPr>
          <p:cNvSpPr txBox="1"/>
          <p:nvPr/>
        </p:nvSpPr>
        <p:spPr>
          <a:xfrm>
            <a:off x="6214453" y="404664"/>
            <a:ext cx="3697971" cy="1077218"/>
          </a:xfrm>
          <a:prstGeom prst="rect">
            <a:avLst/>
          </a:prstGeom>
          <a:noFill/>
        </p:spPr>
        <p:txBody>
          <a:bodyPr wrap="square" rtlCol="0">
            <a:spAutoFit/>
          </a:bodyPr>
          <a:lstStyle/>
          <a:p>
            <a:r>
              <a:rPr lang="en-US" sz="3200" dirty="0">
                <a:latin typeface="+mn-lt"/>
              </a:rPr>
              <a:t>Normal Conditions</a:t>
            </a:r>
          </a:p>
          <a:p>
            <a:r>
              <a:rPr lang="en-US" sz="3200" dirty="0">
                <a:latin typeface="+mn-lt"/>
              </a:rPr>
              <a:t>RT: 23.7 min</a:t>
            </a:r>
          </a:p>
        </p:txBody>
      </p:sp>
      <p:sp>
        <p:nvSpPr>
          <p:cNvPr id="358" name="TextBox 357">
            <a:extLst>
              <a:ext uri="{FF2B5EF4-FFF2-40B4-BE49-F238E27FC236}">
                <a16:creationId xmlns:a16="http://schemas.microsoft.com/office/drawing/2014/main" id="{6C1593AA-8DEE-44A5-AE35-0A491D73AC9F}"/>
              </a:ext>
            </a:extLst>
          </p:cNvPr>
          <p:cNvSpPr txBox="1"/>
          <p:nvPr/>
        </p:nvSpPr>
        <p:spPr>
          <a:xfrm>
            <a:off x="6223829" y="3167171"/>
            <a:ext cx="3672408" cy="1077218"/>
          </a:xfrm>
          <a:prstGeom prst="rect">
            <a:avLst/>
          </a:prstGeom>
          <a:noFill/>
        </p:spPr>
        <p:txBody>
          <a:bodyPr wrap="square" rtlCol="0">
            <a:spAutoFit/>
          </a:bodyPr>
          <a:lstStyle/>
          <a:p>
            <a:r>
              <a:rPr lang="en-US" sz="3200" dirty="0">
                <a:latin typeface="+mn-lt"/>
              </a:rPr>
              <a:t>Fast GC-MS</a:t>
            </a:r>
          </a:p>
          <a:p>
            <a:r>
              <a:rPr lang="en-US" sz="3200" dirty="0">
                <a:latin typeface="+mn-lt"/>
              </a:rPr>
              <a:t>RT: 5.25 min</a:t>
            </a:r>
          </a:p>
        </p:txBody>
      </p:sp>
      <p:sp>
        <p:nvSpPr>
          <p:cNvPr id="360" name="TextBox 359">
            <a:extLst>
              <a:ext uri="{FF2B5EF4-FFF2-40B4-BE49-F238E27FC236}">
                <a16:creationId xmlns:a16="http://schemas.microsoft.com/office/drawing/2014/main" id="{8E59A74F-1552-4537-94C8-4519F4AC60C9}"/>
              </a:ext>
            </a:extLst>
          </p:cNvPr>
          <p:cNvSpPr txBox="1"/>
          <p:nvPr/>
        </p:nvSpPr>
        <p:spPr>
          <a:xfrm>
            <a:off x="496617" y="2204864"/>
            <a:ext cx="4671615"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mn-lt"/>
              </a:rPr>
              <a:t>Faster retention times</a:t>
            </a:r>
          </a:p>
          <a:p>
            <a:pPr lvl="2"/>
            <a:r>
              <a:rPr lang="en-US" sz="2800" dirty="0">
                <a:latin typeface="+mn-lt"/>
              </a:rPr>
              <a:t>Approximately 4.5 faster than normal conditions</a:t>
            </a:r>
          </a:p>
          <a:p>
            <a:pPr marL="457200" indent="-457200">
              <a:buFont typeface="Arial" panose="020B0604020202020204" pitchFamily="34" charset="0"/>
              <a:buChar char="•"/>
            </a:pPr>
            <a:r>
              <a:rPr lang="en-US" sz="2800" i="1" dirty="0">
                <a:latin typeface="+mn-lt"/>
              </a:rPr>
              <a:t>Example:</a:t>
            </a:r>
          </a:p>
          <a:p>
            <a:pPr lvl="2"/>
            <a:r>
              <a:rPr lang="en-US" sz="2800" dirty="0">
                <a:latin typeface="+mn-lt"/>
              </a:rPr>
              <a:t>Suvorexant</a:t>
            </a:r>
          </a:p>
        </p:txBody>
      </p:sp>
    </p:spTree>
    <p:extLst>
      <p:ext uri="{BB962C8B-B14F-4D97-AF65-F5344CB8AC3E}">
        <p14:creationId xmlns:p14="http://schemas.microsoft.com/office/powerpoint/2010/main" val="42345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a:extLst>
              <a:ext uri="{FF2B5EF4-FFF2-40B4-BE49-F238E27FC236}">
                <a16:creationId xmlns:a16="http://schemas.microsoft.com/office/drawing/2014/main" id="{DC051312-7E38-4EAA-AC80-4CF004B7381C}"/>
              </a:ext>
            </a:extLst>
          </p:cNvPr>
          <p:cNvSpPr/>
          <p:nvPr/>
        </p:nvSpPr>
        <p:spPr>
          <a:xfrm>
            <a:off x="3071664" y="297033"/>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sz="4000" dirty="0">
                <a:effectLst>
                  <a:outerShdw blurRad="38100" dist="38100" dir="2700000" algn="tl">
                    <a:srgbClr val="000000">
                      <a:alpha val="43137"/>
                    </a:srgbClr>
                  </a:outerShdw>
                </a:effectLst>
                <a:latin typeface="+mj-lt"/>
              </a:rPr>
              <a:t>Instrument Conditions</a:t>
            </a:r>
            <a:endParaRPr kumimoji="1" lang="ja-JP" altLang="en-US" sz="4000" dirty="0">
              <a:effectLst>
                <a:outerShdw blurRad="38100" dist="38100" dir="2700000" algn="tl">
                  <a:srgbClr val="000000">
                    <a:alpha val="43137"/>
                  </a:srgbClr>
                </a:outerShdw>
              </a:effectLst>
              <a:latin typeface="+mj-lt"/>
            </a:endParaRPr>
          </a:p>
        </p:txBody>
      </p:sp>
      <p:sp>
        <p:nvSpPr>
          <p:cNvPr id="3" name="TextBox 2">
            <a:extLst>
              <a:ext uri="{FF2B5EF4-FFF2-40B4-BE49-F238E27FC236}">
                <a16:creationId xmlns:a16="http://schemas.microsoft.com/office/drawing/2014/main" id="{CD384C94-B71D-4FBF-BC42-C99419E643FF}"/>
              </a:ext>
            </a:extLst>
          </p:cNvPr>
          <p:cNvSpPr txBox="1"/>
          <p:nvPr/>
        </p:nvSpPr>
        <p:spPr>
          <a:xfrm>
            <a:off x="911424" y="1556792"/>
            <a:ext cx="10369152" cy="3970318"/>
          </a:xfrm>
          <a:prstGeom prst="rect">
            <a:avLst/>
          </a:prstGeom>
          <a:noFill/>
        </p:spPr>
        <p:txBody>
          <a:bodyPr wrap="square" rtlCol="0">
            <a:spAutoFit/>
          </a:bodyPr>
          <a:lstStyle/>
          <a:p>
            <a:pPr marL="457200" indent="-457200">
              <a:buFont typeface="Arial" panose="020B0604020202020204" pitchFamily="34" charset="0"/>
              <a:buChar char="•"/>
            </a:pPr>
            <a:r>
              <a:rPr lang="en-US" sz="2800" i="1" dirty="0">
                <a:latin typeface="+mn-lt"/>
              </a:rPr>
              <a:t>Oven program</a:t>
            </a:r>
            <a:r>
              <a:rPr lang="en-US" sz="2800" dirty="0">
                <a:latin typeface="+mn-lt"/>
              </a:rPr>
              <a:t>: 70</a:t>
            </a:r>
            <a:r>
              <a:rPr lang="en-US" sz="2800" dirty="0">
                <a:latin typeface="+mn-lt"/>
                <a:sym typeface="Symbol" panose="05050102010706020507" pitchFamily="18" charset="2"/>
              </a:rPr>
              <a:t></a:t>
            </a:r>
            <a:r>
              <a:rPr lang="en-US" sz="2800" dirty="0">
                <a:latin typeface="+mn-lt"/>
              </a:rPr>
              <a:t>C for 0.5 min, to 200</a:t>
            </a:r>
            <a:r>
              <a:rPr lang="en-US" sz="2800" dirty="0">
                <a:sym typeface="Symbol" panose="05050102010706020507" pitchFamily="18" charset="2"/>
              </a:rPr>
              <a:t></a:t>
            </a:r>
            <a:r>
              <a:rPr lang="en-US" sz="2800" dirty="0">
                <a:latin typeface="+mn-lt"/>
              </a:rPr>
              <a:t>C at 70</a:t>
            </a:r>
            <a:r>
              <a:rPr lang="en-US" sz="2800" dirty="0">
                <a:sym typeface="Symbol" panose="05050102010706020507" pitchFamily="18" charset="2"/>
              </a:rPr>
              <a:t></a:t>
            </a:r>
            <a:r>
              <a:rPr lang="en-US" sz="2800" dirty="0">
                <a:latin typeface="+mn-lt"/>
              </a:rPr>
              <a:t>C/min, to 340</a:t>
            </a:r>
            <a:r>
              <a:rPr lang="en-US" sz="2800" dirty="0">
                <a:sym typeface="Symbol" panose="05050102010706020507" pitchFamily="18" charset="2"/>
              </a:rPr>
              <a:t></a:t>
            </a:r>
            <a:r>
              <a:rPr lang="en-US" sz="2800" dirty="0">
                <a:latin typeface="+mn-lt"/>
              </a:rPr>
              <a:t>C at 50</a:t>
            </a:r>
            <a:r>
              <a:rPr lang="en-US" sz="2800" dirty="0">
                <a:sym typeface="Symbol" panose="05050102010706020507" pitchFamily="18" charset="2"/>
              </a:rPr>
              <a:t></a:t>
            </a:r>
            <a:r>
              <a:rPr lang="en-US" sz="2800" dirty="0">
                <a:latin typeface="+mn-lt"/>
              </a:rPr>
              <a:t>C/min, hold 4 min. </a:t>
            </a:r>
          </a:p>
          <a:p>
            <a:pPr marL="457200" indent="-457200">
              <a:buFont typeface="Arial" panose="020B0604020202020204" pitchFamily="34" charset="0"/>
              <a:buChar char="•"/>
            </a:pPr>
            <a:r>
              <a:rPr lang="en-US" sz="2800" dirty="0">
                <a:latin typeface="+mn-lt"/>
              </a:rPr>
              <a:t>Total run time, 9.16 min.</a:t>
            </a:r>
          </a:p>
          <a:p>
            <a:pPr marL="457200" indent="-457200">
              <a:buFont typeface="Arial" panose="020B0604020202020204" pitchFamily="34" charset="0"/>
              <a:buChar char="•"/>
            </a:pPr>
            <a:r>
              <a:rPr lang="en-US" sz="2800" i="1" dirty="0">
                <a:latin typeface="+mn-lt"/>
              </a:rPr>
              <a:t>Other temperatures</a:t>
            </a:r>
            <a:r>
              <a:rPr lang="en-US" sz="2800" dirty="0">
                <a:latin typeface="+mn-lt"/>
              </a:rPr>
              <a:t>: Injector 270</a:t>
            </a:r>
            <a:r>
              <a:rPr lang="en-US" sz="2800" dirty="0">
                <a:sym typeface="Symbol" panose="05050102010706020507" pitchFamily="18" charset="2"/>
              </a:rPr>
              <a:t></a:t>
            </a:r>
            <a:r>
              <a:rPr lang="en-US" sz="2800" dirty="0">
                <a:latin typeface="+mn-lt"/>
              </a:rPr>
              <a:t>C; ion source 230</a:t>
            </a:r>
            <a:r>
              <a:rPr lang="en-US" sz="2800" dirty="0">
                <a:sym typeface="Symbol" panose="05050102010706020507" pitchFamily="18" charset="2"/>
              </a:rPr>
              <a:t></a:t>
            </a:r>
            <a:r>
              <a:rPr lang="en-US" sz="2800" dirty="0">
                <a:latin typeface="+mn-lt"/>
              </a:rPr>
              <a:t>C; interface 300</a:t>
            </a:r>
            <a:r>
              <a:rPr lang="en-US" sz="2800" dirty="0">
                <a:sym typeface="Symbol" panose="05050102010706020507" pitchFamily="18" charset="2"/>
              </a:rPr>
              <a:t></a:t>
            </a:r>
            <a:r>
              <a:rPr lang="en-US" sz="2800" dirty="0">
                <a:latin typeface="+mn-lt"/>
              </a:rPr>
              <a:t>C </a:t>
            </a:r>
          </a:p>
          <a:p>
            <a:pPr marL="457200" indent="-457200">
              <a:buFont typeface="Arial" panose="020B0604020202020204" pitchFamily="34" charset="0"/>
              <a:buChar char="•"/>
            </a:pPr>
            <a:r>
              <a:rPr lang="en-US" sz="2800" i="1" dirty="0">
                <a:latin typeface="+mn-lt"/>
              </a:rPr>
              <a:t>Carrier gas</a:t>
            </a:r>
            <a:r>
              <a:rPr lang="en-US" sz="2800" dirty="0">
                <a:latin typeface="+mn-lt"/>
              </a:rPr>
              <a:t>: Helium at 2.32 mL/min</a:t>
            </a:r>
          </a:p>
          <a:p>
            <a:pPr marL="457200" indent="-457200">
              <a:buFont typeface="Arial" panose="020B0604020202020204" pitchFamily="34" charset="0"/>
              <a:buChar char="•"/>
            </a:pPr>
            <a:r>
              <a:rPr lang="en-US" sz="2800" i="1" dirty="0">
                <a:latin typeface="+mn-lt"/>
              </a:rPr>
              <a:t>Injection</a:t>
            </a:r>
            <a:r>
              <a:rPr lang="en-US" sz="2800" dirty="0">
                <a:latin typeface="+mn-lt"/>
              </a:rPr>
              <a:t>: Split mode (1:22)</a:t>
            </a:r>
          </a:p>
          <a:p>
            <a:pPr marL="457200" indent="-457200">
              <a:buFont typeface="Arial" panose="020B0604020202020204" pitchFamily="34" charset="0"/>
              <a:buChar char="•"/>
            </a:pPr>
            <a:r>
              <a:rPr lang="en-US" sz="2800" i="1" dirty="0">
                <a:latin typeface="+mn-lt"/>
              </a:rPr>
              <a:t>MS parameters</a:t>
            </a:r>
            <a:r>
              <a:rPr lang="en-US" sz="2800" dirty="0">
                <a:latin typeface="+mn-lt"/>
              </a:rPr>
              <a:t>: Scan mode, m/z 40-550, 5000 amu/s</a:t>
            </a:r>
          </a:p>
          <a:p>
            <a:pPr marL="457200" indent="-457200">
              <a:buFont typeface="Arial" panose="020B0604020202020204" pitchFamily="34" charset="0"/>
              <a:buChar char="•"/>
            </a:pPr>
            <a:r>
              <a:rPr lang="en-US" sz="2800" i="1" dirty="0">
                <a:latin typeface="+mn-lt"/>
              </a:rPr>
              <a:t>MS/MS parameters</a:t>
            </a:r>
            <a:r>
              <a:rPr lang="en-US" sz="2800" dirty="0">
                <a:latin typeface="+mn-lt"/>
              </a:rPr>
              <a:t>: Multiple Reaction Monitoring (MRM) mode </a:t>
            </a:r>
          </a:p>
        </p:txBody>
      </p:sp>
    </p:spTree>
    <p:extLst>
      <p:ext uri="{BB962C8B-B14F-4D97-AF65-F5344CB8AC3E}">
        <p14:creationId xmlns:p14="http://schemas.microsoft.com/office/powerpoint/2010/main" val="4208520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a:extLst>
              <a:ext uri="{FF2B5EF4-FFF2-40B4-BE49-F238E27FC236}">
                <a16:creationId xmlns:a16="http://schemas.microsoft.com/office/drawing/2014/main" id="{5E0FFA89-1F63-44FC-ACC3-630E87CBFFD6}"/>
              </a:ext>
            </a:extLst>
          </p:cNvPr>
          <p:cNvSpPr/>
          <p:nvPr/>
        </p:nvSpPr>
        <p:spPr>
          <a:xfrm>
            <a:off x="3071664" y="297033"/>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Results and Findings</a:t>
            </a:r>
            <a:endParaRPr kumimoji="1" lang="ja-JP" altLang="en-US" sz="4000" dirty="0">
              <a:effectLst>
                <a:outerShdw blurRad="38100" dist="38100" dir="2700000" algn="tl">
                  <a:srgbClr val="000000">
                    <a:alpha val="43137"/>
                  </a:srgbClr>
                </a:outerShdw>
              </a:effectLst>
              <a:latin typeface="+mj-lt"/>
            </a:endParaRPr>
          </a:p>
        </p:txBody>
      </p:sp>
      <p:sp>
        <p:nvSpPr>
          <p:cNvPr id="3" name="TextBox 2">
            <a:extLst>
              <a:ext uri="{FF2B5EF4-FFF2-40B4-BE49-F238E27FC236}">
                <a16:creationId xmlns:a16="http://schemas.microsoft.com/office/drawing/2014/main" id="{0AD2AE8C-4DEE-400D-8BF1-FBFAC9174DC5}"/>
              </a:ext>
            </a:extLst>
          </p:cNvPr>
          <p:cNvSpPr txBox="1"/>
          <p:nvPr/>
        </p:nvSpPr>
        <p:spPr>
          <a:xfrm>
            <a:off x="2135560" y="1772816"/>
            <a:ext cx="7920880"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Ubuntu" panose="020B0504030602030204" pitchFamily="34" charset="0"/>
              </a:rPr>
              <a:t>The developed method was successful in clearly identifying drugs from putrefied specimens.</a:t>
            </a:r>
          </a:p>
          <a:p>
            <a:pPr marL="285750" indent="-285750">
              <a:buFont typeface="Arial" panose="020B0604020202020204" pitchFamily="34" charset="0"/>
              <a:buChar char="•"/>
            </a:pPr>
            <a:r>
              <a:rPr lang="en-US" sz="2800" dirty="0">
                <a:latin typeface="Ubuntu" panose="020B0504030602030204" pitchFamily="34" charset="0"/>
              </a:rPr>
              <a:t>The fast GC method lowered the analysis time to under 10 minutes.</a:t>
            </a:r>
          </a:p>
          <a:p>
            <a:pPr marL="285750" indent="-285750">
              <a:buFont typeface="Arial" panose="020B0604020202020204" pitchFamily="34" charset="0"/>
              <a:buChar char="•"/>
            </a:pPr>
            <a:r>
              <a:rPr lang="en-US" sz="2800" dirty="0">
                <a:latin typeface="Ubuntu" panose="020B0504030602030204" pitchFamily="34" charset="0"/>
              </a:rPr>
              <a:t>The use of tandem mass spectrometry helped to reduce the influence of background noise and interfering substances.</a:t>
            </a:r>
          </a:p>
        </p:txBody>
      </p:sp>
    </p:spTree>
    <p:extLst>
      <p:ext uri="{BB962C8B-B14F-4D97-AF65-F5344CB8AC3E}">
        <p14:creationId xmlns:p14="http://schemas.microsoft.com/office/powerpoint/2010/main" val="229784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DDAD29-BE53-4471-9876-F64406312BE7}"/>
              </a:ext>
            </a:extLst>
          </p:cNvPr>
          <p:cNvSpPr txBox="1"/>
          <p:nvPr/>
        </p:nvSpPr>
        <p:spPr>
          <a:xfrm>
            <a:off x="99158" y="5067181"/>
            <a:ext cx="8445114" cy="954107"/>
          </a:xfrm>
          <a:prstGeom prst="rect">
            <a:avLst/>
          </a:prstGeom>
          <a:noFill/>
        </p:spPr>
        <p:txBody>
          <a:bodyPr wrap="square" rtlCol="0">
            <a:spAutoFit/>
          </a:bodyPr>
          <a:lstStyle/>
          <a:p>
            <a:pPr algn="ctr"/>
            <a:r>
              <a:rPr lang="en-US" sz="2800" dirty="0">
                <a:latin typeface="Ubuntu" panose="020B0504030602030204" pitchFamily="34" charset="0"/>
              </a:rPr>
              <a:t>A scan chromatogram of an actual putrefied liver sample using the often utilized </a:t>
            </a:r>
            <a:r>
              <a:rPr lang="en-US" sz="2800" dirty="0" err="1">
                <a:latin typeface="Ubuntu" panose="020B0504030602030204" pitchFamily="34" charset="0"/>
              </a:rPr>
              <a:t>QuEChERS</a:t>
            </a:r>
            <a:r>
              <a:rPr lang="en-US" sz="2800" dirty="0">
                <a:latin typeface="Ubuntu" panose="020B0504030602030204" pitchFamily="34" charset="0"/>
              </a:rPr>
              <a:t> method.</a:t>
            </a:r>
          </a:p>
        </p:txBody>
      </p:sp>
      <p:sp>
        <p:nvSpPr>
          <p:cNvPr id="5" name="角丸四角形 1">
            <a:extLst>
              <a:ext uri="{FF2B5EF4-FFF2-40B4-BE49-F238E27FC236}">
                <a16:creationId xmlns:a16="http://schemas.microsoft.com/office/drawing/2014/main" id="{AFA72599-499F-4FA1-8908-5AF74518B9AC}"/>
              </a:ext>
            </a:extLst>
          </p:cNvPr>
          <p:cNvSpPr/>
          <p:nvPr/>
        </p:nvSpPr>
        <p:spPr>
          <a:xfrm>
            <a:off x="2987040" y="188640"/>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Results</a:t>
            </a:r>
            <a:endParaRPr kumimoji="1" lang="ja-JP" altLang="en-US" sz="4000" dirty="0">
              <a:effectLst>
                <a:outerShdw blurRad="38100" dist="38100" dir="2700000" algn="tl">
                  <a:srgbClr val="000000">
                    <a:alpha val="43137"/>
                  </a:srgbClr>
                </a:outerShdw>
              </a:effectLst>
              <a:latin typeface="+mj-lt"/>
            </a:endParaRPr>
          </a:p>
        </p:txBody>
      </p:sp>
      <p:pic>
        <p:nvPicPr>
          <p:cNvPr id="2" name="Picture 1">
            <a:extLst>
              <a:ext uri="{FF2B5EF4-FFF2-40B4-BE49-F238E27FC236}">
                <a16:creationId xmlns:a16="http://schemas.microsoft.com/office/drawing/2014/main" id="{1B0E5F90-6215-4228-AD5F-C2C5919C952D}"/>
              </a:ext>
            </a:extLst>
          </p:cNvPr>
          <p:cNvPicPr>
            <a:picLocks noChangeAspect="1"/>
          </p:cNvPicPr>
          <p:nvPr/>
        </p:nvPicPr>
        <p:blipFill>
          <a:blip r:embed="rId2"/>
          <a:stretch>
            <a:fillRect/>
          </a:stretch>
        </p:blipFill>
        <p:spPr>
          <a:xfrm>
            <a:off x="407368" y="1081563"/>
            <a:ext cx="7772400" cy="3859605"/>
          </a:xfrm>
          <a:prstGeom prst="rect">
            <a:avLst/>
          </a:prstGeom>
        </p:spPr>
      </p:pic>
      <p:sp>
        <p:nvSpPr>
          <p:cNvPr id="6" name="テキスト ボックス 24">
            <a:extLst>
              <a:ext uri="{FF2B5EF4-FFF2-40B4-BE49-F238E27FC236}">
                <a16:creationId xmlns:a16="http://schemas.microsoft.com/office/drawing/2014/main" id="{CA1B4C57-D7E5-40B8-9C11-70AD7777DE37}"/>
              </a:ext>
            </a:extLst>
          </p:cNvPr>
          <p:cNvSpPr txBox="1"/>
          <p:nvPr/>
        </p:nvSpPr>
        <p:spPr>
          <a:xfrm>
            <a:off x="8215549" y="1182231"/>
            <a:ext cx="3965350" cy="4154984"/>
          </a:xfrm>
          <a:prstGeom prst="rect">
            <a:avLst/>
          </a:prstGeom>
          <a:noFill/>
        </p:spPr>
        <p:txBody>
          <a:bodyPr wrap="square" rtlCol="0">
            <a:spAutoFit/>
          </a:bodyPr>
          <a:lstStyle/>
          <a:p>
            <a:r>
              <a:rPr lang="en-US" sz="2400" dirty="0">
                <a:solidFill>
                  <a:srgbClr val="FF6699"/>
                </a:solidFill>
                <a:latin typeface="+mn-lt"/>
              </a:rPr>
              <a:t>① Acetaminophen-d3 (IS)</a:t>
            </a:r>
          </a:p>
          <a:p>
            <a:r>
              <a:rPr lang="en-US" sz="2400" dirty="0">
                <a:solidFill>
                  <a:srgbClr val="0070C0"/>
                </a:solidFill>
                <a:latin typeface="+mn-lt"/>
              </a:rPr>
              <a:t>② Caffeine-d3 (IS)</a:t>
            </a:r>
          </a:p>
          <a:p>
            <a:r>
              <a:rPr lang="en-US" sz="2400" dirty="0">
                <a:solidFill>
                  <a:srgbClr val="89090F"/>
                </a:solidFill>
                <a:latin typeface="+mn-lt"/>
              </a:rPr>
              <a:t>③ Lidocaine-d10 (IS)</a:t>
            </a:r>
          </a:p>
          <a:p>
            <a:r>
              <a:rPr lang="en-US" sz="2400" dirty="0">
                <a:solidFill>
                  <a:srgbClr val="00B050"/>
                </a:solidFill>
                <a:latin typeface="+mn-lt"/>
              </a:rPr>
              <a:t>④ Phenobarbital-d5 (IS)</a:t>
            </a:r>
          </a:p>
          <a:p>
            <a:r>
              <a:rPr lang="en-US" sz="2400" dirty="0">
                <a:solidFill>
                  <a:srgbClr val="002060"/>
                </a:solidFill>
                <a:latin typeface="+mn-lt"/>
              </a:rPr>
              <a:t>⑤ Phenobarbital</a:t>
            </a:r>
          </a:p>
          <a:p>
            <a:r>
              <a:rPr lang="en-US" sz="2400" dirty="0">
                <a:solidFill>
                  <a:schemeClr val="bg2">
                    <a:lumMod val="50000"/>
                  </a:schemeClr>
                </a:solidFill>
                <a:latin typeface="+mn-lt"/>
              </a:rPr>
              <a:t>⑥ Chlorpheniramine</a:t>
            </a:r>
          </a:p>
          <a:p>
            <a:r>
              <a:rPr lang="en-US" sz="2400" dirty="0">
                <a:solidFill>
                  <a:schemeClr val="bg1">
                    <a:lumMod val="50000"/>
                  </a:schemeClr>
                </a:solidFill>
                <a:latin typeface="+mn-lt"/>
              </a:rPr>
              <a:t>⑦ Promethazine-d3 (IS)</a:t>
            </a:r>
          </a:p>
          <a:p>
            <a:r>
              <a:rPr lang="en-US" sz="2400" dirty="0">
                <a:solidFill>
                  <a:schemeClr val="accent5">
                    <a:lumMod val="75000"/>
                  </a:schemeClr>
                </a:solidFill>
                <a:latin typeface="+mn-lt"/>
              </a:rPr>
              <a:t>⑧ Promethazine</a:t>
            </a:r>
          </a:p>
          <a:p>
            <a:r>
              <a:rPr lang="en-US" sz="2400" dirty="0">
                <a:solidFill>
                  <a:srgbClr val="7030A0"/>
                </a:solidFill>
                <a:latin typeface="+mn-lt"/>
              </a:rPr>
              <a:t>⑨ Diazepam-d5 (IS)</a:t>
            </a:r>
          </a:p>
          <a:p>
            <a:r>
              <a:rPr lang="en-US" sz="2400" dirty="0">
                <a:solidFill>
                  <a:srgbClr val="00B0F0"/>
                </a:solidFill>
                <a:latin typeface="+mn-lt"/>
              </a:rPr>
              <a:t>⑩ Zolpidem-d7 (IS)</a:t>
            </a:r>
          </a:p>
          <a:p>
            <a:pPr marL="514350" indent="-514350">
              <a:buAutoNum type="arabicParenR"/>
            </a:pPr>
            <a:endParaRPr lang="en-US" sz="2400" dirty="0">
              <a:latin typeface="+mn-lt"/>
            </a:endParaRPr>
          </a:p>
        </p:txBody>
      </p:sp>
    </p:spTree>
    <p:extLst>
      <p:ext uri="{BB962C8B-B14F-4D97-AF65-F5344CB8AC3E}">
        <p14:creationId xmlns:p14="http://schemas.microsoft.com/office/powerpoint/2010/main" val="1807688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DDAD29-BE53-4471-9876-F64406312BE7}"/>
              </a:ext>
            </a:extLst>
          </p:cNvPr>
          <p:cNvSpPr txBox="1"/>
          <p:nvPr/>
        </p:nvSpPr>
        <p:spPr>
          <a:xfrm>
            <a:off x="119336" y="5067181"/>
            <a:ext cx="10196333" cy="954107"/>
          </a:xfrm>
          <a:prstGeom prst="rect">
            <a:avLst/>
          </a:prstGeom>
          <a:noFill/>
        </p:spPr>
        <p:txBody>
          <a:bodyPr wrap="square" rtlCol="0">
            <a:spAutoFit/>
          </a:bodyPr>
          <a:lstStyle/>
          <a:p>
            <a:pPr algn="ctr"/>
            <a:r>
              <a:rPr lang="en-US" sz="2800" dirty="0">
                <a:latin typeface="Ubuntu" panose="020B0504030602030204" pitchFamily="34" charset="0"/>
              </a:rPr>
              <a:t>An extracted ion chromatogram from the same putrefied liver sample using the method documented in our publication.</a:t>
            </a:r>
          </a:p>
        </p:txBody>
      </p:sp>
      <p:sp>
        <p:nvSpPr>
          <p:cNvPr id="5" name="角丸四角形 1">
            <a:extLst>
              <a:ext uri="{FF2B5EF4-FFF2-40B4-BE49-F238E27FC236}">
                <a16:creationId xmlns:a16="http://schemas.microsoft.com/office/drawing/2014/main" id="{AFA72599-499F-4FA1-8908-5AF74518B9AC}"/>
              </a:ext>
            </a:extLst>
          </p:cNvPr>
          <p:cNvSpPr/>
          <p:nvPr/>
        </p:nvSpPr>
        <p:spPr>
          <a:xfrm>
            <a:off x="2987040" y="188640"/>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Results</a:t>
            </a:r>
            <a:endParaRPr kumimoji="1" lang="ja-JP" altLang="en-US" sz="4000" dirty="0">
              <a:effectLst>
                <a:outerShdw blurRad="38100" dist="38100" dir="2700000" algn="tl">
                  <a:srgbClr val="000000">
                    <a:alpha val="43137"/>
                  </a:srgbClr>
                </a:outerShdw>
              </a:effectLst>
              <a:latin typeface="+mj-lt"/>
            </a:endParaRPr>
          </a:p>
        </p:txBody>
      </p:sp>
      <p:pic>
        <p:nvPicPr>
          <p:cNvPr id="6" name="図 10">
            <a:extLst>
              <a:ext uri="{FF2B5EF4-FFF2-40B4-BE49-F238E27FC236}">
                <a16:creationId xmlns:a16="http://schemas.microsoft.com/office/drawing/2014/main" id="{29294B55-47FC-4923-85B1-996839827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38" y="1124744"/>
            <a:ext cx="7772400" cy="3825795"/>
          </a:xfrm>
          <a:prstGeom prst="rect">
            <a:avLst/>
          </a:prstGeom>
        </p:spPr>
      </p:pic>
      <p:sp>
        <p:nvSpPr>
          <p:cNvPr id="8" name="テキスト ボックス 24">
            <a:extLst>
              <a:ext uri="{FF2B5EF4-FFF2-40B4-BE49-F238E27FC236}">
                <a16:creationId xmlns:a16="http://schemas.microsoft.com/office/drawing/2014/main" id="{622271B5-2355-4B3C-ACE5-539FE6A9D5E9}"/>
              </a:ext>
            </a:extLst>
          </p:cNvPr>
          <p:cNvSpPr txBox="1"/>
          <p:nvPr/>
        </p:nvSpPr>
        <p:spPr>
          <a:xfrm>
            <a:off x="8215549" y="1182231"/>
            <a:ext cx="3965350" cy="4154984"/>
          </a:xfrm>
          <a:prstGeom prst="rect">
            <a:avLst/>
          </a:prstGeom>
          <a:noFill/>
        </p:spPr>
        <p:txBody>
          <a:bodyPr wrap="square" rtlCol="0">
            <a:spAutoFit/>
          </a:bodyPr>
          <a:lstStyle/>
          <a:p>
            <a:r>
              <a:rPr lang="en-US" sz="2400" dirty="0">
                <a:solidFill>
                  <a:srgbClr val="FF6699"/>
                </a:solidFill>
                <a:latin typeface="+mn-lt"/>
              </a:rPr>
              <a:t>① Acetaminophen-d3 (IS)</a:t>
            </a:r>
          </a:p>
          <a:p>
            <a:r>
              <a:rPr lang="en-US" sz="2400" dirty="0">
                <a:solidFill>
                  <a:srgbClr val="0070C0"/>
                </a:solidFill>
                <a:latin typeface="+mn-lt"/>
              </a:rPr>
              <a:t>② Caffeine-d3 (IS)</a:t>
            </a:r>
          </a:p>
          <a:p>
            <a:r>
              <a:rPr lang="en-US" sz="2400" dirty="0">
                <a:solidFill>
                  <a:srgbClr val="89090F"/>
                </a:solidFill>
                <a:latin typeface="+mn-lt"/>
              </a:rPr>
              <a:t>③ Lidocaine-d10 (IS)</a:t>
            </a:r>
          </a:p>
          <a:p>
            <a:r>
              <a:rPr lang="en-US" sz="2400" dirty="0">
                <a:solidFill>
                  <a:srgbClr val="00B050"/>
                </a:solidFill>
                <a:latin typeface="+mn-lt"/>
              </a:rPr>
              <a:t>④ Phenobarbital-d5 (IS)</a:t>
            </a:r>
          </a:p>
          <a:p>
            <a:r>
              <a:rPr lang="en-US" sz="2400" dirty="0">
                <a:solidFill>
                  <a:srgbClr val="002060"/>
                </a:solidFill>
                <a:latin typeface="+mn-lt"/>
              </a:rPr>
              <a:t>⑤ Phenobarbital</a:t>
            </a:r>
          </a:p>
          <a:p>
            <a:r>
              <a:rPr lang="en-US" sz="2400" dirty="0">
                <a:solidFill>
                  <a:schemeClr val="bg2">
                    <a:lumMod val="50000"/>
                  </a:schemeClr>
                </a:solidFill>
                <a:latin typeface="+mn-lt"/>
              </a:rPr>
              <a:t>⑥ Chlorpheniramine</a:t>
            </a:r>
          </a:p>
          <a:p>
            <a:r>
              <a:rPr lang="en-US" sz="2400" dirty="0">
                <a:solidFill>
                  <a:schemeClr val="bg1">
                    <a:lumMod val="50000"/>
                  </a:schemeClr>
                </a:solidFill>
                <a:latin typeface="+mn-lt"/>
              </a:rPr>
              <a:t>⑦ Promethazine-d3 (IS)</a:t>
            </a:r>
          </a:p>
          <a:p>
            <a:r>
              <a:rPr lang="en-US" sz="2400" dirty="0">
                <a:solidFill>
                  <a:schemeClr val="accent5">
                    <a:lumMod val="75000"/>
                  </a:schemeClr>
                </a:solidFill>
                <a:latin typeface="+mn-lt"/>
              </a:rPr>
              <a:t>⑧ Promethazine</a:t>
            </a:r>
          </a:p>
          <a:p>
            <a:r>
              <a:rPr lang="en-US" sz="2400" dirty="0">
                <a:solidFill>
                  <a:srgbClr val="7030A0"/>
                </a:solidFill>
                <a:latin typeface="+mn-lt"/>
              </a:rPr>
              <a:t>⑨ Diazepam-d5 (IS)</a:t>
            </a:r>
          </a:p>
          <a:p>
            <a:r>
              <a:rPr lang="en-US" sz="2400" dirty="0">
                <a:solidFill>
                  <a:srgbClr val="00B0F0"/>
                </a:solidFill>
                <a:latin typeface="+mn-lt"/>
              </a:rPr>
              <a:t>⑩ Zolpidem-d7 (IS)</a:t>
            </a:r>
          </a:p>
          <a:p>
            <a:pPr marL="514350" indent="-514350">
              <a:buAutoNum type="arabicParenR"/>
            </a:pPr>
            <a:endParaRPr lang="en-US" sz="2400" dirty="0">
              <a:latin typeface="+mn-lt"/>
            </a:endParaRPr>
          </a:p>
        </p:txBody>
      </p:sp>
    </p:spTree>
    <p:extLst>
      <p:ext uri="{BB962C8B-B14F-4D97-AF65-F5344CB8AC3E}">
        <p14:creationId xmlns:p14="http://schemas.microsoft.com/office/powerpoint/2010/main" val="3070650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DDAD29-BE53-4471-9876-F64406312BE7}"/>
              </a:ext>
            </a:extLst>
          </p:cNvPr>
          <p:cNvSpPr txBox="1"/>
          <p:nvPr/>
        </p:nvSpPr>
        <p:spPr>
          <a:xfrm>
            <a:off x="86212" y="5067181"/>
            <a:ext cx="10330268" cy="954107"/>
          </a:xfrm>
          <a:prstGeom prst="rect">
            <a:avLst/>
          </a:prstGeom>
          <a:noFill/>
        </p:spPr>
        <p:txBody>
          <a:bodyPr wrap="square" rtlCol="0">
            <a:spAutoFit/>
          </a:bodyPr>
          <a:lstStyle/>
          <a:p>
            <a:pPr algn="ctr"/>
            <a:r>
              <a:rPr lang="en-US" sz="2800" dirty="0">
                <a:latin typeface="Ubuntu" panose="020B0504030602030204" pitchFamily="34" charset="0"/>
              </a:rPr>
              <a:t>The extracted ion chromatogram from the same putrefied liver sample processed using Method B from this presentation.</a:t>
            </a:r>
          </a:p>
        </p:txBody>
      </p:sp>
      <p:sp>
        <p:nvSpPr>
          <p:cNvPr id="5" name="角丸四角形 1">
            <a:extLst>
              <a:ext uri="{FF2B5EF4-FFF2-40B4-BE49-F238E27FC236}">
                <a16:creationId xmlns:a16="http://schemas.microsoft.com/office/drawing/2014/main" id="{AFA72599-499F-4FA1-8908-5AF74518B9AC}"/>
              </a:ext>
            </a:extLst>
          </p:cNvPr>
          <p:cNvSpPr/>
          <p:nvPr/>
        </p:nvSpPr>
        <p:spPr>
          <a:xfrm>
            <a:off x="2987040" y="188640"/>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Results</a:t>
            </a:r>
            <a:endParaRPr kumimoji="1" lang="ja-JP" altLang="en-US" sz="4000" dirty="0">
              <a:effectLst>
                <a:outerShdw blurRad="38100" dist="38100" dir="2700000" algn="tl">
                  <a:srgbClr val="000000">
                    <a:alpha val="43137"/>
                  </a:srgbClr>
                </a:outerShdw>
              </a:effectLst>
              <a:latin typeface="+mj-lt"/>
            </a:endParaRPr>
          </a:p>
        </p:txBody>
      </p:sp>
      <p:pic>
        <p:nvPicPr>
          <p:cNvPr id="6" name="図 5">
            <a:extLst>
              <a:ext uri="{FF2B5EF4-FFF2-40B4-BE49-F238E27FC236}">
                <a16:creationId xmlns:a16="http://schemas.microsoft.com/office/drawing/2014/main" id="{5ABDA979-EA8D-4D04-8F26-6C014353C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824" y="1177243"/>
            <a:ext cx="7772400" cy="3835933"/>
          </a:xfrm>
          <a:prstGeom prst="rect">
            <a:avLst/>
          </a:prstGeom>
        </p:spPr>
      </p:pic>
      <p:sp>
        <p:nvSpPr>
          <p:cNvPr id="8" name="テキスト ボックス 24">
            <a:extLst>
              <a:ext uri="{FF2B5EF4-FFF2-40B4-BE49-F238E27FC236}">
                <a16:creationId xmlns:a16="http://schemas.microsoft.com/office/drawing/2014/main" id="{5088F7CD-185E-45AD-84A3-D0ECF027206F}"/>
              </a:ext>
            </a:extLst>
          </p:cNvPr>
          <p:cNvSpPr txBox="1"/>
          <p:nvPr/>
        </p:nvSpPr>
        <p:spPr>
          <a:xfrm>
            <a:off x="8215549" y="1182231"/>
            <a:ext cx="3965350" cy="4154984"/>
          </a:xfrm>
          <a:prstGeom prst="rect">
            <a:avLst/>
          </a:prstGeom>
          <a:noFill/>
        </p:spPr>
        <p:txBody>
          <a:bodyPr wrap="square" rtlCol="0">
            <a:spAutoFit/>
          </a:bodyPr>
          <a:lstStyle/>
          <a:p>
            <a:r>
              <a:rPr lang="en-US" sz="2400" dirty="0">
                <a:solidFill>
                  <a:srgbClr val="FF6699"/>
                </a:solidFill>
                <a:latin typeface="+mn-lt"/>
              </a:rPr>
              <a:t>① Acetaminophen-d3 (IS)</a:t>
            </a:r>
          </a:p>
          <a:p>
            <a:r>
              <a:rPr lang="en-US" sz="2400" dirty="0">
                <a:solidFill>
                  <a:srgbClr val="0070C0"/>
                </a:solidFill>
                <a:latin typeface="+mn-lt"/>
              </a:rPr>
              <a:t>② Caffeine-d3 (IS)</a:t>
            </a:r>
          </a:p>
          <a:p>
            <a:r>
              <a:rPr lang="en-US" sz="2400" dirty="0">
                <a:solidFill>
                  <a:srgbClr val="89090F"/>
                </a:solidFill>
                <a:latin typeface="+mn-lt"/>
              </a:rPr>
              <a:t>③ Lidocaine-d10 (IS)</a:t>
            </a:r>
          </a:p>
          <a:p>
            <a:r>
              <a:rPr lang="en-US" sz="2400" dirty="0">
                <a:solidFill>
                  <a:srgbClr val="00B050"/>
                </a:solidFill>
                <a:latin typeface="+mn-lt"/>
              </a:rPr>
              <a:t>④ Phenobarbital-d5 (IS)</a:t>
            </a:r>
          </a:p>
          <a:p>
            <a:r>
              <a:rPr lang="en-US" sz="2400" dirty="0">
                <a:solidFill>
                  <a:srgbClr val="002060"/>
                </a:solidFill>
                <a:latin typeface="+mn-lt"/>
              </a:rPr>
              <a:t>⑤ Phenobarbital</a:t>
            </a:r>
          </a:p>
          <a:p>
            <a:r>
              <a:rPr lang="en-US" sz="2400" dirty="0">
                <a:solidFill>
                  <a:schemeClr val="bg2">
                    <a:lumMod val="50000"/>
                  </a:schemeClr>
                </a:solidFill>
                <a:latin typeface="+mn-lt"/>
              </a:rPr>
              <a:t>⑥ Chlorpheniramine</a:t>
            </a:r>
          </a:p>
          <a:p>
            <a:r>
              <a:rPr lang="en-US" sz="2400" dirty="0">
                <a:solidFill>
                  <a:schemeClr val="bg1">
                    <a:lumMod val="50000"/>
                  </a:schemeClr>
                </a:solidFill>
                <a:latin typeface="+mn-lt"/>
              </a:rPr>
              <a:t>⑦ Promethazine-d3 (IS)</a:t>
            </a:r>
          </a:p>
          <a:p>
            <a:r>
              <a:rPr lang="en-US" sz="2400" dirty="0">
                <a:solidFill>
                  <a:schemeClr val="accent5">
                    <a:lumMod val="75000"/>
                  </a:schemeClr>
                </a:solidFill>
                <a:latin typeface="+mn-lt"/>
              </a:rPr>
              <a:t>⑧ Promethazine</a:t>
            </a:r>
          </a:p>
          <a:p>
            <a:r>
              <a:rPr lang="en-US" sz="2400" dirty="0">
                <a:solidFill>
                  <a:srgbClr val="7030A0"/>
                </a:solidFill>
                <a:latin typeface="+mn-lt"/>
              </a:rPr>
              <a:t>⑨ Diazepam-d5 (IS)</a:t>
            </a:r>
          </a:p>
          <a:p>
            <a:r>
              <a:rPr lang="en-US" sz="2400" dirty="0">
                <a:solidFill>
                  <a:srgbClr val="00B0F0"/>
                </a:solidFill>
                <a:latin typeface="+mn-lt"/>
              </a:rPr>
              <a:t>⑩ Zolpidem-d7 (IS)</a:t>
            </a:r>
          </a:p>
          <a:p>
            <a:pPr marL="514350" indent="-514350">
              <a:buAutoNum type="arabicParenR"/>
            </a:pPr>
            <a:endParaRPr lang="en-US" sz="2400" dirty="0">
              <a:latin typeface="+mn-lt"/>
            </a:endParaRPr>
          </a:p>
        </p:txBody>
      </p:sp>
    </p:spTree>
    <p:extLst>
      <p:ext uri="{BB962C8B-B14F-4D97-AF65-F5344CB8AC3E}">
        <p14:creationId xmlns:p14="http://schemas.microsoft.com/office/powerpoint/2010/main" val="1520789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1">
            <a:extLst>
              <a:ext uri="{FF2B5EF4-FFF2-40B4-BE49-F238E27FC236}">
                <a16:creationId xmlns:a16="http://schemas.microsoft.com/office/drawing/2014/main" id="{AFA72599-499F-4FA1-8908-5AF74518B9AC}"/>
              </a:ext>
            </a:extLst>
          </p:cNvPr>
          <p:cNvSpPr/>
          <p:nvPr/>
        </p:nvSpPr>
        <p:spPr>
          <a:xfrm>
            <a:off x="37517" y="188640"/>
            <a:ext cx="12116966"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sz="4000" dirty="0">
                <a:effectLst>
                  <a:outerShdw blurRad="38100" dist="38100" dir="2700000" algn="tl">
                    <a:srgbClr val="000000">
                      <a:alpha val="43137"/>
                    </a:srgbClr>
                  </a:outerShdw>
                </a:effectLst>
                <a:latin typeface="+mj-lt"/>
              </a:rPr>
              <a:t>Improvement of the Chromatogram (Scan – TIC)</a:t>
            </a:r>
            <a:endParaRPr kumimoji="1" lang="ja-JP" altLang="en-US" sz="4000" dirty="0">
              <a:effectLst>
                <a:outerShdw blurRad="38100" dist="38100" dir="2700000" algn="tl">
                  <a:srgbClr val="000000">
                    <a:alpha val="43137"/>
                  </a:srgbClr>
                </a:outerShdw>
              </a:effectLst>
              <a:latin typeface="+mj-lt"/>
            </a:endParaRPr>
          </a:p>
        </p:txBody>
      </p:sp>
      <p:grpSp>
        <p:nvGrpSpPr>
          <p:cNvPr id="12" name="Group 11">
            <a:extLst>
              <a:ext uri="{FF2B5EF4-FFF2-40B4-BE49-F238E27FC236}">
                <a16:creationId xmlns:a16="http://schemas.microsoft.com/office/drawing/2014/main" id="{F625FBD6-25E6-4EEC-BE19-3825289DACE0}"/>
              </a:ext>
            </a:extLst>
          </p:cNvPr>
          <p:cNvGrpSpPr/>
          <p:nvPr/>
        </p:nvGrpSpPr>
        <p:grpSpPr>
          <a:xfrm>
            <a:off x="4655840" y="1268760"/>
            <a:ext cx="6696744" cy="4320480"/>
            <a:chOff x="695400" y="980728"/>
            <a:chExt cx="6696744" cy="4320480"/>
          </a:xfrm>
        </p:grpSpPr>
        <p:pic>
          <p:nvPicPr>
            <p:cNvPr id="8" name="Picture 7">
              <a:extLst>
                <a:ext uri="{FF2B5EF4-FFF2-40B4-BE49-F238E27FC236}">
                  <a16:creationId xmlns:a16="http://schemas.microsoft.com/office/drawing/2014/main" id="{83A8649D-F8C1-43D5-A955-E43F5DD6C365}"/>
                </a:ext>
              </a:extLst>
            </p:cNvPr>
            <p:cNvPicPr>
              <a:picLocks noChangeAspect="1"/>
            </p:cNvPicPr>
            <p:nvPr/>
          </p:nvPicPr>
          <p:blipFill rotWithShape="1">
            <a:blip r:embed="rId2"/>
            <a:srcRect l="3706" t="5569" r="10772" b="55970"/>
            <a:stretch/>
          </p:blipFill>
          <p:spPr>
            <a:xfrm>
              <a:off x="695400" y="980728"/>
              <a:ext cx="6647096" cy="1484391"/>
            </a:xfrm>
            <a:prstGeom prst="rect">
              <a:avLst/>
            </a:prstGeom>
          </p:spPr>
        </p:pic>
        <p:pic>
          <p:nvPicPr>
            <p:cNvPr id="9" name="図 10">
              <a:extLst>
                <a:ext uri="{FF2B5EF4-FFF2-40B4-BE49-F238E27FC236}">
                  <a16:creationId xmlns:a16="http://schemas.microsoft.com/office/drawing/2014/main" id="{33972E6C-7D38-4FFA-9515-46FDA961F8AC}"/>
                </a:ext>
              </a:extLst>
            </p:cNvPr>
            <p:cNvPicPr>
              <a:picLocks noChangeAspect="1"/>
            </p:cNvPicPr>
            <p:nvPr/>
          </p:nvPicPr>
          <p:blipFill rotWithShape="1">
            <a:blip r:embed="rId3">
              <a:extLst>
                <a:ext uri="{28A0092B-C50C-407E-A947-70E740481C1C}">
                  <a14:useLocalDpi xmlns:a14="http://schemas.microsoft.com/office/drawing/2010/main" val="0"/>
                </a:ext>
              </a:extLst>
            </a:blip>
            <a:srcRect l="4351" t="5890" r="11054" b="54583"/>
            <a:stretch/>
          </p:blipFill>
          <p:spPr>
            <a:xfrm>
              <a:off x="767408" y="2420888"/>
              <a:ext cx="6575088" cy="1512168"/>
            </a:xfrm>
            <a:prstGeom prst="rect">
              <a:avLst/>
            </a:prstGeom>
            <a:solidFill>
              <a:schemeClr val="bg1"/>
            </a:solidFill>
          </p:spPr>
        </p:pic>
        <p:pic>
          <p:nvPicPr>
            <p:cNvPr id="10" name="図 5">
              <a:extLst>
                <a:ext uri="{FF2B5EF4-FFF2-40B4-BE49-F238E27FC236}">
                  <a16:creationId xmlns:a16="http://schemas.microsoft.com/office/drawing/2014/main" id="{BBCE4238-3AD2-4CCA-B540-C54F51C18058}"/>
                </a:ext>
              </a:extLst>
            </p:cNvPr>
            <p:cNvPicPr>
              <a:picLocks noChangeAspect="1"/>
            </p:cNvPicPr>
            <p:nvPr/>
          </p:nvPicPr>
          <p:blipFill rotWithShape="1">
            <a:blip r:embed="rId4">
              <a:extLst>
                <a:ext uri="{28A0092B-C50C-407E-A947-70E740481C1C}">
                  <a14:useLocalDpi xmlns:a14="http://schemas.microsoft.com/office/drawing/2010/main" val="0"/>
                </a:ext>
              </a:extLst>
            </a:blip>
            <a:srcRect l="4168" t="6221" r="10597" b="54358"/>
            <a:stretch/>
          </p:blipFill>
          <p:spPr>
            <a:xfrm>
              <a:off x="767408" y="3789040"/>
              <a:ext cx="6624736" cy="1512168"/>
            </a:xfrm>
            <a:prstGeom prst="rect">
              <a:avLst/>
            </a:prstGeom>
          </p:spPr>
        </p:pic>
        <p:sp>
          <p:nvSpPr>
            <p:cNvPr id="2" name="Rectangle 1">
              <a:extLst>
                <a:ext uri="{FF2B5EF4-FFF2-40B4-BE49-F238E27FC236}">
                  <a16:creationId xmlns:a16="http://schemas.microsoft.com/office/drawing/2014/main" id="{E530CA95-17BA-45FF-B263-533355B71000}"/>
                </a:ext>
              </a:extLst>
            </p:cNvPr>
            <p:cNvSpPr/>
            <p:nvPr/>
          </p:nvSpPr>
          <p:spPr>
            <a:xfrm>
              <a:off x="1271464" y="2204864"/>
              <a:ext cx="360040" cy="29664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38BDD3-6FEE-4ACF-BDB9-2BF41DADEBD8}"/>
                </a:ext>
              </a:extLst>
            </p:cNvPr>
            <p:cNvSpPr/>
            <p:nvPr/>
          </p:nvSpPr>
          <p:spPr>
            <a:xfrm>
              <a:off x="1199456" y="3769321"/>
              <a:ext cx="360040" cy="29664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165208CB-14DF-4C37-8C0E-02D436DE1BB9}"/>
                </a:ext>
              </a:extLst>
            </p:cNvPr>
            <p:cNvSpPr/>
            <p:nvPr/>
          </p:nvSpPr>
          <p:spPr>
            <a:xfrm>
              <a:off x="3454064" y="3356992"/>
              <a:ext cx="193664" cy="708969"/>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2022B486-2296-4146-BD02-7EAB14CA2051}"/>
              </a:ext>
            </a:extLst>
          </p:cNvPr>
          <p:cNvSpPr txBox="1"/>
          <p:nvPr/>
        </p:nvSpPr>
        <p:spPr>
          <a:xfrm>
            <a:off x="392967" y="2343708"/>
            <a:ext cx="3485187" cy="523221"/>
          </a:xfrm>
          <a:prstGeom prst="rect">
            <a:avLst/>
          </a:prstGeom>
          <a:noFill/>
          <a:ln w="12700">
            <a:solidFill>
              <a:schemeClr val="accent2"/>
            </a:solidFill>
          </a:ln>
        </p:spPr>
        <p:txBody>
          <a:bodyPr wrap="square" rtlCol="0">
            <a:spAutoFit/>
          </a:bodyPr>
          <a:lstStyle/>
          <a:p>
            <a:r>
              <a:rPr lang="en-US" sz="2800" dirty="0" err="1">
                <a:latin typeface="+mn-lt"/>
              </a:rPr>
              <a:t>QuEChERS</a:t>
            </a:r>
            <a:r>
              <a:rPr lang="en-US" sz="2800" dirty="0">
                <a:latin typeface="+mn-lt"/>
              </a:rPr>
              <a:t> Method</a:t>
            </a:r>
          </a:p>
        </p:txBody>
      </p:sp>
      <p:sp>
        <p:nvSpPr>
          <p:cNvPr id="14" name="Arrow: Right 13">
            <a:extLst>
              <a:ext uri="{FF2B5EF4-FFF2-40B4-BE49-F238E27FC236}">
                <a16:creationId xmlns:a16="http://schemas.microsoft.com/office/drawing/2014/main" id="{E8638F43-0067-4072-92D7-71F99C15C3A1}"/>
              </a:ext>
            </a:extLst>
          </p:cNvPr>
          <p:cNvSpPr/>
          <p:nvPr/>
        </p:nvSpPr>
        <p:spPr>
          <a:xfrm>
            <a:off x="3926143" y="2393113"/>
            <a:ext cx="576064" cy="459823"/>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22E87EA-6F59-4C55-8D6E-4F16CE144E67}"/>
              </a:ext>
            </a:extLst>
          </p:cNvPr>
          <p:cNvSpPr txBox="1"/>
          <p:nvPr/>
        </p:nvSpPr>
        <p:spPr>
          <a:xfrm>
            <a:off x="695400" y="3607518"/>
            <a:ext cx="2880320" cy="954107"/>
          </a:xfrm>
          <a:prstGeom prst="rect">
            <a:avLst/>
          </a:prstGeom>
          <a:noFill/>
          <a:ln w="12700">
            <a:solidFill>
              <a:schemeClr val="accent2"/>
            </a:solidFill>
          </a:ln>
        </p:spPr>
        <p:txBody>
          <a:bodyPr wrap="square" rtlCol="0">
            <a:spAutoFit/>
          </a:bodyPr>
          <a:lstStyle/>
          <a:p>
            <a:pPr algn="ctr"/>
            <a:r>
              <a:rPr lang="en-US" sz="2800" dirty="0">
                <a:latin typeface="+mn-lt"/>
              </a:rPr>
              <a:t>Method B from publication</a:t>
            </a:r>
          </a:p>
        </p:txBody>
      </p:sp>
      <p:sp>
        <p:nvSpPr>
          <p:cNvPr id="16" name="Arrow: Right 15">
            <a:extLst>
              <a:ext uri="{FF2B5EF4-FFF2-40B4-BE49-F238E27FC236}">
                <a16:creationId xmlns:a16="http://schemas.microsoft.com/office/drawing/2014/main" id="{916E4D00-9472-4119-9DE3-E619CDF1D60F}"/>
              </a:ext>
            </a:extLst>
          </p:cNvPr>
          <p:cNvSpPr/>
          <p:nvPr/>
        </p:nvSpPr>
        <p:spPr>
          <a:xfrm>
            <a:off x="3926143" y="3868385"/>
            <a:ext cx="576064" cy="459823"/>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6E1C13B-47D5-45AD-A405-56DFA32D7F91}"/>
              </a:ext>
            </a:extLst>
          </p:cNvPr>
          <p:cNvSpPr txBox="1"/>
          <p:nvPr/>
        </p:nvSpPr>
        <p:spPr>
          <a:xfrm>
            <a:off x="551384" y="5079403"/>
            <a:ext cx="3168352" cy="954107"/>
          </a:xfrm>
          <a:prstGeom prst="rect">
            <a:avLst/>
          </a:prstGeom>
          <a:noFill/>
          <a:ln w="12700">
            <a:solidFill>
              <a:schemeClr val="accent2"/>
            </a:solidFill>
          </a:ln>
        </p:spPr>
        <p:txBody>
          <a:bodyPr wrap="square" rtlCol="0">
            <a:spAutoFit/>
          </a:bodyPr>
          <a:lstStyle/>
          <a:p>
            <a:pPr algn="ctr"/>
            <a:r>
              <a:rPr lang="en-US" sz="2800" dirty="0">
                <a:latin typeface="+mn-lt"/>
              </a:rPr>
              <a:t>Method B from this presentation</a:t>
            </a:r>
          </a:p>
        </p:txBody>
      </p:sp>
      <p:sp>
        <p:nvSpPr>
          <p:cNvPr id="18" name="Arrow: Right 17">
            <a:extLst>
              <a:ext uri="{FF2B5EF4-FFF2-40B4-BE49-F238E27FC236}">
                <a16:creationId xmlns:a16="http://schemas.microsoft.com/office/drawing/2014/main" id="{C220B734-60D2-4F09-BFF9-E89054F2A01F}"/>
              </a:ext>
            </a:extLst>
          </p:cNvPr>
          <p:cNvSpPr/>
          <p:nvPr/>
        </p:nvSpPr>
        <p:spPr>
          <a:xfrm>
            <a:off x="3926143" y="5334137"/>
            <a:ext cx="576064" cy="459823"/>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6567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DDAD29-BE53-4471-9876-F64406312BE7}"/>
              </a:ext>
            </a:extLst>
          </p:cNvPr>
          <p:cNvSpPr txBox="1"/>
          <p:nvPr/>
        </p:nvSpPr>
        <p:spPr>
          <a:xfrm>
            <a:off x="620780" y="5139189"/>
            <a:ext cx="7498354" cy="954107"/>
          </a:xfrm>
          <a:prstGeom prst="rect">
            <a:avLst/>
          </a:prstGeom>
          <a:noFill/>
        </p:spPr>
        <p:txBody>
          <a:bodyPr wrap="square" rtlCol="0">
            <a:spAutoFit/>
          </a:bodyPr>
          <a:lstStyle/>
          <a:p>
            <a:pPr algn="ctr"/>
            <a:r>
              <a:rPr lang="en-US" sz="2800" dirty="0">
                <a:latin typeface="Ubuntu" panose="020B0504030602030204" pitchFamily="34" charset="0"/>
              </a:rPr>
              <a:t>The MRM chromatogram of the same extracted sample from the previous slide.</a:t>
            </a:r>
          </a:p>
        </p:txBody>
      </p:sp>
      <p:sp>
        <p:nvSpPr>
          <p:cNvPr id="5" name="角丸四角形 1">
            <a:extLst>
              <a:ext uri="{FF2B5EF4-FFF2-40B4-BE49-F238E27FC236}">
                <a16:creationId xmlns:a16="http://schemas.microsoft.com/office/drawing/2014/main" id="{AFA72599-499F-4FA1-8908-5AF74518B9AC}"/>
              </a:ext>
            </a:extLst>
          </p:cNvPr>
          <p:cNvSpPr/>
          <p:nvPr/>
        </p:nvSpPr>
        <p:spPr>
          <a:xfrm>
            <a:off x="2987040" y="188640"/>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Results</a:t>
            </a:r>
            <a:endParaRPr kumimoji="1" lang="ja-JP" altLang="en-US" sz="4000" dirty="0">
              <a:effectLst>
                <a:outerShdw blurRad="38100" dist="38100" dir="2700000" algn="tl">
                  <a:srgbClr val="000000">
                    <a:alpha val="43137"/>
                  </a:srgbClr>
                </a:outerShdw>
              </a:effectLst>
              <a:latin typeface="+mj-lt"/>
            </a:endParaRPr>
          </a:p>
        </p:txBody>
      </p:sp>
      <p:pic>
        <p:nvPicPr>
          <p:cNvPr id="6" name="図 4">
            <a:extLst>
              <a:ext uri="{FF2B5EF4-FFF2-40B4-BE49-F238E27FC236}">
                <a16:creationId xmlns:a16="http://schemas.microsoft.com/office/drawing/2014/main" id="{F684D25A-F816-42D1-A7A4-F0C51C108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824" y="997098"/>
            <a:ext cx="7772400" cy="4160094"/>
          </a:xfrm>
          <a:prstGeom prst="rect">
            <a:avLst/>
          </a:prstGeom>
        </p:spPr>
      </p:pic>
      <p:sp>
        <p:nvSpPr>
          <p:cNvPr id="8" name="テキスト ボックス 24">
            <a:extLst>
              <a:ext uri="{FF2B5EF4-FFF2-40B4-BE49-F238E27FC236}">
                <a16:creationId xmlns:a16="http://schemas.microsoft.com/office/drawing/2014/main" id="{5470B131-7171-4DA4-853B-0CCF9FCA8ABD}"/>
              </a:ext>
            </a:extLst>
          </p:cNvPr>
          <p:cNvSpPr txBox="1"/>
          <p:nvPr/>
        </p:nvSpPr>
        <p:spPr>
          <a:xfrm>
            <a:off x="8215549" y="1182231"/>
            <a:ext cx="3965350" cy="3785652"/>
          </a:xfrm>
          <a:prstGeom prst="rect">
            <a:avLst/>
          </a:prstGeom>
          <a:noFill/>
        </p:spPr>
        <p:txBody>
          <a:bodyPr wrap="square" rtlCol="0">
            <a:spAutoFit/>
          </a:bodyPr>
          <a:lstStyle/>
          <a:p>
            <a:r>
              <a:rPr lang="en-US" sz="2400" dirty="0">
                <a:solidFill>
                  <a:srgbClr val="00B050"/>
                </a:solidFill>
                <a:latin typeface="+mn-lt"/>
              </a:rPr>
              <a:t>① Acetaminophen-d3 (IS)</a:t>
            </a:r>
          </a:p>
          <a:p>
            <a:r>
              <a:rPr lang="en-US" sz="2400" dirty="0">
                <a:latin typeface="+mn-lt"/>
              </a:rPr>
              <a:t>② Caffeine-d3 (IS)</a:t>
            </a:r>
          </a:p>
          <a:p>
            <a:r>
              <a:rPr lang="en-US" sz="2400" dirty="0">
                <a:solidFill>
                  <a:srgbClr val="0066FF"/>
                </a:solidFill>
                <a:latin typeface="+mn-lt"/>
              </a:rPr>
              <a:t>③ Lidocaine-d10 (IS)</a:t>
            </a:r>
          </a:p>
          <a:p>
            <a:r>
              <a:rPr lang="en-US" sz="2400" dirty="0">
                <a:latin typeface="+mn-lt"/>
              </a:rPr>
              <a:t>④ Phenobarbital-d5 (IS)</a:t>
            </a:r>
          </a:p>
          <a:p>
            <a:r>
              <a:rPr lang="en-US" sz="2400" dirty="0">
                <a:solidFill>
                  <a:srgbClr val="0066FF"/>
                </a:solidFill>
                <a:latin typeface="+mn-lt"/>
              </a:rPr>
              <a:t>⑤ Phenobarbital</a:t>
            </a:r>
          </a:p>
          <a:p>
            <a:r>
              <a:rPr lang="en-US" sz="2400" dirty="0">
                <a:solidFill>
                  <a:srgbClr val="000099"/>
                </a:solidFill>
                <a:latin typeface="+mn-lt"/>
              </a:rPr>
              <a:t>⑥ Chlorpheniramine</a:t>
            </a:r>
          </a:p>
          <a:p>
            <a:r>
              <a:rPr lang="en-US" sz="2400" dirty="0">
                <a:latin typeface="+mn-lt"/>
              </a:rPr>
              <a:t>⑦ Promethazine-d3 (IS)</a:t>
            </a:r>
          </a:p>
          <a:p>
            <a:r>
              <a:rPr lang="en-US" sz="2400" dirty="0">
                <a:solidFill>
                  <a:srgbClr val="0066FF"/>
                </a:solidFill>
                <a:latin typeface="+mn-lt"/>
              </a:rPr>
              <a:t>⑧ Promethazine</a:t>
            </a:r>
          </a:p>
          <a:p>
            <a:r>
              <a:rPr lang="en-US" sz="2400" dirty="0">
                <a:solidFill>
                  <a:schemeClr val="bg2">
                    <a:lumMod val="50000"/>
                  </a:schemeClr>
                </a:solidFill>
                <a:latin typeface="+mn-lt"/>
              </a:rPr>
              <a:t>⑨ Diazepam-d5 (IS)</a:t>
            </a:r>
          </a:p>
          <a:p>
            <a:r>
              <a:rPr lang="en-US" sz="2400" dirty="0">
                <a:solidFill>
                  <a:srgbClr val="00B050"/>
                </a:solidFill>
                <a:latin typeface="+mn-lt"/>
              </a:rPr>
              <a:t>⑩ Zolpidem-d7 (IS)</a:t>
            </a:r>
          </a:p>
        </p:txBody>
      </p:sp>
    </p:spTree>
    <p:extLst>
      <p:ext uri="{BB962C8B-B14F-4D97-AF65-F5344CB8AC3E}">
        <p14:creationId xmlns:p14="http://schemas.microsoft.com/office/powerpoint/2010/main" val="3299033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 shot of a computer&#10;&#10;Description generated with very high confidence">
            <a:extLst>
              <a:ext uri="{FF2B5EF4-FFF2-40B4-BE49-F238E27FC236}">
                <a16:creationId xmlns:a16="http://schemas.microsoft.com/office/drawing/2014/main" id="{33662183-6CEA-4B14-A114-23D69AF1D1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8000" y="1072632"/>
            <a:ext cx="7776000" cy="3868536"/>
          </a:xfrm>
          <a:prstGeom prst="rect">
            <a:avLst/>
          </a:prstGeom>
        </p:spPr>
      </p:pic>
      <p:sp>
        <p:nvSpPr>
          <p:cNvPr id="4" name="TextBox 3">
            <a:extLst>
              <a:ext uri="{FF2B5EF4-FFF2-40B4-BE49-F238E27FC236}">
                <a16:creationId xmlns:a16="http://schemas.microsoft.com/office/drawing/2014/main" id="{BEDDAD29-BE53-4471-9876-F64406312BE7}"/>
              </a:ext>
            </a:extLst>
          </p:cNvPr>
          <p:cNvSpPr txBox="1"/>
          <p:nvPr/>
        </p:nvSpPr>
        <p:spPr>
          <a:xfrm>
            <a:off x="606830" y="5067181"/>
            <a:ext cx="10978340" cy="954107"/>
          </a:xfrm>
          <a:prstGeom prst="rect">
            <a:avLst/>
          </a:prstGeom>
          <a:noFill/>
        </p:spPr>
        <p:txBody>
          <a:bodyPr wrap="square" rtlCol="0">
            <a:spAutoFit/>
          </a:bodyPr>
          <a:lstStyle/>
          <a:p>
            <a:pPr algn="ctr"/>
            <a:r>
              <a:rPr lang="en-US" sz="2800" dirty="0">
                <a:latin typeface="Ubuntu" panose="020B0504030602030204" pitchFamily="34" charset="0"/>
              </a:rPr>
              <a:t>This extracted ion chromatogram of acidic compounds extracted from a spiked putrefied liver sample using the proposed Method A.</a:t>
            </a:r>
          </a:p>
        </p:txBody>
      </p:sp>
      <p:sp>
        <p:nvSpPr>
          <p:cNvPr id="5" name="角丸四角形 1">
            <a:extLst>
              <a:ext uri="{FF2B5EF4-FFF2-40B4-BE49-F238E27FC236}">
                <a16:creationId xmlns:a16="http://schemas.microsoft.com/office/drawing/2014/main" id="{AFA72599-499F-4FA1-8908-5AF74518B9AC}"/>
              </a:ext>
            </a:extLst>
          </p:cNvPr>
          <p:cNvSpPr/>
          <p:nvPr/>
        </p:nvSpPr>
        <p:spPr>
          <a:xfrm>
            <a:off x="2987040" y="188640"/>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Results</a:t>
            </a:r>
            <a:endParaRPr kumimoji="1" lang="ja-JP" altLang="en-US" sz="40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9434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1">
            <a:extLst>
              <a:ext uri="{FF2B5EF4-FFF2-40B4-BE49-F238E27FC236}">
                <a16:creationId xmlns:a16="http://schemas.microsoft.com/office/drawing/2014/main" id="{E2480A77-8272-4A5D-9DCB-67A5139BABBF}"/>
              </a:ext>
            </a:extLst>
          </p:cNvPr>
          <p:cNvSpPr/>
          <p:nvPr/>
        </p:nvSpPr>
        <p:spPr>
          <a:xfrm>
            <a:off x="407368" y="260648"/>
            <a:ext cx="4320480" cy="27363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4000" dirty="0">
                <a:effectLst>
                  <a:outerShdw blurRad="38100" dist="38100" dir="2700000" algn="tl">
                    <a:srgbClr val="000000">
                      <a:alpha val="43137"/>
                    </a:srgbClr>
                  </a:outerShdw>
                </a:effectLst>
                <a:latin typeface="+mj-lt"/>
              </a:rPr>
              <a:t>List of detected compounds and number of cases found</a:t>
            </a:r>
            <a:endParaRPr kumimoji="1" lang="ja-JP" altLang="en-US" sz="4000" dirty="0">
              <a:effectLst>
                <a:outerShdw blurRad="38100" dist="38100" dir="2700000" algn="tl">
                  <a:srgbClr val="000000">
                    <a:alpha val="43137"/>
                  </a:srgbClr>
                </a:outerShdw>
              </a:effectLst>
              <a:latin typeface="+mj-lt"/>
            </a:endParaRPr>
          </a:p>
        </p:txBody>
      </p:sp>
      <p:sp>
        <p:nvSpPr>
          <p:cNvPr id="4" name="TextBox 3">
            <a:extLst>
              <a:ext uri="{FF2B5EF4-FFF2-40B4-BE49-F238E27FC236}">
                <a16:creationId xmlns:a16="http://schemas.microsoft.com/office/drawing/2014/main" id="{88A2E224-0E00-4A6F-9A7A-449F7AFB7EFA}"/>
              </a:ext>
            </a:extLst>
          </p:cNvPr>
          <p:cNvSpPr txBox="1"/>
          <p:nvPr/>
        </p:nvSpPr>
        <p:spPr>
          <a:xfrm>
            <a:off x="551384" y="3429000"/>
            <a:ext cx="396044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mn-lt"/>
              </a:rPr>
              <a:t>Using this extraction method on routine cases</a:t>
            </a:r>
          </a:p>
          <a:p>
            <a:pPr marL="342900" indent="-342900">
              <a:buFont typeface="Arial" panose="020B0604020202020204" pitchFamily="34" charset="0"/>
              <a:buChar char="•"/>
            </a:pPr>
            <a:r>
              <a:rPr lang="en-US" sz="2400" dirty="0">
                <a:latin typeface="+mn-lt"/>
              </a:rPr>
              <a:t>Data from over a 5-year period (2012~2017)</a:t>
            </a:r>
          </a:p>
          <a:p>
            <a:pPr marL="342900" indent="-342900">
              <a:buFont typeface="Arial" panose="020B0604020202020204" pitchFamily="34" charset="0"/>
              <a:buChar char="•"/>
            </a:pPr>
            <a:r>
              <a:rPr lang="en-US" sz="2400" dirty="0">
                <a:latin typeface="+mn-lt"/>
              </a:rPr>
              <a:t>444 autopsy cases</a:t>
            </a:r>
          </a:p>
        </p:txBody>
      </p:sp>
      <p:pic>
        <p:nvPicPr>
          <p:cNvPr id="7" name="Picture 6">
            <a:extLst>
              <a:ext uri="{FF2B5EF4-FFF2-40B4-BE49-F238E27FC236}">
                <a16:creationId xmlns:a16="http://schemas.microsoft.com/office/drawing/2014/main" id="{C299CEBE-08FF-43BB-8286-E345468517A9}"/>
              </a:ext>
            </a:extLst>
          </p:cNvPr>
          <p:cNvPicPr>
            <a:picLocks noChangeAspect="1"/>
          </p:cNvPicPr>
          <p:nvPr/>
        </p:nvPicPr>
        <p:blipFill>
          <a:blip r:embed="rId2"/>
          <a:stretch>
            <a:fillRect/>
          </a:stretch>
        </p:blipFill>
        <p:spPr>
          <a:xfrm>
            <a:off x="5466558" y="55913"/>
            <a:ext cx="6046286" cy="6020223"/>
          </a:xfrm>
          <a:prstGeom prst="rect">
            <a:avLst/>
          </a:prstGeom>
        </p:spPr>
      </p:pic>
    </p:spTree>
    <p:extLst>
      <p:ext uri="{BB962C8B-B14F-4D97-AF65-F5344CB8AC3E}">
        <p14:creationId xmlns:p14="http://schemas.microsoft.com/office/powerpoint/2010/main" val="4098256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1">
            <a:extLst>
              <a:ext uri="{FF2B5EF4-FFF2-40B4-BE49-F238E27FC236}">
                <a16:creationId xmlns:a16="http://schemas.microsoft.com/office/drawing/2014/main" id="{C7C46A1F-7910-46CF-B23A-A1148B4793D2}"/>
              </a:ext>
            </a:extLst>
          </p:cNvPr>
          <p:cNvSpPr/>
          <p:nvPr/>
        </p:nvSpPr>
        <p:spPr>
          <a:xfrm>
            <a:off x="2987040" y="297033"/>
            <a:ext cx="6217920" cy="755703"/>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sz="4000" dirty="0">
                <a:effectLst>
                  <a:outerShdw blurRad="38100" dist="38100" dir="2700000" algn="tl">
                    <a:srgbClr val="000000">
                      <a:alpha val="43137"/>
                    </a:srgbClr>
                  </a:outerShdw>
                </a:effectLst>
                <a:latin typeface="+mj-lt"/>
              </a:rPr>
              <a:t>Detected Compounds</a:t>
            </a:r>
            <a:endParaRPr kumimoji="1" lang="ja-JP" altLang="en-US" sz="4000" dirty="0">
              <a:effectLst>
                <a:outerShdw blurRad="38100" dist="38100" dir="2700000" algn="tl">
                  <a:srgbClr val="000000">
                    <a:alpha val="43137"/>
                  </a:srgbClr>
                </a:outerShdw>
              </a:effectLst>
              <a:latin typeface="+mj-lt"/>
            </a:endParaRPr>
          </a:p>
        </p:txBody>
      </p:sp>
      <p:sp>
        <p:nvSpPr>
          <p:cNvPr id="5" name="TextBox 4">
            <a:extLst>
              <a:ext uri="{FF2B5EF4-FFF2-40B4-BE49-F238E27FC236}">
                <a16:creationId xmlns:a16="http://schemas.microsoft.com/office/drawing/2014/main" id="{1B84779C-AB93-4BFA-ABAA-8AF56110A4DE}"/>
              </a:ext>
            </a:extLst>
          </p:cNvPr>
          <p:cNvSpPr txBox="1"/>
          <p:nvPr/>
        </p:nvSpPr>
        <p:spPr>
          <a:xfrm>
            <a:off x="479376" y="2090172"/>
            <a:ext cx="3838673"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n-lt"/>
              </a:rPr>
              <a:t>Some compounds are only detectable by GC or LC, not both</a:t>
            </a:r>
          </a:p>
          <a:p>
            <a:pPr marL="285750" indent="-285750">
              <a:buFont typeface="Arial" panose="020B0604020202020204" pitchFamily="34" charset="0"/>
              <a:buChar char="•"/>
            </a:pPr>
            <a:r>
              <a:rPr lang="en-US" sz="2400" dirty="0">
                <a:latin typeface="+mn-lt"/>
              </a:rPr>
              <a:t>It is desirable to have preparation methods that can accommodate either analysis method</a:t>
            </a:r>
          </a:p>
        </p:txBody>
      </p:sp>
      <p:grpSp>
        <p:nvGrpSpPr>
          <p:cNvPr id="6" name="グループ化 2">
            <a:extLst>
              <a:ext uri="{FF2B5EF4-FFF2-40B4-BE49-F238E27FC236}">
                <a16:creationId xmlns:a16="http://schemas.microsoft.com/office/drawing/2014/main" id="{2528653D-AD2A-42D0-9620-0D21B97A813E}"/>
              </a:ext>
            </a:extLst>
          </p:cNvPr>
          <p:cNvGrpSpPr/>
          <p:nvPr/>
        </p:nvGrpSpPr>
        <p:grpSpPr>
          <a:xfrm>
            <a:off x="4318049" y="1412776"/>
            <a:ext cx="7391400" cy="4255532"/>
            <a:chOff x="1066800" y="1447800"/>
            <a:chExt cx="7391400" cy="4255532"/>
          </a:xfrm>
        </p:grpSpPr>
        <p:graphicFrame>
          <p:nvGraphicFramePr>
            <p:cNvPr id="7" name="図表 1">
              <a:extLst>
                <a:ext uri="{FF2B5EF4-FFF2-40B4-BE49-F238E27FC236}">
                  <a16:creationId xmlns:a16="http://schemas.microsoft.com/office/drawing/2014/main" id="{3B66FABA-4F43-4D21-8D7F-B37B99813E16}"/>
                </a:ext>
              </a:extLst>
            </p:cNvPr>
            <p:cNvGraphicFramePr/>
            <p:nvPr>
              <p:extLst>
                <p:ext uri="{D42A27DB-BD31-4B8C-83A1-F6EECF244321}">
                  <p14:modId xmlns:p14="http://schemas.microsoft.com/office/powerpoint/2010/main" val="1452350699"/>
                </p:ext>
              </p:extLst>
            </p:nvPr>
          </p:nvGraphicFramePr>
          <p:xfrm>
            <a:off x="1066800" y="1447800"/>
            <a:ext cx="7391400" cy="4182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円/楕円 3">
              <a:extLst>
                <a:ext uri="{FF2B5EF4-FFF2-40B4-BE49-F238E27FC236}">
                  <a16:creationId xmlns:a16="http://schemas.microsoft.com/office/drawing/2014/main" id="{7F1F3338-D5AE-4E18-9DFF-9AB82C628834}"/>
                </a:ext>
              </a:extLst>
            </p:cNvPr>
            <p:cNvSpPr/>
            <p:nvPr/>
          </p:nvSpPr>
          <p:spPr>
            <a:xfrm>
              <a:off x="3048000" y="2514600"/>
              <a:ext cx="2766060" cy="2133600"/>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a:solidFill>
                    <a:schemeClr val="accent1">
                      <a:lumMod val="50000"/>
                    </a:schemeClr>
                  </a:solidFill>
                  <a:latin typeface="Times New Roman" panose="02020603050405020304" pitchFamily="18" charset="0"/>
                  <a:cs typeface="Times New Roman" panose="02020603050405020304" pitchFamily="18" charset="0"/>
                </a:rPr>
                <a:t>Both GC-MS and LC-MS/MS</a:t>
              </a:r>
            </a:p>
            <a:p>
              <a:pPr algn="ctr"/>
              <a:r>
                <a:rPr lang="en-US" sz="2000" dirty="0">
                  <a:solidFill>
                    <a:schemeClr val="accent1">
                      <a:lumMod val="50000"/>
                    </a:schemeClr>
                  </a:solidFill>
                  <a:latin typeface="Times New Roman" panose="02020603050405020304" pitchFamily="18" charset="0"/>
                  <a:cs typeface="Times New Roman" panose="02020603050405020304" pitchFamily="18" charset="0"/>
                </a:rPr>
                <a:t>(69 compounds)</a:t>
              </a:r>
            </a:p>
          </p:txBody>
        </p:sp>
        <p:sp>
          <p:nvSpPr>
            <p:cNvPr id="9" name="円/楕円 4">
              <a:extLst>
                <a:ext uri="{FF2B5EF4-FFF2-40B4-BE49-F238E27FC236}">
                  <a16:creationId xmlns:a16="http://schemas.microsoft.com/office/drawing/2014/main" id="{8501FB34-A229-434E-A47C-7DBE32930182}"/>
                </a:ext>
              </a:extLst>
            </p:cNvPr>
            <p:cNvSpPr/>
            <p:nvPr/>
          </p:nvSpPr>
          <p:spPr>
            <a:xfrm>
              <a:off x="1219200" y="2590800"/>
              <a:ext cx="2514600" cy="2133600"/>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solidFill>
                    <a:srgbClr val="0070C0"/>
                  </a:solidFill>
                  <a:latin typeface="Times New Roman" panose="02020603050405020304" pitchFamily="18" charset="0"/>
                  <a:cs typeface="Times New Roman" panose="02020603050405020304" pitchFamily="18" charset="0"/>
                </a:rPr>
                <a:t>GC-MS</a:t>
              </a:r>
            </a:p>
            <a:p>
              <a:pPr algn="ctr"/>
              <a:r>
                <a:rPr lang="en-US" sz="1400" dirty="0">
                  <a:solidFill>
                    <a:srgbClr val="0070C0"/>
                  </a:solidFill>
                  <a:latin typeface="Times New Roman" panose="02020603050405020304" pitchFamily="18" charset="0"/>
                  <a:cs typeface="Times New Roman" panose="02020603050405020304" pitchFamily="18" charset="0"/>
                </a:rPr>
                <a:t>only</a:t>
              </a:r>
            </a:p>
            <a:p>
              <a:pPr algn="ctr"/>
              <a:r>
                <a:rPr lang="en-US" sz="1400" dirty="0">
                  <a:solidFill>
                    <a:srgbClr val="0070C0"/>
                  </a:solidFill>
                  <a:latin typeface="Times New Roman" panose="02020603050405020304" pitchFamily="18" charset="0"/>
                  <a:cs typeface="Times New Roman" panose="02020603050405020304" pitchFamily="18" charset="0"/>
                </a:rPr>
                <a:t>(27 </a:t>
              </a:r>
            </a:p>
            <a:p>
              <a:pPr algn="ctr"/>
              <a:r>
                <a:rPr lang="en-US" sz="1400" dirty="0">
                  <a:solidFill>
                    <a:srgbClr val="0070C0"/>
                  </a:solidFill>
                  <a:latin typeface="Times New Roman" panose="02020603050405020304" pitchFamily="18" charset="0"/>
                  <a:cs typeface="Times New Roman" panose="02020603050405020304" pitchFamily="18" charset="0"/>
                </a:rPr>
                <a:t>compounds)</a:t>
              </a:r>
            </a:p>
          </p:txBody>
        </p:sp>
        <p:sp>
          <p:nvSpPr>
            <p:cNvPr id="10" name="円/楕円 5">
              <a:extLst>
                <a:ext uri="{FF2B5EF4-FFF2-40B4-BE49-F238E27FC236}">
                  <a16:creationId xmlns:a16="http://schemas.microsoft.com/office/drawing/2014/main" id="{C93041BF-833D-4223-9BAB-8A078CB9D210}"/>
                </a:ext>
              </a:extLst>
            </p:cNvPr>
            <p:cNvSpPr/>
            <p:nvPr/>
          </p:nvSpPr>
          <p:spPr>
            <a:xfrm>
              <a:off x="5638800" y="2438400"/>
              <a:ext cx="2514600" cy="2133600"/>
            </a:xfrm>
            <a:prstGeom prst="ellipse">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accent6">
                      <a:lumMod val="50000"/>
                    </a:schemeClr>
                  </a:solidFill>
                  <a:latin typeface="Times New Roman" panose="02020603050405020304" pitchFamily="18" charset="0"/>
                  <a:cs typeface="Times New Roman" panose="02020603050405020304" pitchFamily="18" charset="0"/>
                </a:rPr>
                <a:t>LC-MS/MS only</a:t>
              </a:r>
            </a:p>
            <a:p>
              <a:pPr algn="ctr"/>
              <a:r>
                <a:rPr lang="en-US" dirty="0">
                  <a:solidFill>
                    <a:schemeClr val="accent6">
                      <a:lumMod val="50000"/>
                    </a:schemeClr>
                  </a:solidFill>
                  <a:latin typeface="Times New Roman" panose="02020603050405020304" pitchFamily="18" charset="0"/>
                  <a:cs typeface="Times New Roman" panose="02020603050405020304" pitchFamily="18" charset="0"/>
                </a:rPr>
                <a:t>(61 compounds)</a:t>
              </a:r>
            </a:p>
          </p:txBody>
        </p:sp>
        <p:sp>
          <p:nvSpPr>
            <p:cNvPr id="11" name="テキスト ボックス 6">
              <a:extLst>
                <a:ext uri="{FF2B5EF4-FFF2-40B4-BE49-F238E27FC236}">
                  <a16:creationId xmlns:a16="http://schemas.microsoft.com/office/drawing/2014/main" id="{75C1D004-1A3A-413F-BEB8-FE6859CE8D31}"/>
                </a:ext>
              </a:extLst>
            </p:cNvPr>
            <p:cNvSpPr txBox="1"/>
            <p:nvPr/>
          </p:nvSpPr>
          <p:spPr>
            <a:xfrm>
              <a:off x="3581400" y="5334000"/>
              <a:ext cx="243840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Total: 157 compounds</a:t>
              </a:r>
            </a:p>
          </p:txBody>
        </p:sp>
      </p:grpSp>
    </p:spTree>
    <p:extLst>
      <p:ext uri="{BB962C8B-B14F-4D97-AF65-F5344CB8AC3E}">
        <p14:creationId xmlns:p14="http://schemas.microsoft.com/office/powerpoint/2010/main" val="4030409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35D56F-8920-4732-8880-2FE35F40D0DD}"/>
              </a:ext>
            </a:extLst>
          </p:cNvPr>
          <p:cNvSpPr txBox="1"/>
          <p:nvPr/>
        </p:nvSpPr>
        <p:spPr>
          <a:xfrm>
            <a:off x="2453979" y="406405"/>
            <a:ext cx="7284042"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600" b="1" dirty="0">
                <a:latin typeface="Ubuntu" panose="020B0504030602030204" pitchFamily="34" charset="0"/>
              </a:rPr>
              <a:t>Conclusion &amp; Significance</a:t>
            </a:r>
          </a:p>
        </p:txBody>
      </p:sp>
      <p:sp>
        <p:nvSpPr>
          <p:cNvPr id="3" name="TextBox 2">
            <a:extLst>
              <a:ext uri="{FF2B5EF4-FFF2-40B4-BE49-F238E27FC236}">
                <a16:creationId xmlns:a16="http://schemas.microsoft.com/office/drawing/2014/main" id="{7A746001-DF13-495E-960F-0A8932FC032E}"/>
              </a:ext>
            </a:extLst>
          </p:cNvPr>
          <p:cNvSpPr txBox="1"/>
          <p:nvPr/>
        </p:nvSpPr>
        <p:spPr>
          <a:xfrm>
            <a:off x="1775520" y="1772816"/>
            <a:ext cx="8424936"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Ubuntu" panose="020B0504030602030204" pitchFamily="34" charset="0"/>
              </a:rPr>
              <a:t>Putrefied specimens are often the only remaining samples left from severely decomposed cadavers. </a:t>
            </a:r>
          </a:p>
          <a:p>
            <a:pPr marL="285750" indent="-285750">
              <a:buFont typeface="Arial" panose="020B0604020202020204" pitchFamily="34" charset="0"/>
              <a:buChar char="•"/>
            </a:pPr>
            <a:r>
              <a:rPr lang="en-US" sz="2800" dirty="0">
                <a:latin typeface="Ubuntu" panose="020B0504030602030204" pitchFamily="34" charset="0"/>
              </a:rPr>
              <a:t>The combination of a robust preparation method and analysis with fast GC-MS/MS could aid the forensic medicine and toxicology communities in elucidating important information from these often-overlooked biological matrices.</a:t>
            </a:r>
          </a:p>
        </p:txBody>
      </p:sp>
    </p:spTree>
    <p:extLst>
      <p:ext uri="{BB962C8B-B14F-4D97-AF65-F5344CB8AC3E}">
        <p14:creationId xmlns:p14="http://schemas.microsoft.com/office/powerpoint/2010/main" val="2701289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ALM FUKUOKA 2018">
            <a:extLst>
              <a:ext uri="{FF2B5EF4-FFF2-40B4-BE49-F238E27FC236}">
                <a16:creationId xmlns:a16="http://schemas.microsoft.com/office/drawing/2014/main" id="{ABF39EDC-590F-4BD9-8B87-9A5BA4B67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9482" y="1412776"/>
            <a:ext cx="3833036" cy="23042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44A4BF3-8FC3-4DF1-AB85-E56D8E0F0864}"/>
              </a:ext>
            </a:extLst>
          </p:cNvPr>
          <p:cNvSpPr txBox="1"/>
          <p:nvPr/>
        </p:nvSpPr>
        <p:spPr>
          <a:xfrm>
            <a:off x="2783632" y="404665"/>
            <a:ext cx="6624736"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3600" b="1" dirty="0"/>
              <a:t>Thank you for your attention!</a:t>
            </a:r>
          </a:p>
        </p:txBody>
      </p:sp>
      <p:sp>
        <p:nvSpPr>
          <p:cNvPr id="5" name="TextBox 4">
            <a:extLst>
              <a:ext uri="{FF2B5EF4-FFF2-40B4-BE49-F238E27FC236}">
                <a16:creationId xmlns:a16="http://schemas.microsoft.com/office/drawing/2014/main" id="{DB29AE18-4BBD-452F-A8C2-0BB3693E5C08}"/>
              </a:ext>
            </a:extLst>
          </p:cNvPr>
          <p:cNvSpPr txBox="1"/>
          <p:nvPr/>
        </p:nvSpPr>
        <p:spPr>
          <a:xfrm>
            <a:off x="1399729" y="4348261"/>
            <a:ext cx="9392543" cy="1384995"/>
          </a:xfrm>
          <a:prstGeom prst="rect">
            <a:avLst/>
          </a:prstGeom>
          <a:noFill/>
        </p:spPr>
        <p:txBody>
          <a:bodyPr wrap="square" rtlCol="0">
            <a:spAutoFit/>
          </a:bodyPr>
          <a:lstStyle/>
          <a:p>
            <a:pPr algn="ctr"/>
            <a:r>
              <a:rPr lang="en-US" sz="2800" dirty="0">
                <a:latin typeface="+mn-lt"/>
              </a:rPr>
              <a:t>Please join us in Fukuoka, Japan,  for the  24</a:t>
            </a:r>
            <a:r>
              <a:rPr lang="en-US" sz="2800" baseline="30000" dirty="0">
                <a:latin typeface="+mn-lt"/>
              </a:rPr>
              <a:t>th</a:t>
            </a:r>
            <a:r>
              <a:rPr lang="en-US" sz="2800" dirty="0">
                <a:latin typeface="+mn-lt"/>
              </a:rPr>
              <a:t> Congress of the International Academy of Legal Medicine, June 5-8</a:t>
            </a:r>
          </a:p>
          <a:p>
            <a:pPr algn="ctr"/>
            <a:r>
              <a:rPr lang="en-US" sz="2800" dirty="0">
                <a:latin typeface="+mn-lt"/>
              </a:rPr>
              <a:t>www.ialm2018.org</a:t>
            </a:r>
          </a:p>
        </p:txBody>
      </p:sp>
    </p:spTree>
    <p:extLst>
      <p:ext uri="{BB962C8B-B14F-4D97-AF65-F5344CB8AC3E}">
        <p14:creationId xmlns:p14="http://schemas.microsoft.com/office/powerpoint/2010/main" val="3614925182"/>
      </p:ext>
    </p:extLst>
  </p:cSld>
  <p:clrMapOvr>
    <a:masterClrMapping/>
  </p:clrMapOvr>
</p:sld>
</file>

<file path=ppt/theme/theme1.xml><?xml version="1.0" encoding="utf-8"?>
<a:theme xmlns:a="http://schemas.openxmlformats.org/drawingml/2006/main" name="1_fukuoka_univers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buntu">
      <a:majorFont>
        <a:latin typeface="Ubuntu"/>
        <a:ea typeface="ＭＳ Ｐゴシック"/>
        <a:cs typeface=""/>
      </a:majorFont>
      <a:minorFont>
        <a:latin typeface="Ubuntu"/>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ukuoka_university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fukuoka_university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fukuoka_university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fukuoka_university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fukuoka_university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fukuoka_university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fukuoka_university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fukuoka_university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11761</TotalTime>
  <Words>1735</Words>
  <Application>Microsoft Office PowerPoint</Application>
  <PresentationFormat>Widescreen</PresentationFormat>
  <Paragraphs>223</Paragraphs>
  <Slides>27</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 Unicode MS</vt:lpstr>
      <vt:lpstr>Meiryo UI</vt:lpstr>
      <vt:lpstr>ＭＳ Ｐゴシック</vt:lpstr>
      <vt:lpstr>Arial</vt:lpstr>
      <vt:lpstr>Arial Black</vt:lpstr>
      <vt:lpstr>Calibri</vt:lpstr>
      <vt:lpstr>Symbol</vt:lpstr>
      <vt:lpstr>Times New Roman</vt:lpstr>
      <vt:lpstr>Ubuntu</vt:lpstr>
      <vt:lpstr>Wingdings</vt:lpstr>
      <vt:lpstr>1_fukuoka_university</vt:lpstr>
      <vt:lpstr>A Comprehensive Method for the Screening of Drugs in Severely Decomposed Human Tissues by Fast Gas Chromatography/Tandem Mass Spectroscopy (Fast GC-MS/MS)</vt:lpstr>
      <vt:lpstr>PowerPoint Presentation</vt:lpstr>
      <vt:lpstr>PowerPoint Presentation</vt:lpstr>
      <vt:lpstr>PowerPoint Presentation</vt:lpstr>
      <vt:lpstr>PowerPoint Presentation</vt:lpstr>
      <vt:lpstr>PowerPoint Presentation</vt:lpstr>
      <vt:lpstr>PowerPoint Presentation</vt:lpstr>
      <vt:lpstr>List of Internal Standards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Sho FUJIMURA</dc:creator>
  <cp:lastModifiedBy>Brian Waters</cp:lastModifiedBy>
  <cp:revision>262</cp:revision>
  <cp:lastPrinted>2017-10-31T03:53:59Z</cp:lastPrinted>
  <dcterms:created xsi:type="dcterms:W3CDTF">2003-12-24T04:07:15Z</dcterms:created>
  <dcterms:modified xsi:type="dcterms:W3CDTF">2018-03-08T06:58:57Z</dcterms:modified>
</cp:coreProperties>
</file>