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handoutMasterIdLst>
    <p:handoutMasterId r:id="rId17"/>
  </p:handoutMasterIdLst>
  <p:sldIdLst>
    <p:sldId id="256" r:id="rId2"/>
    <p:sldId id="257" r:id="rId3"/>
    <p:sldId id="267" r:id="rId4"/>
    <p:sldId id="259" r:id="rId5"/>
    <p:sldId id="258" r:id="rId6"/>
    <p:sldId id="260" r:id="rId7"/>
    <p:sldId id="261" r:id="rId8"/>
    <p:sldId id="262" r:id="rId9"/>
    <p:sldId id="266" r:id="rId10"/>
    <p:sldId id="269" r:id="rId11"/>
    <p:sldId id="263" r:id="rId12"/>
    <p:sldId id="268" r:id="rId13"/>
    <p:sldId id="265" r:id="rId14"/>
    <p:sldId id="264" r:id="rId15"/>
    <p:sldId id="270" r:id="rId16"/>
  </p:sldIdLst>
  <p:sldSz cx="12192000" cy="6858000"/>
  <p:notesSz cx="6669088" cy="992822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10" autoAdjust="0"/>
  </p:normalViewPr>
  <p:slideViewPr>
    <p:cSldViewPr snapToGrid="0">
      <p:cViewPr varScale="1">
        <p:scale>
          <a:sx n="63" d="100"/>
          <a:sy n="63" d="100"/>
        </p:scale>
        <p:origin x="-126" y="-2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1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E7365-3B99-4F45-AF7A-2EAB8B7F841C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B62DE-BA93-4464-8E09-07D276D79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4928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7476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6596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612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4703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4374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7814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4720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088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6504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9490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177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0136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0396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2191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2515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3387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89553-59AD-49D5-A2DF-38E7A49024CF}" type="datetimeFigureOut">
              <a:rPr lang="tr-TR" smtClean="0"/>
              <a:t>19.08.2016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296639-5456-4E81-A05B-289AD235F2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361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 OF ACRYLAMIDE USING IMMUNO-ENZYMATIC METHOD IN COMMERCIAL DOG AND CAT FOOD</a:t>
            </a:r>
            <a: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Prof.Dr</a:t>
            </a:r>
            <a:r>
              <a:rPr lang="tr-T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Bilal </a:t>
            </a:r>
            <a:r>
              <a:rPr lang="tr-TR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Cem</a:t>
            </a:r>
            <a:r>
              <a:rPr lang="tr-T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LİMAN</a:t>
            </a:r>
            <a:endParaRPr lang="tr-TR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Erciyes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Turkey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1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altLang="tr-TR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Acrylamide</a:t>
            </a:r>
            <a:endParaRPr lang="tr-TR" sz="32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Acrylamide is an essential industrial and scientific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worldwide production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million kg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yea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acrylamide monomer is 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white,odourless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crystalline solid at room temperature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latest discovered neurotoxic and carcinogenic substances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stuffs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acrylamide. 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10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crylamide</a:t>
            </a: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formation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major acrylamide formation mechanism in foo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involves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Maillard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reaction of the amino acid asparagine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sugars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Solubility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acrylamide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solvents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variable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highest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243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acrylamide</a:t>
            </a:r>
            <a: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Acrylamide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(CH</a:t>
            </a:r>
            <a:r>
              <a:rPr lang="tr-TR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=CH-CO-NH</a:t>
            </a:r>
            <a:r>
              <a:rPr lang="tr-TR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2-propenamide) 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384" y="2102223"/>
            <a:ext cx="6873804" cy="345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165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alt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Toxicological profile</a:t>
            </a:r>
            <a:r>
              <a:rPr lang="en-AU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AU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(Absorption, distribution, metabolism, excretion)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 and complete absorption by oral, inhalation and dermal routes in a range of species</a:t>
            </a:r>
          </a:p>
          <a:p>
            <a:r>
              <a:rPr lang="en-AU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 distribution to a range of tissues and organs</a:t>
            </a:r>
          </a:p>
          <a:p>
            <a:r>
              <a:rPr lang="en-AU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Accumulation in liver, kidney, testes, epididymis, skin and red blood cells</a:t>
            </a:r>
          </a:p>
          <a:p>
            <a:r>
              <a:rPr lang="en-AU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Metabolised to </a:t>
            </a:r>
            <a:r>
              <a:rPr lang="tr-TR" alt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AU" alt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lycidamide</a:t>
            </a:r>
            <a:endParaRPr lang="en-AU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60% dose excreted in urine in 24 h</a:t>
            </a:r>
          </a:p>
          <a:p>
            <a:r>
              <a:rPr lang="en-AU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on bioavailability from </a:t>
            </a:r>
            <a:r>
              <a:rPr lang="en-AU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foodstuffs </a:t>
            </a:r>
            <a:r>
              <a:rPr lang="en-AU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consumed needed</a:t>
            </a:r>
          </a:p>
          <a:p>
            <a:r>
              <a:rPr lang="en-AU" altLang="tr-T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Animals-Incomplete information available         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278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alt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 </a:t>
            </a:r>
            <a:r>
              <a:rPr lang="en-AU" altLang="tr-TR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Chronice</a:t>
            </a:r>
            <a:r>
              <a:rPr lang="en-AU" alt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alt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dose </a:t>
            </a:r>
            <a:r>
              <a:rPr lang="en-AU" alt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AU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LD</a:t>
            </a:r>
            <a:r>
              <a:rPr lang="en-AU" altLang="tr-TR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en-AU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rats, mice, guinea pigs and rabbits 107-203 mg/kg </a:t>
            </a:r>
            <a:r>
              <a:rPr lang="en-AU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bw</a:t>
            </a:r>
            <a:endParaRPr lang="en-AU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AU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Skin and eye irritant and skin sensitization</a:t>
            </a:r>
          </a:p>
          <a:p>
            <a:pPr>
              <a:lnSpc>
                <a:spcPct val="90000"/>
              </a:lnSpc>
            </a:pPr>
            <a:r>
              <a:rPr lang="en-AU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effect non-lethal reversible neurotoxicity (peripheral nerves)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212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signs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sweating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nausea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myalgia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speech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disorders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numbness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weakened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extremeties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abnormal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manner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vomited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Convulsions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ataxic and displayed hypermetria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nephropathy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522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Importance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Acrylamide</a:t>
            </a: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</a:t>
            </a:r>
            <a:r>
              <a:rPr lang="tr-T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Acrylamide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known carcinogen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impairing fertility in male animals 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causing nerve damage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animals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starch-rich foodstuffs may be  a neurotoxin in dogs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detect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possible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acrylamides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dry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dog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621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Analitical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immunoenzymatic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test is a direct competitive ELISA based on the recognition of Acrylamide by specific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antibodies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commercial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ELISA kit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dog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randomly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collected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analyzed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food samples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2.0 g of a representative sample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Extraction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Clean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Methanol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deionized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Derivatization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Derivatization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Reagent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reconstitution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283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211195" y="1506220"/>
            <a:ext cx="5769610" cy="384556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5230" y="1494756"/>
            <a:ext cx="6661540" cy="386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51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33% (14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samples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presence of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acrylamide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been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highest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acrylamide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155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ppb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lowest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45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average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acrylamide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87.35 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ppb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200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193273"/>
              </p:ext>
            </p:extLst>
          </p:nvPr>
        </p:nvGraphicFramePr>
        <p:xfrm>
          <a:off x="3670299" y="3568700"/>
          <a:ext cx="6753227" cy="1016000"/>
        </p:xfrm>
        <a:graphic>
          <a:graphicData uri="http://schemas.openxmlformats.org/drawingml/2006/table">
            <a:tbl>
              <a:tblPr/>
              <a:tblGrid>
                <a:gridCol w="1049451"/>
                <a:gridCol w="629307"/>
                <a:gridCol w="658408"/>
                <a:gridCol w="677202"/>
                <a:gridCol w="677202"/>
                <a:gridCol w="658408"/>
                <a:gridCol w="886971"/>
                <a:gridCol w="886971"/>
                <a:gridCol w="629307"/>
              </a:tblGrid>
              <a:tr h="0">
                <a:tc gridSpan="9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Pet </a:t>
                      </a:r>
                      <a:r>
                        <a:rPr lang="tr-TR" sz="9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foods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Range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Minimum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Maximum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Std</a:t>
                      </a:r>
                      <a:r>
                        <a:rPr lang="tr-T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  </a:t>
                      </a:r>
                      <a:r>
                        <a:rPr lang="tr-TR" sz="9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deviation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variance</a:t>
                      </a:r>
                      <a:r>
                        <a:rPr lang="tr-TR" sz="9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values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Std</a:t>
                      </a:r>
                      <a:r>
                        <a:rPr lang="tr-TR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error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110,00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45,00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155,00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87,3571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8,42589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31,52681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993,940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tr-TR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670299" y="3485432"/>
            <a:ext cx="21421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Table1, Statistical </a:t>
            </a:r>
            <a:r>
              <a:rPr lang="tr-TR" altLang="tr-TR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Findings</a:t>
            </a:r>
            <a:endParaRPr kumimoji="0" lang="tr-TR" alt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368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Discussion</a:t>
            </a:r>
            <a:r>
              <a:rPr lang="en-IN" sz="3200" b="1" dirty="0" smtClean="0"/>
              <a:t> 1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immunoenzymatic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detection appears to be an effective analytical technique for use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dog food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its high sensitivity, low cost, and easy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handling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and low-cost alternative to chromatographic methods and is suitable and sensitive for the rapid determination of acrylamide in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immunoenzymatic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a standart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technique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dog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be supported by more sensitive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below the level that would affect the health of cats and dogs.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730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 2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possibility of acrylamide toxicity occurring in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dirty="0"/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especially</a:t>
            </a:r>
            <a:r>
              <a:rPr lang="tr-TR" dirty="0"/>
              <a:t>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immature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animals,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should not be ignored when neurological cases are seen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Further studies are needed to quantify the risk acrylamide in foodstuffs poses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dogs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690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Jerry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M.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Rice,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Mutation Research 580 (2005) 3–20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Le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Roux-Pullen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Lessing,Jl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S.Afr.vet.Ass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(2011) 82(2):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129–130</a:t>
            </a:r>
          </a:p>
          <a:p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Pulley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T 1999 Acrylamide </a:t>
            </a: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neuropathy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Preston,A.,et</a:t>
            </a:r>
            <a:r>
              <a:rPr lang="tr-T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tr-T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analytica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chimica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0 8 ( 2 0 0 8 ) 178–185</a:t>
            </a:r>
            <a:endParaRPr lang="tr-T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700319"/>
      </p:ext>
    </p:extLst>
  </p:cSld>
  <p:clrMapOvr>
    <a:masterClrMapping/>
  </p:clrMapOvr>
</p:sld>
</file>

<file path=ppt/theme/theme1.xml><?xml version="1.0" encoding="utf-8"?>
<a:theme xmlns:a="http://schemas.openxmlformats.org/drawingml/2006/main" name="Kristal">
  <a:themeElements>
    <a:clrScheme name="Kristal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Kristal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istal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1082</TotalTime>
  <Words>597</Words>
  <Application>Microsoft Office PowerPoint</Application>
  <PresentationFormat>Custom</PresentationFormat>
  <Paragraphs>107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Kristal</vt:lpstr>
      <vt:lpstr>DETERMINATION OF ACRYLAMIDE USING IMMUNO-ENZYMATIC METHOD IN COMMERCIAL DOG AND CAT FOOD </vt:lpstr>
      <vt:lpstr>Acrylamide</vt:lpstr>
      <vt:lpstr>Acrylamide formation</vt:lpstr>
      <vt:lpstr>Structure of acrylamide Acrylamide (CH2=CH-CO-NH2; 2-propenamide) </vt:lpstr>
      <vt:lpstr>Toxicological profile (Absorption, distribution, metabolism, excretion)</vt:lpstr>
      <vt:lpstr>Acute Chronice dose studies</vt:lpstr>
      <vt:lpstr>Clinical signs</vt:lpstr>
      <vt:lpstr>  Aim(Importance of Acrylamide Determination)</vt:lpstr>
      <vt:lpstr>Materials and methods</vt:lpstr>
      <vt:lpstr>PowerPoint Presentation</vt:lpstr>
      <vt:lpstr>Results</vt:lpstr>
      <vt:lpstr>PowerPoint Presentation</vt:lpstr>
      <vt:lpstr>Discussion 1</vt:lpstr>
      <vt:lpstr>Discussion 2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Determınatıon of acrylamıde usıng ımmuno-enzymatıc method ın commercıal dog and cat food </dc:title>
  <dc:creator>Bilal Cem</dc:creator>
  <cp:lastModifiedBy>omics</cp:lastModifiedBy>
  <cp:revision>51</cp:revision>
  <cp:lastPrinted>2016-08-16T07:29:28Z</cp:lastPrinted>
  <dcterms:created xsi:type="dcterms:W3CDTF">2016-08-14T16:06:25Z</dcterms:created>
  <dcterms:modified xsi:type="dcterms:W3CDTF">2016-08-19T07:02:32Z</dcterms:modified>
</cp:coreProperties>
</file>