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16" r:id="rId2"/>
    <p:sldId id="313" r:id="rId3"/>
    <p:sldId id="319" r:id="rId4"/>
    <p:sldId id="317" r:id="rId5"/>
    <p:sldId id="332" r:id="rId6"/>
    <p:sldId id="347" r:id="rId7"/>
    <p:sldId id="314" r:id="rId8"/>
    <p:sldId id="312" r:id="rId9"/>
    <p:sldId id="333" r:id="rId10"/>
    <p:sldId id="349" r:id="rId11"/>
    <p:sldId id="322" r:id="rId12"/>
    <p:sldId id="334" r:id="rId13"/>
    <p:sldId id="326" r:id="rId14"/>
    <p:sldId id="350" r:id="rId15"/>
    <p:sldId id="344" r:id="rId16"/>
    <p:sldId id="345" r:id="rId17"/>
    <p:sldId id="346" r:id="rId18"/>
    <p:sldId id="341" r:id="rId19"/>
    <p:sldId id="342" r:id="rId20"/>
    <p:sldId id="340" r:id="rId21"/>
    <p:sldId id="336" r:id="rId22"/>
    <p:sldId id="338" r:id="rId23"/>
    <p:sldId id="337" r:id="rId24"/>
    <p:sldId id="352" r:id="rId25"/>
    <p:sldId id="325" r:id="rId26"/>
    <p:sldId id="329" r:id="rId27"/>
    <p:sldId id="331" r:id="rId28"/>
    <p:sldId id="353" r:id="rId29"/>
    <p:sldId id="354" r:id="rId30"/>
    <p:sldId id="355" r:id="rId31"/>
    <p:sldId id="361" r:id="rId32"/>
    <p:sldId id="357" r:id="rId33"/>
    <p:sldId id="356" r:id="rId34"/>
    <p:sldId id="359" r:id="rId35"/>
    <p:sldId id="358" r:id="rId36"/>
    <p:sldId id="360" r:id="rId37"/>
    <p:sldId id="351" r:id="rId38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A856"/>
    <a:srgbClr val="4189C9"/>
    <a:srgbClr val="F0AE42"/>
    <a:srgbClr val="96C93D"/>
    <a:srgbClr val="F37D6D"/>
    <a:srgbClr val="F47C6C"/>
    <a:srgbClr val="F36E24"/>
    <a:srgbClr val="FEEDE0"/>
    <a:srgbClr val="FDD0AF"/>
    <a:srgbClr val="F9A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0305" autoAdjust="0"/>
  </p:normalViewPr>
  <p:slideViewPr>
    <p:cSldViewPr>
      <p:cViewPr>
        <p:scale>
          <a:sx n="70" d="100"/>
          <a:sy n="70" d="100"/>
        </p:scale>
        <p:origin x="135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DA921-2518-4226-A879-9E1949E8B20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4DF1EB-469A-4E81-B6AB-B6B8174C7879}">
      <dgm:prSet phldrT="[Text]"/>
      <dgm:spPr>
        <a:solidFill>
          <a:srgbClr val="5E1662"/>
        </a:solidFill>
      </dgm:spPr>
      <dgm:t>
        <a:bodyPr/>
        <a:lstStyle/>
        <a:p>
          <a:r>
            <a:rPr lang="en-US" dirty="0"/>
            <a:t>140+ Diseases	</a:t>
          </a:r>
        </a:p>
      </dgm:t>
    </dgm:pt>
    <dgm:pt modelId="{D851416E-A474-4149-92C3-D279D6E1F795}" type="parTrans" cxnId="{177C2786-2685-45C8-87FD-B3DD6AF26EDF}">
      <dgm:prSet/>
      <dgm:spPr/>
      <dgm:t>
        <a:bodyPr/>
        <a:lstStyle/>
        <a:p>
          <a:endParaRPr lang="en-US"/>
        </a:p>
      </dgm:t>
    </dgm:pt>
    <dgm:pt modelId="{DCF45F78-C622-4E3E-9556-9A49BFA3E60D}" type="sibTrans" cxnId="{177C2786-2685-45C8-87FD-B3DD6AF26EDF}">
      <dgm:prSet/>
      <dgm:spPr/>
      <dgm:t>
        <a:bodyPr/>
        <a:lstStyle/>
        <a:p>
          <a:endParaRPr lang="en-US"/>
        </a:p>
      </dgm:t>
    </dgm:pt>
    <dgm:pt modelId="{E74663EC-CF41-4E5F-ACDB-A4A32AF2A616}">
      <dgm:prSet phldrT="[Text]"/>
      <dgm:spPr>
        <a:solidFill>
          <a:srgbClr val="5E1662"/>
        </a:solidFill>
      </dgm:spPr>
      <dgm:t>
        <a:bodyPr/>
        <a:lstStyle/>
        <a:p>
          <a:r>
            <a:rPr lang="en-US" dirty="0"/>
            <a:t>Across 40+ Countries</a:t>
          </a:r>
        </a:p>
      </dgm:t>
    </dgm:pt>
    <dgm:pt modelId="{77DBFEBD-793D-425C-B090-A193C3A32274}" type="parTrans" cxnId="{A8A55580-A87B-40FD-96AB-F97B06D32CBF}">
      <dgm:prSet/>
      <dgm:spPr/>
      <dgm:t>
        <a:bodyPr/>
        <a:lstStyle/>
        <a:p>
          <a:endParaRPr lang="en-US"/>
        </a:p>
      </dgm:t>
    </dgm:pt>
    <dgm:pt modelId="{D7C0C938-05EA-474B-A698-3C602D68088C}" type="sibTrans" cxnId="{A8A55580-A87B-40FD-96AB-F97B06D32CBF}">
      <dgm:prSet/>
      <dgm:spPr/>
      <dgm:t>
        <a:bodyPr/>
        <a:lstStyle/>
        <a:p>
          <a:endParaRPr lang="en-US"/>
        </a:p>
      </dgm:t>
    </dgm:pt>
    <dgm:pt modelId="{4D4F390A-8958-44AD-809D-6656AEDFC16D}">
      <dgm:prSet phldrT="[Text]"/>
      <dgm:spPr>
        <a:solidFill>
          <a:srgbClr val="5E1662"/>
        </a:solidFill>
      </dgm:spPr>
      <dgm:t>
        <a:bodyPr/>
        <a:lstStyle/>
        <a:p>
          <a:r>
            <a:rPr lang="en-US" dirty="0"/>
            <a:t>3,400+ Patient Segments</a:t>
          </a:r>
        </a:p>
      </dgm:t>
    </dgm:pt>
    <dgm:pt modelId="{F92EAE82-C51A-453B-9A43-F97F4461872E}" type="parTrans" cxnId="{9BA7E100-BEC2-4E93-836E-421F63F85081}">
      <dgm:prSet/>
      <dgm:spPr/>
      <dgm:t>
        <a:bodyPr/>
        <a:lstStyle/>
        <a:p>
          <a:endParaRPr lang="en-US"/>
        </a:p>
      </dgm:t>
    </dgm:pt>
    <dgm:pt modelId="{0382D421-5AA9-4C5B-9BB6-A14C669C7190}" type="sibTrans" cxnId="{9BA7E100-BEC2-4E93-836E-421F63F85081}">
      <dgm:prSet/>
      <dgm:spPr/>
      <dgm:t>
        <a:bodyPr/>
        <a:lstStyle/>
        <a:p>
          <a:endParaRPr lang="en-US"/>
        </a:p>
      </dgm:t>
    </dgm:pt>
    <dgm:pt modelId="{CA6F4E3B-52F1-4EF4-8FBC-F8E1E10C418A}">
      <dgm:prSet phldrT="[Text]"/>
      <dgm:spPr>
        <a:solidFill>
          <a:srgbClr val="5E1662"/>
        </a:solidFill>
      </dgm:spPr>
      <dgm:t>
        <a:bodyPr/>
        <a:lstStyle/>
        <a:p>
          <a:r>
            <a:rPr lang="en-US" dirty="0"/>
            <a:t>10 Million Data Points</a:t>
          </a:r>
        </a:p>
      </dgm:t>
    </dgm:pt>
    <dgm:pt modelId="{CF64BEF5-1AC1-40E1-A682-A3890167A95A}" type="parTrans" cxnId="{8CC832ED-80F6-46B1-A6E0-85F5E8D0018D}">
      <dgm:prSet/>
      <dgm:spPr/>
      <dgm:t>
        <a:bodyPr/>
        <a:lstStyle/>
        <a:p>
          <a:endParaRPr lang="en-US"/>
        </a:p>
      </dgm:t>
    </dgm:pt>
    <dgm:pt modelId="{9C552C92-F3DF-45F0-BBAB-F376D27B4093}" type="sibTrans" cxnId="{8CC832ED-80F6-46B1-A6E0-85F5E8D0018D}">
      <dgm:prSet/>
      <dgm:spPr/>
      <dgm:t>
        <a:bodyPr/>
        <a:lstStyle/>
        <a:p>
          <a:endParaRPr lang="en-US"/>
        </a:p>
      </dgm:t>
    </dgm:pt>
    <dgm:pt modelId="{5BC11592-5B57-4856-B381-14FD40BDD6C6}" type="pres">
      <dgm:prSet presAssocID="{5B1DA921-2518-4226-A879-9E1949E8B20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E5591D-24F3-4FBC-BBA4-981616BACECF}" type="pres">
      <dgm:prSet presAssocID="{5B1DA921-2518-4226-A879-9E1949E8B20C}" presName="diamond" presStyleLbl="bgShp" presStyleIdx="0" presStyleCnt="1"/>
      <dgm:spPr>
        <a:solidFill>
          <a:srgbClr val="AE8AB0"/>
        </a:solidFill>
      </dgm:spPr>
    </dgm:pt>
    <dgm:pt modelId="{E5295E1F-D928-4284-A82C-2E52D5D8FE43}" type="pres">
      <dgm:prSet presAssocID="{5B1DA921-2518-4226-A879-9E1949E8B20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52CE7-0F07-47CF-A7FD-C02ACDF30870}" type="pres">
      <dgm:prSet presAssocID="{5B1DA921-2518-4226-A879-9E1949E8B20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57F06-08F0-4A89-B751-408220FBB715}" type="pres">
      <dgm:prSet presAssocID="{5B1DA921-2518-4226-A879-9E1949E8B20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00E11-6F77-460D-A395-8B2F5F58D582}" type="pres">
      <dgm:prSet presAssocID="{5B1DA921-2518-4226-A879-9E1949E8B20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A7E100-BEC2-4E93-836E-421F63F85081}" srcId="{5B1DA921-2518-4226-A879-9E1949E8B20C}" destId="{4D4F390A-8958-44AD-809D-6656AEDFC16D}" srcOrd="2" destOrd="0" parTransId="{F92EAE82-C51A-453B-9A43-F97F4461872E}" sibTransId="{0382D421-5AA9-4C5B-9BB6-A14C669C7190}"/>
    <dgm:cxn modelId="{C6FA1C6F-8235-4F20-97F8-D9230C21152F}" type="presOf" srcId="{4D4F390A-8958-44AD-809D-6656AEDFC16D}" destId="{43157F06-08F0-4A89-B751-408220FBB715}" srcOrd="0" destOrd="0" presId="urn:microsoft.com/office/officeart/2005/8/layout/matrix3"/>
    <dgm:cxn modelId="{8983A88A-49C6-46A4-97D3-51EDDF2C2E81}" type="presOf" srcId="{5B1DA921-2518-4226-A879-9E1949E8B20C}" destId="{5BC11592-5B57-4856-B381-14FD40BDD6C6}" srcOrd="0" destOrd="0" presId="urn:microsoft.com/office/officeart/2005/8/layout/matrix3"/>
    <dgm:cxn modelId="{F18E0A9E-4DEE-4AA5-9E0E-E9F8765576AE}" type="presOf" srcId="{CA6F4E3B-52F1-4EF4-8FBC-F8E1E10C418A}" destId="{5CA00E11-6F77-460D-A395-8B2F5F58D582}" srcOrd="0" destOrd="0" presId="urn:microsoft.com/office/officeart/2005/8/layout/matrix3"/>
    <dgm:cxn modelId="{8CC832ED-80F6-46B1-A6E0-85F5E8D0018D}" srcId="{5B1DA921-2518-4226-A879-9E1949E8B20C}" destId="{CA6F4E3B-52F1-4EF4-8FBC-F8E1E10C418A}" srcOrd="3" destOrd="0" parTransId="{CF64BEF5-1AC1-40E1-A682-A3890167A95A}" sibTransId="{9C552C92-F3DF-45F0-BBAB-F376D27B4093}"/>
    <dgm:cxn modelId="{1811A4C0-07F2-4154-B5D9-2B82C0961D70}" type="presOf" srcId="{E74663EC-CF41-4E5F-ACDB-A4A32AF2A616}" destId="{49B52CE7-0F07-47CF-A7FD-C02ACDF30870}" srcOrd="0" destOrd="0" presId="urn:microsoft.com/office/officeart/2005/8/layout/matrix3"/>
    <dgm:cxn modelId="{177C2786-2685-45C8-87FD-B3DD6AF26EDF}" srcId="{5B1DA921-2518-4226-A879-9E1949E8B20C}" destId="{5C4DF1EB-469A-4E81-B6AB-B6B8174C7879}" srcOrd="0" destOrd="0" parTransId="{D851416E-A474-4149-92C3-D279D6E1F795}" sibTransId="{DCF45F78-C622-4E3E-9556-9A49BFA3E60D}"/>
    <dgm:cxn modelId="{79D59BF4-31F2-40F3-8D97-F85105F9FB37}" type="presOf" srcId="{5C4DF1EB-469A-4E81-B6AB-B6B8174C7879}" destId="{E5295E1F-D928-4284-A82C-2E52D5D8FE43}" srcOrd="0" destOrd="0" presId="urn:microsoft.com/office/officeart/2005/8/layout/matrix3"/>
    <dgm:cxn modelId="{A8A55580-A87B-40FD-96AB-F97B06D32CBF}" srcId="{5B1DA921-2518-4226-A879-9E1949E8B20C}" destId="{E74663EC-CF41-4E5F-ACDB-A4A32AF2A616}" srcOrd="1" destOrd="0" parTransId="{77DBFEBD-793D-425C-B090-A193C3A32274}" sibTransId="{D7C0C938-05EA-474B-A698-3C602D68088C}"/>
    <dgm:cxn modelId="{522C9CBD-7DE2-4AD3-9B59-B5C7A823BCBB}" type="presParOf" srcId="{5BC11592-5B57-4856-B381-14FD40BDD6C6}" destId="{68E5591D-24F3-4FBC-BBA4-981616BACECF}" srcOrd="0" destOrd="0" presId="urn:microsoft.com/office/officeart/2005/8/layout/matrix3"/>
    <dgm:cxn modelId="{025A3F69-EC02-4E04-9B0E-EDDA86DB925D}" type="presParOf" srcId="{5BC11592-5B57-4856-B381-14FD40BDD6C6}" destId="{E5295E1F-D928-4284-A82C-2E52D5D8FE43}" srcOrd="1" destOrd="0" presId="urn:microsoft.com/office/officeart/2005/8/layout/matrix3"/>
    <dgm:cxn modelId="{D09279CF-F079-4387-80B9-33B368452313}" type="presParOf" srcId="{5BC11592-5B57-4856-B381-14FD40BDD6C6}" destId="{49B52CE7-0F07-47CF-A7FD-C02ACDF30870}" srcOrd="2" destOrd="0" presId="urn:microsoft.com/office/officeart/2005/8/layout/matrix3"/>
    <dgm:cxn modelId="{0F023ADA-B783-4AAF-9662-657DFB9119A3}" type="presParOf" srcId="{5BC11592-5B57-4856-B381-14FD40BDD6C6}" destId="{43157F06-08F0-4A89-B751-408220FBB715}" srcOrd="3" destOrd="0" presId="urn:microsoft.com/office/officeart/2005/8/layout/matrix3"/>
    <dgm:cxn modelId="{D163893A-3947-4491-85A7-D27F5F02BDB9}" type="presParOf" srcId="{5BC11592-5B57-4856-B381-14FD40BDD6C6}" destId="{5CA00E11-6F77-460D-A395-8B2F5F58D58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5591D-24F3-4FBC-BBA4-981616BACECF}">
      <dsp:nvSpPr>
        <dsp:cNvPr id="0" name=""/>
        <dsp:cNvSpPr/>
      </dsp:nvSpPr>
      <dsp:spPr>
        <a:xfrm>
          <a:off x="652908" y="0"/>
          <a:ext cx="2446968" cy="2446968"/>
        </a:xfrm>
        <a:prstGeom prst="diamond">
          <a:avLst/>
        </a:prstGeom>
        <a:solidFill>
          <a:srgbClr val="AE8AB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95E1F-D928-4284-A82C-2E52D5D8FE43}">
      <dsp:nvSpPr>
        <dsp:cNvPr id="0" name=""/>
        <dsp:cNvSpPr/>
      </dsp:nvSpPr>
      <dsp:spPr>
        <a:xfrm>
          <a:off x="885370" y="232461"/>
          <a:ext cx="954317" cy="954317"/>
        </a:xfrm>
        <a:prstGeom prst="roundRect">
          <a:avLst/>
        </a:prstGeom>
        <a:solidFill>
          <a:srgbClr val="5E16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140+ Diseases	</a:t>
          </a:r>
        </a:p>
      </dsp:txBody>
      <dsp:txXfrm>
        <a:off x="931956" y="279047"/>
        <a:ext cx="861145" cy="861145"/>
      </dsp:txXfrm>
    </dsp:sp>
    <dsp:sp modelId="{49B52CE7-0F07-47CF-A7FD-C02ACDF30870}">
      <dsp:nvSpPr>
        <dsp:cNvPr id="0" name=""/>
        <dsp:cNvSpPr/>
      </dsp:nvSpPr>
      <dsp:spPr>
        <a:xfrm>
          <a:off x="1913097" y="232461"/>
          <a:ext cx="954317" cy="954317"/>
        </a:xfrm>
        <a:prstGeom prst="roundRect">
          <a:avLst/>
        </a:prstGeom>
        <a:solidFill>
          <a:srgbClr val="5E16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Across 40+ Countries</a:t>
          </a:r>
        </a:p>
      </dsp:txBody>
      <dsp:txXfrm>
        <a:off x="1959683" y="279047"/>
        <a:ext cx="861145" cy="861145"/>
      </dsp:txXfrm>
    </dsp:sp>
    <dsp:sp modelId="{43157F06-08F0-4A89-B751-408220FBB715}">
      <dsp:nvSpPr>
        <dsp:cNvPr id="0" name=""/>
        <dsp:cNvSpPr/>
      </dsp:nvSpPr>
      <dsp:spPr>
        <a:xfrm>
          <a:off x="885370" y="1260188"/>
          <a:ext cx="954317" cy="954317"/>
        </a:xfrm>
        <a:prstGeom prst="roundRect">
          <a:avLst/>
        </a:prstGeom>
        <a:solidFill>
          <a:srgbClr val="5E16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3,400+ Patient Segments</a:t>
          </a:r>
        </a:p>
      </dsp:txBody>
      <dsp:txXfrm>
        <a:off x="931956" y="1306774"/>
        <a:ext cx="861145" cy="861145"/>
      </dsp:txXfrm>
    </dsp:sp>
    <dsp:sp modelId="{5CA00E11-6F77-460D-A395-8B2F5F58D582}">
      <dsp:nvSpPr>
        <dsp:cNvPr id="0" name=""/>
        <dsp:cNvSpPr/>
      </dsp:nvSpPr>
      <dsp:spPr>
        <a:xfrm>
          <a:off x="1913097" y="1260188"/>
          <a:ext cx="954317" cy="954317"/>
        </a:xfrm>
        <a:prstGeom prst="roundRect">
          <a:avLst/>
        </a:prstGeom>
        <a:solidFill>
          <a:srgbClr val="5E16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10 Million Data Points</a:t>
          </a:r>
        </a:p>
      </dsp:txBody>
      <dsp:txXfrm>
        <a:off x="1959683" y="1306774"/>
        <a:ext cx="861145" cy="861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C03427AF-646C-413F-B464-B5F23EF316A1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49E59A35-933A-4FC5-BFB3-DE0AD77EC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6806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05D149CA-1195-4C0E-A63D-9CFA06ACE7D1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309" tIns="46154" rIns="92309" bIns="4615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F29EED21-0093-4D81-A979-C9C97B5F0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7020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5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98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30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25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71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35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70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75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74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71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51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80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23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4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21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68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32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1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72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96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78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54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644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noProof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58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Page source: Multiple sclerosis. Decision Resources Group. Cognos, Pharmacor.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9EED21-0093-4D81-A979-C9C97B5F0F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2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2743200"/>
            <a:ext cx="7467600" cy="990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2400" b="0" baseline="0"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subtitle or description</a:t>
            </a:r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762000"/>
            <a:ext cx="7467600" cy="1981200"/>
          </a:xfrm>
        </p:spPr>
        <p:txBody>
          <a:bodyPr anchor="b" anchorCtr="0"/>
          <a:lstStyle>
            <a:lvl1pPr>
              <a:defRPr lang="en-US" sz="4400" b="0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90600" y="2743200"/>
            <a:ext cx="7467600" cy="990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533400" y="4343400"/>
            <a:ext cx="26670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Placeholder 7" descr="slidetree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t="28985" r="6522"/>
          <a:stretch/>
        </p:blipFill>
        <p:spPr>
          <a:xfrm>
            <a:off x="13512" y="0"/>
            <a:ext cx="9144000" cy="3733800"/>
          </a:xfrm>
          <a:prstGeom prst="rect">
            <a:avLst/>
          </a:prstGeom>
        </p:spPr>
      </p:pic>
      <p:sp>
        <p:nvSpPr>
          <p:cNvPr id="16" name="Rectangle 12"/>
          <p:cNvSpPr/>
          <p:nvPr userDrawn="1"/>
        </p:nvSpPr>
        <p:spPr>
          <a:xfrm>
            <a:off x="0" y="3352800"/>
            <a:ext cx="9220200" cy="1600200"/>
          </a:xfrm>
          <a:custGeom>
            <a:avLst/>
            <a:gdLst/>
            <a:ahLst/>
            <a:cxnLst/>
            <a:rect l="l" t="t" r="r" b="b"/>
            <a:pathLst>
              <a:path w="9144000" h="1600200">
                <a:moveTo>
                  <a:pt x="0" y="0"/>
                </a:moveTo>
                <a:lnTo>
                  <a:pt x="941846" y="0"/>
                </a:lnTo>
                <a:lnTo>
                  <a:pt x="944419" y="442932"/>
                </a:lnTo>
                <a:lnTo>
                  <a:pt x="1525596" y="0"/>
                </a:lnTo>
                <a:lnTo>
                  <a:pt x="9144000" y="0"/>
                </a:lnTo>
                <a:lnTo>
                  <a:pt x="9144000" y="1600200"/>
                </a:lnTo>
                <a:lnTo>
                  <a:pt x="0" y="1600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895600" y="4119824"/>
            <a:ext cx="3017639" cy="1535723"/>
            <a:chOff x="4591844" y="1974637"/>
            <a:chExt cx="3017639" cy="1535723"/>
          </a:xfrm>
        </p:grpSpPr>
        <p:pic>
          <p:nvPicPr>
            <p:cNvPr id="18" name="Picture 17" descr="logo1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1844" y="1974637"/>
              <a:ext cx="2985312" cy="114683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964207" y="2925585"/>
              <a:ext cx="264527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3200" dirty="0">
                  <a:solidFill>
                    <a:srgbClr val="00B050"/>
                  </a:solidFill>
                  <a:cs typeface="Aharoni" panose="02010803020104030203" pitchFamily="2" charset="-79"/>
                </a:rPr>
                <a:t>Epidemiology</a:t>
              </a:r>
            </a:p>
          </p:txBody>
        </p:sp>
      </p:grpSp>
      <p:sp>
        <p:nvSpPr>
          <p:cNvPr id="20" name="TextBox 19"/>
          <p:cNvSpPr txBox="1"/>
          <p:nvPr userDrawn="1"/>
        </p:nvSpPr>
        <p:spPr>
          <a:xfrm>
            <a:off x="559768" y="495925"/>
            <a:ext cx="4671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Title of presentation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70318" y="1459468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Name of presenter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0"/>
          </p:nvPr>
        </p:nvSpPr>
        <p:spPr>
          <a:xfrm>
            <a:off x="533400" y="152400"/>
            <a:ext cx="6400800" cy="4572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 sz="2000" b="0" baseline="0">
                <a:solidFill>
                  <a:srgbClr val="FFFFFF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8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2016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8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5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2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8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04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allery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1600621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3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1844824"/>
            <a:ext cx="8229600" cy="1562704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[Disease] [metric1] cases by [subpopulation scheme]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B9CE5FA-B009-2A40-9963-5F0FC1335217}" type="datetimeFigureOut">
              <a:rPr lang="en-US" smtClean="0"/>
              <a:pPr/>
              <a:t>11/3/2017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692274" y="3860800"/>
            <a:ext cx="6192093" cy="1800448"/>
          </a:xfrm>
        </p:spPr>
        <p:txBody>
          <a:bodyPr/>
          <a:lstStyle>
            <a:lvl1pPr>
              <a:defRPr baseline="0"/>
            </a:lvl1pPr>
            <a:lvl2pPr marL="284163" indent="0">
              <a:buNone/>
              <a:defRPr/>
            </a:lvl2pPr>
          </a:lstStyle>
          <a:p>
            <a:pPr lvl="0"/>
            <a:r>
              <a:rPr lang="en-GB" dirty="0"/>
              <a:t>[Subpopulation 1]</a:t>
            </a:r>
          </a:p>
          <a:p>
            <a:pPr lvl="0"/>
            <a:r>
              <a:rPr lang="en-GB" dirty="0"/>
              <a:t>[Subpopulation 2]</a:t>
            </a:r>
          </a:p>
          <a:p>
            <a:pPr lvl="0"/>
            <a:r>
              <a:rPr lang="en-GB" dirty="0"/>
              <a:t>[Subpopulation 3]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0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5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9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>
            <a:lvl1pPr marL="280988" indent="-231775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1pPr>
            <a:lvl2pPr marL="519113" indent="-234950">
              <a:buSzPct val="100000"/>
              <a:buFont typeface="Wingdings" charset="2"/>
              <a:buChar char="§"/>
              <a:defRPr sz="2400" b="0">
                <a:solidFill>
                  <a:schemeClr val="tx2">
                    <a:lumMod val="50000"/>
                  </a:schemeClr>
                </a:solidFill>
              </a:defRPr>
            </a:lvl2pPr>
            <a:lvl3pPr marL="690563" indent="-173038">
              <a:buSzPct val="100000"/>
              <a:buFont typeface="Wingdings" charset="2"/>
              <a:buChar char="§"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09638" indent="-219075">
              <a:buSzPct val="100000"/>
              <a:buFont typeface="Wingdings" charset="2"/>
              <a:buChar char="§"/>
              <a:defRPr sz="1800" b="0">
                <a:solidFill>
                  <a:schemeClr val="tx2">
                    <a:lumMod val="50000"/>
                  </a:schemeClr>
                </a:solidFill>
              </a:defRPr>
            </a:lvl4pPr>
            <a:lvl5pPr marL="1143000" indent="-228600">
              <a:buSzPct val="100000"/>
              <a:buFont typeface="Wingdings" charset="2"/>
              <a:buChar char="§"/>
              <a:defRPr sz="1600" b="0" i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28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GB" dirty="0"/>
              <a:t>© 2017 Decision Resources Group. All rights reserved. Confidential.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33400"/>
            <a:ext cx="9144000" cy="914400"/>
          </a:xfrm>
          <a:prstGeom prst="rect">
            <a:avLst/>
          </a:prstGeom>
          <a:solidFill>
            <a:srgbClr val="ED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0"/>
            <a:ext cx="9144000" cy="802752"/>
          </a:xfrm>
          <a:custGeom>
            <a:avLst/>
            <a:gdLst/>
            <a:ahLst/>
            <a:cxnLst/>
            <a:rect l="l" t="t" r="r" b="b"/>
            <a:pathLst>
              <a:path w="9144000" h="802752">
                <a:moveTo>
                  <a:pt x="0" y="0"/>
                </a:moveTo>
                <a:lnTo>
                  <a:pt x="9144000" y="0"/>
                </a:lnTo>
                <a:lnTo>
                  <a:pt x="9144000" y="609600"/>
                </a:lnTo>
                <a:lnTo>
                  <a:pt x="774501" y="609600"/>
                </a:lnTo>
                <a:lnTo>
                  <a:pt x="520068" y="802752"/>
                </a:lnTo>
                <a:lnTo>
                  <a:pt x="518942" y="609600"/>
                </a:lnTo>
                <a:lnTo>
                  <a:pt x="0" y="609600"/>
                </a:lnTo>
                <a:close/>
              </a:path>
            </a:pathLst>
          </a:custGeom>
          <a:solidFill>
            <a:srgbClr val="5E1662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468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7A47C0AF-D85D-4EB2-9C7E-5925F62C33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56362"/>
            <a:ext cx="4876800" cy="4016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spcBef>
                <a:spcPts val="200"/>
              </a:spcBef>
              <a:spcAft>
                <a:spcPts val="200"/>
              </a:spcAft>
              <a:defRPr lang="en-US"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r>
              <a:rPr lang="en-US"/>
              <a:t>© 2015 Decision Resources, LLC. All rights reserved. Confidential.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1"/>
          </p:nvPr>
        </p:nvSpPr>
        <p:spPr>
          <a:xfrm>
            <a:off x="533400" y="1676400"/>
            <a:ext cx="8229600" cy="4648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itle Placeholder 20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6556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6294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EB9CE5FA-B009-2A40-9963-5F0FC1335217}" type="datetimeFigureOut">
              <a:rPr lang="en-US" smtClean="0"/>
              <a:pPr/>
              <a:t>11/3/2017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ts val="200"/>
        </a:spcBef>
        <a:spcAft>
          <a:spcPts val="200"/>
        </a:spcAft>
        <a:buNone/>
        <a:defRPr sz="3600" b="0" kern="1200">
          <a:solidFill>
            <a:schemeClr val="tx2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80988" indent="-2317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8000"/>
        </a:buClr>
        <a:buSzPct val="100000"/>
        <a:buFont typeface="Wingdings" charset="2"/>
        <a:buChar char="§"/>
        <a:defRPr lang="en-US" sz="2800" b="0" kern="1200" dirty="0" smtClean="0">
          <a:solidFill>
            <a:schemeClr val="tx2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519113" indent="-234950" algn="l" defTabSz="914400" rtl="0" eaLnBrk="1" latinLnBrk="0" hangingPunct="1">
        <a:spcBef>
          <a:spcPts val="0"/>
        </a:spcBef>
        <a:spcAft>
          <a:spcPts val="600"/>
        </a:spcAft>
        <a:buClr>
          <a:srgbClr val="7ABB76"/>
        </a:buClr>
        <a:buSzPct val="100000"/>
        <a:buFont typeface="Wingdings" charset="2"/>
        <a:buChar char="§"/>
        <a:defRPr lang="en-US" sz="2400" b="0" kern="1200" dirty="0" smtClean="0">
          <a:solidFill>
            <a:schemeClr val="tx2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690563" indent="-173038" algn="l" defTabSz="914400" rtl="0" eaLnBrk="1" latinLnBrk="0" hangingPunct="1">
        <a:spcBef>
          <a:spcPts val="0"/>
        </a:spcBef>
        <a:spcAft>
          <a:spcPts val="600"/>
        </a:spcAft>
        <a:buClr>
          <a:srgbClr val="B6D5B1"/>
        </a:buClr>
        <a:buSzPct val="100000"/>
        <a:buFont typeface="Wingdings" charset="2"/>
        <a:buChar char="§"/>
        <a:defRPr lang="en-US" sz="2000" b="0" kern="1200" dirty="0" smtClean="0">
          <a:solidFill>
            <a:schemeClr val="tx2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909638" indent="-219075" algn="l" defTabSz="914400" rtl="0" eaLnBrk="1" latinLnBrk="0" hangingPunct="1">
        <a:spcBef>
          <a:spcPts val="0"/>
        </a:spcBef>
        <a:spcAft>
          <a:spcPts val="600"/>
        </a:spcAft>
        <a:buClr>
          <a:srgbClr val="929498"/>
        </a:buClr>
        <a:buSzPct val="100000"/>
        <a:buFont typeface="Wingdings" charset="2"/>
        <a:buChar char="§"/>
        <a:tabLst/>
        <a:defRPr lang="en-US" sz="2000" b="0" kern="1200" dirty="0" smtClean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0"/>
        </a:spcBef>
        <a:spcAft>
          <a:spcPts val="600"/>
        </a:spcAft>
        <a:buClr>
          <a:srgbClr val="B9BECE"/>
        </a:buClr>
        <a:buSzPct val="100000"/>
        <a:buFont typeface="Wingdings" charset="2"/>
        <a:buChar char="§"/>
        <a:defRPr lang="en-US" sz="2000" b="0" i="1" kern="1200" dirty="0" smtClean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cer.gov/types/leukemia/hp/adult-all-treatment-pdq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533400" y="4343400"/>
            <a:ext cx="81534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57512" cy="4953000"/>
            <a:chOff x="0" y="0"/>
            <a:chExt cx="9157512" cy="4953000"/>
          </a:xfrm>
        </p:grpSpPr>
        <p:pic>
          <p:nvPicPr>
            <p:cNvPr id="11" name="Picture Placeholder 7" descr="slidetree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2" t="28985" r="6522"/>
            <a:stretch/>
          </p:blipFill>
          <p:spPr>
            <a:xfrm>
              <a:off x="0" y="0"/>
              <a:ext cx="9157512" cy="3806168"/>
            </a:xfrm>
            <a:prstGeom prst="rect">
              <a:avLst/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0" y="3352800"/>
              <a:ext cx="9157512" cy="1600200"/>
            </a:xfrm>
            <a:custGeom>
              <a:avLst/>
              <a:gdLst/>
              <a:ahLst/>
              <a:cxnLst/>
              <a:rect l="l" t="t" r="r" b="b"/>
              <a:pathLst>
                <a:path w="9144000" h="1600200">
                  <a:moveTo>
                    <a:pt x="0" y="0"/>
                  </a:moveTo>
                  <a:lnTo>
                    <a:pt x="941846" y="0"/>
                  </a:lnTo>
                  <a:lnTo>
                    <a:pt x="944419" y="442932"/>
                  </a:lnTo>
                  <a:lnTo>
                    <a:pt x="1525596" y="0"/>
                  </a:lnTo>
                  <a:lnTo>
                    <a:pt x="9144000" y="0"/>
                  </a:lnTo>
                  <a:lnTo>
                    <a:pt x="9144000" y="1600200"/>
                  </a:lnTo>
                  <a:lnTo>
                    <a:pt x="0" y="1600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en-US" sz="1200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8600" y="224651"/>
            <a:ext cx="85792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Global Incidence and Prevalence of Acute Lymphoblastic Leukemia: </a:t>
            </a:r>
          </a:p>
          <a:p>
            <a:r>
              <a:rPr lang="en-GB" sz="4000" dirty="0" smtClean="0">
                <a:solidFill>
                  <a:schemeClr val="bg1"/>
                </a:solidFill>
              </a:rPr>
              <a:t>a 10-year Forecast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86" y="2795014"/>
            <a:ext cx="6388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Bethlehem Solomon, MPH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4343400"/>
            <a:ext cx="81534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03" y="4134859"/>
            <a:ext cx="3390900" cy="1476375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>
            <p:extLst/>
          </p:nvPr>
        </p:nvGraphicFramePr>
        <p:xfrm>
          <a:off x="4690306" y="3589320"/>
          <a:ext cx="3752785" cy="244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6763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/>
              <a:t>Background</a:t>
            </a:r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ALL Headline Estimates</a:t>
            </a:r>
            <a:endParaRPr lang="en-GB" sz="2400" cap="small" dirty="0"/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/>
              <a:t>Case definition</a:t>
            </a:r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/>
              <a:t>Projection and forecasting methods</a:t>
            </a:r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ALL </a:t>
            </a:r>
            <a:r>
              <a:rPr lang="en-GB" sz="2400" cap="small" dirty="0"/>
              <a:t>Newly Diagnosed Incidence</a:t>
            </a:r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ALL </a:t>
            </a:r>
            <a:r>
              <a:rPr lang="en-GB" sz="2400" cap="small" dirty="0"/>
              <a:t>Diagnosed Prevalence</a:t>
            </a:r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Stratified ALL Incidence </a:t>
            </a:r>
            <a:endParaRPr lang="en-GB" sz="2400" cap="small" dirty="0" smtClean="0"/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Conclusions</a:t>
            </a:r>
            <a:endParaRPr lang="en-GB" sz="2400" cap="small" dirty="0"/>
          </a:p>
          <a:p>
            <a:pPr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GB" sz="2400" cap="small" dirty="0" smtClean="0"/>
              <a:t>Patient Flow (if time permits)</a:t>
            </a:r>
            <a:endParaRPr lang="en-GB" sz="2400" cap="smal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75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28600" y="1600200"/>
            <a:ext cx="8839200" cy="4724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Most </a:t>
            </a:r>
            <a:r>
              <a:rPr lang="en-US" sz="2400" dirty="0"/>
              <a:t>often, leukemia is a cancer of the white blood cells, but some </a:t>
            </a:r>
            <a:r>
              <a:rPr lang="en-US" sz="2400" dirty="0" err="1"/>
              <a:t>leukemias</a:t>
            </a:r>
            <a:r>
              <a:rPr lang="en-US" sz="2400" dirty="0"/>
              <a:t> start in other blood cell types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Subtypes</a:t>
            </a:r>
            <a:endParaRPr lang="en-US" sz="2000" dirty="0" smtClean="0"/>
          </a:p>
          <a:p>
            <a:pPr lvl="1"/>
            <a:r>
              <a:rPr lang="en-US" sz="2000" dirty="0" smtClean="0"/>
              <a:t>Acute vs chronic</a:t>
            </a:r>
          </a:p>
          <a:p>
            <a:pPr lvl="1"/>
            <a:r>
              <a:rPr lang="en-US" sz="2000" dirty="0" smtClean="0"/>
              <a:t>Myeloid</a:t>
            </a:r>
            <a:r>
              <a:rPr lang="en-US" sz="2000" dirty="0"/>
              <a:t> </a:t>
            </a:r>
            <a:r>
              <a:rPr lang="en-US" sz="2000" dirty="0" smtClean="0"/>
              <a:t>vs </a:t>
            </a:r>
            <a:r>
              <a:rPr lang="en-US" sz="2000" dirty="0" smtClean="0"/>
              <a:t>Lymphoblastic</a:t>
            </a:r>
            <a:endParaRPr lang="en-US" sz="2000" dirty="0"/>
          </a:p>
          <a:p>
            <a:r>
              <a:rPr lang="en-GB" sz="2400" dirty="0" smtClean="0"/>
              <a:t>ALL</a:t>
            </a:r>
          </a:p>
          <a:p>
            <a:pPr lvl="1"/>
            <a:r>
              <a:rPr lang="en-GB" sz="2000" dirty="0" smtClean="0"/>
              <a:t>Quickly </a:t>
            </a:r>
            <a:r>
              <a:rPr lang="en-GB" sz="2000" dirty="0"/>
              <a:t>progressing disease </a:t>
            </a:r>
          </a:p>
          <a:p>
            <a:pPr lvl="1"/>
            <a:r>
              <a:rPr lang="en-US" sz="2000" dirty="0"/>
              <a:t>Develops from early (immature) </a:t>
            </a:r>
            <a:endParaRPr lang="en-US" sz="2000" dirty="0" smtClean="0"/>
          </a:p>
          <a:p>
            <a:pPr marL="284163" lvl="1" indent="0">
              <a:buNone/>
            </a:pPr>
            <a:r>
              <a:rPr lang="en-US" sz="2000" dirty="0" smtClean="0"/>
              <a:t>    forms </a:t>
            </a:r>
            <a:r>
              <a:rPr lang="en-US" sz="2000" dirty="0"/>
              <a:t>of lymphocytes</a:t>
            </a:r>
            <a:endParaRPr lang="en-US" sz="1200" dirty="0"/>
          </a:p>
          <a:p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3647" y="6082704"/>
            <a:ext cx="6274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PDQ® Adult Treatment Editorial Board. </a:t>
            </a:r>
            <a:r>
              <a:rPr lang="en-US" sz="700" dirty="0"/>
              <a:t>PDQ Adult Acute Lymphoblastic Leukemia Treatment. </a:t>
            </a:r>
            <a:r>
              <a:rPr lang="en-US" sz="700" dirty="0" smtClean="0"/>
              <a:t>Bethesda, MD: National Cancer Institute. Updated 07/21/2017. Available at: </a:t>
            </a:r>
            <a:r>
              <a:rPr lang="en-US" sz="700" dirty="0" smtClean="0">
                <a:hlinkClick r:id="rId3" tooltip="https://www.cancer.gov/types/leukemia/hp/cml-treatment-pdq"/>
              </a:rPr>
              <a:t>https://www.cancer.gov/types/leukemia/hp/adult-all-treatment-pdq</a:t>
            </a:r>
            <a:r>
              <a:rPr lang="en-US" sz="700" dirty="0" smtClean="0"/>
              <a:t>. Accessed 03/16/2017. [PMID</a:t>
            </a:r>
            <a:r>
              <a:rPr lang="en-US" sz="700" dirty="0"/>
              <a:t>: 26389171]]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863588"/>
            <a:ext cx="4267200" cy="318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8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Risk </a:t>
            </a:r>
            <a:r>
              <a:rPr lang="en-GB" dirty="0" smtClean="0"/>
              <a:t>Factors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479" y="4125773"/>
            <a:ext cx="998736" cy="110288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066800" y="1558525"/>
            <a:ext cx="3145417" cy="1847089"/>
            <a:chOff x="4973154" y="3878223"/>
            <a:chExt cx="3145417" cy="1847089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3154" y="4277512"/>
              <a:ext cx="3145417" cy="1447800"/>
            </a:xfrm>
            <a:prstGeom prst="rect">
              <a:avLst/>
            </a:prstGeom>
          </p:spPr>
        </p:pic>
        <p:sp>
          <p:nvSpPr>
            <p:cNvPr id="52" name="TextBox 25"/>
            <p:cNvSpPr txBox="1"/>
            <p:nvPr/>
          </p:nvSpPr>
          <p:spPr>
            <a:xfrm>
              <a:off x="5148064" y="3878223"/>
              <a:ext cx="2382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dirty="0">
                  <a:solidFill>
                    <a:schemeClr val="bg2">
                      <a:lumMod val="10000"/>
                    </a:schemeClr>
                  </a:solidFill>
                </a:rPr>
                <a:t>Aging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99299"/>
            <a:ext cx="1831553" cy="1690664"/>
          </a:xfrm>
          <a:prstGeom prst="rect">
            <a:avLst/>
          </a:prstGeom>
        </p:spPr>
      </p:pic>
      <p:sp>
        <p:nvSpPr>
          <p:cNvPr id="33" name="TextBox 25"/>
          <p:cNvSpPr txBox="1"/>
          <p:nvPr/>
        </p:nvSpPr>
        <p:spPr>
          <a:xfrm>
            <a:off x="5853979" y="1558525"/>
            <a:ext cx="238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Gender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853979" y="3924874"/>
            <a:ext cx="2382404" cy="2499607"/>
            <a:chOff x="3503708" y="3783407"/>
            <a:chExt cx="2382404" cy="24996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4114" y="4141421"/>
              <a:ext cx="2141593" cy="2141593"/>
            </a:xfrm>
            <a:prstGeom prst="rect">
              <a:avLst/>
            </a:prstGeom>
          </p:spPr>
        </p:pic>
        <p:sp>
          <p:nvSpPr>
            <p:cNvPr id="34" name="TextBox 25"/>
            <p:cNvSpPr txBox="1"/>
            <p:nvPr/>
          </p:nvSpPr>
          <p:spPr>
            <a:xfrm>
              <a:off x="3503708" y="3783407"/>
              <a:ext cx="2382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dirty="0">
                  <a:solidFill>
                    <a:schemeClr val="bg2">
                      <a:lumMod val="10000"/>
                    </a:schemeClr>
                  </a:solidFill>
                </a:rPr>
                <a:t>Radiation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38200" y="3979700"/>
            <a:ext cx="3729076" cy="1997810"/>
            <a:chOff x="-1144850" y="2785458"/>
            <a:chExt cx="3057938" cy="176137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151" y="2823802"/>
              <a:ext cx="1014604" cy="95480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715119" y="3176015"/>
              <a:ext cx="2059978" cy="1370821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-1144850" y="2785458"/>
              <a:ext cx="3057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dirty="0">
                  <a:solidFill>
                    <a:schemeClr val="bg2">
                      <a:lumMod val="10000"/>
                    </a:schemeClr>
                  </a:solidFill>
                </a:rPr>
                <a:t>Genetics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228600" y="3802380"/>
            <a:ext cx="8763000" cy="43790"/>
          </a:xfrm>
          <a:prstGeom prst="line">
            <a:avLst/>
          </a:prstGeom>
          <a:ln w="76200">
            <a:solidFill>
              <a:srgbClr val="31A85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0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159" y="685799"/>
            <a:ext cx="9003841" cy="783041"/>
          </a:xfrm>
        </p:spPr>
        <p:txBody>
          <a:bodyPr vert="horz" lIns="0" tIns="0" rIns="0" bIns="0" rtlCol="0" anchor="ctr">
            <a:noAutofit/>
          </a:bodyPr>
          <a:lstStyle/>
          <a:p>
            <a:pPr algn="ctr"/>
            <a:r>
              <a:rPr lang="en-GB" sz="4800" dirty="0" smtClean="0">
                <a:solidFill>
                  <a:schemeClr val="tx2"/>
                </a:solidFill>
              </a:rPr>
              <a:t>ALL Diagnosed Incident </a:t>
            </a:r>
            <a:r>
              <a:rPr lang="en-GB" sz="4800" dirty="0">
                <a:solidFill>
                  <a:schemeClr val="tx2"/>
                </a:solidFill>
              </a:rPr>
              <a:t>Cases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© 2017 Decision Resources Group. All rights reserved. Confidential.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" y="1468841"/>
            <a:ext cx="9132900" cy="49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219"/>
            <a:ext cx="9144000" cy="493952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0"/>
            <a:ext cx="8839200" cy="655638"/>
          </a:xfrm>
        </p:spPr>
        <p:txBody>
          <a:bodyPr>
            <a:noAutofit/>
          </a:bodyPr>
          <a:lstStyle/>
          <a:p>
            <a:pPr algn="ctr"/>
            <a:r>
              <a:rPr lang="en-GB" sz="4800" dirty="0">
                <a:solidFill>
                  <a:schemeClr val="tx2"/>
                </a:solidFill>
              </a:rPr>
              <a:t>ALL Diagnosed </a:t>
            </a:r>
            <a:r>
              <a:rPr lang="en-GB" sz="4800" dirty="0" smtClean="0">
                <a:solidFill>
                  <a:schemeClr val="tx2"/>
                </a:solidFill>
              </a:rPr>
              <a:t>Prevalent Cases</a:t>
            </a:r>
            <a:endParaRPr lang="en-US" sz="4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876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We define a diagnosed incident case of </a:t>
            </a:r>
            <a:r>
              <a:rPr lang="en-US" dirty="0" smtClean="0"/>
              <a:t>ALL </a:t>
            </a:r>
            <a:r>
              <a:rPr lang="en-US" dirty="0"/>
              <a:t>as any case registered with the ICD-10 code </a:t>
            </a:r>
            <a:r>
              <a:rPr lang="en-US" dirty="0" smtClean="0"/>
              <a:t>91.0.</a:t>
            </a:r>
            <a:endParaRPr lang="en-US" dirty="0"/>
          </a:p>
          <a:p>
            <a:r>
              <a:rPr lang="en-US" dirty="0"/>
              <a:t>We define a diagnosed prevalent case of </a:t>
            </a:r>
            <a:r>
              <a:rPr lang="en-US" dirty="0" smtClean="0"/>
              <a:t>ALL </a:t>
            </a:r>
            <a:r>
              <a:rPr lang="en-US" dirty="0"/>
              <a:t>as anyone living </a:t>
            </a:r>
            <a:r>
              <a:rPr lang="en-US" dirty="0" smtClean="0"/>
              <a:t>at a moment in time whose diagnosed </a:t>
            </a:r>
            <a:r>
              <a:rPr lang="en-US" dirty="0"/>
              <a:t>within the preceding </a:t>
            </a:r>
            <a:r>
              <a:rPr lang="en-US" dirty="0" smtClean="0"/>
              <a:t>12 month period.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9018" y="739550"/>
            <a:ext cx="8153400" cy="655638"/>
          </a:xfrm>
        </p:spPr>
        <p:txBody>
          <a:bodyPr>
            <a:noAutofit/>
          </a:bodyPr>
          <a:lstStyle/>
          <a:p>
            <a:r>
              <a:rPr lang="en-US" sz="4400" dirty="0"/>
              <a:t>Case Definitions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2016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60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Projection and </a:t>
            </a:r>
            <a:r>
              <a:rPr lang="en-GB" dirty="0" smtClean="0"/>
              <a:t>Forecasting Methods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-9203" y="1602965"/>
            <a:ext cx="9108504" cy="4680520"/>
            <a:chOff x="0" y="0"/>
            <a:chExt cx="6515100" cy="3059309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43553" y="3013909"/>
              <a:ext cx="53856" cy="3395"/>
            </a:xfrm>
            <a:custGeom>
              <a:avLst/>
              <a:gdLst>
                <a:gd name="T0" fmla="*/ 0 w 38"/>
                <a:gd name="T1" fmla="*/ 0 h 2"/>
                <a:gd name="T2" fmla="*/ 8 w 38"/>
                <a:gd name="T3" fmla="*/ 2 h 2"/>
                <a:gd name="T4" fmla="*/ 16 w 38"/>
                <a:gd name="T5" fmla="*/ 2 h 2"/>
                <a:gd name="T6" fmla="*/ 28 w 38"/>
                <a:gd name="T7" fmla="*/ 2 h 2"/>
                <a:gd name="T8" fmla="*/ 38 w 38"/>
                <a:gd name="T9" fmla="*/ 2 h 2"/>
                <a:gd name="T10" fmla="*/ 0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0" y="0"/>
                  </a:moveTo>
                  <a:lnTo>
                    <a:pt x="8" y="2"/>
                  </a:lnTo>
                  <a:lnTo>
                    <a:pt x="16" y="2"/>
                  </a:lnTo>
                  <a:lnTo>
                    <a:pt x="28" y="2"/>
                  </a:lnTo>
                  <a:lnTo>
                    <a:pt x="3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lc="http://schemas.openxmlformats.org/drawingml/2006/lockedCanvas" xmlns:a14="http://schemas.microsoft.com/office/drawing/2010/main" xmlns="" xmlns:xdr="http://schemas.openxmlformats.org/drawingml/2006/spreadsheetDrawing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001477" y="1387045"/>
              <a:ext cx="150229" cy="322569"/>
            </a:xfrm>
            <a:custGeom>
              <a:avLst/>
              <a:gdLst>
                <a:gd name="T0" fmla="*/ 30 w 106"/>
                <a:gd name="T1" fmla="*/ 176 h 190"/>
                <a:gd name="T2" fmla="*/ 22 w 106"/>
                <a:gd name="T3" fmla="*/ 162 h 190"/>
                <a:gd name="T4" fmla="*/ 12 w 106"/>
                <a:gd name="T5" fmla="*/ 158 h 190"/>
                <a:gd name="T6" fmla="*/ 16 w 106"/>
                <a:gd name="T7" fmla="*/ 136 h 190"/>
                <a:gd name="T8" fmla="*/ 18 w 106"/>
                <a:gd name="T9" fmla="*/ 124 h 190"/>
                <a:gd name="T10" fmla="*/ 28 w 106"/>
                <a:gd name="T11" fmla="*/ 108 h 190"/>
                <a:gd name="T12" fmla="*/ 24 w 106"/>
                <a:gd name="T13" fmla="*/ 90 h 190"/>
                <a:gd name="T14" fmla="*/ 10 w 106"/>
                <a:gd name="T15" fmla="*/ 68 h 190"/>
                <a:gd name="T16" fmla="*/ 16 w 106"/>
                <a:gd name="T17" fmla="*/ 64 h 190"/>
                <a:gd name="T18" fmla="*/ 16 w 106"/>
                <a:gd name="T19" fmla="*/ 54 h 190"/>
                <a:gd name="T20" fmla="*/ 10 w 106"/>
                <a:gd name="T21" fmla="*/ 40 h 190"/>
                <a:gd name="T22" fmla="*/ 4 w 106"/>
                <a:gd name="T23" fmla="*/ 28 h 190"/>
                <a:gd name="T24" fmla="*/ 4 w 106"/>
                <a:gd name="T25" fmla="*/ 24 h 190"/>
                <a:gd name="T26" fmla="*/ 6 w 106"/>
                <a:gd name="T27" fmla="*/ 12 h 190"/>
                <a:gd name="T28" fmla="*/ 14 w 106"/>
                <a:gd name="T29" fmla="*/ 8 h 190"/>
                <a:gd name="T30" fmla="*/ 26 w 106"/>
                <a:gd name="T31" fmla="*/ 0 h 190"/>
                <a:gd name="T32" fmla="*/ 36 w 106"/>
                <a:gd name="T33" fmla="*/ 0 h 190"/>
                <a:gd name="T34" fmla="*/ 40 w 106"/>
                <a:gd name="T35" fmla="*/ 10 h 190"/>
                <a:gd name="T36" fmla="*/ 48 w 106"/>
                <a:gd name="T37" fmla="*/ 10 h 190"/>
                <a:gd name="T38" fmla="*/ 46 w 106"/>
                <a:gd name="T39" fmla="*/ 36 h 190"/>
                <a:gd name="T40" fmla="*/ 54 w 106"/>
                <a:gd name="T41" fmla="*/ 34 h 190"/>
                <a:gd name="T42" fmla="*/ 74 w 106"/>
                <a:gd name="T43" fmla="*/ 30 h 190"/>
                <a:gd name="T44" fmla="*/ 86 w 106"/>
                <a:gd name="T45" fmla="*/ 26 h 190"/>
                <a:gd name="T46" fmla="*/ 96 w 106"/>
                <a:gd name="T47" fmla="*/ 44 h 190"/>
                <a:gd name="T48" fmla="*/ 106 w 106"/>
                <a:gd name="T49" fmla="*/ 60 h 190"/>
                <a:gd name="T50" fmla="*/ 106 w 106"/>
                <a:gd name="T51" fmla="*/ 74 h 190"/>
                <a:gd name="T52" fmla="*/ 98 w 106"/>
                <a:gd name="T53" fmla="*/ 78 h 190"/>
                <a:gd name="T54" fmla="*/ 80 w 106"/>
                <a:gd name="T55" fmla="*/ 78 h 190"/>
                <a:gd name="T56" fmla="*/ 72 w 106"/>
                <a:gd name="T57" fmla="*/ 82 h 190"/>
                <a:gd name="T58" fmla="*/ 64 w 106"/>
                <a:gd name="T59" fmla="*/ 92 h 190"/>
                <a:gd name="T60" fmla="*/ 70 w 106"/>
                <a:gd name="T61" fmla="*/ 106 h 190"/>
                <a:gd name="T62" fmla="*/ 70 w 106"/>
                <a:gd name="T63" fmla="*/ 108 h 190"/>
                <a:gd name="T64" fmla="*/ 50 w 106"/>
                <a:gd name="T65" fmla="*/ 100 h 190"/>
                <a:gd name="T66" fmla="*/ 46 w 106"/>
                <a:gd name="T67" fmla="*/ 90 h 190"/>
                <a:gd name="T68" fmla="*/ 38 w 106"/>
                <a:gd name="T69" fmla="*/ 88 h 190"/>
                <a:gd name="T70" fmla="*/ 32 w 106"/>
                <a:gd name="T71" fmla="*/ 104 h 190"/>
                <a:gd name="T72" fmla="*/ 22 w 106"/>
                <a:gd name="T73" fmla="*/ 134 h 190"/>
                <a:gd name="T74" fmla="*/ 32 w 106"/>
                <a:gd name="T75" fmla="*/ 144 h 190"/>
                <a:gd name="T76" fmla="*/ 38 w 106"/>
                <a:gd name="T77" fmla="*/ 156 h 190"/>
                <a:gd name="T78" fmla="*/ 36 w 106"/>
                <a:gd name="T79" fmla="*/ 166 h 190"/>
                <a:gd name="T80" fmla="*/ 48 w 106"/>
                <a:gd name="T81" fmla="*/ 174 h 190"/>
                <a:gd name="T82" fmla="*/ 62 w 106"/>
                <a:gd name="T83" fmla="*/ 182 h 190"/>
                <a:gd name="T84" fmla="*/ 54 w 106"/>
                <a:gd name="T85" fmla="*/ 188 h 190"/>
                <a:gd name="T86" fmla="*/ 48 w 106"/>
                <a:gd name="T87" fmla="*/ 190 h 190"/>
                <a:gd name="T88" fmla="*/ 40 w 106"/>
                <a:gd name="T89" fmla="*/ 18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190">
                  <a:moveTo>
                    <a:pt x="36" y="180"/>
                  </a:moveTo>
                  <a:lnTo>
                    <a:pt x="36" y="180"/>
                  </a:lnTo>
                  <a:lnTo>
                    <a:pt x="30" y="176"/>
                  </a:lnTo>
                  <a:lnTo>
                    <a:pt x="30" y="172"/>
                  </a:lnTo>
                  <a:lnTo>
                    <a:pt x="26" y="168"/>
                  </a:lnTo>
                  <a:lnTo>
                    <a:pt x="22" y="162"/>
                  </a:lnTo>
                  <a:lnTo>
                    <a:pt x="16" y="156"/>
                  </a:lnTo>
                  <a:lnTo>
                    <a:pt x="14" y="156"/>
                  </a:lnTo>
                  <a:lnTo>
                    <a:pt x="12" y="158"/>
                  </a:lnTo>
                  <a:lnTo>
                    <a:pt x="10" y="152"/>
                  </a:lnTo>
                  <a:lnTo>
                    <a:pt x="12" y="144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8" y="130"/>
                  </a:lnTo>
                  <a:lnTo>
                    <a:pt x="18" y="124"/>
                  </a:lnTo>
                  <a:lnTo>
                    <a:pt x="22" y="122"/>
                  </a:lnTo>
                  <a:lnTo>
                    <a:pt x="28" y="112"/>
                  </a:lnTo>
                  <a:lnTo>
                    <a:pt x="28" y="108"/>
                  </a:lnTo>
                  <a:lnTo>
                    <a:pt x="24" y="100"/>
                  </a:lnTo>
                  <a:lnTo>
                    <a:pt x="22" y="96"/>
                  </a:lnTo>
                  <a:lnTo>
                    <a:pt x="24" y="90"/>
                  </a:lnTo>
                  <a:lnTo>
                    <a:pt x="20" y="82"/>
                  </a:lnTo>
                  <a:lnTo>
                    <a:pt x="16" y="78"/>
                  </a:lnTo>
                  <a:lnTo>
                    <a:pt x="10" y="68"/>
                  </a:lnTo>
                  <a:lnTo>
                    <a:pt x="12" y="66"/>
                  </a:lnTo>
                  <a:lnTo>
                    <a:pt x="16" y="66"/>
                  </a:lnTo>
                  <a:lnTo>
                    <a:pt x="16" y="64"/>
                  </a:lnTo>
                  <a:lnTo>
                    <a:pt x="16" y="60"/>
                  </a:lnTo>
                  <a:lnTo>
                    <a:pt x="16" y="56"/>
                  </a:lnTo>
                  <a:lnTo>
                    <a:pt x="16" y="54"/>
                  </a:lnTo>
                  <a:lnTo>
                    <a:pt x="16" y="50"/>
                  </a:lnTo>
                  <a:lnTo>
                    <a:pt x="14" y="44"/>
                  </a:lnTo>
                  <a:lnTo>
                    <a:pt x="10" y="40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6" y="12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20" y="6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0" y="10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10"/>
                  </a:lnTo>
                  <a:lnTo>
                    <a:pt x="50" y="14"/>
                  </a:lnTo>
                  <a:lnTo>
                    <a:pt x="48" y="28"/>
                  </a:lnTo>
                  <a:lnTo>
                    <a:pt x="46" y="36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4" y="34"/>
                  </a:lnTo>
                  <a:lnTo>
                    <a:pt x="58" y="30"/>
                  </a:lnTo>
                  <a:lnTo>
                    <a:pt x="62" y="30"/>
                  </a:lnTo>
                  <a:lnTo>
                    <a:pt x="74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6" y="26"/>
                  </a:lnTo>
                  <a:lnTo>
                    <a:pt x="92" y="36"/>
                  </a:lnTo>
                  <a:lnTo>
                    <a:pt x="96" y="40"/>
                  </a:lnTo>
                  <a:lnTo>
                    <a:pt x="96" y="44"/>
                  </a:lnTo>
                  <a:lnTo>
                    <a:pt x="96" y="52"/>
                  </a:lnTo>
                  <a:lnTo>
                    <a:pt x="102" y="56"/>
                  </a:lnTo>
                  <a:lnTo>
                    <a:pt x="106" y="60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2" y="78"/>
                  </a:lnTo>
                  <a:lnTo>
                    <a:pt x="84" y="78"/>
                  </a:lnTo>
                  <a:lnTo>
                    <a:pt x="80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6" y="88"/>
                  </a:lnTo>
                  <a:lnTo>
                    <a:pt x="64" y="90"/>
                  </a:lnTo>
                  <a:lnTo>
                    <a:pt x="64" y="92"/>
                  </a:lnTo>
                  <a:lnTo>
                    <a:pt x="66" y="98"/>
                  </a:lnTo>
                  <a:lnTo>
                    <a:pt x="68" y="102"/>
                  </a:lnTo>
                  <a:lnTo>
                    <a:pt x="70" y="106"/>
                  </a:lnTo>
                  <a:lnTo>
                    <a:pt x="70" y="110"/>
                  </a:lnTo>
                  <a:lnTo>
                    <a:pt x="72" y="114"/>
                  </a:lnTo>
                  <a:lnTo>
                    <a:pt x="70" y="108"/>
                  </a:lnTo>
                  <a:lnTo>
                    <a:pt x="64" y="104"/>
                  </a:lnTo>
                  <a:lnTo>
                    <a:pt x="56" y="100"/>
                  </a:lnTo>
                  <a:lnTo>
                    <a:pt x="50" y="100"/>
                  </a:lnTo>
                  <a:lnTo>
                    <a:pt x="46" y="98"/>
                  </a:lnTo>
                  <a:lnTo>
                    <a:pt x="46" y="94"/>
                  </a:lnTo>
                  <a:lnTo>
                    <a:pt x="46" y="90"/>
                  </a:lnTo>
                  <a:lnTo>
                    <a:pt x="44" y="90"/>
                  </a:lnTo>
                  <a:lnTo>
                    <a:pt x="42" y="88"/>
                  </a:lnTo>
                  <a:lnTo>
                    <a:pt x="38" y="88"/>
                  </a:lnTo>
                  <a:lnTo>
                    <a:pt x="34" y="90"/>
                  </a:lnTo>
                  <a:lnTo>
                    <a:pt x="34" y="98"/>
                  </a:lnTo>
                  <a:lnTo>
                    <a:pt x="32" y="104"/>
                  </a:lnTo>
                  <a:lnTo>
                    <a:pt x="28" y="120"/>
                  </a:lnTo>
                  <a:lnTo>
                    <a:pt x="24" y="126"/>
                  </a:lnTo>
                  <a:lnTo>
                    <a:pt x="22" y="134"/>
                  </a:lnTo>
                  <a:lnTo>
                    <a:pt x="24" y="142"/>
                  </a:lnTo>
                  <a:lnTo>
                    <a:pt x="26" y="144"/>
                  </a:lnTo>
                  <a:lnTo>
                    <a:pt x="32" y="144"/>
                  </a:lnTo>
                  <a:lnTo>
                    <a:pt x="34" y="152"/>
                  </a:lnTo>
                  <a:lnTo>
                    <a:pt x="36" y="154"/>
                  </a:lnTo>
                  <a:lnTo>
                    <a:pt x="38" y="156"/>
                  </a:lnTo>
                  <a:lnTo>
                    <a:pt x="40" y="166"/>
                  </a:lnTo>
                  <a:lnTo>
                    <a:pt x="38" y="16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2" y="172"/>
                  </a:lnTo>
                  <a:lnTo>
                    <a:pt x="48" y="174"/>
                  </a:lnTo>
                  <a:lnTo>
                    <a:pt x="52" y="176"/>
                  </a:lnTo>
                  <a:lnTo>
                    <a:pt x="62" y="182"/>
                  </a:lnTo>
                  <a:lnTo>
                    <a:pt x="62" y="182"/>
                  </a:lnTo>
                  <a:lnTo>
                    <a:pt x="58" y="190"/>
                  </a:lnTo>
                  <a:lnTo>
                    <a:pt x="56" y="188"/>
                  </a:lnTo>
                  <a:lnTo>
                    <a:pt x="54" y="188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8" y="190"/>
                  </a:lnTo>
                  <a:lnTo>
                    <a:pt x="48" y="188"/>
                  </a:lnTo>
                  <a:lnTo>
                    <a:pt x="48" y="182"/>
                  </a:lnTo>
                  <a:lnTo>
                    <a:pt x="40" y="180"/>
                  </a:lnTo>
                  <a:lnTo>
                    <a:pt x="38" y="178"/>
                  </a:lnTo>
                  <a:lnTo>
                    <a:pt x="36" y="18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052497" y="1689241"/>
              <a:ext cx="73697" cy="115445"/>
            </a:xfrm>
            <a:custGeom>
              <a:avLst/>
              <a:gdLst>
                <a:gd name="T0" fmla="*/ 0 w 52"/>
                <a:gd name="T1" fmla="*/ 2 h 68"/>
                <a:gd name="T2" fmla="*/ 2 w 52"/>
                <a:gd name="T3" fmla="*/ 10 h 68"/>
                <a:gd name="T4" fmla="*/ 4 w 52"/>
                <a:gd name="T5" fmla="*/ 20 h 68"/>
                <a:gd name="T6" fmla="*/ 6 w 52"/>
                <a:gd name="T7" fmla="*/ 28 h 68"/>
                <a:gd name="T8" fmla="*/ 6 w 52"/>
                <a:gd name="T9" fmla="*/ 32 h 68"/>
                <a:gd name="T10" fmla="*/ 10 w 52"/>
                <a:gd name="T11" fmla="*/ 34 h 68"/>
                <a:gd name="T12" fmla="*/ 8 w 52"/>
                <a:gd name="T13" fmla="*/ 36 h 68"/>
                <a:gd name="T14" fmla="*/ 10 w 52"/>
                <a:gd name="T15" fmla="*/ 38 h 68"/>
                <a:gd name="T16" fmla="*/ 16 w 52"/>
                <a:gd name="T17" fmla="*/ 46 h 68"/>
                <a:gd name="T18" fmla="*/ 14 w 52"/>
                <a:gd name="T19" fmla="*/ 50 h 68"/>
                <a:gd name="T20" fmla="*/ 20 w 52"/>
                <a:gd name="T21" fmla="*/ 52 h 68"/>
                <a:gd name="T22" fmla="*/ 30 w 52"/>
                <a:gd name="T23" fmla="*/ 60 h 68"/>
                <a:gd name="T24" fmla="*/ 34 w 52"/>
                <a:gd name="T25" fmla="*/ 62 h 68"/>
                <a:gd name="T26" fmla="*/ 38 w 52"/>
                <a:gd name="T27" fmla="*/ 64 h 68"/>
                <a:gd name="T28" fmla="*/ 44 w 52"/>
                <a:gd name="T29" fmla="*/ 66 h 68"/>
                <a:gd name="T30" fmla="*/ 52 w 52"/>
                <a:gd name="T31" fmla="*/ 68 h 68"/>
                <a:gd name="T32" fmla="*/ 52 w 52"/>
                <a:gd name="T33" fmla="*/ 64 h 68"/>
                <a:gd name="T34" fmla="*/ 48 w 52"/>
                <a:gd name="T35" fmla="*/ 56 h 68"/>
                <a:gd name="T36" fmla="*/ 48 w 52"/>
                <a:gd name="T37" fmla="*/ 52 h 68"/>
                <a:gd name="T38" fmla="*/ 44 w 52"/>
                <a:gd name="T39" fmla="*/ 52 h 68"/>
                <a:gd name="T40" fmla="*/ 42 w 52"/>
                <a:gd name="T41" fmla="*/ 40 h 68"/>
                <a:gd name="T42" fmla="*/ 42 w 52"/>
                <a:gd name="T43" fmla="*/ 36 h 68"/>
                <a:gd name="T44" fmla="*/ 42 w 52"/>
                <a:gd name="T45" fmla="*/ 32 h 68"/>
                <a:gd name="T46" fmla="*/ 42 w 52"/>
                <a:gd name="T47" fmla="*/ 32 h 68"/>
                <a:gd name="T48" fmla="*/ 40 w 52"/>
                <a:gd name="T49" fmla="*/ 20 h 68"/>
                <a:gd name="T50" fmla="*/ 34 w 52"/>
                <a:gd name="T51" fmla="*/ 12 h 68"/>
                <a:gd name="T52" fmla="*/ 28 w 52"/>
                <a:gd name="T53" fmla="*/ 6 h 68"/>
                <a:gd name="T54" fmla="*/ 26 w 52"/>
                <a:gd name="T55" fmla="*/ 4 h 68"/>
                <a:gd name="T56" fmla="*/ 26 w 52"/>
                <a:gd name="T57" fmla="*/ 4 h 68"/>
                <a:gd name="T58" fmla="*/ 22 w 52"/>
                <a:gd name="T59" fmla="*/ 12 h 68"/>
                <a:gd name="T60" fmla="*/ 20 w 52"/>
                <a:gd name="T61" fmla="*/ 10 h 68"/>
                <a:gd name="T62" fmla="*/ 18 w 52"/>
                <a:gd name="T63" fmla="*/ 10 h 68"/>
                <a:gd name="T64" fmla="*/ 16 w 52"/>
                <a:gd name="T65" fmla="*/ 10 h 68"/>
                <a:gd name="T66" fmla="*/ 14 w 52"/>
                <a:gd name="T67" fmla="*/ 10 h 68"/>
                <a:gd name="T68" fmla="*/ 12 w 52"/>
                <a:gd name="T69" fmla="*/ 12 h 68"/>
                <a:gd name="T70" fmla="*/ 12 w 52"/>
                <a:gd name="T71" fmla="*/ 10 h 68"/>
                <a:gd name="T72" fmla="*/ 12 w 52"/>
                <a:gd name="T73" fmla="*/ 4 h 68"/>
                <a:gd name="T74" fmla="*/ 4 w 52"/>
                <a:gd name="T75" fmla="*/ 2 h 68"/>
                <a:gd name="T76" fmla="*/ 2 w 52"/>
                <a:gd name="T77" fmla="*/ 0 h 68"/>
                <a:gd name="T78" fmla="*/ 0 w 52"/>
                <a:gd name="T7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" h="68">
                  <a:moveTo>
                    <a:pt x="0" y="2"/>
                  </a:moveTo>
                  <a:lnTo>
                    <a:pt x="2" y="10"/>
                  </a:lnTo>
                  <a:lnTo>
                    <a:pt x="4" y="20"/>
                  </a:lnTo>
                  <a:lnTo>
                    <a:pt x="6" y="28"/>
                  </a:lnTo>
                  <a:lnTo>
                    <a:pt x="6" y="32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6" y="46"/>
                  </a:lnTo>
                  <a:lnTo>
                    <a:pt x="14" y="50"/>
                  </a:lnTo>
                  <a:lnTo>
                    <a:pt x="20" y="52"/>
                  </a:lnTo>
                  <a:lnTo>
                    <a:pt x="30" y="60"/>
                  </a:lnTo>
                  <a:lnTo>
                    <a:pt x="34" y="62"/>
                  </a:lnTo>
                  <a:lnTo>
                    <a:pt x="38" y="64"/>
                  </a:lnTo>
                  <a:lnTo>
                    <a:pt x="44" y="66"/>
                  </a:lnTo>
                  <a:lnTo>
                    <a:pt x="52" y="68"/>
                  </a:lnTo>
                  <a:lnTo>
                    <a:pt x="52" y="64"/>
                  </a:lnTo>
                  <a:lnTo>
                    <a:pt x="48" y="56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2" y="40"/>
                  </a:lnTo>
                  <a:lnTo>
                    <a:pt x="42" y="36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0" y="20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905103" y="1207087"/>
              <a:ext cx="164401" cy="407455"/>
            </a:xfrm>
            <a:custGeom>
              <a:avLst/>
              <a:gdLst>
                <a:gd name="T0" fmla="*/ 112 w 116"/>
                <a:gd name="T1" fmla="*/ 94 h 240"/>
                <a:gd name="T2" fmla="*/ 114 w 116"/>
                <a:gd name="T3" fmla="*/ 90 h 240"/>
                <a:gd name="T4" fmla="*/ 102 w 116"/>
                <a:gd name="T5" fmla="*/ 84 h 240"/>
                <a:gd name="T6" fmla="*/ 92 w 116"/>
                <a:gd name="T7" fmla="*/ 82 h 240"/>
                <a:gd name="T8" fmla="*/ 88 w 116"/>
                <a:gd name="T9" fmla="*/ 70 h 240"/>
                <a:gd name="T10" fmla="*/ 84 w 116"/>
                <a:gd name="T11" fmla="*/ 58 h 240"/>
                <a:gd name="T12" fmla="*/ 74 w 116"/>
                <a:gd name="T13" fmla="*/ 60 h 240"/>
                <a:gd name="T14" fmla="*/ 72 w 116"/>
                <a:gd name="T15" fmla="*/ 56 h 240"/>
                <a:gd name="T16" fmla="*/ 74 w 116"/>
                <a:gd name="T17" fmla="*/ 42 h 240"/>
                <a:gd name="T18" fmla="*/ 82 w 116"/>
                <a:gd name="T19" fmla="*/ 38 h 240"/>
                <a:gd name="T20" fmla="*/ 84 w 116"/>
                <a:gd name="T21" fmla="*/ 12 h 240"/>
                <a:gd name="T22" fmla="*/ 68 w 116"/>
                <a:gd name="T23" fmla="*/ 4 h 240"/>
                <a:gd name="T24" fmla="*/ 50 w 116"/>
                <a:gd name="T25" fmla="*/ 18 h 240"/>
                <a:gd name="T26" fmla="*/ 34 w 116"/>
                <a:gd name="T27" fmla="*/ 44 h 240"/>
                <a:gd name="T28" fmla="*/ 20 w 116"/>
                <a:gd name="T29" fmla="*/ 58 h 240"/>
                <a:gd name="T30" fmla="*/ 16 w 116"/>
                <a:gd name="T31" fmla="*/ 70 h 240"/>
                <a:gd name="T32" fmla="*/ 6 w 116"/>
                <a:gd name="T33" fmla="*/ 86 h 240"/>
                <a:gd name="T34" fmla="*/ 2 w 116"/>
                <a:gd name="T35" fmla="*/ 92 h 240"/>
                <a:gd name="T36" fmla="*/ 12 w 116"/>
                <a:gd name="T37" fmla="*/ 112 h 240"/>
                <a:gd name="T38" fmla="*/ 20 w 116"/>
                <a:gd name="T39" fmla="*/ 114 h 240"/>
                <a:gd name="T40" fmla="*/ 28 w 116"/>
                <a:gd name="T41" fmla="*/ 128 h 240"/>
                <a:gd name="T42" fmla="*/ 30 w 116"/>
                <a:gd name="T43" fmla="*/ 134 h 240"/>
                <a:gd name="T44" fmla="*/ 32 w 116"/>
                <a:gd name="T45" fmla="*/ 146 h 240"/>
                <a:gd name="T46" fmla="*/ 30 w 116"/>
                <a:gd name="T47" fmla="*/ 162 h 240"/>
                <a:gd name="T48" fmla="*/ 34 w 116"/>
                <a:gd name="T49" fmla="*/ 164 h 240"/>
                <a:gd name="T50" fmla="*/ 48 w 116"/>
                <a:gd name="T51" fmla="*/ 162 h 240"/>
                <a:gd name="T52" fmla="*/ 58 w 116"/>
                <a:gd name="T53" fmla="*/ 154 h 240"/>
                <a:gd name="T54" fmla="*/ 64 w 116"/>
                <a:gd name="T55" fmla="*/ 148 h 240"/>
                <a:gd name="T56" fmla="*/ 72 w 116"/>
                <a:gd name="T57" fmla="*/ 156 h 240"/>
                <a:gd name="T58" fmla="*/ 72 w 116"/>
                <a:gd name="T59" fmla="*/ 170 h 240"/>
                <a:gd name="T60" fmla="*/ 74 w 116"/>
                <a:gd name="T61" fmla="*/ 176 h 240"/>
                <a:gd name="T62" fmla="*/ 78 w 116"/>
                <a:gd name="T63" fmla="*/ 190 h 240"/>
                <a:gd name="T64" fmla="*/ 84 w 116"/>
                <a:gd name="T65" fmla="*/ 204 h 240"/>
                <a:gd name="T66" fmla="*/ 86 w 116"/>
                <a:gd name="T67" fmla="*/ 224 h 240"/>
                <a:gd name="T68" fmla="*/ 82 w 116"/>
                <a:gd name="T69" fmla="*/ 230 h 240"/>
                <a:gd name="T70" fmla="*/ 86 w 116"/>
                <a:gd name="T71" fmla="*/ 236 h 240"/>
                <a:gd name="T72" fmla="*/ 96 w 116"/>
                <a:gd name="T73" fmla="*/ 218 h 240"/>
                <a:gd name="T74" fmla="*/ 90 w 116"/>
                <a:gd name="T75" fmla="*/ 202 h 240"/>
                <a:gd name="T76" fmla="*/ 84 w 116"/>
                <a:gd name="T77" fmla="*/ 184 h 240"/>
                <a:gd name="T78" fmla="*/ 84 w 116"/>
                <a:gd name="T79" fmla="*/ 172 h 240"/>
                <a:gd name="T80" fmla="*/ 84 w 116"/>
                <a:gd name="T81" fmla="*/ 162 h 240"/>
                <a:gd name="T82" fmla="*/ 82 w 116"/>
                <a:gd name="T83" fmla="*/ 150 h 240"/>
                <a:gd name="T84" fmla="*/ 72 w 116"/>
                <a:gd name="T85" fmla="*/ 136 h 240"/>
                <a:gd name="T86" fmla="*/ 68 w 116"/>
                <a:gd name="T87" fmla="*/ 130 h 240"/>
                <a:gd name="T88" fmla="*/ 72 w 116"/>
                <a:gd name="T89" fmla="*/ 126 h 240"/>
                <a:gd name="T90" fmla="*/ 80 w 116"/>
                <a:gd name="T91" fmla="*/ 114 h 240"/>
                <a:gd name="T92" fmla="*/ 94 w 116"/>
                <a:gd name="T93" fmla="*/ 110 h 240"/>
                <a:gd name="T94" fmla="*/ 100 w 116"/>
                <a:gd name="T95" fmla="*/ 10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6" h="240">
                  <a:moveTo>
                    <a:pt x="104" y="106"/>
                  </a:moveTo>
                  <a:lnTo>
                    <a:pt x="106" y="100"/>
                  </a:lnTo>
                  <a:lnTo>
                    <a:pt x="112" y="94"/>
                  </a:lnTo>
                  <a:lnTo>
                    <a:pt x="116" y="90"/>
                  </a:lnTo>
                  <a:lnTo>
                    <a:pt x="116" y="88"/>
                  </a:lnTo>
                  <a:lnTo>
                    <a:pt x="114" y="90"/>
                  </a:lnTo>
                  <a:lnTo>
                    <a:pt x="108" y="92"/>
                  </a:lnTo>
                  <a:lnTo>
                    <a:pt x="104" y="92"/>
                  </a:lnTo>
                  <a:lnTo>
                    <a:pt x="102" y="84"/>
                  </a:lnTo>
                  <a:lnTo>
                    <a:pt x="94" y="84"/>
                  </a:lnTo>
                  <a:lnTo>
                    <a:pt x="92" y="84"/>
                  </a:lnTo>
                  <a:lnTo>
                    <a:pt x="92" y="82"/>
                  </a:lnTo>
                  <a:lnTo>
                    <a:pt x="92" y="76"/>
                  </a:lnTo>
                  <a:lnTo>
                    <a:pt x="92" y="72"/>
                  </a:lnTo>
                  <a:lnTo>
                    <a:pt x="88" y="70"/>
                  </a:lnTo>
                  <a:lnTo>
                    <a:pt x="88" y="66"/>
                  </a:lnTo>
                  <a:lnTo>
                    <a:pt x="88" y="58"/>
                  </a:lnTo>
                  <a:lnTo>
                    <a:pt x="84" y="58"/>
                  </a:lnTo>
                  <a:lnTo>
                    <a:pt x="80" y="58"/>
                  </a:lnTo>
                  <a:lnTo>
                    <a:pt x="76" y="58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72" y="56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2"/>
                  </a:lnTo>
                  <a:lnTo>
                    <a:pt x="82" y="38"/>
                  </a:lnTo>
                  <a:lnTo>
                    <a:pt x="84" y="36"/>
                  </a:lnTo>
                  <a:lnTo>
                    <a:pt x="86" y="20"/>
                  </a:lnTo>
                  <a:lnTo>
                    <a:pt x="84" y="12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8" y="4"/>
                  </a:lnTo>
                  <a:lnTo>
                    <a:pt x="66" y="8"/>
                  </a:lnTo>
                  <a:lnTo>
                    <a:pt x="62" y="14"/>
                  </a:lnTo>
                  <a:lnTo>
                    <a:pt x="50" y="18"/>
                  </a:lnTo>
                  <a:lnTo>
                    <a:pt x="40" y="24"/>
                  </a:lnTo>
                  <a:lnTo>
                    <a:pt x="38" y="34"/>
                  </a:lnTo>
                  <a:lnTo>
                    <a:pt x="34" y="44"/>
                  </a:lnTo>
                  <a:lnTo>
                    <a:pt x="30" y="52"/>
                  </a:lnTo>
                  <a:lnTo>
                    <a:pt x="24" y="60"/>
                  </a:lnTo>
                  <a:lnTo>
                    <a:pt x="20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6" y="70"/>
                  </a:lnTo>
                  <a:lnTo>
                    <a:pt x="12" y="74"/>
                  </a:lnTo>
                  <a:lnTo>
                    <a:pt x="14" y="82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6" y="94"/>
                  </a:lnTo>
                  <a:lnTo>
                    <a:pt x="2" y="92"/>
                  </a:lnTo>
                  <a:lnTo>
                    <a:pt x="0" y="96"/>
                  </a:lnTo>
                  <a:lnTo>
                    <a:pt x="6" y="106"/>
                  </a:lnTo>
                  <a:lnTo>
                    <a:pt x="12" y="112"/>
                  </a:lnTo>
                  <a:lnTo>
                    <a:pt x="14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8"/>
                  </a:lnTo>
                  <a:lnTo>
                    <a:pt x="24" y="126"/>
                  </a:lnTo>
                  <a:lnTo>
                    <a:pt x="28" y="128"/>
                  </a:lnTo>
                  <a:lnTo>
                    <a:pt x="28" y="130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30" y="140"/>
                  </a:lnTo>
                  <a:lnTo>
                    <a:pt x="32" y="142"/>
                  </a:lnTo>
                  <a:lnTo>
                    <a:pt x="32" y="146"/>
                  </a:lnTo>
                  <a:lnTo>
                    <a:pt x="28" y="160"/>
                  </a:lnTo>
                  <a:lnTo>
                    <a:pt x="28" y="164"/>
                  </a:lnTo>
                  <a:lnTo>
                    <a:pt x="30" y="162"/>
                  </a:lnTo>
                  <a:lnTo>
                    <a:pt x="32" y="156"/>
                  </a:lnTo>
                  <a:lnTo>
                    <a:pt x="34" y="160"/>
                  </a:lnTo>
                  <a:lnTo>
                    <a:pt x="34" y="164"/>
                  </a:lnTo>
                  <a:lnTo>
                    <a:pt x="36" y="166"/>
                  </a:lnTo>
                  <a:lnTo>
                    <a:pt x="42" y="166"/>
                  </a:lnTo>
                  <a:lnTo>
                    <a:pt x="48" y="162"/>
                  </a:lnTo>
                  <a:lnTo>
                    <a:pt x="50" y="158"/>
                  </a:lnTo>
                  <a:lnTo>
                    <a:pt x="54" y="158"/>
                  </a:lnTo>
                  <a:lnTo>
                    <a:pt x="58" y="154"/>
                  </a:lnTo>
                  <a:lnTo>
                    <a:pt x="62" y="146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2"/>
                  </a:lnTo>
                  <a:lnTo>
                    <a:pt x="68" y="156"/>
                  </a:lnTo>
                  <a:lnTo>
                    <a:pt x="72" y="156"/>
                  </a:lnTo>
                  <a:lnTo>
                    <a:pt x="70" y="160"/>
                  </a:lnTo>
                  <a:lnTo>
                    <a:pt x="72" y="166"/>
                  </a:lnTo>
                  <a:lnTo>
                    <a:pt x="72" y="170"/>
                  </a:lnTo>
                  <a:lnTo>
                    <a:pt x="74" y="174"/>
                  </a:lnTo>
                  <a:lnTo>
                    <a:pt x="74" y="176"/>
                  </a:lnTo>
                  <a:lnTo>
                    <a:pt x="74" y="176"/>
                  </a:lnTo>
                  <a:lnTo>
                    <a:pt x="74" y="180"/>
                  </a:lnTo>
                  <a:lnTo>
                    <a:pt x="78" y="192"/>
                  </a:lnTo>
                  <a:lnTo>
                    <a:pt x="78" y="190"/>
                  </a:lnTo>
                  <a:lnTo>
                    <a:pt x="80" y="192"/>
                  </a:lnTo>
                  <a:lnTo>
                    <a:pt x="82" y="198"/>
                  </a:lnTo>
                  <a:lnTo>
                    <a:pt x="84" y="204"/>
                  </a:lnTo>
                  <a:lnTo>
                    <a:pt x="84" y="210"/>
                  </a:lnTo>
                  <a:lnTo>
                    <a:pt x="84" y="216"/>
                  </a:lnTo>
                  <a:lnTo>
                    <a:pt x="86" y="224"/>
                  </a:lnTo>
                  <a:lnTo>
                    <a:pt x="84" y="230"/>
                  </a:lnTo>
                  <a:lnTo>
                    <a:pt x="82" y="230"/>
                  </a:lnTo>
                  <a:lnTo>
                    <a:pt x="82" y="230"/>
                  </a:lnTo>
                  <a:lnTo>
                    <a:pt x="82" y="234"/>
                  </a:lnTo>
                  <a:lnTo>
                    <a:pt x="82" y="240"/>
                  </a:lnTo>
                  <a:lnTo>
                    <a:pt x="86" y="236"/>
                  </a:lnTo>
                  <a:lnTo>
                    <a:pt x="86" y="230"/>
                  </a:lnTo>
                  <a:lnTo>
                    <a:pt x="90" y="228"/>
                  </a:lnTo>
                  <a:lnTo>
                    <a:pt x="96" y="218"/>
                  </a:lnTo>
                  <a:lnTo>
                    <a:pt x="96" y="214"/>
                  </a:lnTo>
                  <a:lnTo>
                    <a:pt x="92" y="206"/>
                  </a:lnTo>
                  <a:lnTo>
                    <a:pt x="90" y="202"/>
                  </a:lnTo>
                  <a:lnTo>
                    <a:pt x="92" y="196"/>
                  </a:lnTo>
                  <a:lnTo>
                    <a:pt x="88" y="188"/>
                  </a:lnTo>
                  <a:lnTo>
                    <a:pt x="84" y="184"/>
                  </a:lnTo>
                  <a:lnTo>
                    <a:pt x="78" y="174"/>
                  </a:lnTo>
                  <a:lnTo>
                    <a:pt x="80" y="172"/>
                  </a:lnTo>
                  <a:lnTo>
                    <a:pt x="84" y="172"/>
                  </a:lnTo>
                  <a:lnTo>
                    <a:pt x="84" y="170"/>
                  </a:lnTo>
                  <a:lnTo>
                    <a:pt x="84" y="166"/>
                  </a:lnTo>
                  <a:lnTo>
                    <a:pt x="84" y="162"/>
                  </a:lnTo>
                  <a:lnTo>
                    <a:pt x="84" y="160"/>
                  </a:lnTo>
                  <a:lnTo>
                    <a:pt x="84" y="156"/>
                  </a:lnTo>
                  <a:lnTo>
                    <a:pt x="82" y="150"/>
                  </a:lnTo>
                  <a:lnTo>
                    <a:pt x="78" y="146"/>
                  </a:lnTo>
                  <a:lnTo>
                    <a:pt x="72" y="140"/>
                  </a:lnTo>
                  <a:lnTo>
                    <a:pt x="72" y="136"/>
                  </a:lnTo>
                  <a:lnTo>
                    <a:pt x="72" y="134"/>
                  </a:lnTo>
                  <a:lnTo>
                    <a:pt x="70" y="134"/>
                  </a:lnTo>
                  <a:lnTo>
                    <a:pt x="68" y="130"/>
                  </a:lnTo>
                  <a:lnTo>
                    <a:pt x="72" y="130"/>
                  </a:lnTo>
                  <a:lnTo>
                    <a:pt x="72" y="128"/>
                  </a:lnTo>
                  <a:lnTo>
                    <a:pt x="72" y="126"/>
                  </a:lnTo>
                  <a:lnTo>
                    <a:pt x="74" y="118"/>
                  </a:lnTo>
                  <a:lnTo>
                    <a:pt x="76" y="114"/>
                  </a:lnTo>
                  <a:lnTo>
                    <a:pt x="80" y="114"/>
                  </a:lnTo>
                  <a:lnTo>
                    <a:pt x="82" y="114"/>
                  </a:lnTo>
                  <a:lnTo>
                    <a:pt x="88" y="112"/>
                  </a:lnTo>
                  <a:lnTo>
                    <a:pt x="94" y="110"/>
                  </a:lnTo>
                  <a:lnTo>
                    <a:pt x="94" y="106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104" y="10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564964" y="658719"/>
              <a:ext cx="1122462" cy="731722"/>
            </a:xfrm>
            <a:custGeom>
              <a:avLst/>
              <a:gdLst>
                <a:gd name="T0" fmla="*/ 284 w 792"/>
                <a:gd name="T1" fmla="*/ 317 h 431"/>
                <a:gd name="T2" fmla="*/ 228 w 792"/>
                <a:gd name="T3" fmla="*/ 329 h 431"/>
                <a:gd name="T4" fmla="*/ 192 w 792"/>
                <a:gd name="T5" fmla="*/ 329 h 431"/>
                <a:gd name="T6" fmla="*/ 138 w 792"/>
                <a:gd name="T7" fmla="*/ 321 h 431"/>
                <a:gd name="T8" fmla="*/ 96 w 792"/>
                <a:gd name="T9" fmla="*/ 301 h 431"/>
                <a:gd name="T10" fmla="*/ 72 w 792"/>
                <a:gd name="T11" fmla="*/ 273 h 431"/>
                <a:gd name="T12" fmla="*/ 54 w 792"/>
                <a:gd name="T13" fmla="*/ 233 h 431"/>
                <a:gd name="T14" fmla="*/ 20 w 792"/>
                <a:gd name="T15" fmla="*/ 209 h 431"/>
                <a:gd name="T16" fmla="*/ 4 w 792"/>
                <a:gd name="T17" fmla="*/ 179 h 431"/>
                <a:gd name="T18" fmla="*/ 42 w 792"/>
                <a:gd name="T19" fmla="*/ 165 h 431"/>
                <a:gd name="T20" fmla="*/ 86 w 792"/>
                <a:gd name="T21" fmla="*/ 149 h 431"/>
                <a:gd name="T22" fmla="*/ 88 w 792"/>
                <a:gd name="T23" fmla="*/ 123 h 431"/>
                <a:gd name="T24" fmla="*/ 114 w 792"/>
                <a:gd name="T25" fmla="*/ 109 h 431"/>
                <a:gd name="T26" fmla="*/ 156 w 792"/>
                <a:gd name="T27" fmla="*/ 80 h 431"/>
                <a:gd name="T28" fmla="*/ 184 w 792"/>
                <a:gd name="T29" fmla="*/ 62 h 431"/>
                <a:gd name="T30" fmla="*/ 226 w 792"/>
                <a:gd name="T31" fmla="*/ 90 h 431"/>
                <a:gd name="T32" fmla="*/ 282 w 792"/>
                <a:gd name="T33" fmla="*/ 121 h 431"/>
                <a:gd name="T34" fmla="*/ 342 w 792"/>
                <a:gd name="T35" fmla="*/ 141 h 431"/>
                <a:gd name="T36" fmla="*/ 452 w 792"/>
                <a:gd name="T37" fmla="*/ 143 h 431"/>
                <a:gd name="T38" fmla="*/ 490 w 792"/>
                <a:gd name="T39" fmla="*/ 119 h 431"/>
                <a:gd name="T40" fmla="*/ 530 w 792"/>
                <a:gd name="T41" fmla="*/ 107 h 431"/>
                <a:gd name="T42" fmla="*/ 586 w 792"/>
                <a:gd name="T43" fmla="*/ 88 h 431"/>
                <a:gd name="T44" fmla="*/ 564 w 792"/>
                <a:gd name="T45" fmla="*/ 74 h 431"/>
                <a:gd name="T46" fmla="*/ 582 w 792"/>
                <a:gd name="T47" fmla="*/ 48 h 431"/>
                <a:gd name="T48" fmla="*/ 610 w 792"/>
                <a:gd name="T49" fmla="*/ 20 h 431"/>
                <a:gd name="T50" fmla="*/ 626 w 792"/>
                <a:gd name="T51" fmla="*/ 2 h 431"/>
                <a:gd name="T52" fmla="*/ 684 w 792"/>
                <a:gd name="T53" fmla="*/ 20 h 431"/>
                <a:gd name="T54" fmla="*/ 704 w 792"/>
                <a:gd name="T55" fmla="*/ 52 h 431"/>
                <a:gd name="T56" fmla="*/ 736 w 792"/>
                <a:gd name="T57" fmla="*/ 64 h 431"/>
                <a:gd name="T58" fmla="*/ 788 w 792"/>
                <a:gd name="T59" fmla="*/ 68 h 431"/>
                <a:gd name="T60" fmla="*/ 780 w 792"/>
                <a:gd name="T61" fmla="*/ 94 h 431"/>
                <a:gd name="T62" fmla="*/ 746 w 792"/>
                <a:gd name="T63" fmla="*/ 123 h 431"/>
                <a:gd name="T64" fmla="*/ 738 w 792"/>
                <a:gd name="T65" fmla="*/ 139 h 431"/>
                <a:gd name="T66" fmla="*/ 718 w 792"/>
                <a:gd name="T67" fmla="*/ 147 h 431"/>
                <a:gd name="T68" fmla="*/ 684 w 792"/>
                <a:gd name="T69" fmla="*/ 157 h 431"/>
                <a:gd name="T70" fmla="*/ 642 w 792"/>
                <a:gd name="T71" fmla="*/ 179 h 431"/>
                <a:gd name="T72" fmla="*/ 622 w 792"/>
                <a:gd name="T73" fmla="*/ 187 h 431"/>
                <a:gd name="T74" fmla="*/ 628 w 792"/>
                <a:gd name="T75" fmla="*/ 167 h 431"/>
                <a:gd name="T76" fmla="*/ 584 w 792"/>
                <a:gd name="T77" fmla="*/ 187 h 431"/>
                <a:gd name="T78" fmla="*/ 586 w 792"/>
                <a:gd name="T79" fmla="*/ 199 h 431"/>
                <a:gd name="T80" fmla="*/ 604 w 792"/>
                <a:gd name="T81" fmla="*/ 205 h 431"/>
                <a:gd name="T82" fmla="*/ 630 w 792"/>
                <a:gd name="T83" fmla="*/ 209 h 431"/>
                <a:gd name="T84" fmla="*/ 612 w 792"/>
                <a:gd name="T85" fmla="*/ 223 h 431"/>
                <a:gd name="T86" fmla="*/ 608 w 792"/>
                <a:gd name="T87" fmla="*/ 257 h 431"/>
                <a:gd name="T88" fmla="*/ 610 w 792"/>
                <a:gd name="T89" fmla="*/ 279 h 431"/>
                <a:gd name="T90" fmla="*/ 606 w 792"/>
                <a:gd name="T91" fmla="*/ 301 h 431"/>
                <a:gd name="T92" fmla="*/ 622 w 792"/>
                <a:gd name="T93" fmla="*/ 323 h 431"/>
                <a:gd name="T94" fmla="*/ 598 w 792"/>
                <a:gd name="T95" fmla="*/ 349 h 431"/>
                <a:gd name="T96" fmla="*/ 570 w 792"/>
                <a:gd name="T97" fmla="*/ 383 h 431"/>
                <a:gd name="T98" fmla="*/ 552 w 792"/>
                <a:gd name="T99" fmla="*/ 397 h 431"/>
                <a:gd name="T100" fmla="*/ 524 w 792"/>
                <a:gd name="T101" fmla="*/ 401 h 431"/>
                <a:gd name="T102" fmla="*/ 516 w 792"/>
                <a:gd name="T103" fmla="*/ 405 h 431"/>
                <a:gd name="T104" fmla="*/ 484 w 792"/>
                <a:gd name="T105" fmla="*/ 415 h 431"/>
                <a:gd name="T106" fmla="*/ 476 w 792"/>
                <a:gd name="T107" fmla="*/ 425 h 431"/>
                <a:gd name="T108" fmla="*/ 468 w 792"/>
                <a:gd name="T109" fmla="*/ 419 h 431"/>
                <a:gd name="T110" fmla="*/ 446 w 792"/>
                <a:gd name="T111" fmla="*/ 413 h 431"/>
                <a:gd name="T112" fmla="*/ 416 w 792"/>
                <a:gd name="T113" fmla="*/ 395 h 431"/>
                <a:gd name="T114" fmla="*/ 384 w 792"/>
                <a:gd name="T115" fmla="*/ 399 h 431"/>
                <a:gd name="T116" fmla="*/ 358 w 792"/>
                <a:gd name="T117" fmla="*/ 417 h 431"/>
                <a:gd name="T118" fmla="*/ 332 w 792"/>
                <a:gd name="T119" fmla="*/ 405 h 431"/>
                <a:gd name="T120" fmla="*/ 314 w 792"/>
                <a:gd name="T121" fmla="*/ 383 h 431"/>
                <a:gd name="T122" fmla="*/ 322 w 792"/>
                <a:gd name="T123" fmla="*/ 36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2" h="431">
                  <a:moveTo>
                    <a:pt x="308" y="327"/>
                  </a:moveTo>
                  <a:lnTo>
                    <a:pt x="304" y="325"/>
                  </a:lnTo>
                  <a:lnTo>
                    <a:pt x="296" y="325"/>
                  </a:lnTo>
                  <a:lnTo>
                    <a:pt x="298" y="321"/>
                  </a:lnTo>
                  <a:lnTo>
                    <a:pt x="296" y="317"/>
                  </a:lnTo>
                  <a:lnTo>
                    <a:pt x="290" y="311"/>
                  </a:lnTo>
                  <a:lnTo>
                    <a:pt x="286" y="313"/>
                  </a:lnTo>
                  <a:lnTo>
                    <a:pt x="284" y="315"/>
                  </a:lnTo>
                  <a:lnTo>
                    <a:pt x="284" y="317"/>
                  </a:lnTo>
                  <a:lnTo>
                    <a:pt x="272" y="313"/>
                  </a:lnTo>
                  <a:lnTo>
                    <a:pt x="264" y="319"/>
                  </a:lnTo>
                  <a:lnTo>
                    <a:pt x="260" y="321"/>
                  </a:lnTo>
                  <a:lnTo>
                    <a:pt x="254" y="323"/>
                  </a:lnTo>
                  <a:lnTo>
                    <a:pt x="246" y="333"/>
                  </a:lnTo>
                  <a:lnTo>
                    <a:pt x="234" y="333"/>
                  </a:lnTo>
                  <a:lnTo>
                    <a:pt x="234" y="331"/>
                  </a:lnTo>
                  <a:lnTo>
                    <a:pt x="230" y="329"/>
                  </a:lnTo>
                  <a:lnTo>
                    <a:pt x="228" y="329"/>
                  </a:lnTo>
                  <a:lnTo>
                    <a:pt x="226" y="331"/>
                  </a:lnTo>
                  <a:lnTo>
                    <a:pt x="218" y="329"/>
                  </a:lnTo>
                  <a:lnTo>
                    <a:pt x="218" y="327"/>
                  </a:lnTo>
                  <a:lnTo>
                    <a:pt x="212" y="327"/>
                  </a:lnTo>
                  <a:lnTo>
                    <a:pt x="206" y="329"/>
                  </a:lnTo>
                  <a:lnTo>
                    <a:pt x="198" y="339"/>
                  </a:lnTo>
                  <a:lnTo>
                    <a:pt x="198" y="335"/>
                  </a:lnTo>
                  <a:lnTo>
                    <a:pt x="198" y="331"/>
                  </a:lnTo>
                  <a:lnTo>
                    <a:pt x="192" y="329"/>
                  </a:lnTo>
                  <a:lnTo>
                    <a:pt x="188" y="331"/>
                  </a:lnTo>
                  <a:lnTo>
                    <a:pt x="178" y="333"/>
                  </a:lnTo>
                  <a:lnTo>
                    <a:pt x="176" y="333"/>
                  </a:lnTo>
                  <a:lnTo>
                    <a:pt x="168" y="331"/>
                  </a:lnTo>
                  <a:lnTo>
                    <a:pt x="160" y="331"/>
                  </a:lnTo>
                  <a:lnTo>
                    <a:pt x="152" y="327"/>
                  </a:lnTo>
                  <a:lnTo>
                    <a:pt x="148" y="321"/>
                  </a:lnTo>
                  <a:lnTo>
                    <a:pt x="146" y="323"/>
                  </a:lnTo>
                  <a:lnTo>
                    <a:pt x="138" y="321"/>
                  </a:lnTo>
                  <a:lnTo>
                    <a:pt x="130" y="317"/>
                  </a:lnTo>
                  <a:lnTo>
                    <a:pt x="126" y="313"/>
                  </a:lnTo>
                  <a:lnTo>
                    <a:pt x="122" y="309"/>
                  </a:lnTo>
                  <a:lnTo>
                    <a:pt x="116" y="305"/>
                  </a:lnTo>
                  <a:lnTo>
                    <a:pt x="106" y="301"/>
                  </a:lnTo>
                  <a:lnTo>
                    <a:pt x="104" y="301"/>
                  </a:lnTo>
                  <a:lnTo>
                    <a:pt x="100" y="303"/>
                  </a:lnTo>
                  <a:lnTo>
                    <a:pt x="98" y="305"/>
                  </a:lnTo>
                  <a:lnTo>
                    <a:pt x="96" y="301"/>
                  </a:lnTo>
                  <a:lnTo>
                    <a:pt x="92" y="299"/>
                  </a:lnTo>
                  <a:lnTo>
                    <a:pt x="76" y="289"/>
                  </a:lnTo>
                  <a:lnTo>
                    <a:pt x="68" y="287"/>
                  </a:lnTo>
                  <a:lnTo>
                    <a:pt x="66" y="285"/>
                  </a:lnTo>
                  <a:lnTo>
                    <a:pt x="66" y="281"/>
                  </a:lnTo>
                  <a:lnTo>
                    <a:pt x="62" y="273"/>
                  </a:lnTo>
                  <a:lnTo>
                    <a:pt x="68" y="271"/>
                  </a:lnTo>
                  <a:lnTo>
                    <a:pt x="68" y="273"/>
                  </a:lnTo>
                  <a:lnTo>
                    <a:pt x="72" y="273"/>
                  </a:lnTo>
                  <a:lnTo>
                    <a:pt x="76" y="269"/>
                  </a:lnTo>
                  <a:lnTo>
                    <a:pt x="70" y="261"/>
                  </a:lnTo>
                  <a:lnTo>
                    <a:pt x="68" y="251"/>
                  </a:lnTo>
                  <a:lnTo>
                    <a:pt x="70" y="249"/>
                  </a:lnTo>
                  <a:lnTo>
                    <a:pt x="68" y="247"/>
                  </a:lnTo>
                  <a:lnTo>
                    <a:pt x="64" y="245"/>
                  </a:lnTo>
                  <a:lnTo>
                    <a:pt x="60" y="243"/>
                  </a:lnTo>
                  <a:lnTo>
                    <a:pt x="56" y="233"/>
                  </a:lnTo>
                  <a:lnTo>
                    <a:pt x="54" y="233"/>
                  </a:lnTo>
                  <a:lnTo>
                    <a:pt x="42" y="231"/>
                  </a:lnTo>
                  <a:lnTo>
                    <a:pt x="34" y="229"/>
                  </a:lnTo>
                  <a:lnTo>
                    <a:pt x="32" y="225"/>
                  </a:lnTo>
                  <a:lnTo>
                    <a:pt x="30" y="219"/>
                  </a:lnTo>
                  <a:lnTo>
                    <a:pt x="24" y="215"/>
                  </a:lnTo>
                  <a:lnTo>
                    <a:pt x="18" y="213"/>
                  </a:lnTo>
                  <a:lnTo>
                    <a:pt x="12" y="213"/>
                  </a:lnTo>
                  <a:lnTo>
                    <a:pt x="16" y="211"/>
                  </a:lnTo>
                  <a:lnTo>
                    <a:pt x="20" y="209"/>
                  </a:lnTo>
                  <a:lnTo>
                    <a:pt x="16" y="201"/>
                  </a:lnTo>
                  <a:lnTo>
                    <a:pt x="14" y="193"/>
                  </a:lnTo>
                  <a:lnTo>
                    <a:pt x="6" y="193"/>
                  </a:lnTo>
                  <a:lnTo>
                    <a:pt x="4" y="193"/>
                  </a:lnTo>
                  <a:lnTo>
                    <a:pt x="2" y="193"/>
                  </a:lnTo>
                  <a:lnTo>
                    <a:pt x="0" y="183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4" y="179"/>
                  </a:lnTo>
                  <a:lnTo>
                    <a:pt x="10" y="173"/>
                  </a:lnTo>
                  <a:lnTo>
                    <a:pt x="14" y="171"/>
                  </a:lnTo>
                  <a:lnTo>
                    <a:pt x="18" y="169"/>
                  </a:lnTo>
                  <a:lnTo>
                    <a:pt x="26" y="169"/>
                  </a:lnTo>
                  <a:lnTo>
                    <a:pt x="26" y="171"/>
                  </a:lnTo>
                  <a:lnTo>
                    <a:pt x="30" y="171"/>
                  </a:lnTo>
                  <a:lnTo>
                    <a:pt x="38" y="169"/>
                  </a:lnTo>
                  <a:lnTo>
                    <a:pt x="40" y="167"/>
                  </a:lnTo>
                  <a:lnTo>
                    <a:pt x="42" y="165"/>
                  </a:lnTo>
                  <a:lnTo>
                    <a:pt x="46" y="161"/>
                  </a:lnTo>
                  <a:lnTo>
                    <a:pt x="50" y="163"/>
                  </a:lnTo>
                  <a:lnTo>
                    <a:pt x="54" y="161"/>
                  </a:lnTo>
                  <a:lnTo>
                    <a:pt x="60" y="161"/>
                  </a:lnTo>
                  <a:lnTo>
                    <a:pt x="62" y="157"/>
                  </a:lnTo>
                  <a:lnTo>
                    <a:pt x="66" y="155"/>
                  </a:lnTo>
                  <a:lnTo>
                    <a:pt x="76" y="151"/>
                  </a:lnTo>
                  <a:lnTo>
                    <a:pt x="82" y="149"/>
                  </a:lnTo>
                  <a:lnTo>
                    <a:pt x="86" y="149"/>
                  </a:lnTo>
                  <a:lnTo>
                    <a:pt x="86" y="147"/>
                  </a:lnTo>
                  <a:lnTo>
                    <a:pt x="86" y="143"/>
                  </a:lnTo>
                  <a:lnTo>
                    <a:pt x="86" y="139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90" y="135"/>
                  </a:lnTo>
                  <a:lnTo>
                    <a:pt x="94" y="133"/>
                  </a:lnTo>
                  <a:lnTo>
                    <a:pt x="90" y="125"/>
                  </a:lnTo>
                  <a:lnTo>
                    <a:pt x="88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4" y="113"/>
                  </a:lnTo>
                  <a:lnTo>
                    <a:pt x="84" y="111"/>
                  </a:lnTo>
                  <a:lnTo>
                    <a:pt x="90" y="109"/>
                  </a:lnTo>
                  <a:lnTo>
                    <a:pt x="102" y="107"/>
                  </a:lnTo>
                  <a:lnTo>
                    <a:pt x="106" y="107"/>
                  </a:lnTo>
                  <a:lnTo>
                    <a:pt x="108" y="107"/>
                  </a:lnTo>
                  <a:lnTo>
                    <a:pt x="114" y="109"/>
                  </a:lnTo>
                  <a:lnTo>
                    <a:pt x="118" y="107"/>
                  </a:lnTo>
                  <a:lnTo>
                    <a:pt x="114" y="104"/>
                  </a:lnTo>
                  <a:lnTo>
                    <a:pt x="114" y="102"/>
                  </a:lnTo>
                  <a:lnTo>
                    <a:pt x="118" y="92"/>
                  </a:lnTo>
                  <a:lnTo>
                    <a:pt x="122" y="86"/>
                  </a:lnTo>
                  <a:lnTo>
                    <a:pt x="126" y="84"/>
                  </a:lnTo>
                  <a:lnTo>
                    <a:pt x="134" y="86"/>
                  </a:lnTo>
                  <a:lnTo>
                    <a:pt x="144" y="86"/>
                  </a:lnTo>
                  <a:lnTo>
                    <a:pt x="156" y="80"/>
                  </a:lnTo>
                  <a:lnTo>
                    <a:pt x="154" y="74"/>
                  </a:lnTo>
                  <a:lnTo>
                    <a:pt x="158" y="68"/>
                  </a:lnTo>
                  <a:lnTo>
                    <a:pt x="164" y="68"/>
                  </a:lnTo>
                  <a:lnTo>
                    <a:pt x="170" y="64"/>
                  </a:lnTo>
                  <a:lnTo>
                    <a:pt x="170" y="60"/>
                  </a:lnTo>
                  <a:lnTo>
                    <a:pt x="176" y="58"/>
                  </a:lnTo>
                  <a:lnTo>
                    <a:pt x="184" y="58"/>
                  </a:lnTo>
                  <a:lnTo>
                    <a:pt x="184" y="60"/>
                  </a:lnTo>
                  <a:lnTo>
                    <a:pt x="184" y="62"/>
                  </a:lnTo>
                  <a:lnTo>
                    <a:pt x="186" y="66"/>
                  </a:lnTo>
                  <a:lnTo>
                    <a:pt x="190" y="66"/>
                  </a:lnTo>
                  <a:lnTo>
                    <a:pt x="196" y="70"/>
                  </a:lnTo>
                  <a:lnTo>
                    <a:pt x="198" y="72"/>
                  </a:lnTo>
                  <a:lnTo>
                    <a:pt x="204" y="72"/>
                  </a:lnTo>
                  <a:lnTo>
                    <a:pt x="210" y="74"/>
                  </a:lnTo>
                  <a:lnTo>
                    <a:pt x="216" y="76"/>
                  </a:lnTo>
                  <a:lnTo>
                    <a:pt x="222" y="84"/>
                  </a:lnTo>
                  <a:lnTo>
                    <a:pt x="226" y="90"/>
                  </a:lnTo>
                  <a:lnTo>
                    <a:pt x="224" y="98"/>
                  </a:lnTo>
                  <a:lnTo>
                    <a:pt x="222" y="102"/>
                  </a:lnTo>
                  <a:lnTo>
                    <a:pt x="220" y="104"/>
                  </a:lnTo>
                  <a:lnTo>
                    <a:pt x="228" y="109"/>
                  </a:lnTo>
                  <a:lnTo>
                    <a:pt x="244" y="111"/>
                  </a:lnTo>
                  <a:lnTo>
                    <a:pt x="260" y="111"/>
                  </a:lnTo>
                  <a:lnTo>
                    <a:pt x="266" y="115"/>
                  </a:lnTo>
                  <a:lnTo>
                    <a:pt x="272" y="117"/>
                  </a:lnTo>
                  <a:lnTo>
                    <a:pt x="282" y="121"/>
                  </a:lnTo>
                  <a:lnTo>
                    <a:pt x="286" y="125"/>
                  </a:lnTo>
                  <a:lnTo>
                    <a:pt x="288" y="133"/>
                  </a:lnTo>
                  <a:lnTo>
                    <a:pt x="294" y="139"/>
                  </a:lnTo>
                  <a:lnTo>
                    <a:pt x="298" y="141"/>
                  </a:lnTo>
                  <a:lnTo>
                    <a:pt x="304" y="141"/>
                  </a:lnTo>
                  <a:lnTo>
                    <a:pt x="318" y="141"/>
                  </a:lnTo>
                  <a:lnTo>
                    <a:pt x="334" y="143"/>
                  </a:lnTo>
                  <a:lnTo>
                    <a:pt x="340" y="141"/>
                  </a:lnTo>
                  <a:lnTo>
                    <a:pt x="342" y="141"/>
                  </a:lnTo>
                  <a:lnTo>
                    <a:pt x="350" y="141"/>
                  </a:lnTo>
                  <a:lnTo>
                    <a:pt x="360" y="143"/>
                  </a:lnTo>
                  <a:lnTo>
                    <a:pt x="366" y="143"/>
                  </a:lnTo>
                  <a:lnTo>
                    <a:pt x="370" y="147"/>
                  </a:lnTo>
                  <a:lnTo>
                    <a:pt x="378" y="149"/>
                  </a:lnTo>
                  <a:lnTo>
                    <a:pt x="406" y="155"/>
                  </a:lnTo>
                  <a:lnTo>
                    <a:pt x="438" y="145"/>
                  </a:lnTo>
                  <a:lnTo>
                    <a:pt x="446" y="143"/>
                  </a:lnTo>
                  <a:lnTo>
                    <a:pt x="452" y="143"/>
                  </a:lnTo>
                  <a:lnTo>
                    <a:pt x="462" y="143"/>
                  </a:lnTo>
                  <a:lnTo>
                    <a:pt x="470" y="141"/>
                  </a:lnTo>
                  <a:lnTo>
                    <a:pt x="476" y="139"/>
                  </a:lnTo>
                  <a:lnTo>
                    <a:pt x="482" y="133"/>
                  </a:lnTo>
                  <a:lnTo>
                    <a:pt x="488" y="129"/>
                  </a:lnTo>
                  <a:lnTo>
                    <a:pt x="496" y="127"/>
                  </a:lnTo>
                  <a:lnTo>
                    <a:pt x="494" y="123"/>
                  </a:lnTo>
                  <a:lnTo>
                    <a:pt x="492" y="123"/>
                  </a:lnTo>
                  <a:lnTo>
                    <a:pt x="490" y="119"/>
                  </a:lnTo>
                  <a:lnTo>
                    <a:pt x="492" y="115"/>
                  </a:lnTo>
                  <a:lnTo>
                    <a:pt x="496" y="109"/>
                  </a:lnTo>
                  <a:lnTo>
                    <a:pt x="504" y="111"/>
                  </a:lnTo>
                  <a:lnTo>
                    <a:pt x="512" y="113"/>
                  </a:lnTo>
                  <a:lnTo>
                    <a:pt x="516" y="113"/>
                  </a:lnTo>
                  <a:lnTo>
                    <a:pt x="520" y="113"/>
                  </a:lnTo>
                  <a:lnTo>
                    <a:pt x="522" y="111"/>
                  </a:lnTo>
                  <a:lnTo>
                    <a:pt x="524" y="111"/>
                  </a:lnTo>
                  <a:lnTo>
                    <a:pt x="530" y="107"/>
                  </a:lnTo>
                  <a:lnTo>
                    <a:pt x="534" y="106"/>
                  </a:lnTo>
                  <a:lnTo>
                    <a:pt x="540" y="106"/>
                  </a:lnTo>
                  <a:lnTo>
                    <a:pt x="546" y="104"/>
                  </a:lnTo>
                  <a:lnTo>
                    <a:pt x="550" y="102"/>
                  </a:lnTo>
                  <a:lnTo>
                    <a:pt x="552" y="100"/>
                  </a:lnTo>
                  <a:lnTo>
                    <a:pt x="552" y="100"/>
                  </a:lnTo>
                  <a:lnTo>
                    <a:pt x="562" y="94"/>
                  </a:lnTo>
                  <a:lnTo>
                    <a:pt x="576" y="90"/>
                  </a:lnTo>
                  <a:lnTo>
                    <a:pt x="586" y="88"/>
                  </a:lnTo>
                  <a:lnTo>
                    <a:pt x="596" y="90"/>
                  </a:lnTo>
                  <a:lnTo>
                    <a:pt x="600" y="90"/>
                  </a:lnTo>
                  <a:lnTo>
                    <a:pt x="600" y="86"/>
                  </a:lnTo>
                  <a:lnTo>
                    <a:pt x="594" y="80"/>
                  </a:lnTo>
                  <a:lnTo>
                    <a:pt x="592" y="80"/>
                  </a:lnTo>
                  <a:lnTo>
                    <a:pt x="580" y="72"/>
                  </a:lnTo>
                  <a:lnTo>
                    <a:pt x="576" y="72"/>
                  </a:lnTo>
                  <a:lnTo>
                    <a:pt x="572" y="72"/>
                  </a:lnTo>
                  <a:lnTo>
                    <a:pt x="564" y="74"/>
                  </a:lnTo>
                  <a:lnTo>
                    <a:pt x="558" y="74"/>
                  </a:lnTo>
                  <a:lnTo>
                    <a:pt x="550" y="74"/>
                  </a:lnTo>
                  <a:lnTo>
                    <a:pt x="548" y="76"/>
                  </a:lnTo>
                  <a:lnTo>
                    <a:pt x="544" y="74"/>
                  </a:lnTo>
                  <a:lnTo>
                    <a:pt x="542" y="70"/>
                  </a:lnTo>
                  <a:lnTo>
                    <a:pt x="550" y="62"/>
                  </a:lnTo>
                  <a:lnTo>
                    <a:pt x="558" y="48"/>
                  </a:lnTo>
                  <a:lnTo>
                    <a:pt x="574" y="52"/>
                  </a:lnTo>
                  <a:lnTo>
                    <a:pt x="582" y="48"/>
                  </a:lnTo>
                  <a:lnTo>
                    <a:pt x="590" y="46"/>
                  </a:lnTo>
                  <a:lnTo>
                    <a:pt x="592" y="42"/>
                  </a:lnTo>
                  <a:lnTo>
                    <a:pt x="590" y="42"/>
                  </a:lnTo>
                  <a:lnTo>
                    <a:pt x="590" y="42"/>
                  </a:lnTo>
                  <a:lnTo>
                    <a:pt x="592" y="38"/>
                  </a:lnTo>
                  <a:lnTo>
                    <a:pt x="596" y="34"/>
                  </a:lnTo>
                  <a:lnTo>
                    <a:pt x="602" y="26"/>
                  </a:lnTo>
                  <a:lnTo>
                    <a:pt x="606" y="24"/>
                  </a:lnTo>
                  <a:lnTo>
                    <a:pt x="610" y="20"/>
                  </a:lnTo>
                  <a:lnTo>
                    <a:pt x="610" y="16"/>
                  </a:lnTo>
                  <a:lnTo>
                    <a:pt x="608" y="14"/>
                  </a:lnTo>
                  <a:lnTo>
                    <a:pt x="604" y="12"/>
                  </a:lnTo>
                  <a:lnTo>
                    <a:pt x="602" y="12"/>
                  </a:lnTo>
                  <a:lnTo>
                    <a:pt x="602" y="10"/>
                  </a:lnTo>
                  <a:lnTo>
                    <a:pt x="612" y="4"/>
                  </a:lnTo>
                  <a:lnTo>
                    <a:pt x="616" y="4"/>
                  </a:lnTo>
                  <a:lnTo>
                    <a:pt x="620" y="4"/>
                  </a:lnTo>
                  <a:lnTo>
                    <a:pt x="626" y="2"/>
                  </a:lnTo>
                  <a:lnTo>
                    <a:pt x="632" y="2"/>
                  </a:lnTo>
                  <a:lnTo>
                    <a:pt x="646" y="0"/>
                  </a:lnTo>
                  <a:lnTo>
                    <a:pt x="662" y="4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74" y="8"/>
                  </a:lnTo>
                  <a:lnTo>
                    <a:pt x="678" y="10"/>
                  </a:lnTo>
                  <a:lnTo>
                    <a:pt x="682" y="16"/>
                  </a:lnTo>
                  <a:lnTo>
                    <a:pt x="684" y="20"/>
                  </a:lnTo>
                  <a:lnTo>
                    <a:pt x="688" y="24"/>
                  </a:lnTo>
                  <a:lnTo>
                    <a:pt x="694" y="36"/>
                  </a:lnTo>
                  <a:lnTo>
                    <a:pt x="696" y="38"/>
                  </a:lnTo>
                  <a:lnTo>
                    <a:pt x="696" y="40"/>
                  </a:lnTo>
                  <a:lnTo>
                    <a:pt x="694" y="40"/>
                  </a:lnTo>
                  <a:lnTo>
                    <a:pt x="698" y="44"/>
                  </a:lnTo>
                  <a:lnTo>
                    <a:pt x="698" y="46"/>
                  </a:lnTo>
                  <a:lnTo>
                    <a:pt x="698" y="50"/>
                  </a:lnTo>
                  <a:lnTo>
                    <a:pt x="704" y="52"/>
                  </a:lnTo>
                  <a:lnTo>
                    <a:pt x="710" y="52"/>
                  </a:lnTo>
                  <a:lnTo>
                    <a:pt x="716" y="54"/>
                  </a:lnTo>
                  <a:lnTo>
                    <a:pt x="724" y="54"/>
                  </a:lnTo>
                  <a:lnTo>
                    <a:pt x="726" y="56"/>
                  </a:lnTo>
                  <a:lnTo>
                    <a:pt x="730" y="60"/>
                  </a:lnTo>
                  <a:lnTo>
                    <a:pt x="734" y="62"/>
                  </a:lnTo>
                  <a:lnTo>
                    <a:pt x="736" y="64"/>
                  </a:lnTo>
                  <a:lnTo>
                    <a:pt x="736" y="64"/>
                  </a:lnTo>
                  <a:lnTo>
                    <a:pt x="736" y="64"/>
                  </a:lnTo>
                  <a:lnTo>
                    <a:pt x="740" y="72"/>
                  </a:lnTo>
                  <a:lnTo>
                    <a:pt x="744" y="76"/>
                  </a:lnTo>
                  <a:lnTo>
                    <a:pt x="748" y="76"/>
                  </a:lnTo>
                  <a:lnTo>
                    <a:pt x="750" y="76"/>
                  </a:lnTo>
                  <a:lnTo>
                    <a:pt x="750" y="76"/>
                  </a:lnTo>
                  <a:lnTo>
                    <a:pt x="762" y="76"/>
                  </a:lnTo>
                  <a:lnTo>
                    <a:pt x="768" y="72"/>
                  </a:lnTo>
                  <a:lnTo>
                    <a:pt x="772" y="70"/>
                  </a:lnTo>
                  <a:lnTo>
                    <a:pt x="788" y="68"/>
                  </a:lnTo>
                  <a:lnTo>
                    <a:pt x="790" y="68"/>
                  </a:lnTo>
                  <a:lnTo>
                    <a:pt x="792" y="70"/>
                  </a:lnTo>
                  <a:lnTo>
                    <a:pt x="790" y="76"/>
                  </a:lnTo>
                  <a:lnTo>
                    <a:pt x="790" y="78"/>
                  </a:lnTo>
                  <a:lnTo>
                    <a:pt x="788" y="80"/>
                  </a:lnTo>
                  <a:lnTo>
                    <a:pt x="786" y="80"/>
                  </a:lnTo>
                  <a:lnTo>
                    <a:pt x="784" y="82"/>
                  </a:lnTo>
                  <a:lnTo>
                    <a:pt x="782" y="88"/>
                  </a:lnTo>
                  <a:lnTo>
                    <a:pt x="780" y="94"/>
                  </a:lnTo>
                  <a:lnTo>
                    <a:pt x="776" y="100"/>
                  </a:lnTo>
                  <a:lnTo>
                    <a:pt x="774" y="104"/>
                  </a:lnTo>
                  <a:lnTo>
                    <a:pt x="770" y="107"/>
                  </a:lnTo>
                  <a:lnTo>
                    <a:pt x="770" y="109"/>
                  </a:lnTo>
                  <a:lnTo>
                    <a:pt x="766" y="109"/>
                  </a:lnTo>
                  <a:lnTo>
                    <a:pt x="756" y="107"/>
                  </a:lnTo>
                  <a:lnTo>
                    <a:pt x="750" y="109"/>
                  </a:lnTo>
                  <a:lnTo>
                    <a:pt x="744" y="113"/>
                  </a:lnTo>
                  <a:lnTo>
                    <a:pt x="746" y="123"/>
                  </a:lnTo>
                  <a:lnTo>
                    <a:pt x="746" y="123"/>
                  </a:lnTo>
                  <a:lnTo>
                    <a:pt x="746" y="127"/>
                  </a:lnTo>
                  <a:lnTo>
                    <a:pt x="746" y="129"/>
                  </a:lnTo>
                  <a:lnTo>
                    <a:pt x="746" y="131"/>
                  </a:lnTo>
                  <a:lnTo>
                    <a:pt x="746" y="135"/>
                  </a:lnTo>
                  <a:lnTo>
                    <a:pt x="744" y="137"/>
                  </a:lnTo>
                  <a:lnTo>
                    <a:pt x="744" y="137"/>
                  </a:lnTo>
                  <a:lnTo>
                    <a:pt x="742" y="137"/>
                  </a:lnTo>
                  <a:lnTo>
                    <a:pt x="738" y="139"/>
                  </a:lnTo>
                  <a:lnTo>
                    <a:pt x="736" y="141"/>
                  </a:lnTo>
                  <a:lnTo>
                    <a:pt x="736" y="141"/>
                  </a:lnTo>
                  <a:lnTo>
                    <a:pt x="738" y="143"/>
                  </a:lnTo>
                  <a:lnTo>
                    <a:pt x="734" y="141"/>
                  </a:lnTo>
                  <a:lnTo>
                    <a:pt x="732" y="139"/>
                  </a:lnTo>
                  <a:lnTo>
                    <a:pt x="732" y="137"/>
                  </a:lnTo>
                  <a:lnTo>
                    <a:pt x="728" y="137"/>
                  </a:lnTo>
                  <a:lnTo>
                    <a:pt x="726" y="139"/>
                  </a:lnTo>
                  <a:lnTo>
                    <a:pt x="718" y="147"/>
                  </a:lnTo>
                  <a:lnTo>
                    <a:pt x="714" y="149"/>
                  </a:lnTo>
                  <a:lnTo>
                    <a:pt x="710" y="149"/>
                  </a:lnTo>
                  <a:lnTo>
                    <a:pt x="706" y="151"/>
                  </a:lnTo>
                  <a:lnTo>
                    <a:pt x="708" y="155"/>
                  </a:lnTo>
                  <a:lnTo>
                    <a:pt x="702" y="157"/>
                  </a:lnTo>
                  <a:lnTo>
                    <a:pt x="694" y="155"/>
                  </a:lnTo>
                  <a:lnTo>
                    <a:pt x="690" y="151"/>
                  </a:lnTo>
                  <a:lnTo>
                    <a:pt x="686" y="155"/>
                  </a:lnTo>
                  <a:lnTo>
                    <a:pt x="684" y="157"/>
                  </a:lnTo>
                  <a:lnTo>
                    <a:pt x="682" y="159"/>
                  </a:lnTo>
                  <a:lnTo>
                    <a:pt x="676" y="163"/>
                  </a:lnTo>
                  <a:lnTo>
                    <a:pt x="672" y="167"/>
                  </a:lnTo>
                  <a:lnTo>
                    <a:pt x="670" y="167"/>
                  </a:lnTo>
                  <a:lnTo>
                    <a:pt x="664" y="169"/>
                  </a:lnTo>
                  <a:lnTo>
                    <a:pt x="658" y="173"/>
                  </a:lnTo>
                  <a:lnTo>
                    <a:pt x="654" y="177"/>
                  </a:lnTo>
                  <a:lnTo>
                    <a:pt x="648" y="179"/>
                  </a:lnTo>
                  <a:lnTo>
                    <a:pt x="642" y="179"/>
                  </a:lnTo>
                  <a:lnTo>
                    <a:pt x="632" y="183"/>
                  </a:lnTo>
                  <a:lnTo>
                    <a:pt x="626" y="187"/>
                  </a:lnTo>
                  <a:lnTo>
                    <a:pt x="622" y="189"/>
                  </a:lnTo>
                  <a:lnTo>
                    <a:pt x="620" y="191"/>
                  </a:lnTo>
                  <a:lnTo>
                    <a:pt x="616" y="191"/>
                  </a:lnTo>
                  <a:lnTo>
                    <a:pt x="614" y="189"/>
                  </a:lnTo>
                  <a:lnTo>
                    <a:pt x="616" y="189"/>
                  </a:lnTo>
                  <a:lnTo>
                    <a:pt x="620" y="187"/>
                  </a:lnTo>
                  <a:lnTo>
                    <a:pt x="622" y="187"/>
                  </a:lnTo>
                  <a:lnTo>
                    <a:pt x="622" y="185"/>
                  </a:lnTo>
                  <a:lnTo>
                    <a:pt x="622" y="183"/>
                  </a:lnTo>
                  <a:lnTo>
                    <a:pt x="620" y="181"/>
                  </a:lnTo>
                  <a:lnTo>
                    <a:pt x="616" y="181"/>
                  </a:lnTo>
                  <a:lnTo>
                    <a:pt x="620" y="177"/>
                  </a:lnTo>
                  <a:lnTo>
                    <a:pt x="624" y="175"/>
                  </a:lnTo>
                  <a:lnTo>
                    <a:pt x="626" y="173"/>
                  </a:lnTo>
                  <a:lnTo>
                    <a:pt x="630" y="169"/>
                  </a:lnTo>
                  <a:lnTo>
                    <a:pt x="628" y="167"/>
                  </a:lnTo>
                  <a:lnTo>
                    <a:pt x="628" y="165"/>
                  </a:lnTo>
                  <a:lnTo>
                    <a:pt x="620" y="165"/>
                  </a:lnTo>
                  <a:lnTo>
                    <a:pt x="616" y="163"/>
                  </a:lnTo>
                  <a:lnTo>
                    <a:pt x="608" y="169"/>
                  </a:lnTo>
                  <a:lnTo>
                    <a:pt x="608" y="169"/>
                  </a:lnTo>
                  <a:lnTo>
                    <a:pt x="608" y="171"/>
                  </a:lnTo>
                  <a:lnTo>
                    <a:pt x="604" y="173"/>
                  </a:lnTo>
                  <a:lnTo>
                    <a:pt x="590" y="183"/>
                  </a:lnTo>
                  <a:lnTo>
                    <a:pt x="584" y="187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4" y="185"/>
                  </a:lnTo>
                  <a:lnTo>
                    <a:pt x="570" y="189"/>
                  </a:lnTo>
                  <a:lnTo>
                    <a:pt x="568" y="193"/>
                  </a:lnTo>
                  <a:lnTo>
                    <a:pt x="572" y="197"/>
                  </a:lnTo>
                  <a:lnTo>
                    <a:pt x="576" y="199"/>
                  </a:lnTo>
                  <a:lnTo>
                    <a:pt x="580" y="199"/>
                  </a:lnTo>
                  <a:lnTo>
                    <a:pt x="586" y="199"/>
                  </a:lnTo>
                  <a:lnTo>
                    <a:pt x="586" y="199"/>
                  </a:lnTo>
                  <a:lnTo>
                    <a:pt x="586" y="201"/>
                  </a:lnTo>
                  <a:lnTo>
                    <a:pt x="588" y="203"/>
                  </a:lnTo>
                  <a:lnTo>
                    <a:pt x="586" y="209"/>
                  </a:lnTo>
                  <a:lnTo>
                    <a:pt x="590" y="211"/>
                  </a:lnTo>
                  <a:lnTo>
                    <a:pt x="598" y="211"/>
                  </a:lnTo>
                  <a:lnTo>
                    <a:pt x="598" y="211"/>
                  </a:lnTo>
                  <a:lnTo>
                    <a:pt x="604" y="205"/>
                  </a:lnTo>
                  <a:lnTo>
                    <a:pt x="604" y="205"/>
                  </a:lnTo>
                  <a:lnTo>
                    <a:pt x="608" y="205"/>
                  </a:lnTo>
                  <a:lnTo>
                    <a:pt x="610" y="203"/>
                  </a:lnTo>
                  <a:lnTo>
                    <a:pt x="618" y="207"/>
                  </a:lnTo>
                  <a:lnTo>
                    <a:pt x="620" y="209"/>
                  </a:lnTo>
                  <a:lnTo>
                    <a:pt x="624" y="209"/>
                  </a:lnTo>
                  <a:lnTo>
                    <a:pt x="628" y="207"/>
                  </a:lnTo>
                  <a:lnTo>
                    <a:pt x="628" y="207"/>
                  </a:lnTo>
                  <a:lnTo>
                    <a:pt x="628" y="209"/>
                  </a:lnTo>
                  <a:lnTo>
                    <a:pt x="630" y="209"/>
                  </a:lnTo>
                  <a:lnTo>
                    <a:pt x="636" y="209"/>
                  </a:lnTo>
                  <a:lnTo>
                    <a:pt x="634" y="211"/>
                  </a:lnTo>
                  <a:lnTo>
                    <a:pt x="632" y="211"/>
                  </a:lnTo>
                  <a:lnTo>
                    <a:pt x="630" y="217"/>
                  </a:lnTo>
                  <a:lnTo>
                    <a:pt x="628" y="215"/>
                  </a:lnTo>
                  <a:lnTo>
                    <a:pt x="624" y="217"/>
                  </a:lnTo>
                  <a:lnTo>
                    <a:pt x="616" y="219"/>
                  </a:lnTo>
                  <a:lnTo>
                    <a:pt x="612" y="219"/>
                  </a:lnTo>
                  <a:lnTo>
                    <a:pt x="612" y="223"/>
                  </a:lnTo>
                  <a:lnTo>
                    <a:pt x="608" y="225"/>
                  </a:lnTo>
                  <a:lnTo>
                    <a:pt x="604" y="227"/>
                  </a:lnTo>
                  <a:lnTo>
                    <a:pt x="600" y="231"/>
                  </a:lnTo>
                  <a:lnTo>
                    <a:pt x="592" y="237"/>
                  </a:lnTo>
                  <a:lnTo>
                    <a:pt x="590" y="243"/>
                  </a:lnTo>
                  <a:lnTo>
                    <a:pt x="596" y="245"/>
                  </a:lnTo>
                  <a:lnTo>
                    <a:pt x="604" y="249"/>
                  </a:lnTo>
                  <a:lnTo>
                    <a:pt x="606" y="253"/>
                  </a:lnTo>
                  <a:lnTo>
                    <a:pt x="608" y="257"/>
                  </a:lnTo>
                  <a:lnTo>
                    <a:pt x="610" y="263"/>
                  </a:lnTo>
                  <a:lnTo>
                    <a:pt x="612" y="269"/>
                  </a:lnTo>
                  <a:lnTo>
                    <a:pt x="612" y="271"/>
                  </a:lnTo>
                  <a:lnTo>
                    <a:pt x="616" y="273"/>
                  </a:lnTo>
                  <a:lnTo>
                    <a:pt x="620" y="277"/>
                  </a:lnTo>
                  <a:lnTo>
                    <a:pt x="626" y="281"/>
                  </a:lnTo>
                  <a:lnTo>
                    <a:pt x="618" y="281"/>
                  </a:lnTo>
                  <a:lnTo>
                    <a:pt x="610" y="279"/>
                  </a:lnTo>
                  <a:lnTo>
                    <a:pt x="610" y="279"/>
                  </a:lnTo>
                  <a:lnTo>
                    <a:pt x="610" y="281"/>
                  </a:lnTo>
                  <a:lnTo>
                    <a:pt x="614" y="281"/>
                  </a:lnTo>
                  <a:lnTo>
                    <a:pt x="620" y="287"/>
                  </a:lnTo>
                  <a:lnTo>
                    <a:pt x="626" y="293"/>
                  </a:lnTo>
                  <a:lnTo>
                    <a:pt x="620" y="293"/>
                  </a:lnTo>
                  <a:lnTo>
                    <a:pt x="610" y="299"/>
                  </a:lnTo>
                  <a:lnTo>
                    <a:pt x="606" y="299"/>
                  </a:lnTo>
                  <a:lnTo>
                    <a:pt x="602" y="303"/>
                  </a:lnTo>
                  <a:lnTo>
                    <a:pt x="606" y="301"/>
                  </a:lnTo>
                  <a:lnTo>
                    <a:pt x="608" y="303"/>
                  </a:lnTo>
                  <a:lnTo>
                    <a:pt x="616" y="301"/>
                  </a:lnTo>
                  <a:lnTo>
                    <a:pt x="620" y="301"/>
                  </a:lnTo>
                  <a:lnTo>
                    <a:pt x="628" y="305"/>
                  </a:lnTo>
                  <a:lnTo>
                    <a:pt x="624" y="309"/>
                  </a:lnTo>
                  <a:lnTo>
                    <a:pt x="626" y="313"/>
                  </a:lnTo>
                  <a:lnTo>
                    <a:pt x="626" y="315"/>
                  </a:lnTo>
                  <a:lnTo>
                    <a:pt x="624" y="317"/>
                  </a:lnTo>
                  <a:lnTo>
                    <a:pt x="622" y="323"/>
                  </a:lnTo>
                  <a:lnTo>
                    <a:pt x="618" y="327"/>
                  </a:lnTo>
                  <a:lnTo>
                    <a:pt x="610" y="331"/>
                  </a:lnTo>
                  <a:lnTo>
                    <a:pt x="610" y="333"/>
                  </a:lnTo>
                  <a:lnTo>
                    <a:pt x="608" y="339"/>
                  </a:lnTo>
                  <a:lnTo>
                    <a:pt x="604" y="343"/>
                  </a:lnTo>
                  <a:lnTo>
                    <a:pt x="602" y="345"/>
                  </a:lnTo>
                  <a:lnTo>
                    <a:pt x="596" y="345"/>
                  </a:lnTo>
                  <a:lnTo>
                    <a:pt x="594" y="349"/>
                  </a:lnTo>
                  <a:lnTo>
                    <a:pt x="598" y="349"/>
                  </a:lnTo>
                  <a:lnTo>
                    <a:pt x="596" y="353"/>
                  </a:lnTo>
                  <a:lnTo>
                    <a:pt x="596" y="357"/>
                  </a:lnTo>
                  <a:lnTo>
                    <a:pt x="596" y="361"/>
                  </a:lnTo>
                  <a:lnTo>
                    <a:pt x="596" y="365"/>
                  </a:lnTo>
                  <a:lnTo>
                    <a:pt x="586" y="371"/>
                  </a:lnTo>
                  <a:lnTo>
                    <a:pt x="584" y="373"/>
                  </a:lnTo>
                  <a:lnTo>
                    <a:pt x="582" y="375"/>
                  </a:lnTo>
                  <a:lnTo>
                    <a:pt x="574" y="381"/>
                  </a:lnTo>
                  <a:lnTo>
                    <a:pt x="570" y="383"/>
                  </a:lnTo>
                  <a:lnTo>
                    <a:pt x="570" y="383"/>
                  </a:lnTo>
                  <a:lnTo>
                    <a:pt x="568" y="383"/>
                  </a:lnTo>
                  <a:lnTo>
                    <a:pt x="564" y="387"/>
                  </a:lnTo>
                  <a:lnTo>
                    <a:pt x="562" y="387"/>
                  </a:lnTo>
                  <a:lnTo>
                    <a:pt x="560" y="389"/>
                  </a:lnTo>
                  <a:lnTo>
                    <a:pt x="558" y="391"/>
                  </a:lnTo>
                  <a:lnTo>
                    <a:pt x="558" y="393"/>
                  </a:lnTo>
                  <a:lnTo>
                    <a:pt x="556" y="393"/>
                  </a:lnTo>
                  <a:lnTo>
                    <a:pt x="552" y="397"/>
                  </a:lnTo>
                  <a:lnTo>
                    <a:pt x="546" y="397"/>
                  </a:lnTo>
                  <a:lnTo>
                    <a:pt x="544" y="399"/>
                  </a:lnTo>
                  <a:lnTo>
                    <a:pt x="544" y="399"/>
                  </a:lnTo>
                  <a:lnTo>
                    <a:pt x="542" y="399"/>
                  </a:lnTo>
                  <a:lnTo>
                    <a:pt x="538" y="399"/>
                  </a:lnTo>
                  <a:lnTo>
                    <a:pt x="534" y="399"/>
                  </a:lnTo>
                  <a:lnTo>
                    <a:pt x="530" y="401"/>
                  </a:lnTo>
                  <a:lnTo>
                    <a:pt x="526" y="401"/>
                  </a:lnTo>
                  <a:lnTo>
                    <a:pt x="524" y="401"/>
                  </a:lnTo>
                  <a:lnTo>
                    <a:pt x="522" y="401"/>
                  </a:lnTo>
                  <a:lnTo>
                    <a:pt x="522" y="401"/>
                  </a:lnTo>
                  <a:lnTo>
                    <a:pt x="518" y="397"/>
                  </a:lnTo>
                  <a:lnTo>
                    <a:pt x="518" y="395"/>
                  </a:lnTo>
                  <a:lnTo>
                    <a:pt x="516" y="395"/>
                  </a:lnTo>
                  <a:lnTo>
                    <a:pt x="512" y="397"/>
                  </a:lnTo>
                  <a:lnTo>
                    <a:pt x="516" y="399"/>
                  </a:lnTo>
                  <a:lnTo>
                    <a:pt x="518" y="405"/>
                  </a:lnTo>
                  <a:lnTo>
                    <a:pt x="516" y="405"/>
                  </a:lnTo>
                  <a:lnTo>
                    <a:pt x="512" y="407"/>
                  </a:lnTo>
                  <a:lnTo>
                    <a:pt x="504" y="411"/>
                  </a:lnTo>
                  <a:lnTo>
                    <a:pt x="500" y="411"/>
                  </a:lnTo>
                  <a:lnTo>
                    <a:pt x="498" y="411"/>
                  </a:lnTo>
                  <a:lnTo>
                    <a:pt x="496" y="411"/>
                  </a:lnTo>
                  <a:lnTo>
                    <a:pt x="492" y="415"/>
                  </a:lnTo>
                  <a:lnTo>
                    <a:pt x="488" y="415"/>
                  </a:lnTo>
                  <a:lnTo>
                    <a:pt x="486" y="415"/>
                  </a:lnTo>
                  <a:lnTo>
                    <a:pt x="484" y="415"/>
                  </a:lnTo>
                  <a:lnTo>
                    <a:pt x="484" y="415"/>
                  </a:lnTo>
                  <a:lnTo>
                    <a:pt x="484" y="415"/>
                  </a:lnTo>
                  <a:lnTo>
                    <a:pt x="482" y="415"/>
                  </a:lnTo>
                  <a:lnTo>
                    <a:pt x="480" y="417"/>
                  </a:lnTo>
                  <a:lnTo>
                    <a:pt x="476" y="419"/>
                  </a:lnTo>
                  <a:lnTo>
                    <a:pt x="474" y="421"/>
                  </a:lnTo>
                  <a:lnTo>
                    <a:pt x="474" y="423"/>
                  </a:lnTo>
                  <a:lnTo>
                    <a:pt x="476" y="423"/>
                  </a:lnTo>
                  <a:lnTo>
                    <a:pt x="476" y="425"/>
                  </a:lnTo>
                  <a:lnTo>
                    <a:pt x="478" y="427"/>
                  </a:lnTo>
                  <a:lnTo>
                    <a:pt x="476" y="431"/>
                  </a:lnTo>
                  <a:lnTo>
                    <a:pt x="472" y="431"/>
                  </a:lnTo>
                  <a:lnTo>
                    <a:pt x="468" y="425"/>
                  </a:lnTo>
                  <a:lnTo>
                    <a:pt x="468" y="425"/>
                  </a:lnTo>
                  <a:lnTo>
                    <a:pt x="468" y="423"/>
                  </a:lnTo>
                  <a:lnTo>
                    <a:pt x="466" y="423"/>
                  </a:lnTo>
                  <a:lnTo>
                    <a:pt x="466" y="419"/>
                  </a:lnTo>
                  <a:lnTo>
                    <a:pt x="468" y="419"/>
                  </a:lnTo>
                  <a:lnTo>
                    <a:pt x="468" y="417"/>
                  </a:lnTo>
                  <a:lnTo>
                    <a:pt x="470" y="417"/>
                  </a:lnTo>
                  <a:lnTo>
                    <a:pt x="470" y="415"/>
                  </a:lnTo>
                  <a:lnTo>
                    <a:pt x="460" y="415"/>
                  </a:lnTo>
                  <a:lnTo>
                    <a:pt x="458" y="413"/>
                  </a:lnTo>
                  <a:lnTo>
                    <a:pt x="456" y="411"/>
                  </a:lnTo>
                  <a:lnTo>
                    <a:pt x="456" y="411"/>
                  </a:lnTo>
                  <a:lnTo>
                    <a:pt x="452" y="413"/>
                  </a:lnTo>
                  <a:lnTo>
                    <a:pt x="446" y="413"/>
                  </a:lnTo>
                  <a:lnTo>
                    <a:pt x="442" y="413"/>
                  </a:lnTo>
                  <a:lnTo>
                    <a:pt x="436" y="413"/>
                  </a:lnTo>
                  <a:lnTo>
                    <a:pt x="430" y="409"/>
                  </a:lnTo>
                  <a:lnTo>
                    <a:pt x="428" y="407"/>
                  </a:lnTo>
                  <a:lnTo>
                    <a:pt x="428" y="403"/>
                  </a:lnTo>
                  <a:lnTo>
                    <a:pt x="428" y="399"/>
                  </a:lnTo>
                  <a:lnTo>
                    <a:pt x="426" y="397"/>
                  </a:lnTo>
                  <a:lnTo>
                    <a:pt x="422" y="397"/>
                  </a:lnTo>
                  <a:lnTo>
                    <a:pt x="416" y="395"/>
                  </a:lnTo>
                  <a:lnTo>
                    <a:pt x="412" y="391"/>
                  </a:lnTo>
                  <a:lnTo>
                    <a:pt x="410" y="391"/>
                  </a:lnTo>
                  <a:lnTo>
                    <a:pt x="406" y="395"/>
                  </a:lnTo>
                  <a:lnTo>
                    <a:pt x="402" y="397"/>
                  </a:lnTo>
                  <a:lnTo>
                    <a:pt x="396" y="397"/>
                  </a:lnTo>
                  <a:lnTo>
                    <a:pt x="394" y="401"/>
                  </a:lnTo>
                  <a:lnTo>
                    <a:pt x="392" y="401"/>
                  </a:lnTo>
                  <a:lnTo>
                    <a:pt x="390" y="397"/>
                  </a:lnTo>
                  <a:lnTo>
                    <a:pt x="384" y="399"/>
                  </a:lnTo>
                  <a:lnTo>
                    <a:pt x="380" y="401"/>
                  </a:lnTo>
                  <a:lnTo>
                    <a:pt x="374" y="399"/>
                  </a:lnTo>
                  <a:lnTo>
                    <a:pt x="370" y="403"/>
                  </a:lnTo>
                  <a:lnTo>
                    <a:pt x="364" y="403"/>
                  </a:lnTo>
                  <a:lnTo>
                    <a:pt x="362" y="407"/>
                  </a:lnTo>
                  <a:lnTo>
                    <a:pt x="364" y="411"/>
                  </a:lnTo>
                  <a:lnTo>
                    <a:pt x="364" y="413"/>
                  </a:lnTo>
                  <a:lnTo>
                    <a:pt x="362" y="417"/>
                  </a:lnTo>
                  <a:lnTo>
                    <a:pt x="358" y="417"/>
                  </a:lnTo>
                  <a:lnTo>
                    <a:pt x="356" y="413"/>
                  </a:lnTo>
                  <a:lnTo>
                    <a:pt x="356" y="411"/>
                  </a:lnTo>
                  <a:lnTo>
                    <a:pt x="354" y="413"/>
                  </a:lnTo>
                  <a:lnTo>
                    <a:pt x="348" y="415"/>
                  </a:lnTo>
                  <a:lnTo>
                    <a:pt x="344" y="415"/>
                  </a:lnTo>
                  <a:lnTo>
                    <a:pt x="342" y="407"/>
                  </a:lnTo>
                  <a:lnTo>
                    <a:pt x="334" y="407"/>
                  </a:lnTo>
                  <a:lnTo>
                    <a:pt x="332" y="407"/>
                  </a:lnTo>
                  <a:lnTo>
                    <a:pt x="332" y="405"/>
                  </a:lnTo>
                  <a:lnTo>
                    <a:pt x="332" y="399"/>
                  </a:lnTo>
                  <a:lnTo>
                    <a:pt x="332" y="395"/>
                  </a:lnTo>
                  <a:lnTo>
                    <a:pt x="328" y="393"/>
                  </a:lnTo>
                  <a:lnTo>
                    <a:pt x="328" y="389"/>
                  </a:lnTo>
                  <a:lnTo>
                    <a:pt x="328" y="381"/>
                  </a:lnTo>
                  <a:lnTo>
                    <a:pt x="324" y="381"/>
                  </a:lnTo>
                  <a:lnTo>
                    <a:pt x="320" y="381"/>
                  </a:lnTo>
                  <a:lnTo>
                    <a:pt x="316" y="381"/>
                  </a:lnTo>
                  <a:lnTo>
                    <a:pt x="314" y="383"/>
                  </a:lnTo>
                  <a:lnTo>
                    <a:pt x="312" y="383"/>
                  </a:lnTo>
                  <a:lnTo>
                    <a:pt x="310" y="383"/>
                  </a:lnTo>
                  <a:lnTo>
                    <a:pt x="312" y="379"/>
                  </a:lnTo>
                  <a:lnTo>
                    <a:pt x="310" y="373"/>
                  </a:lnTo>
                  <a:lnTo>
                    <a:pt x="312" y="369"/>
                  </a:lnTo>
                  <a:lnTo>
                    <a:pt x="314" y="365"/>
                  </a:lnTo>
                  <a:lnTo>
                    <a:pt x="316" y="367"/>
                  </a:lnTo>
                  <a:lnTo>
                    <a:pt x="318" y="365"/>
                  </a:lnTo>
                  <a:lnTo>
                    <a:pt x="322" y="361"/>
                  </a:lnTo>
                  <a:lnTo>
                    <a:pt x="324" y="359"/>
                  </a:lnTo>
                  <a:lnTo>
                    <a:pt x="326" y="343"/>
                  </a:lnTo>
                  <a:lnTo>
                    <a:pt x="324" y="335"/>
                  </a:lnTo>
                  <a:lnTo>
                    <a:pt x="318" y="329"/>
                  </a:lnTo>
                  <a:lnTo>
                    <a:pt x="312" y="323"/>
                  </a:lnTo>
                  <a:lnTo>
                    <a:pt x="308" y="327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797970" y="1892969"/>
              <a:ext cx="181408" cy="176563"/>
            </a:xfrm>
            <a:custGeom>
              <a:avLst/>
              <a:gdLst>
                <a:gd name="T0" fmla="*/ 8 w 128"/>
                <a:gd name="T1" fmla="*/ 86 h 104"/>
                <a:gd name="T2" fmla="*/ 18 w 128"/>
                <a:gd name="T3" fmla="*/ 84 h 104"/>
                <a:gd name="T4" fmla="*/ 22 w 128"/>
                <a:gd name="T5" fmla="*/ 86 h 104"/>
                <a:gd name="T6" fmla="*/ 34 w 128"/>
                <a:gd name="T7" fmla="*/ 82 h 104"/>
                <a:gd name="T8" fmla="*/ 26 w 128"/>
                <a:gd name="T9" fmla="*/ 74 h 104"/>
                <a:gd name="T10" fmla="*/ 36 w 128"/>
                <a:gd name="T11" fmla="*/ 72 h 104"/>
                <a:gd name="T12" fmla="*/ 40 w 128"/>
                <a:gd name="T13" fmla="*/ 66 h 104"/>
                <a:gd name="T14" fmla="*/ 46 w 128"/>
                <a:gd name="T15" fmla="*/ 64 h 104"/>
                <a:gd name="T16" fmla="*/ 48 w 128"/>
                <a:gd name="T17" fmla="*/ 64 h 104"/>
                <a:gd name="T18" fmla="*/ 60 w 128"/>
                <a:gd name="T19" fmla="*/ 68 h 104"/>
                <a:gd name="T20" fmla="*/ 74 w 128"/>
                <a:gd name="T21" fmla="*/ 78 h 104"/>
                <a:gd name="T22" fmla="*/ 82 w 128"/>
                <a:gd name="T23" fmla="*/ 90 h 104"/>
                <a:gd name="T24" fmla="*/ 96 w 128"/>
                <a:gd name="T25" fmla="*/ 98 h 104"/>
                <a:gd name="T26" fmla="*/ 120 w 128"/>
                <a:gd name="T27" fmla="*/ 102 h 104"/>
                <a:gd name="T28" fmla="*/ 122 w 128"/>
                <a:gd name="T29" fmla="*/ 104 h 104"/>
                <a:gd name="T30" fmla="*/ 128 w 128"/>
                <a:gd name="T31" fmla="*/ 102 h 104"/>
                <a:gd name="T32" fmla="*/ 126 w 128"/>
                <a:gd name="T33" fmla="*/ 98 h 104"/>
                <a:gd name="T34" fmla="*/ 116 w 128"/>
                <a:gd name="T35" fmla="*/ 94 h 104"/>
                <a:gd name="T36" fmla="*/ 118 w 128"/>
                <a:gd name="T37" fmla="*/ 90 h 104"/>
                <a:gd name="T38" fmla="*/ 108 w 128"/>
                <a:gd name="T39" fmla="*/ 88 h 104"/>
                <a:gd name="T40" fmla="*/ 96 w 128"/>
                <a:gd name="T41" fmla="*/ 78 h 104"/>
                <a:gd name="T42" fmla="*/ 94 w 128"/>
                <a:gd name="T43" fmla="*/ 70 h 104"/>
                <a:gd name="T44" fmla="*/ 90 w 128"/>
                <a:gd name="T45" fmla="*/ 68 h 104"/>
                <a:gd name="T46" fmla="*/ 82 w 128"/>
                <a:gd name="T47" fmla="*/ 60 h 104"/>
                <a:gd name="T48" fmla="*/ 80 w 128"/>
                <a:gd name="T49" fmla="*/ 52 h 104"/>
                <a:gd name="T50" fmla="*/ 88 w 128"/>
                <a:gd name="T51" fmla="*/ 54 h 104"/>
                <a:gd name="T52" fmla="*/ 90 w 128"/>
                <a:gd name="T53" fmla="*/ 50 h 104"/>
                <a:gd name="T54" fmla="*/ 84 w 128"/>
                <a:gd name="T55" fmla="*/ 42 h 104"/>
                <a:gd name="T56" fmla="*/ 76 w 128"/>
                <a:gd name="T57" fmla="*/ 40 h 104"/>
                <a:gd name="T58" fmla="*/ 64 w 128"/>
                <a:gd name="T59" fmla="*/ 36 h 104"/>
                <a:gd name="T60" fmla="*/ 64 w 128"/>
                <a:gd name="T61" fmla="*/ 28 h 104"/>
                <a:gd name="T62" fmla="*/ 56 w 128"/>
                <a:gd name="T63" fmla="*/ 22 h 104"/>
                <a:gd name="T64" fmla="*/ 46 w 128"/>
                <a:gd name="T65" fmla="*/ 16 h 104"/>
                <a:gd name="T66" fmla="*/ 16 w 128"/>
                <a:gd name="T67" fmla="*/ 6 h 104"/>
                <a:gd name="T68" fmla="*/ 2 w 128"/>
                <a:gd name="T69" fmla="*/ 0 h 104"/>
                <a:gd name="T70" fmla="*/ 2 w 128"/>
                <a:gd name="T71" fmla="*/ 50 h 104"/>
                <a:gd name="T72" fmla="*/ 2 w 128"/>
                <a:gd name="T73" fmla="*/ 54 h 104"/>
                <a:gd name="T74" fmla="*/ 2 w 128"/>
                <a:gd name="T75" fmla="*/ 8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04">
                  <a:moveTo>
                    <a:pt x="2" y="84"/>
                  </a:moveTo>
                  <a:lnTo>
                    <a:pt x="8" y="86"/>
                  </a:lnTo>
                  <a:lnTo>
                    <a:pt x="14" y="86"/>
                  </a:lnTo>
                  <a:lnTo>
                    <a:pt x="18" y="84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30" y="84"/>
                  </a:lnTo>
                  <a:lnTo>
                    <a:pt x="34" y="82"/>
                  </a:lnTo>
                  <a:lnTo>
                    <a:pt x="32" y="76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36" y="72"/>
                  </a:lnTo>
                  <a:lnTo>
                    <a:pt x="40" y="70"/>
                  </a:lnTo>
                  <a:lnTo>
                    <a:pt x="40" y="66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8" y="62"/>
                  </a:lnTo>
                  <a:lnTo>
                    <a:pt x="48" y="64"/>
                  </a:lnTo>
                  <a:lnTo>
                    <a:pt x="52" y="66"/>
                  </a:lnTo>
                  <a:lnTo>
                    <a:pt x="60" y="68"/>
                  </a:lnTo>
                  <a:lnTo>
                    <a:pt x="68" y="70"/>
                  </a:lnTo>
                  <a:lnTo>
                    <a:pt x="74" y="78"/>
                  </a:lnTo>
                  <a:lnTo>
                    <a:pt x="78" y="84"/>
                  </a:lnTo>
                  <a:lnTo>
                    <a:pt x="82" y="90"/>
                  </a:lnTo>
                  <a:lnTo>
                    <a:pt x="88" y="96"/>
                  </a:lnTo>
                  <a:lnTo>
                    <a:pt x="96" y="98"/>
                  </a:lnTo>
                  <a:lnTo>
                    <a:pt x="106" y="98"/>
                  </a:lnTo>
                  <a:lnTo>
                    <a:pt x="120" y="102"/>
                  </a:lnTo>
                  <a:lnTo>
                    <a:pt x="118" y="102"/>
                  </a:lnTo>
                  <a:lnTo>
                    <a:pt x="122" y="104"/>
                  </a:lnTo>
                  <a:lnTo>
                    <a:pt x="126" y="104"/>
                  </a:lnTo>
                  <a:lnTo>
                    <a:pt x="128" y="102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2" y="98"/>
                  </a:lnTo>
                  <a:lnTo>
                    <a:pt x="116" y="94"/>
                  </a:lnTo>
                  <a:lnTo>
                    <a:pt x="116" y="92"/>
                  </a:lnTo>
                  <a:lnTo>
                    <a:pt x="118" y="90"/>
                  </a:lnTo>
                  <a:lnTo>
                    <a:pt x="116" y="90"/>
                  </a:lnTo>
                  <a:lnTo>
                    <a:pt x="108" y="88"/>
                  </a:lnTo>
                  <a:lnTo>
                    <a:pt x="102" y="84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94" y="70"/>
                  </a:lnTo>
                  <a:lnTo>
                    <a:pt x="92" y="68"/>
                  </a:lnTo>
                  <a:lnTo>
                    <a:pt x="90" y="68"/>
                  </a:lnTo>
                  <a:lnTo>
                    <a:pt x="88" y="68"/>
                  </a:lnTo>
                  <a:lnTo>
                    <a:pt x="82" y="60"/>
                  </a:lnTo>
                  <a:lnTo>
                    <a:pt x="80" y="54"/>
                  </a:lnTo>
                  <a:lnTo>
                    <a:pt x="80" y="52"/>
                  </a:lnTo>
                  <a:lnTo>
                    <a:pt x="82" y="52"/>
                  </a:lnTo>
                  <a:lnTo>
                    <a:pt x="88" y="54"/>
                  </a:lnTo>
                  <a:lnTo>
                    <a:pt x="88" y="52"/>
                  </a:lnTo>
                  <a:lnTo>
                    <a:pt x="90" y="50"/>
                  </a:lnTo>
                  <a:lnTo>
                    <a:pt x="88" y="44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76" y="40"/>
                  </a:lnTo>
                  <a:lnTo>
                    <a:pt x="68" y="36"/>
                  </a:lnTo>
                  <a:lnTo>
                    <a:pt x="64" y="36"/>
                  </a:lnTo>
                  <a:lnTo>
                    <a:pt x="64" y="32"/>
                  </a:lnTo>
                  <a:lnTo>
                    <a:pt x="64" y="28"/>
                  </a:lnTo>
                  <a:lnTo>
                    <a:pt x="58" y="22"/>
                  </a:lnTo>
                  <a:lnTo>
                    <a:pt x="56" y="22"/>
                  </a:lnTo>
                  <a:lnTo>
                    <a:pt x="54" y="20"/>
                  </a:lnTo>
                  <a:lnTo>
                    <a:pt x="46" y="16"/>
                  </a:lnTo>
                  <a:lnTo>
                    <a:pt x="30" y="10"/>
                  </a:lnTo>
                  <a:lnTo>
                    <a:pt x="16" y="6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2" y="54"/>
                  </a:lnTo>
                  <a:lnTo>
                    <a:pt x="2" y="84"/>
                  </a:lnTo>
                  <a:lnTo>
                    <a:pt x="2" y="8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616562" y="1842036"/>
              <a:ext cx="184243" cy="193541"/>
            </a:xfrm>
            <a:custGeom>
              <a:avLst/>
              <a:gdLst>
                <a:gd name="T0" fmla="*/ 126 w 130"/>
                <a:gd name="T1" fmla="*/ 110 h 114"/>
                <a:gd name="T2" fmla="*/ 116 w 130"/>
                <a:gd name="T3" fmla="*/ 102 h 114"/>
                <a:gd name="T4" fmla="*/ 114 w 130"/>
                <a:gd name="T5" fmla="*/ 100 h 114"/>
                <a:gd name="T6" fmla="*/ 102 w 130"/>
                <a:gd name="T7" fmla="*/ 100 h 114"/>
                <a:gd name="T8" fmla="*/ 106 w 130"/>
                <a:gd name="T9" fmla="*/ 94 h 114"/>
                <a:gd name="T10" fmla="*/ 100 w 130"/>
                <a:gd name="T11" fmla="*/ 86 h 114"/>
                <a:gd name="T12" fmla="*/ 100 w 130"/>
                <a:gd name="T13" fmla="*/ 82 h 114"/>
                <a:gd name="T14" fmla="*/ 92 w 130"/>
                <a:gd name="T15" fmla="*/ 66 h 114"/>
                <a:gd name="T16" fmla="*/ 76 w 130"/>
                <a:gd name="T17" fmla="*/ 60 h 114"/>
                <a:gd name="T18" fmla="*/ 66 w 130"/>
                <a:gd name="T19" fmla="*/ 56 h 114"/>
                <a:gd name="T20" fmla="*/ 58 w 130"/>
                <a:gd name="T21" fmla="*/ 54 h 114"/>
                <a:gd name="T22" fmla="*/ 54 w 130"/>
                <a:gd name="T23" fmla="*/ 52 h 114"/>
                <a:gd name="T24" fmla="*/ 48 w 130"/>
                <a:gd name="T25" fmla="*/ 48 h 114"/>
                <a:gd name="T26" fmla="*/ 36 w 130"/>
                <a:gd name="T27" fmla="*/ 42 h 114"/>
                <a:gd name="T28" fmla="*/ 30 w 130"/>
                <a:gd name="T29" fmla="*/ 48 h 114"/>
                <a:gd name="T30" fmla="*/ 24 w 130"/>
                <a:gd name="T31" fmla="*/ 44 h 114"/>
                <a:gd name="T32" fmla="*/ 24 w 130"/>
                <a:gd name="T33" fmla="*/ 40 h 114"/>
                <a:gd name="T34" fmla="*/ 16 w 130"/>
                <a:gd name="T35" fmla="*/ 34 h 114"/>
                <a:gd name="T36" fmla="*/ 18 w 130"/>
                <a:gd name="T37" fmla="*/ 30 h 114"/>
                <a:gd name="T38" fmla="*/ 32 w 130"/>
                <a:gd name="T39" fmla="*/ 28 h 114"/>
                <a:gd name="T40" fmla="*/ 38 w 130"/>
                <a:gd name="T41" fmla="*/ 22 h 114"/>
                <a:gd name="T42" fmla="*/ 32 w 130"/>
                <a:gd name="T43" fmla="*/ 24 h 114"/>
                <a:gd name="T44" fmla="*/ 26 w 130"/>
                <a:gd name="T45" fmla="*/ 24 h 114"/>
                <a:gd name="T46" fmla="*/ 20 w 130"/>
                <a:gd name="T47" fmla="*/ 24 h 114"/>
                <a:gd name="T48" fmla="*/ 12 w 130"/>
                <a:gd name="T49" fmla="*/ 20 h 114"/>
                <a:gd name="T50" fmla="*/ 4 w 130"/>
                <a:gd name="T51" fmla="*/ 14 h 114"/>
                <a:gd name="T52" fmla="*/ 6 w 130"/>
                <a:gd name="T53" fmla="*/ 6 h 114"/>
                <a:gd name="T54" fmla="*/ 20 w 130"/>
                <a:gd name="T55" fmla="*/ 0 h 114"/>
                <a:gd name="T56" fmla="*/ 30 w 130"/>
                <a:gd name="T57" fmla="*/ 4 h 114"/>
                <a:gd name="T58" fmla="*/ 38 w 130"/>
                <a:gd name="T59" fmla="*/ 6 h 114"/>
                <a:gd name="T60" fmla="*/ 42 w 130"/>
                <a:gd name="T61" fmla="*/ 10 h 114"/>
                <a:gd name="T62" fmla="*/ 42 w 130"/>
                <a:gd name="T63" fmla="*/ 16 h 114"/>
                <a:gd name="T64" fmla="*/ 42 w 130"/>
                <a:gd name="T65" fmla="*/ 22 h 114"/>
                <a:gd name="T66" fmla="*/ 48 w 130"/>
                <a:gd name="T67" fmla="*/ 34 h 114"/>
                <a:gd name="T68" fmla="*/ 60 w 130"/>
                <a:gd name="T69" fmla="*/ 38 h 114"/>
                <a:gd name="T70" fmla="*/ 64 w 130"/>
                <a:gd name="T71" fmla="*/ 34 h 114"/>
                <a:gd name="T72" fmla="*/ 72 w 130"/>
                <a:gd name="T73" fmla="*/ 24 h 114"/>
                <a:gd name="T74" fmla="*/ 82 w 130"/>
                <a:gd name="T75" fmla="*/ 22 h 114"/>
                <a:gd name="T76" fmla="*/ 84 w 130"/>
                <a:gd name="T77" fmla="*/ 16 h 114"/>
                <a:gd name="T78" fmla="*/ 100 w 130"/>
                <a:gd name="T79" fmla="*/ 20 h 114"/>
                <a:gd name="T80" fmla="*/ 116 w 130"/>
                <a:gd name="T81" fmla="*/ 26 h 114"/>
                <a:gd name="T82" fmla="*/ 128 w 130"/>
                <a:gd name="T83" fmla="*/ 28 h 114"/>
                <a:gd name="T84" fmla="*/ 130 w 130"/>
                <a:gd name="T85" fmla="*/ 78 h 114"/>
                <a:gd name="T86" fmla="*/ 128 w 130"/>
                <a:gd name="T87" fmla="*/ 82 h 114"/>
                <a:gd name="T88" fmla="*/ 130 w 130"/>
                <a:gd name="T8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14">
                  <a:moveTo>
                    <a:pt x="130" y="114"/>
                  </a:moveTo>
                  <a:lnTo>
                    <a:pt x="126" y="110"/>
                  </a:lnTo>
                  <a:lnTo>
                    <a:pt x="118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14" y="100"/>
                  </a:lnTo>
                  <a:lnTo>
                    <a:pt x="106" y="102"/>
                  </a:lnTo>
                  <a:lnTo>
                    <a:pt x="102" y="100"/>
                  </a:lnTo>
                  <a:lnTo>
                    <a:pt x="104" y="98"/>
                  </a:lnTo>
                  <a:lnTo>
                    <a:pt x="106" y="94"/>
                  </a:lnTo>
                  <a:lnTo>
                    <a:pt x="104" y="92"/>
                  </a:lnTo>
                  <a:lnTo>
                    <a:pt x="100" y="86"/>
                  </a:lnTo>
                  <a:lnTo>
                    <a:pt x="100" y="84"/>
                  </a:lnTo>
                  <a:lnTo>
                    <a:pt x="100" y="82"/>
                  </a:lnTo>
                  <a:lnTo>
                    <a:pt x="96" y="72"/>
                  </a:lnTo>
                  <a:lnTo>
                    <a:pt x="92" y="66"/>
                  </a:lnTo>
                  <a:lnTo>
                    <a:pt x="84" y="62"/>
                  </a:lnTo>
                  <a:lnTo>
                    <a:pt x="76" y="60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4"/>
                  </a:lnTo>
                  <a:lnTo>
                    <a:pt x="58" y="54"/>
                  </a:lnTo>
                  <a:lnTo>
                    <a:pt x="56" y="54"/>
                  </a:lnTo>
                  <a:lnTo>
                    <a:pt x="54" y="52"/>
                  </a:lnTo>
                  <a:lnTo>
                    <a:pt x="50" y="50"/>
                  </a:lnTo>
                  <a:lnTo>
                    <a:pt x="48" y="48"/>
                  </a:lnTo>
                  <a:lnTo>
                    <a:pt x="40" y="44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26" y="48"/>
                  </a:lnTo>
                  <a:lnTo>
                    <a:pt x="24" y="44"/>
                  </a:lnTo>
                  <a:lnTo>
                    <a:pt x="26" y="42"/>
                  </a:lnTo>
                  <a:lnTo>
                    <a:pt x="24" y="40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14" y="32"/>
                  </a:lnTo>
                  <a:lnTo>
                    <a:pt x="18" y="30"/>
                  </a:lnTo>
                  <a:lnTo>
                    <a:pt x="26" y="28"/>
                  </a:lnTo>
                  <a:lnTo>
                    <a:pt x="32" y="28"/>
                  </a:lnTo>
                  <a:lnTo>
                    <a:pt x="38" y="30"/>
                  </a:lnTo>
                  <a:lnTo>
                    <a:pt x="38" y="22"/>
                  </a:lnTo>
                  <a:lnTo>
                    <a:pt x="36" y="24"/>
                  </a:lnTo>
                  <a:lnTo>
                    <a:pt x="32" y="24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4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0" y="16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10"/>
                  </a:lnTo>
                  <a:lnTo>
                    <a:pt x="44" y="14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2" y="22"/>
                  </a:lnTo>
                  <a:lnTo>
                    <a:pt x="44" y="28"/>
                  </a:lnTo>
                  <a:lnTo>
                    <a:pt x="48" y="34"/>
                  </a:lnTo>
                  <a:lnTo>
                    <a:pt x="54" y="40"/>
                  </a:lnTo>
                  <a:lnTo>
                    <a:pt x="60" y="38"/>
                  </a:lnTo>
                  <a:lnTo>
                    <a:pt x="64" y="36"/>
                  </a:lnTo>
                  <a:lnTo>
                    <a:pt x="64" y="34"/>
                  </a:lnTo>
                  <a:lnTo>
                    <a:pt x="70" y="28"/>
                  </a:lnTo>
                  <a:lnTo>
                    <a:pt x="72" y="24"/>
                  </a:lnTo>
                  <a:lnTo>
                    <a:pt x="76" y="24"/>
                  </a:lnTo>
                  <a:lnTo>
                    <a:pt x="82" y="22"/>
                  </a:lnTo>
                  <a:lnTo>
                    <a:pt x="82" y="20"/>
                  </a:lnTo>
                  <a:lnTo>
                    <a:pt x="84" y="16"/>
                  </a:lnTo>
                  <a:lnTo>
                    <a:pt x="90" y="14"/>
                  </a:lnTo>
                  <a:lnTo>
                    <a:pt x="100" y="20"/>
                  </a:lnTo>
                  <a:lnTo>
                    <a:pt x="114" y="26"/>
                  </a:lnTo>
                  <a:lnTo>
                    <a:pt x="116" y="26"/>
                  </a:lnTo>
                  <a:lnTo>
                    <a:pt x="120" y="26"/>
                  </a:lnTo>
                  <a:lnTo>
                    <a:pt x="128" y="28"/>
                  </a:lnTo>
                  <a:lnTo>
                    <a:pt x="130" y="30"/>
                  </a:lnTo>
                  <a:lnTo>
                    <a:pt x="130" y="78"/>
                  </a:lnTo>
                  <a:lnTo>
                    <a:pt x="130" y="80"/>
                  </a:lnTo>
                  <a:lnTo>
                    <a:pt x="128" y="82"/>
                  </a:lnTo>
                  <a:lnTo>
                    <a:pt x="130" y="84"/>
                  </a:lnTo>
                  <a:lnTo>
                    <a:pt x="130" y="114"/>
                  </a:lnTo>
                  <a:lnTo>
                    <a:pt x="130" y="1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497513" y="891308"/>
              <a:ext cx="113379" cy="115445"/>
            </a:xfrm>
            <a:custGeom>
              <a:avLst/>
              <a:gdLst>
                <a:gd name="T0" fmla="*/ 0 w 80"/>
                <a:gd name="T1" fmla="*/ 36 h 68"/>
                <a:gd name="T2" fmla="*/ 6 w 80"/>
                <a:gd name="T3" fmla="*/ 32 h 68"/>
                <a:gd name="T4" fmla="*/ 12 w 80"/>
                <a:gd name="T5" fmla="*/ 30 h 68"/>
                <a:gd name="T6" fmla="*/ 14 w 80"/>
                <a:gd name="T7" fmla="*/ 30 h 68"/>
                <a:gd name="T8" fmla="*/ 18 w 80"/>
                <a:gd name="T9" fmla="*/ 26 h 68"/>
                <a:gd name="T10" fmla="*/ 24 w 80"/>
                <a:gd name="T11" fmla="*/ 22 h 68"/>
                <a:gd name="T12" fmla="*/ 26 w 80"/>
                <a:gd name="T13" fmla="*/ 20 h 68"/>
                <a:gd name="T14" fmla="*/ 28 w 80"/>
                <a:gd name="T15" fmla="*/ 18 h 68"/>
                <a:gd name="T16" fmla="*/ 32 w 80"/>
                <a:gd name="T17" fmla="*/ 14 h 68"/>
                <a:gd name="T18" fmla="*/ 36 w 80"/>
                <a:gd name="T19" fmla="*/ 18 h 68"/>
                <a:gd name="T20" fmla="*/ 44 w 80"/>
                <a:gd name="T21" fmla="*/ 20 h 68"/>
                <a:gd name="T22" fmla="*/ 50 w 80"/>
                <a:gd name="T23" fmla="*/ 18 h 68"/>
                <a:gd name="T24" fmla="*/ 48 w 80"/>
                <a:gd name="T25" fmla="*/ 14 h 68"/>
                <a:gd name="T26" fmla="*/ 52 w 80"/>
                <a:gd name="T27" fmla="*/ 12 h 68"/>
                <a:gd name="T28" fmla="*/ 56 w 80"/>
                <a:gd name="T29" fmla="*/ 12 h 68"/>
                <a:gd name="T30" fmla="*/ 60 w 80"/>
                <a:gd name="T31" fmla="*/ 10 h 68"/>
                <a:gd name="T32" fmla="*/ 68 w 80"/>
                <a:gd name="T33" fmla="*/ 2 h 68"/>
                <a:gd name="T34" fmla="*/ 70 w 80"/>
                <a:gd name="T35" fmla="*/ 0 h 68"/>
                <a:gd name="T36" fmla="*/ 74 w 80"/>
                <a:gd name="T37" fmla="*/ 0 h 68"/>
                <a:gd name="T38" fmla="*/ 74 w 80"/>
                <a:gd name="T39" fmla="*/ 2 h 68"/>
                <a:gd name="T40" fmla="*/ 76 w 80"/>
                <a:gd name="T41" fmla="*/ 4 h 68"/>
                <a:gd name="T42" fmla="*/ 80 w 80"/>
                <a:gd name="T43" fmla="*/ 6 h 68"/>
                <a:gd name="T44" fmla="*/ 80 w 80"/>
                <a:gd name="T45" fmla="*/ 8 h 68"/>
                <a:gd name="T46" fmla="*/ 76 w 80"/>
                <a:gd name="T47" fmla="*/ 8 h 68"/>
                <a:gd name="T48" fmla="*/ 72 w 80"/>
                <a:gd name="T49" fmla="*/ 12 h 68"/>
                <a:gd name="T50" fmla="*/ 68 w 80"/>
                <a:gd name="T51" fmla="*/ 18 h 68"/>
                <a:gd name="T52" fmla="*/ 68 w 80"/>
                <a:gd name="T53" fmla="*/ 22 h 68"/>
                <a:gd name="T54" fmla="*/ 68 w 80"/>
                <a:gd name="T55" fmla="*/ 26 h 68"/>
                <a:gd name="T56" fmla="*/ 66 w 80"/>
                <a:gd name="T57" fmla="*/ 28 h 68"/>
                <a:gd name="T58" fmla="*/ 56 w 80"/>
                <a:gd name="T59" fmla="*/ 34 h 68"/>
                <a:gd name="T60" fmla="*/ 44 w 80"/>
                <a:gd name="T61" fmla="*/ 40 h 68"/>
                <a:gd name="T62" fmla="*/ 40 w 80"/>
                <a:gd name="T63" fmla="*/ 42 h 68"/>
                <a:gd name="T64" fmla="*/ 40 w 80"/>
                <a:gd name="T65" fmla="*/ 44 h 68"/>
                <a:gd name="T66" fmla="*/ 38 w 80"/>
                <a:gd name="T67" fmla="*/ 48 h 68"/>
                <a:gd name="T68" fmla="*/ 40 w 80"/>
                <a:gd name="T69" fmla="*/ 48 h 68"/>
                <a:gd name="T70" fmla="*/ 42 w 80"/>
                <a:gd name="T71" fmla="*/ 50 h 68"/>
                <a:gd name="T72" fmla="*/ 46 w 80"/>
                <a:gd name="T73" fmla="*/ 50 h 68"/>
                <a:gd name="T74" fmla="*/ 50 w 80"/>
                <a:gd name="T75" fmla="*/ 56 h 68"/>
                <a:gd name="T76" fmla="*/ 46 w 80"/>
                <a:gd name="T77" fmla="*/ 60 h 68"/>
                <a:gd name="T78" fmla="*/ 42 w 80"/>
                <a:gd name="T79" fmla="*/ 60 h 68"/>
                <a:gd name="T80" fmla="*/ 34 w 80"/>
                <a:gd name="T81" fmla="*/ 60 h 68"/>
                <a:gd name="T82" fmla="*/ 30 w 80"/>
                <a:gd name="T83" fmla="*/ 66 h 68"/>
                <a:gd name="T84" fmla="*/ 22 w 80"/>
                <a:gd name="T85" fmla="*/ 66 h 68"/>
                <a:gd name="T86" fmla="*/ 16 w 80"/>
                <a:gd name="T87" fmla="*/ 66 h 68"/>
                <a:gd name="T88" fmla="*/ 12 w 80"/>
                <a:gd name="T89" fmla="*/ 68 h 68"/>
                <a:gd name="T90" fmla="*/ 8 w 80"/>
                <a:gd name="T91" fmla="*/ 66 h 68"/>
                <a:gd name="T92" fmla="*/ 4 w 80"/>
                <a:gd name="T93" fmla="*/ 64 h 68"/>
                <a:gd name="T94" fmla="*/ 4 w 80"/>
                <a:gd name="T95" fmla="*/ 62 h 68"/>
                <a:gd name="T96" fmla="*/ 6 w 80"/>
                <a:gd name="T97" fmla="*/ 58 h 68"/>
                <a:gd name="T98" fmla="*/ 10 w 80"/>
                <a:gd name="T99" fmla="*/ 54 h 68"/>
                <a:gd name="T100" fmla="*/ 12 w 80"/>
                <a:gd name="T101" fmla="*/ 46 h 68"/>
                <a:gd name="T102" fmla="*/ 6 w 80"/>
                <a:gd name="T103" fmla="*/ 42 h 68"/>
                <a:gd name="T104" fmla="*/ 4 w 80"/>
                <a:gd name="T105" fmla="*/ 42 h 68"/>
                <a:gd name="T106" fmla="*/ 2 w 80"/>
                <a:gd name="T107" fmla="*/ 42 h 68"/>
                <a:gd name="T108" fmla="*/ 0 w 80"/>
                <a:gd name="T109" fmla="*/ 40 h 68"/>
                <a:gd name="T110" fmla="*/ 0 w 80"/>
                <a:gd name="T111" fmla="*/ 36 h 68"/>
                <a:gd name="T112" fmla="*/ 0 w 80"/>
                <a:gd name="T113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0" h="68">
                  <a:moveTo>
                    <a:pt x="0" y="36"/>
                  </a:moveTo>
                  <a:lnTo>
                    <a:pt x="6" y="32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8" y="26"/>
                  </a:lnTo>
                  <a:lnTo>
                    <a:pt x="24" y="22"/>
                  </a:lnTo>
                  <a:lnTo>
                    <a:pt x="26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6" y="18"/>
                  </a:lnTo>
                  <a:lnTo>
                    <a:pt x="44" y="20"/>
                  </a:lnTo>
                  <a:lnTo>
                    <a:pt x="50" y="18"/>
                  </a:lnTo>
                  <a:lnTo>
                    <a:pt x="48" y="14"/>
                  </a:lnTo>
                  <a:lnTo>
                    <a:pt x="52" y="12"/>
                  </a:lnTo>
                  <a:lnTo>
                    <a:pt x="56" y="12"/>
                  </a:lnTo>
                  <a:lnTo>
                    <a:pt x="60" y="1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74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80" y="6"/>
                  </a:lnTo>
                  <a:lnTo>
                    <a:pt x="80" y="8"/>
                  </a:lnTo>
                  <a:lnTo>
                    <a:pt x="76" y="8"/>
                  </a:lnTo>
                  <a:lnTo>
                    <a:pt x="72" y="12"/>
                  </a:lnTo>
                  <a:lnTo>
                    <a:pt x="68" y="18"/>
                  </a:lnTo>
                  <a:lnTo>
                    <a:pt x="68" y="22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56" y="34"/>
                  </a:lnTo>
                  <a:lnTo>
                    <a:pt x="44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38" y="48"/>
                  </a:lnTo>
                  <a:lnTo>
                    <a:pt x="40" y="48"/>
                  </a:lnTo>
                  <a:lnTo>
                    <a:pt x="42" y="50"/>
                  </a:lnTo>
                  <a:lnTo>
                    <a:pt x="46" y="50"/>
                  </a:lnTo>
                  <a:lnTo>
                    <a:pt x="50" y="56"/>
                  </a:lnTo>
                  <a:lnTo>
                    <a:pt x="46" y="60"/>
                  </a:lnTo>
                  <a:lnTo>
                    <a:pt x="42" y="60"/>
                  </a:lnTo>
                  <a:lnTo>
                    <a:pt x="34" y="60"/>
                  </a:lnTo>
                  <a:lnTo>
                    <a:pt x="30" y="66"/>
                  </a:lnTo>
                  <a:lnTo>
                    <a:pt x="22" y="66"/>
                  </a:lnTo>
                  <a:lnTo>
                    <a:pt x="16" y="66"/>
                  </a:lnTo>
                  <a:lnTo>
                    <a:pt x="12" y="68"/>
                  </a:lnTo>
                  <a:lnTo>
                    <a:pt x="8" y="66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6" y="58"/>
                  </a:lnTo>
                  <a:lnTo>
                    <a:pt x="10" y="54"/>
                  </a:lnTo>
                  <a:lnTo>
                    <a:pt x="12" y="46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2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831406" y="1251227"/>
              <a:ext cx="82200" cy="118841"/>
            </a:xfrm>
            <a:custGeom>
              <a:avLst/>
              <a:gdLst>
                <a:gd name="T0" fmla="*/ 58 w 58"/>
                <a:gd name="T1" fmla="*/ 62 h 70"/>
                <a:gd name="T2" fmla="*/ 54 w 58"/>
                <a:gd name="T3" fmla="*/ 66 h 70"/>
                <a:gd name="T4" fmla="*/ 48 w 58"/>
                <a:gd name="T5" fmla="*/ 56 h 70"/>
                <a:gd name="T6" fmla="*/ 38 w 58"/>
                <a:gd name="T7" fmla="*/ 48 h 70"/>
                <a:gd name="T8" fmla="*/ 32 w 58"/>
                <a:gd name="T9" fmla="*/ 50 h 70"/>
                <a:gd name="T10" fmla="*/ 28 w 58"/>
                <a:gd name="T11" fmla="*/ 62 h 70"/>
                <a:gd name="T12" fmla="*/ 20 w 58"/>
                <a:gd name="T13" fmla="*/ 62 h 70"/>
                <a:gd name="T14" fmla="*/ 14 w 58"/>
                <a:gd name="T15" fmla="*/ 64 h 70"/>
                <a:gd name="T16" fmla="*/ 10 w 58"/>
                <a:gd name="T17" fmla="*/ 50 h 70"/>
                <a:gd name="T18" fmla="*/ 10 w 58"/>
                <a:gd name="T19" fmla="*/ 46 h 70"/>
                <a:gd name="T20" fmla="*/ 12 w 58"/>
                <a:gd name="T21" fmla="*/ 44 h 70"/>
                <a:gd name="T22" fmla="*/ 8 w 58"/>
                <a:gd name="T23" fmla="*/ 40 h 70"/>
                <a:gd name="T24" fmla="*/ 8 w 58"/>
                <a:gd name="T25" fmla="*/ 34 h 70"/>
                <a:gd name="T26" fmla="*/ 8 w 58"/>
                <a:gd name="T27" fmla="*/ 30 h 70"/>
                <a:gd name="T28" fmla="*/ 4 w 58"/>
                <a:gd name="T29" fmla="*/ 28 h 70"/>
                <a:gd name="T30" fmla="*/ 0 w 58"/>
                <a:gd name="T31" fmla="*/ 26 h 70"/>
                <a:gd name="T32" fmla="*/ 8 w 58"/>
                <a:gd name="T33" fmla="*/ 18 h 70"/>
                <a:gd name="T34" fmla="*/ 2 w 58"/>
                <a:gd name="T35" fmla="*/ 10 h 70"/>
                <a:gd name="T36" fmla="*/ 2 w 58"/>
                <a:gd name="T37" fmla="*/ 2 h 70"/>
                <a:gd name="T38" fmla="*/ 6 w 58"/>
                <a:gd name="T39" fmla="*/ 2 h 70"/>
                <a:gd name="T40" fmla="*/ 12 w 58"/>
                <a:gd name="T41" fmla="*/ 4 h 70"/>
                <a:gd name="T42" fmla="*/ 20 w 58"/>
                <a:gd name="T43" fmla="*/ 4 h 70"/>
                <a:gd name="T44" fmla="*/ 22 w 58"/>
                <a:gd name="T45" fmla="*/ 14 h 70"/>
                <a:gd name="T46" fmla="*/ 24 w 58"/>
                <a:gd name="T47" fmla="*/ 16 h 70"/>
                <a:gd name="T48" fmla="*/ 30 w 58"/>
                <a:gd name="T49" fmla="*/ 18 h 70"/>
                <a:gd name="T50" fmla="*/ 32 w 58"/>
                <a:gd name="T51" fmla="*/ 18 h 70"/>
                <a:gd name="T52" fmla="*/ 42 w 58"/>
                <a:gd name="T53" fmla="*/ 18 h 70"/>
                <a:gd name="T54" fmla="*/ 56 w 58"/>
                <a:gd name="T55" fmla="*/ 20 h 70"/>
                <a:gd name="T56" fmla="*/ 50 w 58"/>
                <a:gd name="T57" fmla="*/ 28 h 70"/>
                <a:gd name="T58" fmla="*/ 44 w 58"/>
                <a:gd name="T59" fmla="*/ 32 h 70"/>
                <a:gd name="T60" fmla="*/ 40 w 58"/>
                <a:gd name="T61" fmla="*/ 36 h 70"/>
                <a:gd name="T62" fmla="*/ 44 w 58"/>
                <a:gd name="T63" fmla="*/ 46 h 70"/>
                <a:gd name="T64" fmla="*/ 48 w 58"/>
                <a:gd name="T65" fmla="*/ 44 h 70"/>
                <a:gd name="T66" fmla="*/ 52 w 58"/>
                <a:gd name="T67" fmla="*/ 36 h 70"/>
                <a:gd name="T68" fmla="*/ 58 w 58"/>
                <a:gd name="T69" fmla="*/ 6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" h="70">
                  <a:moveTo>
                    <a:pt x="58" y="60"/>
                  </a:moveTo>
                  <a:lnTo>
                    <a:pt x="58" y="62"/>
                  </a:lnTo>
                  <a:lnTo>
                    <a:pt x="58" y="68"/>
                  </a:lnTo>
                  <a:lnTo>
                    <a:pt x="54" y="66"/>
                  </a:lnTo>
                  <a:lnTo>
                    <a:pt x="52" y="70"/>
                  </a:lnTo>
                  <a:lnTo>
                    <a:pt x="48" y="56"/>
                  </a:lnTo>
                  <a:lnTo>
                    <a:pt x="42" y="48"/>
                  </a:lnTo>
                  <a:lnTo>
                    <a:pt x="38" y="48"/>
                  </a:lnTo>
                  <a:lnTo>
                    <a:pt x="32" y="46"/>
                  </a:lnTo>
                  <a:lnTo>
                    <a:pt x="32" y="50"/>
                  </a:lnTo>
                  <a:lnTo>
                    <a:pt x="32" y="56"/>
                  </a:lnTo>
                  <a:lnTo>
                    <a:pt x="28" y="62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2" y="58"/>
                  </a:lnTo>
                  <a:lnTo>
                    <a:pt x="10" y="50"/>
                  </a:lnTo>
                  <a:lnTo>
                    <a:pt x="12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6" y="36"/>
                  </a:lnTo>
                  <a:lnTo>
                    <a:pt x="8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8" y="14"/>
                  </a:lnTo>
                  <a:lnTo>
                    <a:pt x="2" y="10"/>
                  </a:lnTo>
                  <a:lnTo>
                    <a:pt x="0" y="8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4"/>
                  </a:lnTo>
                  <a:lnTo>
                    <a:pt x="18" y="8"/>
                  </a:lnTo>
                  <a:lnTo>
                    <a:pt x="20" y="4"/>
                  </a:lnTo>
                  <a:lnTo>
                    <a:pt x="22" y="10"/>
                  </a:lnTo>
                  <a:lnTo>
                    <a:pt x="22" y="14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2" y="18"/>
                  </a:lnTo>
                  <a:lnTo>
                    <a:pt x="50" y="18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0" y="28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2" y="32"/>
                  </a:lnTo>
                  <a:lnTo>
                    <a:pt x="40" y="36"/>
                  </a:lnTo>
                  <a:lnTo>
                    <a:pt x="40" y="42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52" y="36"/>
                  </a:lnTo>
                  <a:lnTo>
                    <a:pt x="56" y="48"/>
                  </a:lnTo>
                  <a:lnTo>
                    <a:pt x="58" y="6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023573" y="962613"/>
              <a:ext cx="354313" cy="319173"/>
            </a:xfrm>
            <a:custGeom>
              <a:avLst/>
              <a:gdLst>
                <a:gd name="T0" fmla="*/ 218 w 250"/>
                <a:gd name="T1" fmla="*/ 188 h 188"/>
                <a:gd name="T2" fmla="*/ 202 w 250"/>
                <a:gd name="T3" fmla="*/ 186 h 188"/>
                <a:gd name="T4" fmla="*/ 180 w 250"/>
                <a:gd name="T5" fmla="*/ 182 h 188"/>
                <a:gd name="T6" fmla="*/ 168 w 250"/>
                <a:gd name="T7" fmla="*/ 174 h 188"/>
                <a:gd name="T8" fmla="*/ 164 w 250"/>
                <a:gd name="T9" fmla="*/ 162 h 188"/>
                <a:gd name="T10" fmla="*/ 150 w 250"/>
                <a:gd name="T11" fmla="*/ 164 h 188"/>
                <a:gd name="T12" fmla="*/ 128 w 250"/>
                <a:gd name="T13" fmla="*/ 168 h 188"/>
                <a:gd name="T14" fmla="*/ 110 w 250"/>
                <a:gd name="T15" fmla="*/ 158 h 188"/>
                <a:gd name="T16" fmla="*/ 94 w 250"/>
                <a:gd name="T17" fmla="*/ 150 h 188"/>
                <a:gd name="T18" fmla="*/ 80 w 250"/>
                <a:gd name="T19" fmla="*/ 126 h 188"/>
                <a:gd name="T20" fmla="*/ 66 w 250"/>
                <a:gd name="T21" fmla="*/ 124 h 188"/>
                <a:gd name="T22" fmla="*/ 58 w 250"/>
                <a:gd name="T23" fmla="*/ 126 h 188"/>
                <a:gd name="T24" fmla="*/ 52 w 250"/>
                <a:gd name="T25" fmla="*/ 112 h 188"/>
                <a:gd name="T26" fmla="*/ 48 w 250"/>
                <a:gd name="T27" fmla="*/ 102 h 188"/>
                <a:gd name="T28" fmla="*/ 42 w 250"/>
                <a:gd name="T29" fmla="*/ 92 h 188"/>
                <a:gd name="T30" fmla="*/ 28 w 250"/>
                <a:gd name="T31" fmla="*/ 84 h 188"/>
                <a:gd name="T32" fmla="*/ 20 w 250"/>
                <a:gd name="T33" fmla="*/ 76 h 188"/>
                <a:gd name="T34" fmla="*/ 24 w 250"/>
                <a:gd name="T35" fmla="*/ 62 h 188"/>
                <a:gd name="T36" fmla="*/ 26 w 250"/>
                <a:gd name="T37" fmla="*/ 56 h 188"/>
                <a:gd name="T38" fmla="*/ 16 w 250"/>
                <a:gd name="T39" fmla="*/ 48 h 188"/>
                <a:gd name="T40" fmla="*/ 12 w 250"/>
                <a:gd name="T41" fmla="*/ 38 h 188"/>
                <a:gd name="T42" fmla="*/ 2 w 250"/>
                <a:gd name="T43" fmla="*/ 24 h 188"/>
                <a:gd name="T44" fmla="*/ 2 w 250"/>
                <a:gd name="T45" fmla="*/ 10 h 188"/>
                <a:gd name="T46" fmla="*/ 6 w 250"/>
                <a:gd name="T47" fmla="*/ 0 h 188"/>
                <a:gd name="T48" fmla="*/ 18 w 250"/>
                <a:gd name="T49" fmla="*/ 8 h 188"/>
                <a:gd name="T50" fmla="*/ 42 w 250"/>
                <a:gd name="T51" fmla="*/ 4 h 188"/>
                <a:gd name="T52" fmla="*/ 54 w 250"/>
                <a:gd name="T53" fmla="*/ 10 h 188"/>
                <a:gd name="T54" fmla="*/ 58 w 250"/>
                <a:gd name="T55" fmla="*/ 16 h 188"/>
                <a:gd name="T56" fmla="*/ 80 w 250"/>
                <a:gd name="T57" fmla="*/ 18 h 188"/>
                <a:gd name="T58" fmla="*/ 104 w 250"/>
                <a:gd name="T59" fmla="*/ 24 h 188"/>
                <a:gd name="T60" fmla="*/ 122 w 250"/>
                <a:gd name="T61" fmla="*/ 30 h 188"/>
                <a:gd name="T62" fmla="*/ 146 w 250"/>
                <a:gd name="T63" fmla="*/ 22 h 188"/>
                <a:gd name="T64" fmla="*/ 170 w 250"/>
                <a:gd name="T65" fmla="*/ 18 h 188"/>
                <a:gd name="T66" fmla="*/ 184 w 250"/>
                <a:gd name="T67" fmla="*/ 26 h 188"/>
                <a:gd name="T68" fmla="*/ 206 w 250"/>
                <a:gd name="T69" fmla="*/ 34 h 188"/>
                <a:gd name="T70" fmla="*/ 222 w 250"/>
                <a:gd name="T71" fmla="*/ 40 h 188"/>
                <a:gd name="T72" fmla="*/ 222 w 250"/>
                <a:gd name="T73" fmla="*/ 58 h 188"/>
                <a:gd name="T74" fmla="*/ 216 w 250"/>
                <a:gd name="T75" fmla="*/ 70 h 188"/>
                <a:gd name="T76" fmla="*/ 216 w 250"/>
                <a:gd name="T77" fmla="*/ 90 h 188"/>
                <a:gd name="T78" fmla="*/ 216 w 250"/>
                <a:gd name="T79" fmla="*/ 102 h 188"/>
                <a:gd name="T80" fmla="*/ 224 w 250"/>
                <a:gd name="T81" fmla="*/ 106 h 188"/>
                <a:gd name="T82" fmla="*/ 230 w 250"/>
                <a:gd name="T83" fmla="*/ 114 h 188"/>
                <a:gd name="T84" fmla="*/ 218 w 250"/>
                <a:gd name="T85" fmla="*/ 128 h 188"/>
                <a:gd name="T86" fmla="*/ 230 w 250"/>
                <a:gd name="T87" fmla="*/ 144 h 188"/>
                <a:gd name="T88" fmla="*/ 242 w 250"/>
                <a:gd name="T89" fmla="*/ 148 h 188"/>
                <a:gd name="T90" fmla="*/ 244 w 250"/>
                <a:gd name="T91" fmla="*/ 160 h 188"/>
                <a:gd name="T92" fmla="*/ 246 w 250"/>
                <a:gd name="T93" fmla="*/ 168 h 188"/>
                <a:gd name="T94" fmla="*/ 236 w 250"/>
                <a:gd name="T95" fmla="*/ 174 h 188"/>
                <a:gd name="T96" fmla="*/ 226 w 250"/>
                <a:gd name="T9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0" h="188">
                  <a:moveTo>
                    <a:pt x="226" y="188"/>
                  </a:moveTo>
                  <a:lnTo>
                    <a:pt x="224" y="188"/>
                  </a:lnTo>
                  <a:lnTo>
                    <a:pt x="218" y="188"/>
                  </a:lnTo>
                  <a:lnTo>
                    <a:pt x="216" y="186"/>
                  </a:lnTo>
                  <a:lnTo>
                    <a:pt x="212" y="186"/>
                  </a:lnTo>
                  <a:lnTo>
                    <a:pt x="202" y="186"/>
                  </a:lnTo>
                  <a:lnTo>
                    <a:pt x="194" y="184"/>
                  </a:lnTo>
                  <a:lnTo>
                    <a:pt x="188" y="182"/>
                  </a:lnTo>
                  <a:lnTo>
                    <a:pt x="180" y="182"/>
                  </a:lnTo>
                  <a:lnTo>
                    <a:pt x="172" y="180"/>
                  </a:lnTo>
                  <a:lnTo>
                    <a:pt x="170" y="178"/>
                  </a:lnTo>
                  <a:lnTo>
                    <a:pt x="168" y="174"/>
                  </a:lnTo>
                  <a:lnTo>
                    <a:pt x="168" y="170"/>
                  </a:lnTo>
                  <a:lnTo>
                    <a:pt x="168" y="168"/>
                  </a:lnTo>
                  <a:lnTo>
                    <a:pt x="164" y="162"/>
                  </a:lnTo>
                  <a:lnTo>
                    <a:pt x="160" y="162"/>
                  </a:lnTo>
                  <a:lnTo>
                    <a:pt x="156" y="162"/>
                  </a:lnTo>
                  <a:lnTo>
                    <a:pt x="150" y="164"/>
                  </a:lnTo>
                  <a:lnTo>
                    <a:pt x="146" y="168"/>
                  </a:lnTo>
                  <a:lnTo>
                    <a:pt x="138" y="170"/>
                  </a:lnTo>
                  <a:lnTo>
                    <a:pt x="128" y="168"/>
                  </a:lnTo>
                  <a:lnTo>
                    <a:pt x="114" y="162"/>
                  </a:lnTo>
                  <a:lnTo>
                    <a:pt x="112" y="160"/>
                  </a:lnTo>
                  <a:lnTo>
                    <a:pt x="110" y="158"/>
                  </a:lnTo>
                  <a:lnTo>
                    <a:pt x="102" y="154"/>
                  </a:lnTo>
                  <a:lnTo>
                    <a:pt x="98" y="154"/>
                  </a:lnTo>
                  <a:lnTo>
                    <a:pt x="94" y="150"/>
                  </a:lnTo>
                  <a:lnTo>
                    <a:pt x="90" y="142"/>
                  </a:lnTo>
                  <a:lnTo>
                    <a:pt x="86" y="132"/>
                  </a:lnTo>
                  <a:lnTo>
                    <a:pt x="80" y="126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66" y="124"/>
                  </a:lnTo>
                  <a:lnTo>
                    <a:pt x="64" y="124"/>
                  </a:lnTo>
                  <a:lnTo>
                    <a:pt x="62" y="126"/>
                  </a:lnTo>
                  <a:lnTo>
                    <a:pt x="58" y="126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52" y="112"/>
                  </a:lnTo>
                  <a:lnTo>
                    <a:pt x="48" y="112"/>
                  </a:lnTo>
                  <a:lnTo>
                    <a:pt x="46" y="110"/>
                  </a:lnTo>
                  <a:lnTo>
                    <a:pt x="48" y="102"/>
                  </a:lnTo>
                  <a:lnTo>
                    <a:pt x="44" y="96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32" y="90"/>
                  </a:lnTo>
                  <a:lnTo>
                    <a:pt x="30" y="88"/>
                  </a:lnTo>
                  <a:lnTo>
                    <a:pt x="28" y="84"/>
                  </a:lnTo>
                  <a:lnTo>
                    <a:pt x="24" y="78"/>
                  </a:lnTo>
                  <a:lnTo>
                    <a:pt x="22" y="78"/>
                  </a:lnTo>
                  <a:lnTo>
                    <a:pt x="20" y="76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6" y="60"/>
                  </a:lnTo>
                  <a:lnTo>
                    <a:pt x="26" y="56"/>
                  </a:lnTo>
                  <a:lnTo>
                    <a:pt x="26" y="52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2" y="38"/>
                  </a:lnTo>
                  <a:lnTo>
                    <a:pt x="10" y="32"/>
                  </a:lnTo>
                  <a:lnTo>
                    <a:pt x="8" y="28"/>
                  </a:lnTo>
                  <a:lnTo>
                    <a:pt x="2" y="24"/>
                  </a:lnTo>
                  <a:lnTo>
                    <a:pt x="4" y="20"/>
                  </a:lnTo>
                  <a:lnTo>
                    <a:pt x="4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8"/>
                  </a:lnTo>
                  <a:lnTo>
                    <a:pt x="26" y="10"/>
                  </a:lnTo>
                  <a:lnTo>
                    <a:pt x="32" y="10"/>
                  </a:lnTo>
                  <a:lnTo>
                    <a:pt x="42" y="4"/>
                  </a:lnTo>
                  <a:lnTo>
                    <a:pt x="50" y="0"/>
                  </a:lnTo>
                  <a:lnTo>
                    <a:pt x="56" y="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8" y="16"/>
                  </a:lnTo>
                  <a:lnTo>
                    <a:pt x="62" y="16"/>
                  </a:lnTo>
                  <a:lnTo>
                    <a:pt x="72" y="18"/>
                  </a:lnTo>
                  <a:lnTo>
                    <a:pt x="80" y="18"/>
                  </a:lnTo>
                  <a:lnTo>
                    <a:pt x="94" y="12"/>
                  </a:lnTo>
                  <a:lnTo>
                    <a:pt x="100" y="20"/>
                  </a:lnTo>
                  <a:lnTo>
                    <a:pt x="104" y="24"/>
                  </a:lnTo>
                  <a:lnTo>
                    <a:pt x="110" y="24"/>
                  </a:lnTo>
                  <a:lnTo>
                    <a:pt x="118" y="28"/>
                  </a:lnTo>
                  <a:lnTo>
                    <a:pt x="122" y="30"/>
                  </a:lnTo>
                  <a:lnTo>
                    <a:pt x="128" y="30"/>
                  </a:lnTo>
                  <a:lnTo>
                    <a:pt x="138" y="28"/>
                  </a:lnTo>
                  <a:lnTo>
                    <a:pt x="146" y="22"/>
                  </a:lnTo>
                  <a:lnTo>
                    <a:pt x="152" y="20"/>
                  </a:lnTo>
                  <a:lnTo>
                    <a:pt x="160" y="18"/>
                  </a:lnTo>
                  <a:lnTo>
                    <a:pt x="170" y="18"/>
                  </a:lnTo>
                  <a:lnTo>
                    <a:pt x="172" y="20"/>
                  </a:lnTo>
                  <a:lnTo>
                    <a:pt x="174" y="22"/>
                  </a:lnTo>
                  <a:lnTo>
                    <a:pt x="184" y="26"/>
                  </a:lnTo>
                  <a:lnTo>
                    <a:pt x="186" y="26"/>
                  </a:lnTo>
                  <a:lnTo>
                    <a:pt x="190" y="26"/>
                  </a:lnTo>
                  <a:lnTo>
                    <a:pt x="206" y="34"/>
                  </a:lnTo>
                  <a:lnTo>
                    <a:pt x="208" y="36"/>
                  </a:lnTo>
                  <a:lnTo>
                    <a:pt x="210" y="40"/>
                  </a:lnTo>
                  <a:lnTo>
                    <a:pt x="222" y="40"/>
                  </a:lnTo>
                  <a:lnTo>
                    <a:pt x="220" y="48"/>
                  </a:lnTo>
                  <a:lnTo>
                    <a:pt x="222" y="52"/>
                  </a:lnTo>
                  <a:lnTo>
                    <a:pt x="222" y="58"/>
                  </a:lnTo>
                  <a:lnTo>
                    <a:pt x="220" y="64"/>
                  </a:lnTo>
                  <a:lnTo>
                    <a:pt x="218" y="66"/>
                  </a:lnTo>
                  <a:lnTo>
                    <a:pt x="216" y="70"/>
                  </a:lnTo>
                  <a:lnTo>
                    <a:pt x="212" y="72"/>
                  </a:lnTo>
                  <a:lnTo>
                    <a:pt x="212" y="74"/>
                  </a:lnTo>
                  <a:lnTo>
                    <a:pt x="216" y="90"/>
                  </a:lnTo>
                  <a:lnTo>
                    <a:pt x="218" y="96"/>
                  </a:lnTo>
                  <a:lnTo>
                    <a:pt x="216" y="98"/>
                  </a:lnTo>
                  <a:lnTo>
                    <a:pt x="216" y="102"/>
                  </a:lnTo>
                  <a:lnTo>
                    <a:pt x="216" y="106"/>
                  </a:lnTo>
                  <a:lnTo>
                    <a:pt x="220" y="106"/>
                  </a:lnTo>
                  <a:lnTo>
                    <a:pt x="224" y="106"/>
                  </a:lnTo>
                  <a:lnTo>
                    <a:pt x="228" y="108"/>
                  </a:lnTo>
                  <a:lnTo>
                    <a:pt x="228" y="110"/>
                  </a:lnTo>
                  <a:lnTo>
                    <a:pt x="230" y="114"/>
                  </a:lnTo>
                  <a:lnTo>
                    <a:pt x="230" y="114"/>
                  </a:lnTo>
                  <a:lnTo>
                    <a:pt x="230" y="114"/>
                  </a:lnTo>
                  <a:lnTo>
                    <a:pt x="218" y="128"/>
                  </a:lnTo>
                  <a:lnTo>
                    <a:pt x="222" y="132"/>
                  </a:lnTo>
                  <a:lnTo>
                    <a:pt x="226" y="138"/>
                  </a:lnTo>
                  <a:lnTo>
                    <a:pt x="230" y="144"/>
                  </a:lnTo>
                  <a:lnTo>
                    <a:pt x="236" y="146"/>
                  </a:lnTo>
                  <a:lnTo>
                    <a:pt x="240" y="148"/>
                  </a:lnTo>
                  <a:lnTo>
                    <a:pt x="242" y="148"/>
                  </a:lnTo>
                  <a:lnTo>
                    <a:pt x="242" y="152"/>
                  </a:lnTo>
                  <a:lnTo>
                    <a:pt x="244" y="158"/>
                  </a:lnTo>
                  <a:lnTo>
                    <a:pt x="244" y="160"/>
                  </a:lnTo>
                  <a:lnTo>
                    <a:pt x="248" y="160"/>
                  </a:lnTo>
                  <a:lnTo>
                    <a:pt x="250" y="162"/>
                  </a:lnTo>
                  <a:lnTo>
                    <a:pt x="246" y="168"/>
                  </a:lnTo>
                  <a:lnTo>
                    <a:pt x="242" y="168"/>
                  </a:lnTo>
                  <a:lnTo>
                    <a:pt x="238" y="170"/>
                  </a:lnTo>
                  <a:lnTo>
                    <a:pt x="236" y="174"/>
                  </a:lnTo>
                  <a:lnTo>
                    <a:pt x="230" y="174"/>
                  </a:lnTo>
                  <a:lnTo>
                    <a:pt x="230" y="176"/>
                  </a:lnTo>
                  <a:lnTo>
                    <a:pt x="226" y="188"/>
                  </a:lnTo>
                  <a:lnTo>
                    <a:pt x="226" y="18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927200" y="1013544"/>
              <a:ext cx="178574" cy="183355"/>
            </a:xfrm>
            <a:custGeom>
              <a:avLst/>
              <a:gdLst>
                <a:gd name="T0" fmla="*/ 78 w 126"/>
                <a:gd name="T1" fmla="*/ 2 h 108"/>
                <a:gd name="T2" fmla="*/ 74 w 126"/>
                <a:gd name="T3" fmla="*/ 2 h 108"/>
                <a:gd name="T4" fmla="*/ 68 w 126"/>
                <a:gd name="T5" fmla="*/ 0 h 108"/>
                <a:gd name="T6" fmla="*/ 66 w 126"/>
                <a:gd name="T7" fmla="*/ 2 h 108"/>
                <a:gd name="T8" fmla="*/ 62 w 126"/>
                <a:gd name="T9" fmla="*/ 2 h 108"/>
                <a:gd name="T10" fmla="*/ 58 w 126"/>
                <a:gd name="T11" fmla="*/ 0 h 108"/>
                <a:gd name="T12" fmla="*/ 54 w 126"/>
                <a:gd name="T13" fmla="*/ 0 h 108"/>
                <a:gd name="T14" fmla="*/ 50 w 126"/>
                <a:gd name="T15" fmla="*/ 2 h 108"/>
                <a:gd name="T16" fmla="*/ 46 w 126"/>
                <a:gd name="T17" fmla="*/ 4 h 108"/>
                <a:gd name="T18" fmla="*/ 46 w 126"/>
                <a:gd name="T19" fmla="*/ 4 h 108"/>
                <a:gd name="T20" fmla="*/ 38 w 126"/>
                <a:gd name="T21" fmla="*/ 10 h 108"/>
                <a:gd name="T22" fmla="*/ 32 w 126"/>
                <a:gd name="T23" fmla="*/ 12 h 108"/>
                <a:gd name="T24" fmla="*/ 32 w 126"/>
                <a:gd name="T25" fmla="*/ 18 h 108"/>
                <a:gd name="T26" fmla="*/ 28 w 126"/>
                <a:gd name="T27" fmla="*/ 38 h 108"/>
                <a:gd name="T28" fmla="*/ 0 w 126"/>
                <a:gd name="T29" fmla="*/ 52 h 108"/>
                <a:gd name="T30" fmla="*/ 4 w 126"/>
                <a:gd name="T31" fmla="*/ 62 h 108"/>
                <a:gd name="T32" fmla="*/ 4 w 126"/>
                <a:gd name="T33" fmla="*/ 64 h 108"/>
                <a:gd name="T34" fmla="*/ 6 w 126"/>
                <a:gd name="T35" fmla="*/ 66 h 108"/>
                <a:gd name="T36" fmla="*/ 6 w 126"/>
                <a:gd name="T37" fmla="*/ 68 h 108"/>
                <a:gd name="T38" fmla="*/ 16 w 126"/>
                <a:gd name="T39" fmla="*/ 70 h 108"/>
                <a:gd name="T40" fmla="*/ 22 w 126"/>
                <a:gd name="T41" fmla="*/ 72 h 108"/>
                <a:gd name="T42" fmla="*/ 34 w 126"/>
                <a:gd name="T43" fmla="*/ 78 h 108"/>
                <a:gd name="T44" fmla="*/ 42 w 126"/>
                <a:gd name="T45" fmla="*/ 80 h 108"/>
                <a:gd name="T46" fmla="*/ 48 w 126"/>
                <a:gd name="T47" fmla="*/ 86 h 108"/>
                <a:gd name="T48" fmla="*/ 56 w 126"/>
                <a:gd name="T49" fmla="*/ 90 h 108"/>
                <a:gd name="T50" fmla="*/ 70 w 126"/>
                <a:gd name="T51" fmla="*/ 102 h 108"/>
                <a:gd name="T52" fmla="*/ 76 w 126"/>
                <a:gd name="T53" fmla="*/ 106 h 108"/>
                <a:gd name="T54" fmla="*/ 82 w 126"/>
                <a:gd name="T55" fmla="*/ 106 h 108"/>
                <a:gd name="T56" fmla="*/ 94 w 126"/>
                <a:gd name="T57" fmla="*/ 108 h 108"/>
                <a:gd name="T58" fmla="*/ 98 w 126"/>
                <a:gd name="T59" fmla="*/ 108 h 108"/>
                <a:gd name="T60" fmla="*/ 100 w 126"/>
                <a:gd name="T61" fmla="*/ 106 h 108"/>
                <a:gd name="T62" fmla="*/ 106 w 126"/>
                <a:gd name="T63" fmla="*/ 98 h 108"/>
                <a:gd name="T64" fmla="*/ 112 w 126"/>
                <a:gd name="T65" fmla="*/ 94 h 108"/>
                <a:gd name="T66" fmla="*/ 118 w 126"/>
                <a:gd name="T67" fmla="*/ 96 h 108"/>
                <a:gd name="T68" fmla="*/ 126 w 126"/>
                <a:gd name="T69" fmla="*/ 96 h 108"/>
                <a:gd name="T70" fmla="*/ 120 w 126"/>
                <a:gd name="T71" fmla="*/ 90 h 108"/>
                <a:gd name="T72" fmla="*/ 120 w 126"/>
                <a:gd name="T73" fmla="*/ 90 h 108"/>
                <a:gd name="T74" fmla="*/ 120 w 126"/>
                <a:gd name="T75" fmla="*/ 82 h 108"/>
                <a:gd name="T76" fmla="*/ 116 w 126"/>
                <a:gd name="T77" fmla="*/ 82 h 108"/>
                <a:gd name="T78" fmla="*/ 114 w 126"/>
                <a:gd name="T79" fmla="*/ 80 h 108"/>
                <a:gd name="T80" fmla="*/ 116 w 126"/>
                <a:gd name="T81" fmla="*/ 72 h 108"/>
                <a:gd name="T82" fmla="*/ 112 w 126"/>
                <a:gd name="T83" fmla="*/ 66 h 108"/>
                <a:gd name="T84" fmla="*/ 110 w 126"/>
                <a:gd name="T85" fmla="*/ 64 h 108"/>
                <a:gd name="T86" fmla="*/ 110 w 126"/>
                <a:gd name="T87" fmla="*/ 62 h 108"/>
                <a:gd name="T88" fmla="*/ 100 w 126"/>
                <a:gd name="T89" fmla="*/ 60 h 108"/>
                <a:gd name="T90" fmla="*/ 98 w 126"/>
                <a:gd name="T91" fmla="*/ 58 h 108"/>
                <a:gd name="T92" fmla="*/ 96 w 126"/>
                <a:gd name="T93" fmla="*/ 54 h 108"/>
                <a:gd name="T94" fmla="*/ 92 w 126"/>
                <a:gd name="T95" fmla="*/ 48 h 108"/>
                <a:gd name="T96" fmla="*/ 90 w 126"/>
                <a:gd name="T97" fmla="*/ 48 h 108"/>
                <a:gd name="T98" fmla="*/ 88 w 126"/>
                <a:gd name="T99" fmla="*/ 46 h 108"/>
                <a:gd name="T100" fmla="*/ 86 w 126"/>
                <a:gd name="T101" fmla="*/ 44 h 108"/>
                <a:gd name="T102" fmla="*/ 86 w 126"/>
                <a:gd name="T103" fmla="*/ 42 h 108"/>
                <a:gd name="T104" fmla="*/ 92 w 126"/>
                <a:gd name="T105" fmla="*/ 32 h 108"/>
                <a:gd name="T106" fmla="*/ 92 w 126"/>
                <a:gd name="T107" fmla="*/ 30 h 108"/>
                <a:gd name="T108" fmla="*/ 94 w 126"/>
                <a:gd name="T109" fmla="*/ 30 h 108"/>
                <a:gd name="T110" fmla="*/ 94 w 126"/>
                <a:gd name="T111" fmla="*/ 26 h 108"/>
                <a:gd name="T112" fmla="*/ 94 w 126"/>
                <a:gd name="T113" fmla="*/ 22 h 108"/>
                <a:gd name="T114" fmla="*/ 86 w 126"/>
                <a:gd name="T115" fmla="*/ 18 h 108"/>
                <a:gd name="T116" fmla="*/ 84 w 126"/>
                <a:gd name="T117" fmla="*/ 18 h 108"/>
                <a:gd name="T118" fmla="*/ 84 w 126"/>
                <a:gd name="T119" fmla="*/ 14 h 108"/>
                <a:gd name="T120" fmla="*/ 82 w 126"/>
                <a:gd name="T121" fmla="*/ 12 h 108"/>
                <a:gd name="T122" fmla="*/ 80 w 126"/>
                <a:gd name="T123" fmla="*/ 8 h 108"/>
                <a:gd name="T124" fmla="*/ 78 w 126"/>
                <a:gd name="T125" fmla="*/ 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08">
                  <a:moveTo>
                    <a:pt x="78" y="2"/>
                  </a:moveTo>
                  <a:lnTo>
                    <a:pt x="74" y="2"/>
                  </a:lnTo>
                  <a:lnTo>
                    <a:pt x="68" y="0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38" y="10"/>
                  </a:lnTo>
                  <a:lnTo>
                    <a:pt x="32" y="12"/>
                  </a:lnTo>
                  <a:lnTo>
                    <a:pt x="32" y="18"/>
                  </a:lnTo>
                  <a:lnTo>
                    <a:pt x="28" y="38"/>
                  </a:lnTo>
                  <a:lnTo>
                    <a:pt x="0" y="5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6" y="66"/>
                  </a:lnTo>
                  <a:lnTo>
                    <a:pt x="6" y="68"/>
                  </a:lnTo>
                  <a:lnTo>
                    <a:pt x="16" y="70"/>
                  </a:lnTo>
                  <a:lnTo>
                    <a:pt x="22" y="72"/>
                  </a:lnTo>
                  <a:lnTo>
                    <a:pt x="34" y="78"/>
                  </a:lnTo>
                  <a:lnTo>
                    <a:pt x="42" y="80"/>
                  </a:lnTo>
                  <a:lnTo>
                    <a:pt x="48" y="86"/>
                  </a:lnTo>
                  <a:lnTo>
                    <a:pt x="56" y="90"/>
                  </a:lnTo>
                  <a:lnTo>
                    <a:pt x="70" y="102"/>
                  </a:lnTo>
                  <a:lnTo>
                    <a:pt x="76" y="106"/>
                  </a:lnTo>
                  <a:lnTo>
                    <a:pt x="82" y="106"/>
                  </a:lnTo>
                  <a:lnTo>
                    <a:pt x="94" y="108"/>
                  </a:lnTo>
                  <a:lnTo>
                    <a:pt x="98" y="108"/>
                  </a:lnTo>
                  <a:lnTo>
                    <a:pt x="100" y="106"/>
                  </a:lnTo>
                  <a:lnTo>
                    <a:pt x="106" y="98"/>
                  </a:lnTo>
                  <a:lnTo>
                    <a:pt x="112" y="94"/>
                  </a:lnTo>
                  <a:lnTo>
                    <a:pt x="118" y="96"/>
                  </a:lnTo>
                  <a:lnTo>
                    <a:pt x="126" y="96"/>
                  </a:lnTo>
                  <a:lnTo>
                    <a:pt x="120" y="90"/>
                  </a:lnTo>
                  <a:lnTo>
                    <a:pt x="120" y="90"/>
                  </a:lnTo>
                  <a:lnTo>
                    <a:pt x="120" y="82"/>
                  </a:lnTo>
                  <a:lnTo>
                    <a:pt x="116" y="82"/>
                  </a:lnTo>
                  <a:lnTo>
                    <a:pt x="114" y="80"/>
                  </a:lnTo>
                  <a:lnTo>
                    <a:pt x="116" y="72"/>
                  </a:lnTo>
                  <a:lnTo>
                    <a:pt x="112" y="66"/>
                  </a:lnTo>
                  <a:lnTo>
                    <a:pt x="110" y="64"/>
                  </a:lnTo>
                  <a:lnTo>
                    <a:pt x="110" y="62"/>
                  </a:lnTo>
                  <a:lnTo>
                    <a:pt x="100" y="60"/>
                  </a:lnTo>
                  <a:lnTo>
                    <a:pt x="98" y="58"/>
                  </a:lnTo>
                  <a:lnTo>
                    <a:pt x="96" y="54"/>
                  </a:lnTo>
                  <a:lnTo>
                    <a:pt x="92" y="48"/>
                  </a:lnTo>
                  <a:lnTo>
                    <a:pt x="90" y="48"/>
                  </a:lnTo>
                  <a:lnTo>
                    <a:pt x="88" y="46"/>
                  </a:lnTo>
                  <a:lnTo>
                    <a:pt x="86" y="44"/>
                  </a:lnTo>
                  <a:lnTo>
                    <a:pt x="86" y="42"/>
                  </a:lnTo>
                  <a:lnTo>
                    <a:pt x="92" y="32"/>
                  </a:lnTo>
                  <a:lnTo>
                    <a:pt x="92" y="30"/>
                  </a:lnTo>
                  <a:lnTo>
                    <a:pt x="94" y="30"/>
                  </a:lnTo>
                  <a:lnTo>
                    <a:pt x="94" y="26"/>
                  </a:lnTo>
                  <a:lnTo>
                    <a:pt x="94" y="22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80" y="8"/>
                  </a:lnTo>
                  <a:lnTo>
                    <a:pt x="7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068926" y="1173131"/>
              <a:ext cx="34014" cy="33954"/>
            </a:xfrm>
            <a:custGeom>
              <a:avLst/>
              <a:gdLst>
                <a:gd name="T0" fmla="*/ 0 w 24"/>
                <a:gd name="T1" fmla="*/ 12 h 20"/>
                <a:gd name="T2" fmla="*/ 8 w 24"/>
                <a:gd name="T3" fmla="*/ 14 h 20"/>
                <a:gd name="T4" fmla="*/ 12 w 24"/>
                <a:gd name="T5" fmla="*/ 14 h 20"/>
                <a:gd name="T6" fmla="*/ 14 w 24"/>
                <a:gd name="T7" fmla="*/ 18 h 20"/>
                <a:gd name="T8" fmla="*/ 16 w 24"/>
                <a:gd name="T9" fmla="*/ 20 h 20"/>
                <a:gd name="T10" fmla="*/ 24 w 24"/>
                <a:gd name="T11" fmla="*/ 20 h 20"/>
                <a:gd name="T12" fmla="*/ 18 w 24"/>
                <a:gd name="T13" fmla="*/ 10 h 20"/>
                <a:gd name="T14" fmla="*/ 18 w 24"/>
                <a:gd name="T15" fmla="*/ 6 h 20"/>
                <a:gd name="T16" fmla="*/ 18 w 24"/>
                <a:gd name="T17" fmla="*/ 2 h 20"/>
                <a:gd name="T18" fmla="*/ 12 w 24"/>
                <a:gd name="T19" fmla="*/ 0 h 20"/>
                <a:gd name="T20" fmla="*/ 6 w 24"/>
                <a:gd name="T21" fmla="*/ 4 h 20"/>
                <a:gd name="T22" fmla="*/ 0 w 24"/>
                <a:gd name="T2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0">
                  <a:moveTo>
                    <a:pt x="0" y="12"/>
                  </a:moveTo>
                  <a:lnTo>
                    <a:pt x="8" y="14"/>
                  </a:lnTo>
                  <a:lnTo>
                    <a:pt x="12" y="14"/>
                  </a:lnTo>
                  <a:lnTo>
                    <a:pt x="14" y="18"/>
                  </a:lnTo>
                  <a:lnTo>
                    <a:pt x="16" y="20"/>
                  </a:lnTo>
                  <a:lnTo>
                    <a:pt x="24" y="20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6" y="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850668" y="1128990"/>
              <a:ext cx="385492" cy="346337"/>
            </a:xfrm>
            <a:custGeom>
              <a:avLst/>
              <a:gdLst>
                <a:gd name="T0" fmla="*/ 56 w 272"/>
                <a:gd name="T1" fmla="*/ 2 h 204"/>
                <a:gd name="T2" fmla="*/ 46 w 272"/>
                <a:gd name="T3" fmla="*/ 4 h 204"/>
                <a:gd name="T4" fmla="*/ 34 w 272"/>
                <a:gd name="T5" fmla="*/ 12 h 204"/>
                <a:gd name="T6" fmla="*/ 38 w 272"/>
                <a:gd name="T7" fmla="*/ 24 h 204"/>
                <a:gd name="T8" fmla="*/ 36 w 272"/>
                <a:gd name="T9" fmla="*/ 28 h 204"/>
                <a:gd name="T10" fmla="*/ 28 w 272"/>
                <a:gd name="T11" fmla="*/ 30 h 204"/>
                <a:gd name="T12" fmla="*/ 20 w 272"/>
                <a:gd name="T13" fmla="*/ 36 h 204"/>
                <a:gd name="T14" fmla="*/ 4 w 272"/>
                <a:gd name="T15" fmla="*/ 36 h 204"/>
                <a:gd name="T16" fmla="*/ 0 w 272"/>
                <a:gd name="T17" fmla="*/ 50 h 204"/>
                <a:gd name="T18" fmla="*/ 2 w 272"/>
                <a:gd name="T19" fmla="*/ 52 h 204"/>
                <a:gd name="T20" fmla="*/ 8 w 272"/>
                <a:gd name="T21" fmla="*/ 54 h 204"/>
                <a:gd name="T22" fmla="*/ 12 w 272"/>
                <a:gd name="T23" fmla="*/ 60 h 204"/>
                <a:gd name="T24" fmla="*/ 24 w 272"/>
                <a:gd name="T25" fmla="*/ 78 h 204"/>
                <a:gd name="T26" fmla="*/ 32 w 272"/>
                <a:gd name="T27" fmla="*/ 94 h 204"/>
                <a:gd name="T28" fmla="*/ 42 w 272"/>
                <a:gd name="T29" fmla="*/ 102 h 204"/>
                <a:gd name="T30" fmla="*/ 52 w 272"/>
                <a:gd name="T31" fmla="*/ 112 h 204"/>
                <a:gd name="T32" fmla="*/ 56 w 272"/>
                <a:gd name="T33" fmla="*/ 122 h 204"/>
                <a:gd name="T34" fmla="*/ 58 w 272"/>
                <a:gd name="T35" fmla="*/ 138 h 204"/>
                <a:gd name="T36" fmla="*/ 64 w 272"/>
                <a:gd name="T37" fmla="*/ 150 h 204"/>
                <a:gd name="T38" fmla="*/ 76 w 272"/>
                <a:gd name="T39" fmla="*/ 158 h 204"/>
                <a:gd name="T40" fmla="*/ 88 w 272"/>
                <a:gd name="T41" fmla="*/ 178 h 204"/>
                <a:gd name="T42" fmla="*/ 98 w 272"/>
                <a:gd name="T43" fmla="*/ 190 h 204"/>
                <a:gd name="T44" fmla="*/ 106 w 272"/>
                <a:gd name="T45" fmla="*/ 204 h 204"/>
                <a:gd name="T46" fmla="*/ 110 w 272"/>
                <a:gd name="T47" fmla="*/ 200 h 204"/>
                <a:gd name="T48" fmla="*/ 110 w 272"/>
                <a:gd name="T49" fmla="*/ 196 h 204"/>
                <a:gd name="T50" fmla="*/ 118 w 272"/>
                <a:gd name="T51" fmla="*/ 190 h 204"/>
                <a:gd name="T52" fmla="*/ 138 w 272"/>
                <a:gd name="T53" fmla="*/ 192 h 204"/>
                <a:gd name="T54" fmla="*/ 152 w 272"/>
                <a:gd name="T55" fmla="*/ 192 h 204"/>
                <a:gd name="T56" fmla="*/ 162 w 272"/>
                <a:gd name="T57" fmla="*/ 196 h 204"/>
                <a:gd name="T58" fmla="*/ 170 w 272"/>
                <a:gd name="T59" fmla="*/ 186 h 204"/>
                <a:gd name="T60" fmla="*/ 184 w 272"/>
                <a:gd name="T61" fmla="*/ 176 h 204"/>
                <a:gd name="T62" fmla="*/ 224 w 272"/>
                <a:gd name="T63" fmla="*/ 170 h 204"/>
                <a:gd name="T64" fmla="*/ 254 w 272"/>
                <a:gd name="T65" fmla="*/ 160 h 204"/>
                <a:gd name="T66" fmla="*/ 266 w 272"/>
                <a:gd name="T67" fmla="*/ 152 h 204"/>
                <a:gd name="T68" fmla="*/ 272 w 272"/>
                <a:gd name="T69" fmla="*/ 132 h 204"/>
                <a:gd name="T70" fmla="*/ 266 w 272"/>
                <a:gd name="T71" fmla="*/ 122 h 204"/>
                <a:gd name="T72" fmla="*/ 256 w 272"/>
                <a:gd name="T73" fmla="*/ 122 h 204"/>
                <a:gd name="T74" fmla="*/ 232 w 272"/>
                <a:gd name="T75" fmla="*/ 118 h 204"/>
                <a:gd name="T76" fmla="*/ 222 w 272"/>
                <a:gd name="T77" fmla="*/ 106 h 204"/>
                <a:gd name="T78" fmla="*/ 218 w 272"/>
                <a:gd name="T79" fmla="*/ 100 h 204"/>
                <a:gd name="T80" fmla="*/ 214 w 272"/>
                <a:gd name="T81" fmla="*/ 98 h 204"/>
                <a:gd name="T82" fmla="*/ 206 w 272"/>
                <a:gd name="T83" fmla="*/ 90 h 204"/>
                <a:gd name="T84" fmla="*/ 198 w 272"/>
                <a:gd name="T85" fmla="*/ 78 h 204"/>
                <a:gd name="T86" fmla="*/ 198 w 272"/>
                <a:gd name="T87" fmla="*/ 70 h 204"/>
                <a:gd name="T88" fmla="*/ 188 w 272"/>
                <a:gd name="T89" fmla="*/ 60 h 204"/>
                <a:gd name="T90" fmla="*/ 180 w 272"/>
                <a:gd name="T91" fmla="*/ 52 h 204"/>
                <a:gd name="T92" fmla="*/ 178 w 272"/>
                <a:gd name="T93" fmla="*/ 46 h 204"/>
                <a:gd name="T94" fmla="*/ 168 w 272"/>
                <a:gd name="T95" fmla="*/ 44 h 204"/>
                <a:gd name="T96" fmla="*/ 162 w 272"/>
                <a:gd name="T97" fmla="*/ 40 h 204"/>
                <a:gd name="T98" fmla="*/ 152 w 272"/>
                <a:gd name="T99" fmla="*/ 40 h 204"/>
                <a:gd name="T100" fmla="*/ 136 w 272"/>
                <a:gd name="T101" fmla="*/ 38 h 204"/>
                <a:gd name="T102" fmla="*/ 124 w 272"/>
                <a:gd name="T103" fmla="*/ 34 h 204"/>
                <a:gd name="T104" fmla="*/ 102 w 272"/>
                <a:gd name="T105" fmla="*/ 18 h 204"/>
                <a:gd name="T106" fmla="*/ 88 w 272"/>
                <a:gd name="T107" fmla="*/ 10 h 204"/>
                <a:gd name="T108" fmla="*/ 70 w 272"/>
                <a:gd name="T109" fmla="*/ 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" h="204">
                  <a:moveTo>
                    <a:pt x="60" y="0"/>
                  </a:moveTo>
                  <a:lnTo>
                    <a:pt x="56" y="2"/>
                  </a:lnTo>
                  <a:lnTo>
                    <a:pt x="52" y="2"/>
                  </a:lnTo>
                  <a:lnTo>
                    <a:pt x="46" y="4"/>
                  </a:lnTo>
                  <a:lnTo>
                    <a:pt x="30" y="8"/>
                  </a:lnTo>
                  <a:lnTo>
                    <a:pt x="34" y="12"/>
                  </a:lnTo>
                  <a:lnTo>
                    <a:pt x="44" y="20"/>
                  </a:lnTo>
                  <a:lnTo>
                    <a:pt x="38" y="24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4" y="32"/>
                  </a:lnTo>
                  <a:lnTo>
                    <a:pt x="20" y="36"/>
                  </a:lnTo>
                  <a:lnTo>
                    <a:pt x="16" y="38"/>
                  </a:lnTo>
                  <a:lnTo>
                    <a:pt x="4" y="36"/>
                  </a:lnTo>
                  <a:lnTo>
                    <a:pt x="2" y="46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8" y="54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24" y="78"/>
                  </a:lnTo>
                  <a:lnTo>
                    <a:pt x="34" y="92"/>
                  </a:lnTo>
                  <a:lnTo>
                    <a:pt x="32" y="94"/>
                  </a:lnTo>
                  <a:lnTo>
                    <a:pt x="36" y="98"/>
                  </a:lnTo>
                  <a:lnTo>
                    <a:pt x="42" y="102"/>
                  </a:lnTo>
                  <a:lnTo>
                    <a:pt x="46" y="106"/>
                  </a:lnTo>
                  <a:lnTo>
                    <a:pt x="52" y="112"/>
                  </a:lnTo>
                  <a:lnTo>
                    <a:pt x="54" y="118"/>
                  </a:lnTo>
                  <a:lnTo>
                    <a:pt x="56" y="122"/>
                  </a:lnTo>
                  <a:lnTo>
                    <a:pt x="58" y="124"/>
                  </a:lnTo>
                  <a:lnTo>
                    <a:pt x="58" y="138"/>
                  </a:lnTo>
                  <a:lnTo>
                    <a:pt x="60" y="144"/>
                  </a:lnTo>
                  <a:lnTo>
                    <a:pt x="64" y="150"/>
                  </a:lnTo>
                  <a:lnTo>
                    <a:pt x="70" y="154"/>
                  </a:lnTo>
                  <a:lnTo>
                    <a:pt x="76" y="158"/>
                  </a:lnTo>
                  <a:lnTo>
                    <a:pt x="84" y="170"/>
                  </a:lnTo>
                  <a:lnTo>
                    <a:pt x="88" y="178"/>
                  </a:lnTo>
                  <a:lnTo>
                    <a:pt x="92" y="184"/>
                  </a:lnTo>
                  <a:lnTo>
                    <a:pt x="98" y="190"/>
                  </a:lnTo>
                  <a:lnTo>
                    <a:pt x="104" y="198"/>
                  </a:lnTo>
                  <a:lnTo>
                    <a:pt x="106" y="204"/>
                  </a:lnTo>
                  <a:lnTo>
                    <a:pt x="108" y="202"/>
                  </a:lnTo>
                  <a:lnTo>
                    <a:pt x="110" y="200"/>
                  </a:lnTo>
                  <a:lnTo>
                    <a:pt x="110" y="198"/>
                  </a:lnTo>
                  <a:lnTo>
                    <a:pt x="110" y="196"/>
                  </a:lnTo>
                  <a:lnTo>
                    <a:pt x="112" y="190"/>
                  </a:lnTo>
                  <a:lnTo>
                    <a:pt x="118" y="190"/>
                  </a:lnTo>
                  <a:lnTo>
                    <a:pt x="136" y="190"/>
                  </a:lnTo>
                  <a:lnTo>
                    <a:pt x="138" y="192"/>
                  </a:lnTo>
                  <a:lnTo>
                    <a:pt x="142" y="192"/>
                  </a:lnTo>
                  <a:lnTo>
                    <a:pt x="152" y="192"/>
                  </a:lnTo>
                  <a:lnTo>
                    <a:pt x="156" y="192"/>
                  </a:lnTo>
                  <a:lnTo>
                    <a:pt x="162" y="196"/>
                  </a:lnTo>
                  <a:lnTo>
                    <a:pt x="168" y="192"/>
                  </a:lnTo>
                  <a:lnTo>
                    <a:pt x="170" y="186"/>
                  </a:lnTo>
                  <a:lnTo>
                    <a:pt x="176" y="180"/>
                  </a:lnTo>
                  <a:lnTo>
                    <a:pt x="184" y="176"/>
                  </a:lnTo>
                  <a:lnTo>
                    <a:pt x="198" y="174"/>
                  </a:lnTo>
                  <a:lnTo>
                    <a:pt x="224" y="170"/>
                  </a:lnTo>
                  <a:lnTo>
                    <a:pt x="238" y="166"/>
                  </a:lnTo>
                  <a:lnTo>
                    <a:pt x="254" y="160"/>
                  </a:lnTo>
                  <a:lnTo>
                    <a:pt x="262" y="158"/>
                  </a:lnTo>
                  <a:lnTo>
                    <a:pt x="266" y="152"/>
                  </a:lnTo>
                  <a:lnTo>
                    <a:pt x="270" y="136"/>
                  </a:lnTo>
                  <a:lnTo>
                    <a:pt x="272" y="132"/>
                  </a:lnTo>
                  <a:lnTo>
                    <a:pt x="270" y="130"/>
                  </a:lnTo>
                  <a:lnTo>
                    <a:pt x="266" y="122"/>
                  </a:lnTo>
                  <a:lnTo>
                    <a:pt x="262" y="122"/>
                  </a:lnTo>
                  <a:lnTo>
                    <a:pt x="256" y="122"/>
                  </a:lnTo>
                  <a:lnTo>
                    <a:pt x="236" y="120"/>
                  </a:lnTo>
                  <a:lnTo>
                    <a:pt x="232" y="118"/>
                  </a:lnTo>
                  <a:lnTo>
                    <a:pt x="228" y="114"/>
                  </a:lnTo>
                  <a:lnTo>
                    <a:pt x="222" y="106"/>
                  </a:lnTo>
                  <a:lnTo>
                    <a:pt x="222" y="104"/>
                  </a:lnTo>
                  <a:lnTo>
                    <a:pt x="218" y="100"/>
                  </a:lnTo>
                  <a:lnTo>
                    <a:pt x="218" y="98"/>
                  </a:lnTo>
                  <a:lnTo>
                    <a:pt x="214" y="98"/>
                  </a:lnTo>
                  <a:lnTo>
                    <a:pt x="210" y="96"/>
                  </a:lnTo>
                  <a:lnTo>
                    <a:pt x="206" y="90"/>
                  </a:lnTo>
                  <a:lnTo>
                    <a:pt x="202" y="84"/>
                  </a:lnTo>
                  <a:lnTo>
                    <a:pt x="198" y="78"/>
                  </a:lnTo>
                  <a:lnTo>
                    <a:pt x="200" y="78"/>
                  </a:lnTo>
                  <a:lnTo>
                    <a:pt x="198" y="70"/>
                  </a:lnTo>
                  <a:lnTo>
                    <a:pt x="190" y="64"/>
                  </a:lnTo>
                  <a:lnTo>
                    <a:pt x="188" y="60"/>
                  </a:lnTo>
                  <a:lnTo>
                    <a:pt x="182" y="56"/>
                  </a:lnTo>
                  <a:lnTo>
                    <a:pt x="180" y="52"/>
                  </a:lnTo>
                  <a:lnTo>
                    <a:pt x="180" y="46"/>
                  </a:lnTo>
                  <a:lnTo>
                    <a:pt x="178" y="46"/>
                  </a:lnTo>
                  <a:lnTo>
                    <a:pt x="170" y="46"/>
                  </a:lnTo>
                  <a:lnTo>
                    <a:pt x="168" y="44"/>
                  </a:lnTo>
                  <a:lnTo>
                    <a:pt x="166" y="40"/>
                  </a:lnTo>
                  <a:lnTo>
                    <a:pt x="162" y="40"/>
                  </a:lnTo>
                  <a:lnTo>
                    <a:pt x="154" y="38"/>
                  </a:lnTo>
                  <a:lnTo>
                    <a:pt x="152" y="40"/>
                  </a:lnTo>
                  <a:lnTo>
                    <a:pt x="148" y="40"/>
                  </a:lnTo>
                  <a:lnTo>
                    <a:pt x="136" y="38"/>
                  </a:lnTo>
                  <a:lnTo>
                    <a:pt x="130" y="38"/>
                  </a:lnTo>
                  <a:lnTo>
                    <a:pt x="124" y="34"/>
                  </a:lnTo>
                  <a:lnTo>
                    <a:pt x="110" y="22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88" y="10"/>
                  </a:lnTo>
                  <a:lnTo>
                    <a:pt x="76" y="4"/>
                  </a:lnTo>
                  <a:lnTo>
                    <a:pt x="70" y="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845000" y="1105222"/>
              <a:ext cx="22676" cy="81491"/>
            </a:xfrm>
            <a:custGeom>
              <a:avLst/>
              <a:gdLst>
                <a:gd name="T0" fmla="*/ 8 w 16"/>
                <a:gd name="T1" fmla="*/ 48 h 48"/>
                <a:gd name="T2" fmla="*/ 10 w 16"/>
                <a:gd name="T3" fmla="*/ 40 h 48"/>
                <a:gd name="T4" fmla="*/ 10 w 16"/>
                <a:gd name="T5" fmla="*/ 36 h 48"/>
                <a:gd name="T6" fmla="*/ 14 w 16"/>
                <a:gd name="T7" fmla="*/ 30 h 48"/>
                <a:gd name="T8" fmla="*/ 14 w 16"/>
                <a:gd name="T9" fmla="*/ 22 h 48"/>
                <a:gd name="T10" fmla="*/ 12 w 16"/>
                <a:gd name="T11" fmla="*/ 24 h 48"/>
                <a:gd name="T12" fmla="*/ 8 w 16"/>
                <a:gd name="T13" fmla="*/ 24 h 48"/>
                <a:gd name="T14" fmla="*/ 10 w 16"/>
                <a:gd name="T15" fmla="*/ 18 h 48"/>
                <a:gd name="T16" fmla="*/ 8 w 16"/>
                <a:gd name="T17" fmla="*/ 16 h 48"/>
                <a:gd name="T18" fmla="*/ 10 w 16"/>
                <a:gd name="T19" fmla="*/ 10 h 48"/>
                <a:gd name="T20" fmla="*/ 16 w 16"/>
                <a:gd name="T21" fmla="*/ 10 h 48"/>
                <a:gd name="T22" fmla="*/ 16 w 16"/>
                <a:gd name="T23" fmla="*/ 6 h 48"/>
                <a:gd name="T24" fmla="*/ 16 w 16"/>
                <a:gd name="T25" fmla="*/ 4 h 48"/>
                <a:gd name="T26" fmla="*/ 16 w 16"/>
                <a:gd name="T27" fmla="*/ 0 h 48"/>
                <a:gd name="T28" fmla="*/ 14 w 16"/>
                <a:gd name="T29" fmla="*/ 2 h 48"/>
                <a:gd name="T30" fmla="*/ 10 w 16"/>
                <a:gd name="T31" fmla="*/ 2 h 48"/>
                <a:gd name="T32" fmla="*/ 8 w 16"/>
                <a:gd name="T33" fmla="*/ 8 h 48"/>
                <a:gd name="T34" fmla="*/ 2 w 16"/>
                <a:gd name="T35" fmla="*/ 20 h 48"/>
                <a:gd name="T36" fmla="*/ 0 w 16"/>
                <a:gd name="T37" fmla="*/ 26 h 48"/>
                <a:gd name="T38" fmla="*/ 8 w 16"/>
                <a:gd name="T39" fmla="*/ 48 h 48"/>
                <a:gd name="T40" fmla="*/ 8 w 16"/>
                <a:gd name="T4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48">
                  <a:moveTo>
                    <a:pt x="8" y="48"/>
                  </a:moveTo>
                  <a:lnTo>
                    <a:pt x="10" y="40"/>
                  </a:lnTo>
                  <a:lnTo>
                    <a:pt x="10" y="36"/>
                  </a:lnTo>
                  <a:lnTo>
                    <a:pt x="14" y="3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8" y="24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10" y="10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8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859172" y="1071267"/>
              <a:ext cx="28344" cy="37351"/>
            </a:xfrm>
            <a:custGeom>
              <a:avLst/>
              <a:gdLst>
                <a:gd name="T0" fmla="*/ 6 w 20"/>
                <a:gd name="T1" fmla="*/ 20 h 22"/>
                <a:gd name="T2" fmla="*/ 10 w 20"/>
                <a:gd name="T3" fmla="*/ 16 h 22"/>
                <a:gd name="T4" fmla="*/ 12 w 20"/>
                <a:gd name="T5" fmla="*/ 14 h 22"/>
                <a:gd name="T6" fmla="*/ 20 w 20"/>
                <a:gd name="T7" fmla="*/ 8 h 22"/>
                <a:gd name="T8" fmla="*/ 20 w 20"/>
                <a:gd name="T9" fmla="*/ 6 h 22"/>
                <a:gd name="T10" fmla="*/ 18 w 20"/>
                <a:gd name="T11" fmla="*/ 4 h 22"/>
                <a:gd name="T12" fmla="*/ 18 w 20"/>
                <a:gd name="T13" fmla="*/ 4 h 22"/>
                <a:gd name="T14" fmla="*/ 16 w 20"/>
                <a:gd name="T15" fmla="*/ 2 h 22"/>
                <a:gd name="T16" fmla="*/ 18 w 20"/>
                <a:gd name="T17" fmla="*/ 2 h 22"/>
                <a:gd name="T18" fmla="*/ 16 w 20"/>
                <a:gd name="T19" fmla="*/ 0 h 22"/>
                <a:gd name="T20" fmla="*/ 12 w 20"/>
                <a:gd name="T21" fmla="*/ 2 h 22"/>
                <a:gd name="T22" fmla="*/ 12 w 20"/>
                <a:gd name="T23" fmla="*/ 2 h 22"/>
                <a:gd name="T24" fmla="*/ 6 w 20"/>
                <a:gd name="T25" fmla="*/ 6 h 22"/>
                <a:gd name="T26" fmla="*/ 6 w 20"/>
                <a:gd name="T27" fmla="*/ 8 h 22"/>
                <a:gd name="T28" fmla="*/ 4 w 20"/>
                <a:gd name="T29" fmla="*/ 14 h 22"/>
                <a:gd name="T30" fmla="*/ 2 w 20"/>
                <a:gd name="T31" fmla="*/ 18 h 22"/>
                <a:gd name="T32" fmla="*/ 0 w 20"/>
                <a:gd name="T33" fmla="*/ 22 h 22"/>
                <a:gd name="T34" fmla="*/ 4 w 20"/>
                <a:gd name="T35" fmla="*/ 22 h 22"/>
                <a:gd name="T36" fmla="*/ 6 w 20"/>
                <a:gd name="T3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22">
                  <a:moveTo>
                    <a:pt x="6" y="20"/>
                  </a:moveTo>
                  <a:lnTo>
                    <a:pt x="10" y="16"/>
                  </a:lnTo>
                  <a:lnTo>
                    <a:pt x="12" y="14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14"/>
                  </a:lnTo>
                  <a:lnTo>
                    <a:pt x="2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867676" y="1013545"/>
              <a:ext cx="124718" cy="112051"/>
            </a:xfrm>
            <a:custGeom>
              <a:avLst/>
              <a:gdLst>
                <a:gd name="T0" fmla="*/ 6 w 88"/>
                <a:gd name="T1" fmla="*/ 36 h 66"/>
                <a:gd name="T2" fmla="*/ 4 w 88"/>
                <a:gd name="T3" fmla="*/ 34 h 66"/>
                <a:gd name="T4" fmla="*/ 4 w 88"/>
                <a:gd name="T5" fmla="*/ 32 h 66"/>
                <a:gd name="T6" fmla="*/ 4 w 88"/>
                <a:gd name="T7" fmla="*/ 30 h 66"/>
                <a:gd name="T8" fmla="*/ 4 w 88"/>
                <a:gd name="T9" fmla="*/ 24 h 66"/>
                <a:gd name="T10" fmla="*/ 2 w 88"/>
                <a:gd name="T11" fmla="*/ 22 h 66"/>
                <a:gd name="T12" fmla="*/ 4 w 88"/>
                <a:gd name="T13" fmla="*/ 18 h 66"/>
                <a:gd name="T14" fmla="*/ 10 w 88"/>
                <a:gd name="T15" fmla="*/ 18 h 66"/>
                <a:gd name="T16" fmla="*/ 10 w 88"/>
                <a:gd name="T17" fmla="*/ 14 h 66"/>
                <a:gd name="T18" fmla="*/ 14 w 88"/>
                <a:gd name="T19" fmla="*/ 14 h 66"/>
                <a:gd name="T20" fmla="*/ 14 w 88"/>
                <a:gd name="T21" fmla="*/ 14 h 66"/>
                <a:gd name="T22" fmla="*/ 14 w 88"/>
                <a:gd name="T23" fmla="*/ 8 h 66"/>
                <a:gd name="T24" fmla="*/ 26 w 88"/>
                <a:gd name="T25" fmla="*/ 8 h 66"/>
                <a:gd name="T26" fmla="*/ 34 w 88"/>
                <a:gd name="T27" fmla="*/ 6 h 66"/>
                <a:gd name="T28" fmla="*/ 38 w 88"/>
                <a:gd name="T29" fmla="*/ 6 h 66"/>
                <a:gd name="T30" fmla="*/ 40 w 88"/>
                <a:gd name="T31" fmla="*/ 8 h 66"/>
                <a:gd name="T32" fmla="*/ 46 w 88"/>
                <a:gd name="T33" fmla="*/ 10 h 66"/>
                <a:gd name="T34" fmla="*/ 50 w 88"/>
                <a:gd name="T35" fmla="*/ 8 h 66"/>
                <a:gd name="T36" fmla="*/ 60 w 88"/>
                <a:gd name="T37" fmla="*/ 6 h 66"/>
                <a:gd name="T38" fmla="*/ 68 w 88"/>
                <a:gd name="T39" fmla="*/ 4 h 66"/>
                <a:gd name="T40" fmla="*/ 78 w 88"/>
                <a:gd name="T41" fmla="*/ 4 h 66"/>
                <a:gd name="T42" fmla="*/ 86 w 88"/>
                <a:gd name="T43" fmla="*/ 0 h 66"/>
                <a:gd name="T44" fmla="*/ 88 w 88"/>
                <a:gd name="T45" fmla="*/ 4 h 66"/>
                <a:gd name="T46" fmla="*/ 88 w 88"/>
                <a:gd name="T47" fmla="*/ 4 h 66"/>
                <a:gd name="T48" fmla="*/ 80 w 88"/>
                <a:gd name="T49" fmla="*/ 10 h 66"/>
                <a:gd name="T50" fmla="*/ 74 w 88"/>
                <a:gd name="T51" fmla="*/ 12 h 66"/>
                <a:gd name="T52" fmla="*/ 74 w 88"/>
                <a:gd name="T53" fmla="*/ 18 h 66"/>
                <a:gd name="T54" fmla="*/ 70 w 88"/>
                <a:gd name="T55" fmla="*/ 38 h 66"/>
                <a:gd name="T56" fmla="*/ 42 w 88"/>
                <a:gd name="T57" fmla="*/ 52 h 66"/>
                <a:gd name="T58" fmla="*/ 24 w 88"/>
                <a:gd name="T59" fmla="*/ 62 h 66"/>
                <a:gd name="T60" fmla="*/ 20 w 88"/>
                <a:gd name="T61" fmla="*/ 64 h 66"/>
                <a:gd name="T62" fmla="*/ 16 w 88"/>
                <a:gd name="T63" fmla="*/ 66 h 66"/>
                <a:gd name="T64" fmla="*/ 14 w 88"/>
                <a:gd name="T65" fmla="*/ 64 h 66"/>
                <a:gd name="T66" fmla="*/ 10 w 88"/>
                <a:gd name="T67" fmla="*/ 64 h 66"/>
                <a:gd name="T68" fmla="*/ 4 w 88"/>
                <a:gd name="T69" fmla="*/ 60 h 66"/>
                <a:gd name="T70" fmla="*/ 0 w 88"/>
                <a:gd name="T71" fmla="*/ 60 h 66"/>
                <a:gd name="T72" fmla="*/ 0 w 88"/>
                <a:gd name="T73" fmla="*/ 58 h 66"/>
                <a:gd name="T74" fmla="*/ 0 w 88"/>
                <a:gd name="T75" fmla="*/ 54 h 66"/>
                <a:gd name="T76" fmla="*/ 4 w 88"/>
                <a:gd name="T77" fmla="*/ 50 h 66"/>
                <a:gd name="T78" fmla="*/ 6 w 88"/>
                <a:gd name="T79" fmla="*/ 48 h 66"/>
                <a:gd name="T80" fmla="*/ 14 w 88"/>
                <a:gd name="T81" fmla="*/ 42 h 66"/>
                <a:gd name="T82" fmla="*/ 14 w 88"/>
                <a:gd name="T83" fmla="*/ 40 h 66"/>
                <a:gd name="T84" fmla="*/ 12 w 88"/>
                <a:gd name="T85" fmla="*/ 38 h 66"/>
                <a:gd name="T86" fmla="*/ 12 w 88"/>
                <a:gd name="T87" fmla="*/ 38 h 66"/>
                <a:gd name="T88" fmla="*/ 10 w 88"/>
                <a:gd name="T89" fmla="*/ 36 h 66"/>
                <a:gd name="T90" fmla="*/ 12 w 88"/>
                <a:gd name="T91" fmla="*/ 36 h 66"/>
                <a:gd name="T92" fmla="*/ 10 w 88"/>
                <a:gd name="T93" fmla="*/ 34 h 66"/>
                <a:gd name="T94" fmla="*/ 6 w 88"/>
                <a:gd name="T95" fmla="*/ 36 h 66"/>
                <a:gd name="T96" fmla="*/ 6 w 88"/>
                <a:gd name="T97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66">
                  <a:moveTo>
                    <a:pt x="6" y="36"/>
                  </a:moveTo>
                  <a:lnTo>
                    <a:pt x="4" y="34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4" y="18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8"/>
                  </a:lnTo>
                  <a:lnTo>
                    <a:pt x="26" y="8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60" y="6"/>
                  </a:lnTo>
                  <a:lnTo>
                    <a:pt x="68" y="4"/>
                  </a:lnTo>
                  <a:lnTo>
                    <a:pt x="78" y="4"/>
                  </a:lnTo>
                  <a:lnTo>
                    <a:pt x="86" y="0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80" y="10"/>
                  </a:lnTo>
                  <a:lnTo>
                    <a:pt x="74" y="12"/>
                  </a:lnTo>
                  <a:lnTo>
                    <a:pt x="74" y="18"/>
                  </a:lnTo>
                  <a:lnTo>
                    <a:pt x="70" y="38"/>
                  </a:lnTo>
                  <a:lnTo>
                    <a:pt x="42" y="52"/>
                  </a:lnTo>
                  <a:lnTo>
                    <a:pt x="24" y="62"/>
                  </a:lnTo>
                  <a:lnTo>
                    <a:pt x="20" y="64"/>
                  </a:lnTo>
                  <a:lnTo>
                    <a:pt x="16" y="66"/>
                  </a:lnTo>
                  <a:lnTo>
                    <a:pt x="14" y="64"/>
                  </a:lnTo>
                  <a:lnTo>
                    <a:pt x="10" y="64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14" y="42"/>
                  </a:lnTo>
                  <a:lnTo>
                    <a:pt x="14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0" y="34"/>
                  </a:lnTo>
                  <a:lnTo>
                    <a:pt x="6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694771" y="908285"/>
              <a:ext cx="342975" cy="135818"/>
            </a:xfrm>
            <a:custGeom>
              <a:avLst/>
              <a:gdLst>
                <a:gd name="T0" fmla="*/ 240 w 242"/>
                <a:gd name="T1" fmla="*/ 32 h 80"/>
                <a:gd name="T2" fmla="*/ 228 w 242"/>
                <a:gd name="T3" fmla="*/ 20 h 80"/>
                <a:gd name="T4" fmla="*/ 224 w 242"/>
                <a:gd name="T5" fmla="*/ 14 h 80"/>
                <a:gd name="T6" fmla="*/ 212 w 242"/>
                <a:gd name="T7" fmla="*/ 8 h 80"/>
                <a:gd name="T8" fmla="*/ 192 w 242"/>
                <a:gd name="T9" fmla="*/ 12 h 80"/>
                <a:gd name="T10" fmla="*/ 180 w 242"/>
                <a:gd name="T11" fmla="*/ 16 h 80"/>
                <a:gd name="T12" fmla="*/ 164 w 242"/>
                <a:gd name="T13" fmla="*/ 14 h 80"/>
                <a:gd name="T14" fmla="*/ 146 w 242"/>
                <a:gd name="T15" fmla="*/ 14 h 80"/>
                <a:gd name="T16" fmla="*/ 142 w 242"/>
                <a:gd name="T17" fmla="*/ 12 h 80"/>
                <a:gd name="T18" fmla="*/ 136 w 242"/>
                <a:gd name="T19" fmla="*/ 10 h 80"/>
                <a:gd name="T20" fmla="*/ 130 w 242"/>
                <a:gd name="T21" fmla="*/ 8 h 80"/>
                <a:gd name="T22" fmla="*/ 126 w 242"/>
                <a:gd name="T23" fmla="*/ 6 h 80"/>
                <a:gd name="T24" fmla="*/ 114 w 242"/>
                <a:gd name="T25" fmla="*/ 0 h 80"/>
                <a:gd name="T26" fmla="*/ 104 w 242"/>
                <a:gd name="T27" fmla="*/ 2 h 80"/>
                <a:gd name="T28" fmla="*/ 90 w 242"/>
                <a:gd name="T29" fmla="*/ 2 h 80"/>
                <a:gd name="T30" fmla="*/ 84 w 242"/>
                <a:gd name="T31" fmla="*/ 4 h 80"/>
                <a:gd name="T32" fmla="*/ 78 w 242"/>
                <a:gd name="T33" fmla="*/ 6 h 80"/>
                <a:gd name="T34" fmla="*/ 68 w 242"/>
                <a:gd name="T35" fmla="*/ 14 h 80"/>
                <a:gd name="T36" fmla="*/ 54 w 242"/>
                <a:gd name="T37" fmla="*/ 12 h 80"/>
                <a:gd name="T38" fmla="*/ 38 w 242"/>
                <a:gd name="T39" fmla="*/ 16 h 80"/>
                <a:gd name="T40" fmla="*/ 34 w 242"/>
                <a:gd name="T41" fmla="*/ 20 h 80"/>
                <a:gd name="T42" fmla="*/ 26 w 242"/>
                <a:gd name="T43" fmla="*/ 22 h 80"/>
                <a:gd name="T44" fmla="*/ 20 w 242"/>
                <a:gd name="T45" fmla="*/ 24 h 80"/>
                <a:gd name="T46" fmla="*/ 14 w 242"/>
                <a:gd name="T47" fmla="*/ 22 h 80"/>
                <a:gd name="T48" fmla="*/ 2 w 242"/>
                <a:gd name="T49" fmla="*/ 28 h 80"/>
                <a:gd name="T50" fmla="*/ 0 w 242"/>
                <a:gd name="T51" fmla="*/ 36 h 80"/>
                <a:gd name="T52" fmla="*/ 8 w 242"/>
                <a:gd name="T53" fmla="*/ 36 h 80"/>
                <a:gd name="T54" fmla="*/ 10 w 242"/>
                <a:gd name="T55" fmla="*/ 42 h 80"/>
                <a:gd name="T56" fmla="*/ 4 w 242"/>
                <a:gd name="T57" fmla="*/ 46 h 80"/>
                <a:gd name="T58" fmla="*/ 6 w 242"/>
                <a:gd name="T59" fmla="*/ 52 h 80"/>
                <a:gd name="T60" fmla="*/ 14 w 242"/>
                <a:gd name="T61" fmla="*/ 54 h 80"/>
                <a:gd name="T62" fmla="*/ 16 w 242"/>
                <a:gd name="T63" fmla="*/ 66 h 80"/>
                <a:gd name="T64" fmla="*/ 36 w 242"/>
                <a:gd name="T65" fmla="*/ 70 h 80"/>
                <a:gd name="T66" fmla="*/ 44 w 242"/>
                <a:gd name="T67" fmla="*/ 78 h 80"/>
                <a:gd name="T68" fmla="*/ 48 w 242"/>
                <a:gd name="T69" fmla="*/ 78 h 80"/>
                <a:gd name="T70" fmla="*/ 56 w 242"/>
                <a:gd name="T71" fmla="*/ 76 h 80"/>
                <a:gd name="T72" fmla="*/ 62 w 242"/>
                <a:gd name="T73" fmla="*/ 68 h 80"/>
                <a:gd name="T74" fmla="*/ 72 w 242"/>
                <a:gd name="T75" fmla="*/ 72 h 80"/>
                <a:gd name="T76" fmla="*/ 86 w 242"/>
                <a:gd name="T77" fmla="*/ 80 h 80"/>
                <a:gd name="T78" fmla="*/ 108 w 242"/>
                <a:gd name="T79" fmla="*/ 70 h 80"/>
                <a:gd name="T80" fmla="*/ 114 w 242"/>
                <a:gd name="T81" fmla="*/ 70 h 80"/>
                <a:gd name="T82" fmla="*/ 122 w 242"/>
                <a:gd name="T83" fmla="*/ 72 h 80"/>
                <a:gd name="T84" fmla="*/ 130 w 242"/>
                <a:gd name="T85" fmla="*/ 72 h 80"/>
                <a:gd name="T86" fmla="*/ 124 w 242"/>
                <a:gd name="T87" fmla="*/ 76 h 80"/>
                <a:gd name="T88" fmla="*/ 126 w 242"/>
                <a:gd name="T89" fmla="*/ 80 h 80"/>
                <a:gd name="T90" fmla="*/ 132 w 242"/>
                <a:gd name="T91" fmla="*/ 76 h 80"/>
                <a:gd name="T92" fmla="*/ 136 w 242"/>
                <a:gd name="T93" fmla="*/ 76 h 80"/>
                <a:gd name="T94" fmla="*/ 148 w 242"/>
                <a:gd name="T95" fmla="*/ 70 h 80"/>
                <a:gd name="T96" fmla="*/ 160 w 242"/>
                <a:gd name="T97" fmla="*/ 68 h 80"/>
                <a:gd name="T98" fmla="*/ 168 w 242"/>
                <a:gd name="T99" fmla="*/ 72 h 80"/>
                <a:gd name="T100" fmla="*/ 182 w 242"/>
                <a:gd name="T101" fmla="*/ 68 h 80"/>
                <a:gd name="T102" fmla="*/ 200 w 242"/>
                <a:gd name="T103" fmla="*/ 66 h 80"/>
                <a:gd name="T104" fmla="*/ 210 w 242"/>
                <a:gd name="T105" fmla="*/ 66 h 80"/>
                <a:gd name="T106" fmla="*/ 218 w 242"/>
                <a:gd name="T107" fmla="*/ 62 h 80"/>
                <a:gd name="T108" fmla="*/ 226 w 242"/>
                <a:gd name="T109" fmla="*/ 64 h 80"/>
                <a:gd name="T110" fmla="*/ 232 w 242"/>
                <a:gd name="T111" fmla="*/ 62 h 80"/>
                <a:gd name="T112" fmla="*/ 242 w 242"/>
                <a:gd name="T113" fmla="*/ 64 h 80"/>
                <a:gd name="T114" fmla="*/ 234 w 242"/>
                <a:gd name="T115" fmla="*/ 56 h 80"/>
                <a:gd name="T116" fmla="*/ 236 w 242"/>
                <a:gd name="T117" fmla="*/ 46 h 80"/>
                <a:gd name="T118" fmla="*/ 234 w 242"/>
                <a:gd name="T119" fmla="*/ 42 h 80"/>
                <a:gd name="T120" fmla="*/ 238 w 242"/>
                <a:gd name="T121" fmla="*/ 32 h 80"/>
                <a:gd name="T122" fmla="*/ 242 w 242"/>
                <a:gd name="T123" fmla="*/ 3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2" h="80">
                  <a:moveTo>
                    <a:pt x="242" y="32"/>
                  </a:moveTo>
                  <a:lnTo>
                    <a:pt x="240" y="32"/>
                  </a:lnTo>
                  <a:lnTo>
                    <a:pt x="226" y="26"/>
                  </a:lnTo>
                  <a:lnTo>
                    <a:pt x="228" y="20"/>
                  </a:lnTo>
                  <a:lnTo>
                    <a:pt x="228" y="20"/>
                  </a:lnTo>
                  <a:lnTo>
                    <a:pt x="224" y="14"/>
                  </a:lnTo>
                  <a:lnTo>
                    <a:pt x="218" y="8"/>
                  </a:lnTo>
                  <a:lnTo>
                    <a:pt x="212" y="8"/>
                  </a:lnTo>
                  <a:lnTo>
                    <a:pt x="200" y="8"/>
                  </a:lnTo>
                  <a:lnTo>
                    <a:pt x="192" y="12"/>
                  </a:lnTo>
                  <a:lnTo>
                    <a:pt x="184" y="16"/>
                  </a:lnTo>
                  <a:lnTo>
                    <a:pt x="180" y="16"/>
                  </a:lnTo>
                  <a:lnTo>
                    <a:pt x="172" y="14"/>
                  </a:lnTo>
                  <a:lnTo>
                    <a:pt x="164" y="14"/>
                  </a:lnTo>
                  <a:lnTo>
                    <a:pt x="152" y="16"/>
                  </a:lnTo>
                  <a:lnTo>
                    <a:pt x="146" y="14"/>
                  </a:lnTo>
                  <a:lnTo>
                    <a:pt x="142" y="12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2" y="12"/>
                  </a:lnTo>
                  <a:lnTo>
                    <a:pt x="130" y="8"/>
                  </a:lnTo>
                  <a:lnTo>
                    <a:pt x="128" y="6"/>
                  </a:lnTo>
                  <a:lnTo>
                    <a:pt x="126" y="6"/>
                  </a:lnTo>
                  <a:lnTo>
                    <a:pt x="116" y="2"/>
                  </a:lnTo>
                  <a:lnTo>
                    <a:pt x="114" y="0"/>
                  </a:lnTo>
                  <a:lnTo>
                    <a:pt x="110" y="4"/>
                  </a:lnTo>
                  <a:lnTo>
                    <a:pt x="104" y="2"/>
                  </a:lnTo>
                  <a:lnTo>
                    <a:pt x="96" y="2"/>
                  </a:lnTo>
                  <a:lnTo>
                    <a:pt x="90" y="2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0" y="6"/>
                  </a:lnTo>
                  <a:lnTo>
                    <a:pt x="78" y="6"/>
                  </a:lnTo>
                  <a:lnTo>
                    <a:pt x="76" y="8"/>
                  </a:lnTo>
                  <a:lnTo>
                    <a:pt x="68" y="14"/>
                  </a:lnTo>
                  <a:lnTo>
                    <a:pt x="58" y="14"/>
                  </a:lnTo>
                  <a:lnTo>
                    <a:pt x="54" y="12"/>
                  </a:lnTo>
                  <a:lnTo>
                    <a:pt x="40" y="12"/>
                  </a:lnTo>
                  <a:lnTo>
                    <a:pt x="38" y="16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2" y="22"/>
                  </a:lnTo>
                  <a:lnTo>
                    <a:pt x="20" y="24"/>
                  </a:lnTo>
                  <a:lnTo>
                    <a:pt x="16" y="24"/>
                  </a:lnTo>
                  <a:lnTo>
                    <a:pt x="14" y="22"/>
                  </a:lnTo>
                  <a:lnTo>
                    <a:pt x="8" y="24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10" y="42"/>
                  </a:lnTo>
                  <a:lnTo>
                    <a:pt x="8" y="46"/>
                  </a:lnTo>
                  <a:lnTo>
                    <a:pt x="4" y="46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14" y="54"/>
                  </a:lnTo>
                  <a:lnTo>
                    <a:pt x="14" y="60"/>
                  </a:lnTo>
                  <a:lnTo>
                    <a:pt x="16" y="66"/>
                  </a:lnTo>
                  <a:lnTo>
                    <a:pt x="28" y="66"/>
                  </a:lnTo>
                  <a:lnTo>
                    <a:pt x="36" y="70"/>
                  </a:lnTo>
                  <a:lnTo>
                    <a:pt x="40" y="76"/>
                  </a:lnTo>
                  <a:lnTo>
                    <a:pt x="44" y="78"/>
                  </a:lnTo>
                  <a:lnTo>
                    <a:pt x="46" y="78"/>
                  </a:lnTo>
                  <a:lnTo>
                    <a:pt x="48" y="78"/>
                  </a:lnTo>
                  <a:lnTo>
                    <a:pt x="52" y="76"/>
                  </a:lnTo>
                  <a:lnTo>
                    <a:pt x="56" y="76"/>
                  </a:lnTo>
                  <a:lnTo>
                    <a:pt x="58" y="70"/>
                  </a:lnTo>
                  <a:lnTo>
                    <a:pt x="62" y="68"/>
                  </a:lnTo>
                  <a:lnTo>
                    <a:pt x="66" y="70"/>
                  </a:lnTo>
                  <a:lnTo>
                    <a:pt x="72" y="72"/>
                  </a:lnTo>
                  <a:lnTo>
                    <a:pt x="78" y="74"/>
                  </a:lnTo>
                  <a:lnTo>
                    <a:pt x="86" y="80"/>
                  </a:lnTo>
                  <a:lnTo>
                    <a:pt x="102" y="76"/>
                  </a:lnTo>
                  <a:lnTo>
                    <a:pt x="108" y="70"/>
                  </a:lnTo>
                  <a:lnTo>
                    <a:pt x="112" y="70"/>
                  </a:lnTo>
                  <a:lnTo>
                    <a:pt x="114" y="70"/>
                  </a:lnTo>
                  <a:lnTo>
                    <a:pt x="120" y="72"/>
                  </a:lnTo>
                  <a:lnTo>
                    <a:pt x="122" y="72"/>
                  </a:lnTo>
                  <a:lnTo>
                    <a:pt x="128" y="68"/>
                  </a:lnTo>
                  <a:lnTo>
                    <a:pt x="130" y="72"/>
                  </a:lnTo>
                  <a:lnTo>
                    <a:pt x="126" y="74"/>
                  </a:lnTo>
                  <a:lnTo>
                    <a:pt x="124" y="76"/>
                  </a:lnTo>
                  <a:lnTo>
                    <a:pt x="128" y="80"/>
                  </a:lnTo>
                  <a:lnTo>
                    <a:pt x="126" y="80"/>
                  </a:lnTo>
                  <a:lnTo>
                    <a:pt x="132" y="80"/>
                  </a:lnTo>
                  <a:lnTo>
                    <a:pt x="132" y="76"/>
                  </a:lnTo>
                  <a:lnTo>
                    <a:pt x="136" y="76"/>
                  </a:lnTo>
                  <a:lnTo>
                    <a:pt x="136" y="76"/>
                  </a:lnTo>
                  <a:lnTo>
                    <a:pt x="136" y="70"/>
                  </a:lnTo>
                  <a:lnTo>
                    <a:pt x="148" y="70"/>
                  </a:lnTo>
                  <a:lnTo>
                    <a:pt x="156" y="68"/>
                  </a:lnTo>
                  <a:lnTo>
                    <a:pt x="160" y="68"/>
                  </a:lnTo>
                  <a:lnTo>
                    <a:pt x="162" y="70"/>
                  </a:lnTo>
                  <a:lnTo>
                    <a:pt x="168" y="72"/>
                  </a:lnTo>
                  <a:lnTo>
                    <a:pt x="172" y="70"/>
                  </a:lnTo>
                  <a:lnTo>
                    <a:pt x="182" y="68"/>
                  </a:lnTo>
                  <a:lnTo>
                    <a:pt x="190" y="66"/>
                  </a:lnTo>
                  <a:lnTo>
                    <a:pt x="200" y="66"/>
                  </a:lnTo>
                  <a:lnTo>
                    <a:pt x="208" y="62"/>
                  </a:lnTo>
                  <a:lnTo>
                    <a:pt x="210" y="66"/>
                  </a:lnTo>
                  <a:lnTo>
                    <a:pt x="214" y="64"/>
                  </a:lnTo>
                  <a:lnTo>
                    <a:pt x="218" y="62"/>
                  </a:lnTo>
                  <a:lnTo>
                    <a:pt x="222" y="62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2" y="62"/>
                  </a:lnTo>
                  <a:lnTo>
                    <a:pt x="238" y="64"/>
                  </a:lnTo>
                  <a:lnTo>
                    <a:pt x="242" y="64"/>
                  </a:lnTo>
                  <a:lnTo>
                    <a:pt x="240" y="60"/>
                  </a:lnTo>
                  <a:lnTo>
                    <a:pt x="234" y="56"/>
                  </a:lnTo>
                  <a:lnTo>
                    <a:pt x="236" y="52"/>
                  </a:lnTo>
                  <a:lnTo>
                    <a:pt x="236" y="46"/>
                  </a:lnTo>
                  <a:lnTo>
                    <a:pt x="234" y="42"/>
                  </a:lnTo>
                  <a:lnTo>
                    <a:pt x="234" y="42"/>
                  </a:lnTo>
                  <a:lnTo>
                    <a:pt x="232" y="36"/>
                  </a:lnTo>
                  <a:lnTo>
                    <a:pt x="238" y="32"/>
                  </a:lnTo>
                  <a:lnTo>
                    <a:pt x="238" y="32"/>
                  </a:lnTo>
                  <a:lnTo>
                    <a:pt x="242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145456" y="1261413"/>
              <a:ext cx="17007" cy="33954"/>
            </a:xfrm>
            <a:custGeom>
              <a:avLst/>
              <a:gdLst>
                <a:gd name="T0" fmla="*/ 2 w 12"/>
                <a:gd name="T1" fmla="*/ 18 h 20"/>
                <a:gd name="T2" fmla="*/ 0 w 12"/>
                <a:gd name="T3" fmla="*/ 14 h 20"/>
                <a:gd name="T4" fmla="*/ 0 w 12"/>
                <a:gd name="T5" fmla="*/ 8 h 20"/>
                <a:gd name="T6" fmla="*/ 4 w 12"/>
                <a:gd name="T7" fmla="*/ 2 h 20"/>
                <a:gd name="T8" fmla="*/ 8 w 12"/>
                <a:gd name="T9" fmla="*/ 0 h 20"/>
                <a:gd name="T10" fmla="*/ 12 w 12"/>
                <a:gd name="T11" fmla="*/ 4 h 20"/>
                <a:gd name="T12" fmla="*/ 12 w 12"/>
                <a:gd name="T13" fmla="*/ 12 h 20"/>
                <a:gd name="T14" fmla="*/ 10 w 12"/>
                <a:gd name="T15" fmla="*/ 16 h 20"/>
                <a:gd name="T16" fmla="*/ 10 w 12"/>
                <a:gd name="T17" fmla="*/ 20 h 20"/>
                <a:gd name="T18" fmla="*/ 6 w 12"/>
                <a:gd name="T19" fmla="*/ 20 h 20"/>
                <a:gd name="T20" fmla="*/ 2 w 12"/>
                <a:gd name="T21" fmla="*/ 18 h 20"/>
                <a:gd name="T22" fmla="*/ 2 w 12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0">
                  <a:moveTo>
                    <a:pt x="2" y="18"/>
                  </a:move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20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49876" y="877727"/>
              <a:ext cx="121884" cy="54327"/>
            </a:xfrm>
            <a:custGeom>
              <a:avLst/>
              <a:gdLst>
                <a:gd name="T0" fmla="*/ 20 w 86"/>
                <a:gd name="T1" fmla="*/ 26 h 32"/>
                <a:gd name="T2" fmla="*/ 20 w 86"/>
                <a:gd name="T3" fmla="*/ 26 h 32"/>
                <a:gd name="T4" fmla="*/ 22 w 86"/>
                <a:gd name="T5" fmla="*/ 18 h 32"/>
                <a:gd name="T6" fmla="*/ 18 w 86"/>
                <a:gd name="T7" fmla="*/ 12 h 32"/>
                <a:gd name="T8" fmla="*/ 18 w 86"/>
                <a:gd name="T9" fmla="*/ 10 h 32"/>
                <a:gd name="T10" fmla="*/ 14 w 86"/>
                <a:gd name="T11" fmla="*/ 8 h 32"/>
                <a:gd name="T12" fmla="*/ 10 w 86"/>
                <a:gd name="T13" fmla="*/ 6 h 32"/>
                <a:gd name="T14" fmla="*/ 2 w 86"/>
                <a:gd name="T15" fmla="*/ 4 h 32"/>
                <a:gd name="T16" fmla="*/ 0 w 86"/>
                <a:gd name="T17" fmla="*/ 2 h 32"/>
                <a:gd name="T18" fmla="*/ 6 w 86"/>
                <a:gd name="T19" fmla="*/ 0 h 32"/>
                <a:gd name="T20" fmla="*/ 10 w 86"/>
                <a:gd name="T21" fmla="*/ 2 h 32"/>
                <a:gd name="T22" fmla="*/ 16 w 86"/>
                <a:gd name="T23" fmla="*/ 2 h 32"/>
                <a:gd name="T24" fmla="*/ 22 w 86"/>
                <a:gd name="T25" fmla="*/ 4 h 32"/>
                <a:gd name="T26" fmla="*/ 28 w 86"/>
                <a:gd name="T27" fmla="*/ 4 h 32"/>
                <a:gd name="T28" fmla="*/ 36 w 86"/>
                <a:gd name="T29" fmla="*/ 4 h 32"/>
                <a:gd name="T30" fmla="*/ 42 w 86"/>
                <a:gd name="T31" fmla="*/ 8 h 32"/>
                <a:gd name="T32" fmla="*/ 48 w 86"/>
                <a:gd name="T33" fmla="*/ 12 h 32"/>
                <a:gd name="T34" fmla="*/ 54 w 86"/>
                <a:gd name="T35" fmla="*/ 12 h 32"/>
                <a:gd name="T36" fmla="*/ 62 w 86"/>
                <a:gd name="T37" fmla="*/ 12 h 32"/>
                <a:gd name="T38" fmla="*/ 64 w 86"/>
                <a:gd name="T39" fmla="*/ 10 h 32"/>
                <a:gd name="T40" fmla="*/ 68 w 86"/>
                <a:gd name="T41" fmla="*/ 14 h 32"/>
                <a:gd name="T42" fmla="*/ 72 w 86"/>
                <a:gd name="T43" fmla="*/ 16 h 32"/>
                <a:gd name="T44" fmla="*/ 78 w 86"/>
                <a:gd name="T45" fmla="*/ 20 h 32"/>
                <a:gd name="T46" fmla="*/ 82 w 86"/>
                <a:gd name="T47" fmla="*/ 22 h 32"/>
                <a:gd name="T48" fmla="*/ 80 w 86"/>
                <a:gd name="T49" fmla="*/ 24 h 32"/>
                <a:gd name="T50" fmla="*/ 80 w 86"/>
                <a:gd name="T51" fmla="*/ 26 h 32"/>
                <a:gd name="T52" fmla="*/ 84 w 86"/>
                <a:gd name="T53" fmla="*/ 28 h 32"/>
                <a:gd name="T54" fmla="*/ 86 w 86"/>
                <a:gd name="T55" fmla="*/ 30 h 32"/>
                <a:gd name="T56" fmla="*/ 86 w 86"/>
                <a:gd name="T57" fmla="*/ 30 h 32"/>
                <a:gd name="T58" fmla="*/ 86 w 86"/>
                <a:gd name="T59" fmla="*/ 30 h 32"/>
                <a:gd name="T60" fmla="*/ 84 w 86"/>
                <a:gd name="T61" fmla="*/ 32 h 32"/>
                <a:gd name="T62" fmla="*/ 82 w 86"/>
                <a:gd name="T63" fmla="*/ 32 h 32"/>
                <a:gd name="T64" fmla="*/ 76 w 86"/>
                <a:gd name="T65" fmla="*/ 30 h 32"/>
                <a:gd name="T66" fmla="*/ 72 w 86"/>
                <a:gd name="T67" fmla="*/ 28 h 32"/>
                <a:gd name="T68" fmla="*/ 68 w 86"/>
                <a:gd name="T69" fmla="*/ 26 h 32"/>
                <a:gd name="T70" fmla="*/ 66 w 86"/>
                <a:gd name="T71" fmla="*/ 28 h 32"/>
                <a:gd name="T72" fmla="*/ 66 w 86"/>
                <a:gd name="T73" fmla="*/ 28 h 32"/>
                <a:gd name="T74" fmla="*/ 64 w 86"/>
                <a:gd name="T75" fmla="*/ 30 h 32"/>
                <a:gd name="T76" fmla="*/ 58 w 86"/>
                <a:gd name="T77" fmla="*/ 30 h 32"/>
                <a:gd name="T78" fmla="*/ 52 w 86"/>
                <a:gd name="T79" fmla="*/ 30 h 32"/>
                <a:gd name="T80" fmla="*/ 44 w 86"/>
                <a:gd name="T81" fmla="*/ 32 h 32"/>
                <a:gd name="T82" fmla="*/ 38 w 86"/>
                <a:gd name="T83" fmla="*/ 26 h 32"/>
                <a:gd name="T84" fmla="*/ 32 w 86"/>
                <a:gd name="T85" fmla="*/ 26 h 32"/>
                <a:gd name="T86" fmla="*/ 20 w 86"/>
                <a:gd name="T87" fmla="*/ 26 h 32"/>
                <a:gd name="T88" fmla="*/ 20 w 86"/>
                <a:gd name="T8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32">
                  <a:moveTo>
                    <a:pt x="20" y="26"/>
                  </a:moveTo>
                  <a:lnTo>
                    <a:pt x="20" y="26"/>
                  </a:lnTo>
                  <a:lnTo>
                    <a:pt x="22" y="18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0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6" y="2"/>
                  </a:lnTo>
                  <a:lnTo>
                    <a:pt x="22" y="4"/>
                  </a:lnTo>
                  <a:lnTo>
                    <a:pt x="28" y="4"/>
                  </a:lnTo>
                  <a:lnTo>
                    <a:pt x="36" y="4"/>
                  </a:lnTo>
                  <a:lnTo>
                    <a:pt x="42" y="8"/>
                  </a:lnTo>
                  <a:lnTo>
                    <a:pt x="48" y="12"/>
                  </a:lnTo>
                  <a:lnTo>
                    <a:pt x="54" y="12"/>
                  </a:lnTo>
                  <a:lnTo>
                    <a:pt x="62" y="12"/>
                  </a:lnTo>
                  <a:lnTo>
                    <a:pt x="64" y="10"/>
                  </a:lnTo>
                  <a:lnTo>
                    <a:pt x="68" y="14"/>
                  </a:lnTo>
                  <a:lnTo>
                    <a:pt x="72" y="16"/>
                  </a:lnTo>
                  <a:lnTo>
                    <a:pt x="78" y="20"/>
                  </a:lnTo>
                  <a:lnTo>
                    <a:pt x="82" y="22"/>
                  </a:lnTo>
                  <a:lnTo>
                    <a:pt x="80" y="24"/>
                  </a:lnTo>
                  <a:lnTo>
                    <a:pt x="80" y="26"/>
                  </a:lnTo>
                  <a:lnTo>
                    <a:pt x="84" y="28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2" y="32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4" y="30"/>
                  </a:lnTo>
                  <a:lnTo>
                    <a:pt x="58" y="30"/>
                  </a:lnTo>
                  <a:lnTo>
                    <a:pt x="52" y="30"/>
                  </a:lnTo>
                  <a:lnTo>
                    <a:pt x="44" y="32"/>
                  </a:lnTo>
                  <a:lnTo>
                    <a:pt x="38" y="26"/>
                  </a:lnTo>
                  <a:lnTo>
                    <a:pt x="32" y="26"/>
                  </a:lnTo>
                  <a:lnTo>
                    <a:pt x="20" y="26"/>
                  </a:lnTo>
                  <a:lnTo>
                    <a:pt x="20" y="2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717448" y="129028"/>
              <a:ext cx="2797652" cy="799630"/>
            </a:xfrm>
            <a:custGeom>
              <a:avLst/>
              <a:gdLst>
                <a:gd name="T0" fmla="*/ 136 w 1974"/>
                <a:gd name="T1" fmla="*/ 427 h 471"/>
                <a:gd name="T2" fmla="*/ 262 w 1974"/>
                <a:gd name="T3" fmla="*/ 471 h 471"/>
                <a:gd name="T4" fmla="*/ 258 w 1974"/>
                <a:gd name="T5" fmla="*/ 388 h 471"/>
                <a:gd name="T6" fmla="*/ 280 w 1974"/>
                <a:gd name="T7" fmla="*/ 350 h 471"/>
                <a:gd name="T8" fmla="*/ 344 w 1974"/>
                <a:gd name="T9" fmla="*/ 344 h 471"/>
                <a:gd name="T10" fmla="*/ 442 w 1974"/>
                <a:gd name="T11" fmla="*/ 340 h 471"/>
                <a:gd name="T12" fmla="*/ 440 w 1974"/>
                <a:gd name="T13" fmla="*/ 306 h 471"/>
                <a:gd name="T14" fmla="*/ 506 w 1974"/>
                <a:gd name="T15" fmla="*/ 298 h 471"/>
                <a:gd name="T16" fmla="*/ 588 w 1974"/>
                <a:gd name="T17" fmla="*/ 304 h 471"/>
                <a:gd name="T18" fmla="*/ 656 w 1974"/>
                <a:gd name="T19" fmla="*/ 318 h 471"/>
                <a:gd name="T20" fmla="*/ 696 w 1974"/>
                <a:gd name="T21" fmla="*/ 344 h 471"/>
                <a:gd name="T22" fmla="*/ 806 w 1974"/>
                <a:gd name="T23" fmla="*/ 360 h 471"/>
                <a:gd name="T24" fmla="*/ 912 w 1974"/>
                <a:gd name="T25" fmla="*/ 342 h 471"/>
                <a:gd name="T26" fmla="*/ 1046 w 1974"/>
                <a:gd name="T27" fmla="*/ 364 h 471"/>
                <a:gd name="T28" fmla="*/ 1172 w 1974"/>
                <a:gd name="T29" fmla="*/ 364 h 471"/>
                <a:gd name="T30" fmla="*/ 1244 w 1974"/>
                <a:gd name="T31" fmla="*/ 312 h 471"/>
                <a:gd name="T32" fmla="*/ 1328 w 1974"/>
                <a:gd name="T33" fmla="*/ 372 h 471"/>
                <a:gd name="T34" fmla="*/ 1380 w 1974"/>
                <a:gd name="T35" fmla="*/ 400 h 471"/>
                <a:gd name="T36" fmla="*/ 1334 w 1974"/>
                <a:gd name="T37" fmla="*/ 453 h 471"/>
                <a:gd name="T38" fmla="*/ 1434 w 1974"/>
                <a:gd name="T39" fmla="*/ 408 h 471"/>
                <a:gd name="T40" fmla="*/ 1460 w 1974"/>
                <a:gd name="T41" fmla="*/ 308 h 471"/>
                <a:gd name="T42" fmla="*/ 1410 w 1974"/>
                <a:gd name="T43" fmla="*/ 288 h 471"/>
                <a:gd name="T44" fmla="*/ 1528 w 1974"/>
                <a:gd name="T45" fmla="*/ 236 h 471"/>
                <a:gd name="T46" fmla="*/ 1624 w 1974"/>
                <a:gd name="T47" fmla="*/ 244 h 471"/>
                <a:gd name="T48" fmla="*/ 1718 w 1974"/>
                <a:gd name="T49" fmla="*/ 204 h 471"/>
                <a:gd name="T50" fmla="*/ 1770 w 1974"/>
                <a:gd name="T51" fmla="*/ 204 h 471"/>
                <a:gd name="T52" fmla="*/ 1658 w 1974"/>
                <a:gd name="T53" fmla="*/ 290 h 471"/>
                <a:gd name="T54" fmla="*/ 1742 w 1974"/>
                <a:gd name="T55" fmla="*/ 294 h 471"/>
                <a:gd name="T56" fmla="*/ 1742 w 1974"/>
                <a:gd name="T57" fmla="*/ 252 h 471"/>
                <a:gd name="T58" fmla="*/ 1848 w 1974"/>
                <a:gd name="T59" fmla="*/ 230 h 471"/>
                <a:gd name="T60" fmla="*/ 1964 w 1974"/>
                <a:gd name="T61" fmla="*/ 188 h 471"/>
                <a:gd name="T62" fmla="*/ 1972 w 1974"/>
                <a:gd name="T63" fmla="*/ 112 h 471"/>
                <a:gd name="T64" fmla="*/ 1852 w 1974"/>
                <a:gd name="T65" fmla="*/ 114 h 471"/>
                <a:gd name="T66" fmla="*/ 1718 w 1974"/>
                <a:gd name="T67" fmla="*/ 96 h 471"/>
                <a:gd name="T68" fmla="*/ 1566 w 1974"/>
                <a:gd name="T69" fmla="*/ 70 h 471"/>
                <a:gd name="T70" fmla="*/ 1454 w 1974"/>
                <a:gd name="T71" fmla="*/ 72 h 471"/>
                <a:gd name="T72" fmla="*/ 1364 w 1974"/>
                <a:gd name="T73" fmla="*/ 76 h 471"/>
                <a:gd name="T74" fmla="*/ 1238 w 1974"/>
                <a:gd name="T75" fmla="*/ 64 h 471"/>
                <a:gd name="T76" fmla="*/ 1074 w 1974"/>
                <a:gd name="T77" fmla="*/ 48 h 471"/>
                <a:gd name="T78" fmla="*/ 1078 w 1974"/>
                <a:gd name="T79" fmla="*/ 42 h 471"/>
                <a:gd name="T80" fmla="*/ 1050 w 1974"/>
                <a:gd name="T81" fmla="*/ 14 h 471"/>
                <a:gd name="T82" fmla="*/ 936 w 1974"/>
                <a:gd name="T83" fmla="*/ 16 h 471"/>
                <a:gd name="T84" fmla="*/ 788 w 1974"/>
                <a:gd name="T85" fmla="*/ 32 h 471"/>
                <a:gd name="T86" fmla="*/ 686 w 1974"/>
                <a:gd name="T87" fmla="*/ 54 h 471"/>
                <a:gd name="T88" fmla="*/ 628 w 1974"/>
                <a:gd name="T89" fmla="*/ 84 h 471"/>
                <a:gd name="T90" fmla="*/ 630 w 1974"/>
                <a:gd name="T91" fmla="*/ 112 h 471"/>
                <a:gd name="T92" fmla="*/ 588 w 1974"/>
                <a:gd name="T93" fmla="*/ 130 h 471"/>
                <a:gd name="T94" fmla="*/ 586 w 1974"/>
                <a:gd name="T95" fmla="*/ 74 h 471"/>
                <a:gd name="T96" fmla="*/ 512 w 1974"/>
                <a:gd name="T97" fmla="*/ 104 h 471"/>
                <a:gd name="T98" fmla="*/ 440 w 1974"/>
                <a:gd name="T99" fmla="*/ 102 h 471"/>
                <a:gd name="T100" fmla="*/ 370 w 1974"/>
                <a:gd name="T101" fmla="*/ 118 h 471"/>
                <a:gd name="T102" fmla="*/ 256 w 1974"/>
                <a:gd name="T103" fmla="*/ 140 h 471"/>
                <a:gd name="T104" fmla="*/ 214 w 1974"/>
                <a:gd name="T105" fmla="*/ 132 h 471"/>
                <a:gd name="T106" fmla="*/ 142 w 1974"/>
                <a:gd name="T107" fmla="*/ 168 h 471"/>
                <a:gd name="T108" fmla="*/ 92 w 1974"/>
                <a:gd name="T109" fmla="*/ 158 h 471"/>
                <a:gd name="T110" fmla="*/ 180 w 1974"/>
                <a:gd name="T111" fmla="*/ 140 h 471"/>
                <a:gd name="T112" fmla="*/ 38 w 1974"/>
                <a:gd name="T113" fmla="*/ 106 h 471"/>
                <a:gd name="T114" fmla="*/ 30 w 1974"/>
                <a:gd name="T115" fmla="*/ 160 h 471"/>
                <a:gd name="T116" fmla="*/ 8 w 1974"/>
                <a:gd name="T117" fmla="*/ 236 h 471"/>
                <a:gd name="T118" fmla="*/ 46 w 1974"/>
                <a:gd name="T119" fmla="*/ 286 h 471"/>
                <a:gd name="T120" fmla="*/ 58 w 1974"/>
                <a:gd name="T121" fmla="*/ 332 h 471"/>
                <a:gd name="T122" fmla="*/ 164 w 1974"/>
                <a:gd name="T123" fmla="*/ 364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4" h="471">
                  <a:moveTo>
                    <a:pt x="140" y="396"/>
                  </a:moveTo>
                  <a:lnTo>
                    <a:pt x="150" y="394"/>
                  </a:lnTo>
                  <a:lnTo>
                    <a:pt x="150" y="394"/>
                  </a:lnTo>
                  <a:lnTo>
                    <a:pt x="152" y="394"/>
                  </a:lnTo>
                  <a:lnTo>
                    <a:pt x="154" y="394"/>
                  </a:lnTo>
                  <a:lnTo>
                    <a:pt x="154" y="394"/>
                  </a:lnTo>
                  <a:lnTo>
                    <a:pt x="154" y="396"/>
                  </a:lnTo>
                  <a:lnTo>
                    <a:pt x="146" y="398"/>
                  </a:lnTo>
                  <a:lnTo>
                    <a:pt x="144" y="400"/>
                  </a:lnTo>
                  <a:lnTo>
                    <a:pt x="134" y="402"/>
                  </a:lnTo>
                  <a:lnTo>
                    <a:pt x="138" y="406"/>
                  </a:lnTo>
                  <a:lnTo>
                    <a:pt x="138" y="406"/>
                  </a:lnTo>
                  <a:lnTo>
                    <a:pt x="144" y="410"/>
                  </a:lnTo>
                  <a:lnTo>
                    <a:pt x="142" y="408"/>
                  </a:lnTo>
                  <a:lnTo>
                    <a:pt x="136" y="410"/>
                  </a:lnTo>
                  <a:lnTo>
                    <a:pt x="136" y="414"/>
                  </a:lnTo>
                  <a:lnTo>
                    <a:pt x="130" y="419"/>
                  </a:lnTo>
                  <a:lnTo>
                    <a:pt x="122" y="419"/>
                  </a:lnTo>
                  <a:lnTo>
                    <a:pt x="126" y="423"/>
                  </a:lnTo>
                  <a:lnTo>
                    <a:pt x="130" y="427"/>
                  </a:lnTo>
                  <a:lnTo>
                    <a:pt x="136" y="427"/>
                  </a:lnTo>
                  <a:lnTo>
                    <a:pt x="142" y="429"/>
                  </a:lnTo>
                  <a:lnTo>
                    <a:pt x="152" y="435"/>
                  </a:lnTo>
                  <a:lnTo>
                    <a:pt x="164" y="443"/>
                  </a:lnTo>
                  <a:lnTo>
                    <a:pt x="170" y="441"/>
                  </a:lnTo>
                  <a:lnTo>
                    <a:pt x="174" y="443"/>
                  </a:lnTo>
                  <a:lnTo>
                    <a:pt x="180" y="443"/>
                  </a:lnTo>
                  <a:lnTo>
                    <a:pt x="186" y="445"/>
                  </a:lnTo>
                  <a:lnTo>
                    <a:pt x="192" y="445"/>
                  </a:lnTo>
                  <a:lnTo>
                    <a:pt x="200" y="445"/>
                  </a:lnTo>
                  <a:lnTo>
                    <a:pt x="206" y="449"/>
                  </a:lnTo>
                  <a:lnTo>
                    <a:pt x="212" y="453"/>
                  </a:lnTo>
                  <a:lnTo>
                    <a:pt x="218" y="453"/>
                  </a:lnTo>
                  <a:lnTo>
                    <a:pt x="226" y="453"/>
                  </a:lnTo>
                  <a:lnTo>
                    <a:pt x="228" y="451"/>
                  </a:lnTo>
                  <a:lnTo>
                    <a:pt x="232" y="455"/>
                  </a:lnTo>
                  <a:lnTo>
                    <a:pt x="236" y="457"/>
                  </a:lnTo>
                  <a:lnTo>
                    <a:pt x="242" y="461"/>
                  </a:lnTo>
                  <a:lnTo>
                    <a:pt x="246" y="463"/>
                  </a:lnTo>
                  <a:lnTo>
                    <a:pt x="252" y="465"/>
                  </a:lnTo>
                  <a:lnTo>
                    <a:pt x="256" y="469"/>
                  </a:lnTo>
                  <a:lnTo>
                    <a:pt x="262" y="471"/>
                  </a:lnTo>
                  <a:lnTo>
                    <a:pt x="268" y="467"/>
                  </a:lnTo>
                  <a:lnTo>
                    <a:pt x="274" y="463"/>
                  </a:lnTo>
                  <a:lnTo>
                    <a:pt x="290" y="453"/>
                  </a:lnTo>
                  <a:lnTo>
                    <a:pt x="286" y="447"/>
                  </a:lnTo>
                  <a:lnTo>
                    <a:pt x="282" y="441"/>
                  </a:lnTo>
                  <a:lnTo>
                    <a:pt x="280" y="437"/>
                  </a:lnTo>
                  <a:lnTo>
                    <a:pt x="280" y="435"/>
                  </a:lnTo>
                  <a:lnTo>
                    <a:pt x="278" y="429"/>
                  </a:lnTo>
                  <a:lnTo>
                    <a:pt x="276" y="425"/>
                  </a:lnTo>
                  <a:lnTo>
                    <a:pt x="278" y="423"/>
                  </a:lnTo>
                  <a:lnTo>
                    <a:pt x="282" y="419"/>
                  </a:lnTo>
                  <a:lnTo>
                    <a:pt x="294" y="412"/>
                  </a:lnTo>
                  <a:lnTo>
                    <a:pt x="282" y="406"/>
                  </a:lnTo>
                  <a:lnTo>
                    <a:pt x="274" y="400"/>
                  </a:lnTo>
                  <a:lnTo>
                    <a:pt x="274" y="400"/>
                  </a:lnTo>
                  <a:lnTo>
                    <a:pt x="276" y="400"/>
                  </a:lnTo>
                  <a:lnTo>
                    <a:pt x="280" y="400"/>
                  </a:lnTo>
                  <a:lnTo>
                    <a:pt x="274" y="392"/>
                  </a:lnTo>
                  <a:lnTo>
                    <a:pt x="270" y="390"/>
                  </a:lnTo>
                  <a:lnTo>
                    <a:pt x="266" y="388"/>
                  </a:lnTo>
                  <a:lnTo>
                    <a:pt x="258" y="388"/>
                  </a:lnTo>
                  <a:lnTo>
                    <a:pt x="256" y="386"/>
                  </a:lnTo>
                  <a:lnTo>
                    <a:pt x="256" y="386"/>
                  </a:lnTo>
                  <a:lnTo>
                    <a:pt x="254" y="384"/>
                  </a:lnTo>
                  <a:lnTo>
                    <a:pt x="254" y="382"/>
                  </a:lnTo>
                  <a:lnTo>
                    <a:pt x="250" y="380"/>
                  </a:lnTo>
                  <a:lnTo>
                    <a:pt x="248" y="380"/>
                  </a:lnTo>
                  <a:lnTo>
                    <a:pt x="250" y="374"/>
                  </a:lnTo>
                  <a:lnTo>
                    <a:pt x="254" y="370"/>
                  </a:lnTo>
                  <a:lnTo>
                    <a:pt x="252" y="366"/>
                  </a:lnTo>
                  <a:lnTo>
                    <a:pt x="256" y="360"/>
                  </a:lnTo>
                  <a:lnTo>
                    <a:pt x="258" y="358"/>
                  </a:lnTo>
                  <a:lnTo>
                    <a:pt x="258" y="354"/>
                  </a:lnTo>
                  <a:lnTo>
                    <a:pt x="260" y="352"/>
                  </a:lnTo>
                  <a:lnTo>
                    <a:pt x="264" y="354"/>
                  </a:lnTo>
                  <a:lnTo>
                    <a:pt x="268" y="358"/>
                  </a:lnTo>
                  <a:lnTo>
                    <a:pt x="272" y="362"/>
                  </a:lnTo>
                  <a:lnTo>
                    <a:pt x="278" y="358"/>
                  </a:lnTo>
                  <a:lnTo>
                    <a:pt x="274" y="352"/>
                  </a:lnTo>
                  <a:lnTo>
                    <a:pt x="274" y="350"/>
                  </a:lnTo>
                  <a:lnTo>
                    <a:pt x="280" y="350"/>
                  </a:lnTo>
                  <a:lnTo>
                    <a:pt x="280" y="350"/>
                  </a:lnTo>
                  <a:lnTo>
                    <a:pt x="292" y="342"/>
                  </a:lnTo>
                  <a:lnTo>
                    <a:pt x="292" y="342"/>
                  </a:lnTo>
                  <a:lnTo>
                    <a:pt x="298" y="340"/>
                  </a:lnTo>
                  <a:lnTo>
                    <a:pt x="302" y="336"/>
                  </a:lnTo>
                  <a:lnTo>
                    <a:pt x="304" y="336"/>
                  </a:lnTo>
                  <a:lnTo>
                    <a:pt x="308" y="338"/>
                  </a:lnTo>
                  <a:lnTo>
                    <a:pt x="310" y="336"/>
                  </a:lnTo>
                  <a:lnTo>
                    <a:pt x="316" y="338"/>
                  </a:lnTo>
                  <a:lnTo>
                    <a:pt x="318" y="338"/>
                  </a:lnTo>
                  <a:lnTo>
                    <a:pt x="324" y="338"/>
                  </a:lnTo>
                  <a:lnTo>
                    <a:pt x="326" y="340"/>
                  </a:lnTo>
                  <a:lnTo>
                    <a:pt x="336" y="340"/>
                  </a:lnTo>
                  <a:lnTo>
                    <a:pt x="338" y="340"/>
                  </a:lnTo>
                  <a:lnTo>
                    <a:pt x="338" y="340"/>
                  </a:lnTo>
                  <a:lnTo>
                    <a:pt x="340" y="340"/>
                  </a:lnTo>
                  <a:lnTo>
                    <a:pt x="340" y="340"/>
                  </a:lnTo>
                  <a:lnTo>
                    <a:pt x="340" y="342"/>
                  </a:lnTo>
                  <a:lnTo>
                    <a:pt x="342" y="344"/>
                  </a:lnTo>
                  <a:lnTo>
                    <a:pt x="342" y="344"/>
                  </a:lnTo>
                  <a:lnTo>
                    <a:pt x="344" y="344"/>
                  </a:lnTo>
                  <a:lnTo>
                    <a:pt x="344" y="344"/>
                  </a:lnTo>
                  <a:lnTo>
                    <a:pt x="346" y="344"/>
                  </a:lnTo>
                  <a:lnTo>
                    <a:pt x="348" y="346"/>
                  </a:lnTo>
                  <a:lnTo>
                    <a:pt x="356" y="348"/>
                  </a:lnTo>
                  <a:lnTo>
                    <a:pt x="358" y="348"/>
                  </a:lnTo>
                  <a:lnTo>
                    <a:pt x="358" y="346"/>
                  </a:lnTo>
                  <a:lnTo>
                    <a:pt x="366" y="350"/>
                  </a:lnTo>
                  <a:lnTo>
                    <a:pt x="372" y="348"/>
                  </a:lnTo>
                  <a:lnTo>
                    <a:pt x="374" y="346"/>
                  </a:lnTo>
                  <a:lnTo>
                    <a:pt x="378" y="346"/>
                  </a:lnTo>
                  <a:lnTo>
                    <a:pt x="386" y="346"/>
                  </a:lnTo>
                  <a:lnTo>
                    <a:pt x="394" y="344"/>
                  </a:lnTo>
                  <a:lnTo>
                    <a:pt x="400" y="344"/>
                  </a:lnTo>
                  <a:lnTo>
                    <a:pt x="404" y="348"/>
                  </a:lnTo>
                  <a:lnTo>
                    <a:pt x="410" y="350"/>
                  </a:lnTo>
                  <a:lnTo>
                    <a:pt x="418" y="352"/>
                  </a:lnTo>
                  <a:lnTo>
                    <a:pt x="422" y="348"/>
                  </a:lnTo>
                  <a:lnTo>
                    <a:pt x="428" y="350"/>
                  </a:lnTo>
                  <a:lnTo>
                    <a:pt x="436" y="350"/>
                  </a:lnTo>
                  <a:lnTo>
                    <a:pt x="442" y="348"/>
                  </a:lnTo>
                  <a:lnTo>
                    <a:pt x="442" y="344"/>
                  </a:lnTo>
                  <a:lnTo>
                    <a:pt x="442" y="340"/>
                  </a:lnTo>
                  <a:lnTo>
                    <a:pt x="440" y="340"/>
                  </a:lnTo>
                  <a:lnTo>
                    <a:pt x="438" y="340"/>
                  </a:lnTo>
                  <a:lnTo>
                    <a:pt x="434" y="338"/>
                  </a:lnTo>
                  <a:lnTo>
                    <a:pt x="426" y="336"/>
                  </a:lnTo>
                  <a:lnTo>
                    <a:pt x="424" y="334"/>
                  </a:lnTo>
                  <a:lnTo>
                    <a:pt x="426" y="332"/>
                  </a:lnTo>
                  <a:lnTo>
                    <a:pt x="430" y="330"/>
                  </a:lnTo>
                  <a:lnTo>
                    <a:pt x="434" y="328"/>
                  </a:lnTo>
                  <a:lnTo>
                    <a:pt x="436" y="320"/>
                  </a:lnTo>
                  <a:lnTo>
                    <a:pt x="436" y="320"/>
                  </a:lnTo>
                  <a:lnTo>
                    <a:pt x="438" y="320"/>
                  </a:lnTo>
                  <a:lnTo>
                    <a:pt x="444" y="320"/>
                  </a:lnTo>
                  <a:lnTo>
                    <a:pt x="446" y="320"/>
                  </a:lnTo>
                  <a:lnTo>
                    <a:pt x="446" y="320"/>
                  </a:lnTo>
                  <a:lnTo>
                    <a:pt x="448" y="318"/>
                  </a:lnTo>
                  <a:lnTo>
                    <a:pt x="442" y="316"/>
                  </a:lnTo>
                  <a:lnTo>
                    <a:pt x="440" y="314"/>
                  </a:lnTo>
                  <a:lnTo>
                    <a:pt x="440" y="312"/>
                  </a:lnTo>
                  <a:lnTo>
                    <a:pt x="438" y="312"/>
                  </a:lnTo>
                  <a:lnTo>
                    <a:pt x="438" y="306"/>
                  </a:lnTo>
                  <a:lnTo>
                    <a:pt x="440" y="306"/>
                  </a:lnTo>
                  <a:lnTo>
                    <a:pt x="444" y="306"/>
                  </a:lnTo>
                  <a:lnTo>
                    <a:pt x="446" y="306"/>
                  </a:lnTo>
                  <a:lnTo>
                    <a:pt x="446" y="306"/>
                  </a:lnTo>
                  <a:lnTo>
                    <a:pt x="448" y="306"/>
                  </a:lnTo>
                  <a:lnTo>
                    <a:pt x="452" y="306"/>
                  </a:lnTo>
                  <a:lnTo>
                    <a:pt x="454" y="306"/>
                  </a:lnTo>
                  <a:lnTo>
                    <a:pt x="456" y="306"/>
                  </a:lnTo>
                  <a:lnTo>
                    <a:pt x="456" y="306"/>
                  </a:lnTo>
                  <a:lnTo>
                    <a:pt x="458" y="306"/>
                  </a:lnTo>
                  <a:lnTo>
                    <a:pt x="462" y="306"/>
                  </a:lnTo>
                  <a:lnTo>
                    <a:pt x="462" y="304"/>
                  </a:lnTo>
                  <a:lnTo>
                    <a:pt x="468" y="304"/>
                  </a:lnTo>
                  <a:lnTo>
                    <a:pt x="474" y="304"/>
                  </a:lnTo>
                  <a:lnTo>
                    <a:pt x="484" y="302"/>
                  </a:lnTo>
                  <a:lnTo>
                    <a:pt x="486" y="302"/>
                  </a:lnTo>
                  <a:lnTo>
                    <a:pt x="488" y="302"/>
                  </a:lnTo>
                  <a:lnTo>
                    <a:pt x="490" y="302"/>
                  </a:lnTo>
                  <a:lnTo>
                    <a:pt x="490" y="300"/>
                  </a:lnTo>
                  <a:lnTo>
                    <a:pt x="492" y="298"/>
                  </a:lnTo>
                  <a:lnTo>
                    <a:pt x="496" y="298"/>
                  </a:lnTo>
                  <a:lnTo>
                    <a:pt x="506" y="298"/>
                  </a:lnTo>
                  <a:lnTo>
                    <a:pt x="518" y="296"/>
                  </a:lnTo>
                  <a:lnTo>
                    <a:pt x="522" y="296"/>
                  </a:lnTo>
                  <a:lnTo>
                    <a:pt x="528" y="294"/>
                  </a:lnTo>
                  <a:lnTo>
                    <a:pt x="528" y="292"/>
                  </a:lnTo>
                  <a:lnTo>
                    <a:pt x="532" y="292"/>
                  </a:lnTo>
                  <a:lnTo>
                    <a:pt x="536" y="290"/>
                  </a:lnTo>
                  <a:lnTo>
                    <a:pt x="538" y="288"/>
                  </a:lnTo>
                  <a:lnTo>
                    <a:pt x="552" y="292"/>
                  </a:lnTo>
                  <a:lnTo>
                    <a:pt x="556" y="290"/>
                  </a:lnTo>
                  <a:lnTo>
                    <a:pt x="560" y="290"/>
                  </a:lnTo>
                  <a:lnTo>
                    <a:pt x="562" y="290"/>
                  </a:lnTo>
                  <a:lnTo>
                    <a:pt x="564" y="294"/>
                  </a:lnTo>
                  <a:lnTo>
                    <a:pt x="564" y="294"/>
                  </a:lnTo>
                  <a:lnTo>
                    <a:pt x="564" y="296"/>
                  </a:lnTo>
                  <a:lnTo>
                    <a:pt x="568" y="302"/>
                  </a:lnTo>
                  <a:lnTo>
                    <a:pt x="564" y="304"/>
                  </a:lnTo>
                  <a:lnTo>
                    <a:pt x="566" y="306"/>
                  </a:lnTo>
                  <a:lnTo>
                    <a:pt x="570" y="306"/>
                  </a:lnTo>
                  <a:lnTo>
                    <a:pt x="576" y="304"/>
                  </a:lnTo>
                  <a:lnTo>
                    <a:pt x="580" y="302"/>
                  </a:lnTo>
                  <a:lnTo>
                    <a:pt x="588" y="304"/>
                  </a:lnTo>
                  <a:lnTo>
                    <a:pt x="594" y="306"/>
                  </a:lnTo>
                  <a:lnTo>
                    <a:pt x="596" y="308"/>
                  </a:lnTo>
                  <a:lnTo>
                    <a:pt x="594" y="312"/>
                  </a:lnTo>
                  <a:lnTo>
                    <a:pt x="594" y="312"/>
                  </a:lnTo>
                  <a:lnTo>
                    <a:pt x="596" y="314"/>
                  </a:lnTo>
                  <a:lnTo>
                    <a:pt x="598" y="312"/>
                  </a:lnTo>
                  <a:lnTo>
                    <a:pt x="600" y="312"/>
                  </a:lnTo>
                  <a:lnTo>
                    <a:pt x="602" y="312"/>
                  </a:lnTo>
                  <a:lnTo>
                    <a:pt x="606" y="312"/>
                  </a:lnTo>
                  <a:lnTo>
                    <a:pt x="612" y="310"/>
                  </a:lnTo>
                  <a:lnTo>
                    <a:pt x="616" y="310"/>
                  </a:lnTo>
                  <a:lnTo>
                    <a:pt x="618" y="308"/>
                  </a:lnTo>
                  <a:lnTo>
                    <a:pt x="622" y="306"/>
                  </a:lnTo>
                  <a:lnTo>
                    <a:pt x="628" y="304"/>
                  </a:lnTo>
                  <a:lnTo>
                    <a:pt x="632" y="304"/>
                  </a:lnTo>
                  <a:lnTo>
                    <a:pt x="636" y="302"/>
                  </a:lnTo>
                  <a:lnTo>
                    <a:pt x="636" y="304"/>
                  </a:lnTo>
                  <a:lnTo>
                    <a:pt x="636" y="308"/>
                  </a:lnTo>
                  <a:lnTo>
                    <a:pt x="642" y="310"/>
                  </a:lnTo>
                  <a:lnTo>
                    <a:pt x="648" y="312"/>
                  </a:lnTo>
                  <a:lnTo>
                    <a:pt x="656" y="318"/>
                  </a:lnTo>
                  <a:lnTo>
                    <a:pt x="658" y="320"/>
                  </a:lnTo>
                  <a:lnTo>
                    <a:pt x="660" y="322"/>
                  </a:lnTo>
                  <a:lnTo>
                    <a:pt x="664" y="326"/>
                  </a:lnTo>
                  <a:lnTo>
                    <a:pt x="664" y="328"/>
                  </a:lnTo>
                  <a:lnTo>
                    <a:pt x="666" y="330"/>
                  </a:lnTo>
                  <a:lnTo>
                    <a:pt x="668" y="330"/>
                  </a:lnTo>
                  <a:lnTo>
                    <a:pt x="670" y="332"/>
                  </a:lnTo>
                  <a:lnTo>
                    <a:pt x="672" y="336"/>
                  </a:lnTo>
                  <a:lnTo>
                    <a:pt x="674" y="340"/>
                  </a:lnTo>
                  <a:lnTo>
                    <a:pt x="676" y="340"/>
                  </a:lnTo>
                  <a:lnTo>
                    <a:pt x="678" y="344"/>
                  </a:lnTo>
                  <a:lnTo>
                    <a:pt x="680" y="346"/>
                  </a:lnTo>
                  <a:lnTo>
                    <a:pt x="680" y="348"/>
                  </a:lnTo>
                  <a:lnTo>
                    <a:pt x="682" y="348"/>
                  </a:lnTo>
                  <a:lnTo>
                    <a:pt x="682" y="348"/>
                  </a:lnTo>
                  <a:lnTo>
                    <a:pt x="684" y="346"/>
                  </a:lnTo>
                  <a:lnTo>
                    <a:pt x="686" y="344"/>
                  </a:lnTo>
                  <a:lnTo>
                    <a:pt x="690" y="342"/>
                  </a:lnTo>
                  <a:lnTo>
                    <a:pt x="694" y="344"/>
                  </a:lnTo>
                  <a:lnTo>
                    <a:pt x="696" y="344"/>
                  </a:lnTo>
                  <a:lnTo>
                    <a:pt x="696" y="344"/>
                  </a:lnTo>
                  <a:lnTo>
                    <a:pt x="694" y="346"/>
                  </a:lnTo>
                  <a:lnTo>
                    <a:pt x="698" y="348"/>
                  </a:lnTo>
                  <a:lnTo>
                    <a:pt x="706" y="348"/>
                  </a:lnTo>
                  <a:lnTo>
                    <a:pt x="716" y="348"/>
                  </a:lnTo>
                  <a:lnTo>
                    <a:pt x="716" y="348"/>
                  </a:lnTo>
                  <a:lnTo>
                    <a:pt x="720" y="346"/>
                  </a:lnTo>
                  <a:lnTo>
                    <a:pt x="724" y="346"/>
                  </a:lnTo>
                  <a:lnTo>
                    <a:pt x="726" y="346"/>
                  </a:lnTo>
                  <a:lnTo>
                    <a:pt x="732" y="350"/>
                  </a:lnTo>
                  <a:lnTo>
                    <a:pt x="738" y="354"/>
                  </a:lnTo>
                  <a:lnTo>
                    <a:pt x="748" y="364"/>
                  </a:lnTo>
                  <a:lnTo>
                    <a:pt x="758" y="364"/>
                  </a:lnTo>
                  <a:lnTo>
                    <a:pt x="764" y="364"/>
                  </a:lnTo>
                  <a:lnTo>
                    <a:pt x="766" y="362"/>
                  </a:lnTo>
                  <a:lnTo>
                    <a:pt x="768" y="364"/>
                  </a:lnTo>
                  <a:lnTo>
                    <a:pt x="770" y="366"/>
                  </a:lnTo>
                  <a:lnTo>
                    <a:pt x="774" y="370"/>
                  </a:lnTo>
                  <a:lnTo>
                    <a:pt x="782" y="370"/>
                  </a:lnTo>
                  <a:lnTo>
                    <a:pt x="800" y="366"/>
                  </a:lnTo>
                  <a:lnTo>
                    <a:pt x="806" y="362"/>
                  </a:lnTo>
                  <a:lnTo>
                    <a:pt x="806" y="360"/>
                  </a:lnTo>
                  <a:lnTo>
                    <a:pt x="808" y="358"/>
                  </a:lnTo>
                  <a:lnTo>
                    <a:pt x="826" y="352"/>
                  </a:lnTo>
                  <a:lnTo>
                    <a:pt x="840" y="348"/>
                  </a:lnTo>
                  <a:lnTo>
                    <a:pt x="848" y="350"/>
                  </a:lnTo>
                  <a:lnTo>
                    <a:pt x="850" y="350"/>
                  </a:lnTo>
                  <a:lnTo>
                    <a:pt x="856" y="350"/>
                  </a:lnTo>
                  <a:lnTo>
                    <a:pt x="862" y="350"/>
                  </a:lnTo>
                  <a:lnTo>
                    <a:pt x="866" y="352"/>
                  </a:lnTo>
                  <a:lnTo>
                    <a:pt x="866" y="354"/>
                  </a:lnTo>
                  <a:lnTo>
                    <a:pt x="880" y="360"/>
                  </a:lnTo>
                  <a:lnTo>
                    <a:pt x="884" y="358"/>
                  </a:lnTo>
                  <a:lnTo>
                    <a:pt x="886" y="358"/>
                  </a:lnTo>
                  <a:lnTo>
                    <a:pt x="892" y="358"/>
                  </a:lnTo>
                  <a:lnTo>
                    <a:pt x="902" y="360"/>
                  </a:lnTo>
                  <a:lnTo>
                    <a:pt x="906" y="362"/>
                  </a:lnTo>
                  <a:lnTo>
                    <a:pt x="918" y="356"/>
                  </a:lnTo>
                  <a:lnTo>
                    <a:pt x="918" y="352"/>
                  </a:lnTo>
                  <a:lnTo>
                    <a:pt x="916" y="350"/>
                  </a:lnTo>
                  <a:lnTo>
                    <a:pt x="914" y="348"/>
                  </a:lnTo>
                  <a:lnTo>
                    <a:pt x="912" y="346"/>
                  </a:lnTo>
                  <a:lnTo>
                    <a:pt x="912" y="342"/>
                  </a:lnTo>
                  <a:lnTo>
                    <a:pt x="918" y="336"/>
                  </a:lnTo>
                  <a:lnTo>
                    <a:pt x="922" y="336"/>
                  </a:lnTo>
                  <a:lnTo>
                    <a:pt x="926" y="330"/>
                  </a:lnTo>
                  <a:lnTo>
                    <a:pt x="932" y="334"/>
                  </a:lnTo>
                  <a:lnTo>
                    <a:pt x="940" y="336"/>
                  </a:lnTo>
                  <a:lnTo>
                    <a:pt x="958" y="338"/>
                  </a:lnTo>
                  <a:lnTo>
                    <a:pt x="966" y="340"/>
                  </a:lnTo>
                  <a:lnTo>
                    <a:pt x="968" y="342"/>
                  </a:lnTo>
                  <a:lnTo>
                    <a:pt x="968" y="344"/>
                  </a:lnTo>
                  <a:lnTo>
                    <a:pt x="970" y="350"/>
                  </a:lnTo>
                  <a:lnTo>
                    <a:pt x="972" y="352"/>
                  </a:lnTo>
                  <a:lnTo>
                    <a:pt x="978" y="354"/>
                  </a:lnTo>
                  <a:lnTo>
                    <a:pt x="992" y="356"/>
                  </a:lnTo>
                  <a:lnTo>
                    <a:pt x="996" y="354"/>
                  </a:lnTo>
                  <a:lnTo>
                    <a:pt x="1004" y="354"/>
                  </a:lnTo>
                  <a:lnTo>
                    <a:pt x="1026" y="354"/>
                  </a:lnTo>
                  <a:lnTo>
                    <a:pt x="1030" y="356"/>
                  </a:lnTo>
                  <a:lnTo>
                    <a:pt x="1032" y="358"/>
                  </a:lnTo>
                  <a:lnTo>
                    <a:pt x="1044" y="360"/>
                  </a:lnTo>
                  <a:lnTo>
                    <a:pt x="1042" y="362"/>
                  </a:lnTo>
                  <a:lnTo>
                    <a:pt x="1046" y="364"/>
                  </a:lnTo>
                  <a:lnTo>
                    <a:pt x="1052" y="368"/>
                  </a:lnTo>
                  <a:lnTo>
                    <a:pt x="1058" y="366"/>
                  </a:lnTo>
                  <a:lnTo>
                    <a:pt x="1064" y="368"/>
                  </a:lnTo>
                  <a:lnTo>
                    <a:pt x="1066" y="368"/>
                  </a:lnTo>
                  <a:lnTo>
                    <a:pt x="1070" y="370"/>
                  </a:lnTo>
                  <a:lnTo>
                    <a:pt x="1078" y="370"/>
                  </a:lnTo>
                  <a:lnTo>
                    <a:pt x="1082" y="368"/>
                  </a:lnTo>
                  <a:lnTo>
                    <a:pt x="1090" y="366"/>
                  </a:lnTo>
                  <a:lnTo>
                    <a:pt x="1098" y="364"/>
                  </a:lnTo>
                  <a:lnTo>
                    <a:pt x="1102" y="364"/>
                  </a:lnTo>
                  <a:lnTo>
                    <a:pt x="1104" y="366"/>
                  </a:lnTo>
                  <a:lnTo>
                    <a:pt x="1110" y="362"/>
                  </a:lnTo>
                  <a:lnTo>
                    <a:pt x="1116" y="358"/>
                  </a:lnTo>
                  <a:lnTo>
                    <a:pt x="1122" y="356"/>
                  </a:lnTo>
                  <a:lnTo>
                    <a:pt x="1130" y="356"/>
                  </a:lnTo>
                  <a:lnTo>
                    <a:pt x="1134" y="356"/>
                  </a:lnTo>
                  <a:lnTo>
                    <a:pt x="1140" y="360"/>
                  </a:lnTo>
                  <a:lnTo>
                    <a:pt x="1144" y="360"/>
                  </a:lnTo>
                  <a:lnTo>
                    <a:pt x="1148" y="358"/>
                  </a:lnTo>
                  <a:lnTo>
                    <a:pt x="1156" y="360"/>
                  </a:lnTo>
                  <a:lnTo>
                    <a:pt x="1172" y="364"/>
                  </a:lnTo>
                  <a:lnTo>
                    <a:pt x="1180" y="360"/>
                  </a:lnTo>
                  <a:lnTo>
                    <a:pt x="1188" y="358"/>
                  </a:lnTo>
                  <a:lnTo>
                    <a:pt x="1190" y="354"/>
                  </a:lnTo>
                  <a:lnTo>
                    <a:pt x="1188" y="354"/>
                  </a:lnTo>
                  <a:lnTo>
                    <a:pt x="1188" y="354"/>
                  </a:lnTo>
                  <a:lnTo>
                    <a:pt x="1190" y="350"/>
                  </a:lnTo>
                  <a:lnTo>
                    <a:pt x="1194" y="346"/>
                  </a:lnTo>
                  <a:lnTo>
                    <a:pt x="1200" y="338"/>
                  </a:lnTo>
                  <a:lnTo>
                    <a:pt x="1204" y="336"/>
                  </a:lnTo>
                  <a:lnTo>
                    <a:pt x="1208" y="332"/>
                  </a:lnTo>
                  <a:lnTo>
                    <a:pt x="1208" y="328"/>
                  </a:lnTo>
                  <a:lnTo>
                    <a:pt x="1206" y="326"/>
                  </a:lnTo>
                  <a:lnTo>
                    <a:pt x="1202" y="324"/>
                  </a:lnTo>
                  <a:lnTo>
                    <a:pt x="1200" y="324"/>
                  </a:lnTo>
                  <a:lnTo>
                    <a:pt x="1200" y="322"/>
                  </a:lnTo>
                  <a:lnTo>
                    <a:pt x="1210" y="316"/>
                  </a:lnTo>
                  <a:lnTo>
                    <a:pt x="1214" y="316"/>
                  </a:lnTo>
                  <a:lnTo>
                    <a:pt x="1218" y="316"/>
                  </a:lnTo>
                  <a:lnTo>
                    <a:pt x="1224" y="314"/>
                  </a:lnTo>
                  <a:lnTo>
                    <a:pt x="1230" y="314"/>
                  </a:lnTo>
                  <a:lnTo>
                    <a:pt x="1244" y="312"/>
                  </a:lnTo>
                  <a:lnTo>
                    <a:pt x="1260" y="316"/>
                  </a:lnTo>
                  <a:lnTo>
                    <a:pt x="1262" y="318"/>
                  </a:lnTo>
                  <a:lnTo>
                    <a:pt x="1266" y="318"/>
                  </a:lnTo>
                  <a:lnTo>
                    <a:pt x="1272" y="320"/>
                  </a:lnTo>
                  <a:lnTo>
                    <a:pt x="1276" y="322"/>
                  </a:lnTo>
                  <a:lnTo>
                    <a:pt x="1280" y="328"/>
                  </a:lnTo>
                  <a:lnTo>
                    <a:pt x="1282" y="332"/>
                  </a:lnTo>
                  <a:lnTo>
                    <a:pt x="1286" y="336"/>
                  </a:lnTo>
                  <a:lnTo>
                    <a:pt x="1292" y="348"/>
                  </a:lnTo>
                  <a:lnTo>
                    <a:pt x="1294" y="350"/>
                  </a:lnTo>
                  <a:lnTo>
                    <a:pt x="1294" y="352"/>
                  </a:lnTo>
                  <a:lnTo>
                    <a:pt x="1292" y="352"/>
                  </a:lnTo>
                  <a:lnTo>
                    <a:pt x="1296" y="356"/>
                  </a:lnTo>
                  <a:lnTo>
                    <a:pt x="1296" y="358"/>
                  </a:lnTo>
                  <a:lnTo>
                    <a:pt x="1296" y="362"/>
                  </a:lnTo>
                  <a:lnTo>
                    <a:pt x="1302" y="364"/>
                  </a:lnTo>
                  <a:lnTo>
                    <a:pt x="1308" y="364"/>
                  </a:lnTo>
                  <a:lnTo>
                    <a:pt x="1314" y="366"/>
                  </a:lnTo>
                  <a:lnTo>
                    <a:pt x="1322" y="366"/>
                  </a:lnTo>
                  <a:lnTo>
                    <a:pt x="1324" y="368"/>
                  </a:lnTo>
                  <a:lnTo>
                    <a:pt x="1328" y="372"/>
                  </a:lnTo>
                  <a:lnTo>
                    <a:pt x="1332" y="374"/>
                  </a:lnTo>
                  <a:lnTo>
                    <a:pt x="1334" y="376"/>
                  </a:lnTo>
                  <a:lnTo>
                    <a:pt x="1334" y="376"/>
                  </a:lnTo>
                  <a:lnTo>
                    <a:pt x="1334" y="376"/>
                  </a:lnTo>
                  <a:lnTo>
                    <a:pt x="1338" y="384"/>
                  </a:lnTo>
                  <a:lnTo>
                    <a:pt x="1342" y="388"/>
                  </a:lnTo>
                  <a:lnTo>
                    <a:pt x="1346" y="388"/>
                  </a:lnTo>
                  <a:lnTo>
                    <a:pt x="1348" y="388"/>
                  </a:lnTo>
                  <a:lnTo>
                    <a:pt x="1348" y="388"/>
                  </a:lnTo>
                  <a:lnTo>
                    <a:pt x="1360" y="388"/>
                  </a:lnTo>
                  <a:lnTo>
                    <a:pt x="1366" y="384"/>
                  </a:lnTo>
                  <a:lnTo>
                    <a:pt x="1370" y="382"/>
                  </a:lnTo>
                  <a:lnTo>
                    <a:pt x="1386" y="380"/>
                  </a:lnTo>
                  <a:lnTo>
                    <a:pt x="1388" y="380"/>
                  </a:lnTo>
                  <a:lnTo>
                    <a:pt x="1390" y="382"/>
                  </a:lnTo>
                  <a:lnTo>
                    <a:pt x="1388" y="388"/>
                  </a:lnTo>
                  <a:lnTo>
                    <a:pt x="1388" y="390"/>
                  </a:lnTo>
                  <a:lnTo>
                    <a:pt x="1386" y="392"/>
                  </a:lnTo>
                  <a:lnTo>
                    <a:pt x="1384" y="392"/>
                  </a:lnTo>
                  <a:lnTo>
                    <a:pt x="1382" y="394"/>
                  </a:lnTo>
                  <a:lnTo>
                    <a:pt x="1380" y="400"/>
                  </a:lnTo>
                  <a:lnTo>
                    <a:pt x="1378" y="406"/>
                  </a:lnTo>
                  <a:lnTo>
                    <a:pt x="1374" y="412"/>
                  </a:lnTo>
                  <a:lnTo>
                    <a:pt x="1372" y="416"/>
                  </a:lnTo>
                  <a:lnTo>
                    <a:pt x="1368" y="419"/>
                  </a:lnTo>
                  <a:lnTo>
                    <a:pt x="1368" y="421"/>
                  </a:lnTo>
                  <a:lnTo>
                    <a:pt x="1364" y="421"/>
                  </a:lnTo>
                  <a:lnTo>
                    <a:pt x="1354" y="419"/>
                  </a:lnTo>
                  <a:lnTo>
                    <a:pt x="1348" y="421"/>
                  </a:lnTo>
                  <a:lnTo>
                    <a:pt x="1342" y="425"/>
                  </a:lnTo>
                  <a:lnTo>
                    <a:pt x="1344" y="435"/>
                  </a:lnTo>
                  <a:lnTo>
                    <a:pt x="1344" y="435"/>
                  </a:lnTo>
                  <a:lnTo>
                    <a:pt x="1344" y="439"/>
                  </a:lnTo>
                  <a:lnTo>
                    <a:pt x="1344" y="441"/>
                  </a:lnTo>
                  <a:lnTo>
                    <a:pt x="1344" y="443"/>
                  </a:lnTo>
                  <a:lnTo>
                    <a:pt x="1344" y="447"/>
                  </a:lnTo>
                  <a:lnTo>
                    <a:pt x="1342" y="449"/>
                  </a:lnTo>
                  <a:lnTo>
                    <a:pt x="1342" y="449"/>
                  </a:lnTo>
                  <a:lnTo>
                    <a:pt x="1340" y="449"/>
                  </a:lnTo>
                  <a:lnTo>
                    <a:pt x="1336" y="451"/>
                  </a:lnTo>
                  <a:lnTo>
                    <a:pt x="1334" y="453"/>
                  </a:lnTo>
                  <a:lnTo>
                    <a:pt x="1334" y="453"/>
                  </a:lnTo>
                  <a:lnTo>
                    <a:pt x="1336" y="455"/>
                  </a:lnTo>
                  <a:lnTo>
                    <a:pt x="1336" y="457"/>
                  </a:lnTo>
                  <a:lnTo>
                    <a:pt x="1340" y="455"/>
                  </a:lnTo>
                  <a:lnTo>
                    <a:pt x="1344" y="453"/>
                  </a:lnTo>
                  <a:lnTo>
                    <a:pt x="1348" y="447"/>
                  </a:lnTo>
                  <a:lnTo>
                    <a:pt x="1354" y="445"/>
                  </a:lnTo>
                  <a:lnTo>
                    <a:pt x="1358" y="447"/>
                  </a:lnTo>
                  <a:lnTo>
                    <a:pt x="1358" y="449"/>
                  </a:lnTo>
                  <a:lnTo>
                    <a:pt x="1362" y="449"/>
                  </a:lnTo>
                  <a:lnTo>
                    <a:pt x="1366" y="451"/>
                  </a:lnTo>
                  <a:lnTo>
                    <a:pt x="1370" y="453"/>
                  </a:lnTo>
                  <a:lnTo>
                    <a:pt x="1376" y="451"/>
                  </a:lnTo>
                  <a:lnTo>
                    <a:pt x="1390" y="445"/>
                  </a:lnTo>
                  <a:lnTo>
                    <a:pt x="1398" y="439"/>
                  </a:lnTo>
                  <a:lnTo>
                    <a:pt x="1398" y="437"/>
                  </a:lnTo>
                  <a:lnTo>
                    <a:pt x="1404" y="431"/>
                  </a:lnTo>
                  <a:lnTo>
                    <a:pt x="1410" y="425"/>
                  </a:lnTo>
                  <a:lnTo>
                    <a:pt x="1416" y="421"/>
                  </a:lnTo>
                  <a:lnTo>
                    <a:pt x="1422" y="416"/>
                  </a:lnTo>
                  <a:lnTo>
                    <a:pt x="1428" y="412"/>
                  </a:lnTo>
                  <a:lnTo>
                    <a:pt x="1434" y="408"/>
                  </a:lnTo>
                  <a:lnTo>
                    <a:pt x="1434" y="406"/>
                  </a:lnTo>
                  <a:lnTo>
                    <a:pt x="1436" y="400"/>
                  </a:lnTo>
                  <a:lnTo>
                    <a:pt x="1440" y="396"/>
                  </a:lnTo>
                  <a:lnTo>
                    <a:pt x="1452" y="384"/>
                  </a:lnTo>
                  <a:lnTo>
                    <a:pt x="1456" y="382"/>
                  </a:lnTo>
                  <a:lnTo>
                    <a:pt x="1460" y="378"/>
                  </a:lnTo>
                  <a:lnTo>
                    <a:pt x="1462" y="368"/>
                  </a:lnTo>
                  <a:lnTo>
                    <a:pt x="1464" y="364"/>
                  </a:lnTo>
                  <a:lnTo>
                    <a:pt x="1464" y="362"/>
                  </a:lnTo>
                  <a:lnTo>
                    <a:pt x="1464" y="358"/>
                  </a:lnTo>
                  <a:lnTo>
                    <a:pt x="1464" y="352"/>
                  </a:lnTo>
                  <a:lnTo>
                    <a:pt x="1464" y="350"/>
                  </a:lnTo>
                  <a:lnTo>
                    <a:pt x="1464" y="346"/>
                  </a:lnTo>
                  <a:lnTo>
                    <a:pt x="1468" y="338"/>
                  </a:lnTo>
                  <a:lnTo>
                    <a:pt x="1470" y="338"/>
                  </a:lnTo>
                  <a:lnTo>
                    <a:pt x="1474" y="334"/>
                  </a:lnTo>
                  <a:lnTo>
                    <a:pt x="1474" y="328"/>
                  </a:lnTo>
                  <a:lnTo>
                    <a:pt x="1472" y="322"/>
                  </a:lnTo>
                  <a:lnTo>
                    <a:pt x="1474" y="318"/>
                  </a:lnTo>
                  <a:lnTo>
                    <a:pt x="1476" y="316"/>
                  </a:lnTo>
                  <a:lnTo>
                    <a:pt x="1460" y="308"/>
                  </a:lnTo>
                  <a:lnTo>
                    <a:pt x="1452" y="304"/>
                  </a:lnTo>
                  <a:lnTo>
                    <a:pt x="1440" y="304"/>
                  </a:lnTo>
                  <a:lnTo>
                    <a:pt x="1438" y="314"/>
                  </a:lnTo>
                  <a:lnTo>
                    <a:pt x="1436" y="314"/>
                  </a:lnTo>
                  <a:lnTo>
                    <a:pt x="1430" y="312"/>
                  </a:lnTo>
                  <a:lnTo>
                    <a:pt x="1424" y="312"/>
                  </a:lnTo>
                  <a:lnTo>
                    <a:pt x="1426" y="308"/>
                  </a:lnTo>
                  <a:lnTo>
                    <a:pt x="1426" y="304"/>
                  </a:lnTo>
                  <a:lnTo>
                    <a:pt x="1420" y="304"/>
                  </a:lnTo>
                  <a:lnTo>
                    <a:pt x="1422" y="306"/>
                  </a:lnTo>
                  <a:lnTo>
                    <a:pt x="1422" y="308"/>
                  </a:lnTo>
                  <a:lnTo>
                    <a:pt x="1416" y="310"/>
                  </a:lnTo>
                  <a:lnTo>
                    <a:pt x="1414" y="310"/>
                  </a:lnTo>
                  <a:lnTo>
                    <a:pt x="1414" y="306"/>
                  </a:lnTo>
                  <a:lnTo>
                    <a:pt x="1414" y="298"/>
                  </a:lnTo>
                  <a:lnTo>
                    <a:pt x="1410" y="298"/>
                  </a:lnTo>
                  <a:lnTo>
                    <a:pt x="1406" y="300"/>
                  </a:lnTo>
                  <a:lnTo>
                    <a:pt x="1402" y="298"/>
                  </a:lnTo>
                  <a:lnTo>
                    <a:pt x="1396" y="298"/>
                  </a:lnTo>
                  <a:lnTo>
                    <a:pt x="1400" y="292"/>
                  </a:lnTo>
                  <a:lnTo>
                    <a:pt x="1410" y="288"/>
                  </a:lnTo>
                  <a:lnTo>
                    <a:pt x="1424" y="280"/>
                  </a:lnTo>
                  <a:lnTo>
                    <a:pt x="1432" y="276"/>
                  </a:lnTo>
                  <a:lnTo>
                    <a:pt x="1434" y="274"/>
                  </a:lnTo>
                  <a:lnTo>
                    <a:pt x="1434" y="272"/>
                  </a:lnTo>
                  <a:lnTo>
                    <a:pt x="1450" y="264"/>
                  </a:lnTo>
                  <a:lnTo>
                    <a:pt x="1456" y="260"/>
                  </a:lnTo>
                  <a:lnTo>
                    <a:pt x="1464" y="256"/>
                  </a:lnTo>
                  <a:lnTo>
                    <a:pt x="1466" y="252"/>
                  </a:lnTo>
                  <a:lnTo>
                    <a:pt x="1468" y="250"/>
                  </a:lnTo>
                  <a:lnTo>
                    <a:pt x="1470" y="250"/>
                  </a:lnTo>
                  <a:lnTo>
                    <a:pt x="1474" y="248"/>
                  </a:lnTo>
                  <a:lnTo>
                    <a:pt x="1484" y="242"/>
                  </a:lnTo>
                  <a:lnTo>
                    <a:pt x="1490" y="238"/>
                  </a:lnTo>
                  <a:lnTo>
                    <a:pt x="1500" y="238"/>
                  </a:lnTo>
                  <a:lnTo>
                    <a:pt x="1510" y="236"/>
                  </a:lnTo>
                  <a:lnTo>
                    <a:pt x="1514" y="238"/>
                  </a:lnTo>
                  <a:lnTo>
                    <a:pt x="1518" y="238"/>
                  </a:lnTo>
                  <a:lnTo>
                    <a:pt x="1516" y="238"/>
                  </a:lnTo>
                  <a:lnTo>
                    <a:pt x="1522" y="238"/>
                  </a:lnTo>
                  <a:lnTo>
                    <a:pt x="1526" y="236"/>
                  </a:lnTo>
                  <a:lnTo>
                    <a:pt x="1528" y="236"/>
                  </a:lnTo>
                  <a:lnTo>
                    <a:pt x="1530" y="236"/>
                  </a:lnTo>
                  <a:lnTo>
                    <a:pt x="1534" y="240"/>
                  </a:lnTo>
                  <a:lnTo>
                    <a:pt x="1540" y="238"/>
                  </a:lnTo>
                  <a:lnTo>
                    <a:pt x="1550" y="238"/>
                  </a:lnTo>
                  <a:lnTo>
                    <a:pt x="1566" y="238"/>
                  </a:lnTo>
                  <a:lnTo>
                    <a:pt x="1572" y="238"/>
                  </a:lnTo>
                  <a:lnTo>
                    <a:pt x="1574" y="234"/>
                  </a:lnTo>
                  <a:lnTo>
                    <a:pt x="1582" y="232"/>
                  </a:lnTo>
                  <a:lnTo>
                    <a:pt x="1588" y="234"/>
                  </a:lnTo>
                  <a:lnTo>
                    <a:pt x="1598" y="234"/>
                  </a:lnTo>
                  <a:lnTo>
                    <a:pt x="1604" y="234"/>
                  </a:lnTo>
                  <a:lnTo>
                    <a:pt x="1614" y="238"/>
                  </a:lnTo>
                  <a:lnTo>
                    <a:pt x="1616" y="240"/>
                  </a:lnTo>
                  <a:lnTo>
                    <a:pt x="1614" y="240"/>
                  </a:lnTo>
                  <a:lnTo>
                    <a:pt x="1606" y="240"/>
                  </a:lnTo>
                  <a:lnTo>
                    <a:pt x="1600" y="240"/>
                  </a:lnTo>
                  <a:lnTo>
                    <a:pt x="1602" y="244"/>
                  </a:lnTo>
                  <a:lnTo>
                    <a:pt x="1606" y="244"/>
                  </a:lnTo>
                  <a:lnTo>
                    <a:pt x="1610" y="244"/>
                  </a:lnTo>
                  <a:lnTo>
                    <a:pt x="1622" y="244"/>
                  </a:lnTo>
                  <a:lnTo>
                    <a:pt x="1624" y="244"/>
                  </a:lnTo>
                  <a:lnTo>
                    <a:pt x="1628" y="240"/>
                  </a:lnTo>
                  <a:lnTo>
                    <a:pt x="1630" y="238"/>
                  </a:lnTo>
                  <a:lnTo>
                    <a:pt x="1636" y="238"/>
                  </a:lnTo>
                  <a:lnTo>
                    <a:pt x="1636" y="238"/>
                  </a:lnTo>
                  <a:lnTo>
                    <a:pt x="1642" y="242"/>
                  </a:lnTo>
                  <a:lnTo>
                    <a:pt x="1654" y="240"/>
                  </a:lnTo>
                  <a:lnTo>
                    <a:pt x="1654" y="238"/>
                  </a:lnTo>
                  <a:lnTo>
                    <a:pt x="1650" y="236"/>
                  </a:lnTo>
                  <a:lnTo>
                    <a:pt x="1644" y="236"/>
                  </a:lnTo>
                  <a:lnTo>
                    <a:pt x="1640" y="232"/>
                  </a:lnTo>
                  <a:lnTo>
                    <a:pt x="1642" y="230"/>
                  </a:lnTo>
                  <a:lnTo>
                    <a:pt x="1650" y="226"/>
                  </a:lnTo>
                  <a:lnTo>
                    <a:pt x="1656" y="222"/>
                  </a:lnTo>
                  <a:lnTo>
                    <a:pt x="1670" y="214"/>
                  </a:lnTo>
                  <a:lnTo>
                    <a:pt x="1672" y="210"/>
                  </a:lnTo>
                  <a:lnTo>
                    <a:pt x="1676" y="208"/>
                  </a:lnTo>
                  <a:lnTo>
                    <a:pt x="1684" y="206"/>
                  </a:lnTo>
                  <a:lnTo>
                    <a:pt x="1692" y="206"/>
                  </a:lnTo>
                  <a:lnTo>
                    <a:pt x="1700" y="206"/>
                  </a:lnTo>
                  <a:lnTo>
                    <a:pt x="1710" y="206"/>
                  </a:lnTo>
                  <a:lnTo>
                    <a:pt x="1718" y="204"/>
                  </a:lnTo>
                  <a:lnTo>
                    <a:pt x="1720" y="204"/>
                  </a:lnTo>
                  <a:lnTo>
                    <a:pt x="1720" y="206"/>
                  </a:lnTo>
                  <a:lnTo>
                    <a:pt x="1718" y="210"/>
                  </a:lnTo>
                  <a:lnTo>
                    <a:pt x="1716" y="210"/>
                  </a:lnTo>
                  <a:lnTo>
                    <a:pt x="1714" y="212"/>
                  </a:lnTo>
                  <a:lnTo>
                    <a:pt x="1716" y="218"/>
                  </a:lnTo>
                  <a:lnTo>
                    <a:pt x="1718" y="222"/>
                  </a:lnTo>
                  <a:lnTo>
                    <a:pt x="1720" y="220"/>
                  </a:lnTo>
                  <a:lnTo>
                    <a:pt x="1730" y="216"/>
                  </a:lnTo>
                  <a:lnTo>
                    <a:pt x="1746" y="208"/>
                  </a:lnTo>
                  <a:lnTo>
                    <a:pt x="1752" y="206"/>
                  </a:lnTo>
                  <a:lnTo>
                    <a:pt x="1754" y="204"/>
                  </a:lnTo>
                  <a:lnTo>
                    <a:pt x="1756" y="200"/>
                  </a:lnTo>
                  <a:lnTo>
                    <a:pt x="1760" y="196"/>
                  </a:lnTo>
                  <a:lnTo>
                    <a:pt x="1770" y="194"/>
                  </a:lnTo>
                  <a:lnTo>
                    <a:pt x="1784" y="196"/>
                  </a:lnTo>
                  <a:lnTo>
                    <a:pt x="1788" y="198"/>
                  </a:lnTo>
                  <a:lnTo>
                    <a:pt x="1782" y="198"/>
                  </a:lnTo>
                  <a:lnTo>
                    <a:pt x="1774" y="198"/>
                  </a:lnTo>
                  <a:lnTo>
                    <a:pt x="1768" y="202"/>
                  </a:lnTo>
                  <a:lnTo>
                    <a:pt x="1770" y="204"/>
                  </a:lnTo>
                  <a:lnTo>
                    <a:pt x="1768" y="208"/>
                  </a:lnTo>
                  <a:lnTo>
                    <a:pt x="1766" y="214"/>
                  </a:lnTo>
                  <a:lnTo>
                    <a:pt x="1764" y="218"/>
                  </a:lnTo>
                  <a:lnTo>
                    <a:pt x="1758" y="218"/>
                  </a:lnTo>
                  <a:lnTo>
                    <a:pt x="1752" y="220"/>
                  </a:lnTo>
                  <a:lnTo>
                    <a:pt x="1744" y="222"/>
                  </a:lnTo>
                  <a:lnTo>
                    <a:pt x="1742" y="226"/>
                  </a:lnTo>
                  <a:lnTo>
                    <a:pt x="1740" y="228"/>
                  </a:lnTo>
                  <a:lnTo>
                    <a:pt x="1732" y="232"/>
                  </a:lnTo>
                  <a:lnTo>
                    <a:pt x="1718" y="238"/>
                  </a:lnTo>
                  <a:lnTo>
                    <a:pt x="1712" y="242"/>
                  </a:lnTo>
                  <a:lnTo>
                    <a:pt x="1710" y="246"/>
                  </a:lnTo>
                  <a:lnTo>
                    <a:pt x="1694" y="254"/>
                  </a:lnTo>
                  <a:lnTo>
                    <a:pt x="1682" y="258"/>
                  </a:lnTo>
                  <a:lnTo>
                    <a:pt x="1678" y="262"/>
                  </a:lnTo>
                  <a:lnTo>
                    <a:pt x="1674" y="266"/>
                  </a:lnTo>
                  <a:lnTo>
                    <a:pt x="1670" y="268"/>
                  </a:lnTo>
                  <a:lnTo>
                    <a:pt x="1666" y="270"/>
                  </a:lnTo>
                  <a:lnTo>
                    <a:pt x="1662" y="274"/>
                  </a:lnTo>
                  <a:lnTo>
                    <a:pt x="1660" y="282"/>
                  </a:lnTo>
                  <a:lnTo>
                    <a:pt x="1658" y="290"/>
                  </a:lnTo>
                  <a:lnTo>
                    <a:pt x="1660" y="296"/>
                  </a:lnTo>
                  <a:lnTo>
                    <a:pt x="1664" y="310"/>
                  </a:lnTo>
                  <a:lnTo>
                    <a:pt x="1668" y="328"/>
                  </a:lnTo>
                  <a:lnTo>
                    <a:pt x="1672" y="334"/>
                  </a:lnTo>
                  <a:lnTo>
                    <a:pt x="1672" y="340"/>
                  </a:lnTo>
                  <a:lnTo>
                    <a:pt x="1674" y="346"/>
                  </a:lnTo>
                  <a:lnTo>
                    <a:pt x="1696" y="324"/>
                  </a:lnTo>
                  <a:lnTo>
                    <a:pt x="1698" y="322"/>
                  </a:lnTo>
                  <a:lnTo>
                    <a:pt x="1698" y="320"/>
                  </a:lnTo>
                  <a:lnTo>
                    <a:pt x="1708" y="316"/>
                  </a:lnTo>
                  <a:lnTo>
                    <a:pt x="1712" y="316"/>
                  </a:lnTo>
                  <a:lnTo>
                    <a:pt x="1714" y="314"/>
                  </a:lnTo>
                  <a:lnTo>
                    <a:pt x="1716" y="306"/>
                  </a:lnTo>
                  <a:lnTo>
                    <a:pt x="1722" y="302"/>
                  </a:lnTo>
                  <a:lnTo>
                    <a:pt x="1728" y="300"/>
                  </a:lnTo>
                  <a:lnTo>
                    <a:pt x="1732" y="300"/>
                  </a:lnTo>
                  <a:lnTo>
                    <a:pt x="1732" y="300"/>
                  </a:lnTo>
                  <a:lnTo>
                    <a:pt x="1736" y="300"/>
                  </a:lnTo>
                  <a:lnTo>
                    <a:pt x="1740" y="300"/>
                  </a:lnTo>
                  <a:lnTo>
                    <a:pt x="1744" y="296"/>
                  </a:lnTo>
                  <a:lnTo>
                    <a:pt x="1742" y="294"/>
                  </a:lnTo>
                  <a:lnTo>
                    <a:pt x="1740" y="292"/>
                  </a:lnTo>
                  <a:lnTo>
                    <a:pt x="1738" y="290"/>
                  </a:lnTo>
                  <a:lnTo>
                    <a:pt x="1742" y="282"/>
                  </a:lnTo>
                  <a:lnTo>
                    <a:pt x="1744" y="280"/>
                  </a:lnTo>
                  <a:lnTo>
                    <a:pt x="1748" y="278"/>
                  </a:lnTo>
                  <a:lnTo>
                    <a:pt x="1750" y="278"/>
                  </a:lnTo>
                  <a:lnTo>
                    <a:pt x="1754" y="280"/>
                  </a:lnTo>
                  <a:lnTo>
                    <a:pt x="1760" y="278"/>
                  </a:lnTo>
                  <a:lnTo>
                    <a:pt x="1758" y="272"/>
                  </a:lnTo>
                  <a:lnTo>
                    <a:pt x="1754" y="272"/>
                  </a:lnTo>
                  <a:lnTo>
                    <a:pt x="1752" y="270"/>
                  </a:lnTo>
                  <a:lnTo>
                    <a:pt x="1752" y="264"/>
                  </a:lnTo>
                  <a:lnTo>
                    <a:pt x="1752" y="262"/>
                  </a:lnTo>
                  <a:lnTo>
                    <a:pt x="1758" y="260"/>
                  </a:lnTo>
                  <a:lnTo>
                    <a:pt x="1758" y="258"/>
                  </a:lnTo>
                  <a:lnTo>
                    <a:pt x="1754" y="256"/>
                  </a:lnTo>
                  <a:lnTo>
                    <a:pt x="1748" y="256"/>
                  </a:lnTo>
                  <a:lnTo>
                    <a:pt x="1746" y="260"/>
                  </a:lnTo>
                  <a:lnTo>
                    <a:pt x="1746" y="258"/>
                  </a:lnTo>
                  <a:lnTo>
                    <a:pt x="1744" y="256"/>
                  </a:lnTo>
                  <a:lnTo>
                    <a:pt x="1742" y="252"/>
                  </a:lnTo>
                  <a:lnTo>
                    <a:pt x="1754" y="242"/>
                  </a:lnTo>
                  <a:lnTo>
                    <a:pt x="1758" y="238"/>
                  </a:lnTo>
                  <a:lnTo>
                    <a:pt x="1760" y="234"/>
                  </a:lnTo>
                  <a:lnTo>
                    <a:pt x="1760" y="232"/>
                  </a:lnTo>
                  <a:lnTo>
                    <a:pt x="1764" y="228"/>
                  </a:lnTo>
                  <a:lnTo>
                    <a:pt x="1768" y="228"/>
                  </a:lnTo>
                  <a:lnTo>
                    <a:pt x="1776" y="230"/>
                  </a:lnTo>
                  <a:lnTo>
                    <a:pt x="1780" y="230"/>
                  </a:lnTo>
                  <a:lnTo>
                    <a:pt x="1786" y="228"/>
                  </a:lnTo>
                  <a:lnTo>
                    <a:pt x="1794" y="224"/>
                  </a:lnTo>
                  <a:lnTo>
                    <a:pt x="1794" y="224"/>
                  </a:lnTo>
                  <a:lnTo>
                    <a:pt x="1798" y="222"/>
                  </a:lnTo>
                  <a:lnTo>
                    <a:pt x="1796" y="230"/>
                  </a:lnTo>
                  <a:lnTo>
                    <a:pt x="1796" y="232"/>
                  </a:lnTo>
                  <a:lnTo>
                    <a:pt x="1798" y="230"/>
                  </a:lnTo>
                  <a:lnTo>
                    <a:pt x="1814" y="224"/>
                  </a:lnTo>
                  <a:lnTo>
                    <a:pt x="1830" y="222"/>
                  </a:lnTo>
                  <a:lnTo>
                    <a:pt x="1838" y="222"/>
                  </a:lnTo>
                  <a:lnTo>
                    <a:pt x="1842" y="224"/>
                  </a:lnTo>
                  <a:lnTo>
                    <a:pt x="1842" y="226"/>
                  </a:lnTo>
                  <a:lnTo>
                    <a:pt x="1848" y="230"/>
                  </a:lnTo>
                  <a:lnTo>
                    <a:pt x="1852" y="226"/>
                  </a:lnTo>
                  <a:lnTo>
                    <a:pt x="1860" y="222"/>
                  </a:lnTo>
                  <a:lnTo>
                    <a:pt x="1868" y="218"/>
                  </a:lnTo>
                  <a:lnTo>
                    <a:pt x="1874" y="218"/>
                  </a:lnTo>
                  <a:lnTo>
                    <a:pt x="1878" y="216"/>
                  </a:lnTo>
                  <a:lnTo>
                    <a:pt x="1876" y="214"/>
                  </a:lnTo>
                  <a:lnTo>
                    <a:pt x="1882" y="212"/>
                  </a:lnTo>
                  <a:lnTo>
                    <a:pt x="1888" y="210"/>
                  </a:lnTo>
                  <a:lnTo>
                    <a:pt x="1894" y="206"/>
                  </a:lnTo>
                  <a:lnTo>
                    <a:pt x="1900" y="206"/>
                  </a:lnTo>
                  <a:lnTo>
                    <a:pt x="1902" y="206"/>
                  </a:lnTo>
                  <a:lnTo>
                    <a:pt x="1916" y="202"/>
                  </a:lnTo>
                  <a:lnTo>
                    <a:pt x="1928" y="198"/>
                  </a:lnTo>
                  <a:lnTo>
                    <a:pt x="1934" y="196"/>
                  </a:lnTo>
                  <a:lnTo>
                    <a:pt x="1936" y="192"/>
                  </a:lnTo>
                  <a:lnTo>
                    <a:pt x="1950" y="196"/>
                  </a:lnTo>
                  <a:lnTo>
                    <a:pt x="1962" y="198"/>
                  </a:lnTo>
                  <a:lnTo>
                    <a:pt x="1968" y="196"/>
                  </a:lnTo>
                  <a:lnTo>
                    <a:pt x="1970" y="194"/>
                  </a:lnTo>
                  <a:lnTo>
                    <a:pt x="1968" y="190"/>
                  </a:lnTo>
                  <a:lnTo>
                    <a:pt x="1964" y="188"/>
                  </a:lnTo>
                  <a:lnTo>
                    <a:pt x="1956" y="184"/>
                  </a:lnTo>
                  <a:lnTo>
                    <a:pt x="1954" y="184"/>
                  </a:lnTo>
                  <a:lnTo>
                    <a:pt x="1954" y="182"/>
                  </a:lnTo>
                  <a:lnTo>
                    <a:pt x="1958" y="182"/>
                  </a:lnTo>
                  <a:lnTo>
                    <a:pt x="1958" y="178"/>
                  </a:lnTo>
                  <a:lnTo>
                    <a:pt x="1954" y="176"/>
                  </a:lnTo>
                  <a:lnTo>
                    <a:pt x="1954" y="174"/>
                  </a:lnTo>
                  <a:lnTo>
                    <a:pt x="1952" y="172"/>
                  </a:lnTo>
                  <a:lnTo>
                    <a:pt x="1952" y="174"/>
                  </a:lnTo>
                  <a:lnTo>
                    <a:pt x="1948" y="174"/>
                  </a:lnTo>
                  <a:lnTo>
                    <a:pt x="1942" y="170"/>
                  </a:lnTo>
                  <a:lnTo>
                    <a:pt x="1942" y="168"/>
                  </a:lnTo>
                  <a:lnTo>
                    <a:pt x="1940" y="168"/>
                  </a:lnTo>
                  <a:lnTo>
                    <a:pt x="1942" y="166"/>
                  </a:lnTo>
                  <a:lnTo>
                    <a:pt x="1944" y="168"/>
                  </a:lnTo>
                  <a:lnTo>
                    <a:pt x="1950" y="168"/>
                  </a:lnTo>
                  <a:lnTo>
                    <a:pt x="1964" y="168"/>
                  </a:lnTo>
                  <a:lnTo>
                    <a:pt x="1968" y="166"/>
                  </a:lnTo>
                  <a:lnTo>
                    <a:pt x="1974" y="164"/>
                  </a:lnTo>
                  <a:lnTo>
                    <a:pt x="1974" y="112"/>
                  </a:lnTo>
                  <a:lnTo>
                    <a:pt x="1972" y="112"/>
                  </a:lnTo>
                  <a:lnTo>
                    <a:pt x="1956" y="106"/>
                  </a:lnTo>
                  <a:lnTo>
                    <a:pt x="1954" y="106"/>
                  </a:lnTo>
                  <a:lnTo>
                    <a:pt x="1950" y="106"/>
                  </a:lnTo>
                  <a:lnTo>
                    <a:pt x="1940" y="106"/>
                  </a:lnTo>
                  <a:lnTo>
                    <a:pt x="1926" y="102"/>
                  </a:lnTo>
                  <a:lnTo>
                    <a:pt x="1918" y="102"/>
                  </a:lnTo>
                  <a:lnTo>
                    <a:pt x="1912" y="102"/>
                  </a:lnTo>
                  <a:lnTo>
                    <a:pt x="1912" y="102"/>
                  </a:lnTo>
                  <a:lnTo>
                    <a:pt x="1902" y="102"/>
                  </a:lnTo>
                  <a:lnTo>
                    <a:pt x="1894" y="102"/>
                  </a:lnTo>
                  <a:lnTo>
                    <a:pt x="1890" y="100"/>
                  </a:lnTo>
                  <a:lnTo>
                    <a:pt x="1888" y="100"/>
                  </a:lnTo>
                  <a:lnTo>
                    <a:pt x="1886" y="102"/>
                  </a:lnTo>
                  <a:lnTo>
                    <a:pt x="1874" y="100"/>
                  </a:lnTo>
                  <a:lnTo>
                    <a:pt x="1852" y="98"/>
                  </a:lnTo>
                  <a:lnTo>
                    <a:pt x="1852" y="102"/>
                  </a:lnTo>
                  <a:lnTo>
                    <a:pt x="1854" y="106"/>
                  </a:lnTo>
                  <a:lnTo>
                    <a:pt x="1858" y="108"/>
                  </a:lnTo>
                  <a:lnTo>
                    <a:pt x="1860" y="112"/>
                  </a:lnTo>
                  <a:lnTo>
                    <a:pt x="1856" y="114"/>
                  </a:lnTo>
                  <a:lnTo>
                    <a:pt x="1852" y="114"/>
                  </a:lnTo>
                  <a:lnTo>
                    <a:pt x="1844" y="116"/>
                  </a:lnTo>
                  <a:lnTo>
                    <a:pt x="1838" y="114"/>
                  </a:lnTo>
                  <a:lnTo>
                    <a:pt x="1838" y="112"/>
                  </a:lnTo>
                  <a:lnTo>
                    <a:pt x="1836" y="112"/>
                  </a:lnTo>
                  <a:lnTo>
                    <a:pt x="1828" y="108"/>
                  </a:lnTo>
                  <a:lnTo>
                    <a:pt x="1822" y="104"/>
                  </a:lnTo>
                  <a:lnTo>
                    <a:pt x="1814" y="102"/>
                  </a:lnTo>
                  <a:lnTo>
                    <a:pt x="1810" y="106"/>
                  </a:lnTo>
                  <a:lnTo>
                    <a:pt x="1794" y="106"/>
                  </a:lnTo>
                  <a:lnTo>
                    <a:pt x="1780" y="104"/>
                  </a:lnTo>
                  <a:lnTo>
                    <a:pt x="1774" y="104"/>
                  </a:lnTo>
                  <a:lnTo>
                    <a:pt x="1770" y="104"/>
                  </a:lnTo>
                  <a:lnTo>
                    <a:pt x="1766" y="104"/>
                  </a:lnTo>
                  <a:lnTo>
                    <a:pt x="1750" y="104"/>
                  </a:lnTo>
                  <a:lnTo>
                    <a:pt x="1736" y="108"/>
                  </a:lnTo>
                  <a:lnTo>
                    <a:pt x="1724" y="104"/>
                  </a:lnTo>
                  <a:lnTo>
                    <a:pt x="1720" y="104"/>
                  </a:lnTo>
                  <a:lnTo>
                    <a:pt x="1718" y="104"/>
                  </a:lnTo>
                  <a:lnTo>
                    <a:pt x="1712" y="102"/>
                  </a:lnTo>
                  <a:lnTo>
                    <a:pt x="1714" y="98"/>
                  </a:lnTo>
                  <a:lnTo>
                    <a:pt x="1718" y="96"/>
                  </a:lnTo>
                  <a:lnTo>
                    <a:pt x="1714" y="92"/>
                  </a:lnTo>
                  <a:lnTo>
                    <a:pt x="1708" y="90"/>
                  </a:lnTo>
                  <a:lnTo>
                    <a:pt x="1692" y="86"/>
                  </a:lnTo>
                  <a:lnTo>
                    <a:pt x="1676" y="86"/>
                  </a:lnTo>
                  <a:lnTo>
                    <a:pt x="1644" y="86"/>
                  </a:lnTo>
                  <a:lnTo>
                    <a:pt x="1630" y="88"/>
                  </a:lnTo>
                  <a:lnTo>
                    <a:pt x="1622" y="90"/>
                  </a:lnTo>
                  <a:lnTo>
                    <a:pt x="1610" y="84"/>
                  </a:lnTo>
                  <a:lnTo>
                    <a:pt x="1608" y="84"/>
                  </a:lnTo>
                  <a:lnTo>
                    <a:pt x="1594" y="84"/>
                  </a:lnTo>
                  <a:lnTo>
                    <a:pt x="1596" y="80"/>
                  </a:lnTo>
                  <a:lnTo>
                    <a:pt x="1590" y="80"/>
                  </a:lnTo>
                  <a:lnTo>
                    <a:pt x="1584" y="80"/>
                  </a:lnTo>
                  <a:lnTo>
                    <a:pt x="1580" y="78"/>
                  </a:lnTo>
                  <a:lnTo>
                    <a:pt x="1572" y="78"/>
                  </a:lnTo>
                  <a:lnTo>
                    <a:pt x="1574" y="76"/>
                  </a:lnTo>
                  <a:lnTo>
                    <a:pt x="1578" y="76"/>
                  </a:lnTo>
                  <a:lnTo>
                    <a:pt x="1582" y="76"/>
                  </a:lnTo>
                  <a:lnTo>
                    <a:pt x="1588" y="74"/>
                  </a:lnTo>
                  <a:lnTo>
                    <a:pt x="1582" y="72"/>
                  </a:lnTo>
                  <a:lnTo>
                    <a:pt x="1566" y="70"/>
                  </a:lnTo>
                  <a:lnTo>
                    <a:pt x="1550" y="70"/>
                  </a:lnTo>
                  <a:lnTo>
                    <a:pt x="1544" y="70"/>
                  </a:lnTo>
                  <a:lnTo>
                    <a:pt x="1530" y="68"/>
                  </a:lnTo>
                  <a:lnTo>
                    <a:pt x="1514" y="66"/>
                  </a:lnTo>
                  <a:lnTo>
                    <a:pt x="1498" y="66"/>
                  </a:lnTo>
                  <a:lnTo>
                    <a:pt x="1482" y="64"/>
                  </a:lnTo>
                  <a:lnTo>
                    <a:pt x="1476" y="64"/>
                  </a:lnTo>
                  <a:lnTo>
                    <a:pt x="1470" y="62"/>
                  </a:lnTo>
                  <a:lnTo>
                    <a:pt x="1464" y="62"/>
                  </a:lnTo>
                  <a:lnTo>
                    <a:pt x="1470" y="64"/>
                  </a:lnTo>
                  <a:lnTo>
                    <a:pt x="1470" y="66"/>
                  </a:lnTo>
                  <a:lnTo>
                    <a:pt x="1468" y="68"/>
                  </a:lnTo>
                  <a:lnTo>
                    <a:pt x="1462" y="68"/>
                  </a:lnTo>
                  <a:lnTo>
                    <a:pt x="1450" y="68"/>
                  </a:lnTo>
                  <a:lnTo>
                    <a:pt x="1446" y="70"/>
                  </a:lnTo>
                  <a:lnTo>
                    <a:pt x="1448" y="72"/>
                  </a:lnTo>
                  <a:lnTo>
                    <a:pt x="1448" y="72"/>
                  </a:lnTo>
                  <a:lnTo>
                    <a:pt x="1452" y="72"/>
                  </a:lnTo>
                  <a:lnTo>
                    <a:pt x="1450" y="72"/>
                  </a:lnTo>
                  <a:lnTo>
                    <a:pt x="1454" y="70"/>
                  </a:lnTo>
                  <a:lnTo>
                    <a:pt x="1454" y="72"/>
                  </a:lnTo>
                  <a:lnTo>
                    <a:pt x="1456" y="80"/>
                  </a:lnTo>
                  <a:lnTo>
                    <a:pt x="1448" y="82"/>
                  </a:lnTo>
                  <a:lnTo>
                    <a:pt x="1446" y="80"/>
                  </a:lnTo>
                  <a:lnTo>
                    <a:pt x="1444" y="78"/>
                  </a:lnTo>
                  <a:lnTo>
                    <a:pt x="1436" y="78"/>
                  </a:lnTo>
                  <a:lnTo>
                    <a:pt x="1432" y="80"/>
                  </a:lnTo>
                  <a:lnTo>
                    <a:pt x="1430" y="82"/>
                  </a:lnTo>
                  <a:lnTo>
                    <a:pt x="1434" y="82"/>
                  </a:lnTo>
                  <a:lnTo>
                    <a:pt x="1436" y="82"/>
                  </a:lnTo>
                  <a:lnTo>
                    <a:pt x="1430" y="86"/>
                  </a:lnTo>
                  <a:lnTo>
                    <a:pt x="1424" y="82"/>
                  </a:lnTo>
                  <a:lnTo>
                    <a:pt x="1418" y="82"/>
                  </a:lnTo>
                  <a:lnTo>
                    <a:pt x="1412" y="80"/>
                  </a:lnTo>
                  <a:lnTo>
                    <a:pt x="1412" y="80"/>
                  </a:lnTo>
                  <a:lnTo>
                    <a:pt x="1402" y="78"/>
                  </a:lnTo>
                  <a:lnTo>
                    <a:pt x="1390" y="82"/>
                  </a:lnTo>
                  <a:lnTo>
                    <a:pt x="1382" y="82"/>
                  </a:lnTo>
                  <a:lnTo>
                    <a:pt x="1374" y="82"/>
                  </a:lnTo>
                  <a:lnTo>
                    <a:pt x="1368" y="78"/>
                  </a:lnTo>
                  <a:lnTo>
                    <a:pt x="1364" y="76"/>
                  </a:lnTo>
                  <a:lnTo>
                    <a:pt x="1364" y="76"/>
                  </a:lnTo>
                  <a:lnTo>
                    <a:pt x="1360" y="76"/>
                  </a:lnTo>
                  <a:lnTo>
                    <a:pt x="1354" y="82"/>
                  </a:lnTo>
                  <a:lnTo>
                    <a:pt x="1342" y="90"/>
                  </a:lnTo>
                  <a:lnTo>
                    <a:pt x="1336" y="88"/>
                  </a:lnTo>
                  <a:lnTo>
                    <a:pt x="1332" y="88"/>
                  </a:lnTo>
                  <a:lnTo>
                    <a:pt x="1328" y="86"/>
                  </a:lnTo>
                  <a:lnTo>
                    <a:pt x="1322" y="82"/>
                  </a:lnTo>
                  <a:lnTo>
                    <a:pt x="1314" y="78"/>
                  </a:lnTo>
                  <a:lnTo>
                    <a:pt x="1298" y="70"/>
                  </a:lnTo>
                  <a:lnTo>
                    <a:pt x="1292" y="68"/>
                  </a:lnTo>
                  <a:lnTo>
                    <a:pt x="1288" y="68"/>
                  </a:lnTo>
                  <a:lnTo>
                    <a:pt x="1286" y="70"/>
                  </a:lnTo>
                  <a:lnTo>
                    <a:pt x="1282" y="70"/>
                  </a:lnTo>
                  <a:lnTo>
                    <a:pt x="1278" y="70"/>
                  </a:lnTo>
                  <a:lnTo>
                    <a:pt x="1270" y="70"/>
                  </a:lnTo>
                  <a:lnTo>
                    <a:pt x="1266" y="68"/>
                  </a:lnTo>
                  <a:lnTo>
                    <a:pt x="1266" y="68"/>
                  </a:lnTo>
                  <a:lnTo>
                    <a:pt x="1260" y="66"/>
                  </a:lnTo>
                  <a:lnTo>
                    <a:pt x="1250" y="64"/>
                  </a:lnTo>
                  <a:lnTo>
                    <a:pt x="1242" y="64"/>
                  </a:lnTo>
                  <a:lnTo>
                    <a:pt x="1238" y="64"/>
                  </a:lnTo>
                  <a:lnTo>
                    <a:pt x="1218" y="62"/>
                  </a:lnTo>
                  <a:lnTo>
                    <a:pt x="1200" y="60"/>
                  </a:lnTo>
                  <a:lnTo>
                    <a:pt x="1196" y="62"/>
                  </a:lnTo>
                  <a:lnTo>
                    <a:pt x="1182" y="58"/>
                  </a:lnTo>
                  <a:lnTo>
                    <a:pt x="1178" y="58"/>
                  </a:lnTo>
                  <a:lnTo>
                    <a:pt x="1178" y="54"/>
                  </a:lnTo>
                  <a:lnTo>
                    <a:pt x="1172" y="54"/>
                  </a:lnTo>
                  <a:lnTo>
                    <a:pt x="1154" y="52"/>
                  </a:lnTo>
                  <a:lnTo>
                    <a:pt x="1138" y="52"/>
                  </a:lnTo>
                  <a:lnTo>
                    <a:pt x="1122" y="54"/>
                  </a:lnTo>
                  <a:lnTo>
                    <a:pt x="1114" y="54"/>
                  </a:lnTo>
                  <a:lnTo>
                    <a:pt x="1114" y="54"/>
                  </a:lnTo>
                  <a:lnTo>
                    <a:pt x="1112" y="52"/>
                  </a:lnTo>
                  <a:lnTo>
                    <a:pt x="1106" y="48"/>
                  </a:lnTo>
                  <a:lnTo>
                    <a:pt x="1108" y="50"/>
                  </a:lnTo>
                  <a:lnTo>
                    <a:pt x="1104" y="52"/>
                  </a:lnTo>
                  <a:lnTo>
                    <a:pt x="1096" y="52"/>
                  </a:lnTo>
                  <a:lnTo>
                    <a:pt x="1088" y="50"/>
                  </a:lnTo>
                  <a:lnTo>
                    <a:pt x="1086" y="50"/>
                  </a:lnTo>
                  <a:lnTo>
                    <a:pt x="1082" y="48"/>
                  </a:lnTo>
                  <a:lnTo>
                    <a:pt x="1074" y="48"/>
                  </a:lnTo>
                  <a:lnTo>
                    <a:pt x="1068" y="48"/>
                  </a:lnTo>
                  <a:lnTo>
                    <a:pt x="1064" y="52"/>
                  </a:lnTo>
                  <a:lnTo>
                    <a:pt x="1070" y="52"/>
                  </a:lnTo>
                  <a:lnTo>
                    <a:pt x="1078" y="52"/>
                  </a:lnTo>
                  <a:lnTo>
                    <a:pt x="1080" y="52"/>
                  </a:lnTo>
                  <a:lnTo>
                    <a:pt x="1078" y="52"/>
                  </a:lnTo>
                  <a:lnTo>
                    <a:pt x="1072" y="54"/>
                  </a:lnTo>
                  <a:lnTo>
                    <a:pt x="1066" y="54"/>
                  </a:lnTo>
                  <a:lnTo>
                    <a:pt x="1048" y="58"/>
                  </a:lnTo>
                  <a:lnTo>
                    <a:pt x="1032" y="58"/>
                  </a:lnTo>
                  <a:lnTo>
                    <a:pt x="1028" y="56"/>
                  </a:lnTo>
                  <a:lnTo>
                    <a:pt x="1032" y="54"/>
                  </a:lnTo>
                  <a:lnTo>
                    <a:pt x="1034" y="52"/>
                  </a:lnTo>
                  <a:lnTo>
                    <a:pt x="1050" y="50"/>
                  </a:lnTo>
                  <a:lnTo>
                    <a:pt x="1052" y="50"/>
                  </a:lnTo>
                  <a:lnTo>
                    <a:pt x="1056" y="48"/>
                  </a:lnTo>
                  <a:lnTo>
                    <a:pt x="1062" y="46"/>
                  </a:lnTo>
                  <a:lnTo>
                    <a:pt x="1066" y="46"/>
                  </a:lnTo>
                  <a:lnTo>
                    <a:pt x="1068" y="46"/>
                  </a:lnTo>
                  <a:lnTo>
                    <a:pt x="1070" y="44"/>
                  </a:lnTo>
                  <a:lnTo>
                    <a:pt x="1078" y="42"/>
                  </a:lnTo>
                  <a:lnTo>
                    <a:pt x="1096" y="38"/>
                  </a:lnTo>
                  <a:lnTo>
                    <a:pt x="1102" y="36"/>
                  </a:lnTo>
                  <a:lnTo>
                    <a:pt x="1106" y="36"/>
                  </a:lnTo>
                  <a:lnTo>
                    <a:pt x="1112" y="34"/>
                  </a:lnTo>
                  <a:lnTo>
                    <a:pt x="1116" y="32"/>
                  </a:lnTo>
                  <a:lnTo>
                    <a:pt x="1116" y="30"/>
                  </a:lnTo>
                  <a:lnTo>
                    <a:pt x="1118" y="26"/>
                  </a:lnTo>
                  <a:lnTo>
                    <a:pt x="1118" y="24"/>
                  </a:lnTo>
                  <a:lnTo>
                    <a:pt x="1116" y="24"/>
                  </a:lnTo>
                  <a:lnTo>
                    <a:pt x="1114" y="24"/>
                  </a:lnTo>
                  <a:lnTo>
                    <a:pt x="1114" y="22"/>
                  </a:lnTo>
                  <a:lnTo>
                    <a:pt x="1114" y="20"/>
                  </a:lnTo>
                  <a:lnTo>
                    <a:pt x="1114" y="20"/>
                  </a:lnTo>
                  <a:lnTo>
                    <a:pt x="1112" y="18"/>
                  </a:lnTo>
                  <a:lnTo>
                    <a:pt x="1104" y="18"/>
                  </a:lnTo>
                  <a:lnTo>
                    <a:pt x="1100" y="16"/>
                  </a:lnTo>
                  <a:lnTo>
                    <a:pt x="1098" y="16"/>
                  </a:lnTo>
                  <a:lnTo>
                    <a:pt x="1090" y="14"/>
                  </a:lnTo>
                  <a:lnTo>
                    <a:pt x="1082" y="12"/>
                  </a:lnTo>
                  <a:lnTo>
                    <a:pt x="1064" y="12"/>
                  </a:lnTo>
                  <a:lnTo>
                    <a:pt x="1050" y="14"/>
                  </a:lnTo>
                  <a:lnTo>
                    <a:pt x="1044" y="14"/>
                  </a:lnTo>
                  <a:lnTo>
                    <a:pt x="1042" y="14"/>
                  </a:lnTo>
                  <a:lnTo>
                    <a:pt x="1034" y="16"/>
                  </a:lnTo>
                  <a:lnTo>
                    <a:pt x="1026" y="16"/>
                  </a:lnTo>
                  <a:lnTo>
                    <a:pt x="1022" y="16"/>
                  </a:lnTo>
                  <a:lnTo>
                    <a:pt x="1022" y="14"/>
                  </a:lnTo>
                  <a:lnTo>
                    <a:pt x="1024" y="14"/>
                  </a:lnTo>
                  <a:lnTo>
                    <a:pt x="1028" y="14"/>
                  </a:lnTo>
                  <a:lnTo>
                    <a:pt x="1036" y="10"/>
                  </a:lnTo>
                  <a:lnTo>
                    <a:pt x="1026" y="8"/>
                  </a:lnTo>
                  <a:lnTo>
                    <a:pt x="1022" y="4"/>
                  </a:lnTo>
                  <a:lnTo>
                    <a:pt x="1012" y="2"/>
                  </a:lnTo>
                  <a:lnTo>
                    <a:pt x="996" y="0"/>
                  </a:lnTo>
                  <a:lnTo>
                    <a:pt x="988" y="0"/>
                  </a:lnTo>
                  <a:lnTo>
                    <a:pt x="980" y="2"/>
                  </a:lnTo>
                  <a:lnTo>
                    <a:pt x="964" y="6"/>
                  </a:lnTo>
                  <a:lnTo>
                    <a:pt x="956" y="8"/>
                  </a:lnTo>
                  <a:lnTo>
                    <a:pt x="952" y="12"/>
                  </a:lnTo>
                  <a:lnTo>
                    <a:pt x="954" y="16"/>
                  </a:lnTo>
                  <a:lnTo>
                    <a:pt x="954" y="16"/>
                  </a:lnTo>
                  <a:lnTo>
                    <a:pt x="936" y="16"/>
                  </a:lnTo>
                  <a:lnTo>
                    <a:pt x="936" y="18"/>
                  </a:lnTo>
                  <a:lnTo>
                    <a:pt x="930" y="20"/>
                  </a:lnTo>
                  <a:lnTo>
                    <a:pt x="920" y="20"/>
                  </a:lnTo>
                  <a:lnTo>
                    <a:pt x="910" y="22"/>
                  </a:lnTo>
                  <a:lnTo>
                    <a:pt x="902" y="22"/>
                  </a:lnTo>
                  <a:lnTo>
                    <a:pt x="894" y="22"/>
                  </a:lnTo>
                  <a:lnTo>
                    <a:pt x="888" y="20"/>
                  </a:lnTo>
                  <a:lnTo>
                    <a:pt x="880" y="20"/>
                  </a:lnTo>
                  <a:lnTo>
                    <a:pt x="874" y="20"/>
                  </a:lnTo>
                  <a:lnTo>
                    <a:pt x="868" y="22"/>
                  </a:lnTo>
                  <a:lnTo>
                    <a:pt x="866" y="20"/>
                  </a:lnTo>
                  <a:lnTo>
                    <a:pt x="858" y="20"/>
                  </a:lnTo>
                  <a:lnTo>
                    <a:pt x="850" y="20"/>
                  </a:lnTo>
                  <a:lnTo>
                    <a:pt x="848" y="22"/>
                  </a:lnTo>
                  <a:lnTo>
                    <a:pt x="850" y="24"/>
                  </a:lnTo>
                  <a:lnTo>
                    <a:pt x="850" y="24"/>
                  </a:lnTo>
                  <a:lnTo>
                    <a:pt x="832" y="26"/>
                  </a:lnTo>
                  <a:lnTo>
                    <a:pt x="800" y="28"/>
                  </a:lnTo>
                  <a:lnTo>
                    <a:pt x="796" y="30"/>
                  </a:lnTo>
                  <a:lnTo>
                    <a:pt x="792" y="30"/>
                  </a:lnTo>
                  <a:lnTo>
                    <a:pt x="788" y="32"/>
                  </a:lnTo>
                  <a:lnTo>
                    <a:pt x="776" y="32"/>
                  </a:lnTo>
                  <a:lnTo>
                    <a:pt x="772" y="34"/>
                  </a:lnTo>
                  <a:lnTo>
                    <a:pt x="770" y="34"/>
                  </a:lnTo>
                  <a:lnTo>
                    <a:pt x="772" y="34"/>
                  </a:lnTo>
                  <a:lnTo>
                    <a:pt x="774" y="36"/>
                  </a:lnTo>
                  <a:lnTo>
                    <a:pt x="772" y="38"/>
                  </a:lnTo>
                  <a:lnTo>
                    <a:pt x="762" y="38"/>
                  </a:lnTo>
                  <a:lnTo>
                    <a:pt x="762" y="40"/>
                  </a:lnTo>
                  <a:lnTo>
                    <a:pt x="770" y="42"/>
                  </a:lnTo>
                  <a:lnTo>
                    <a:pt x="774" y="48"/>
                  </a:lnTo>
                  <a:lnTo>
                    <a:pt x="770" y="48"/>
                  </a:lnTo>
                  <a:lnTo>
                    <a:pt x="768" y="50"/>
                  </a:lnTo>
                  <a:lnTo>
                    <a:pt x="758" y="50"/>
                  </a:lnTo>
                  <a:lnTo>
                    <a:pt x="752" y="50"/>
                  </a:lnTo>
                  <a:lnTo>
                    <a:pt x="746" y="52"/>
                  </a:lnTo>
                  <a:lnTo>
                    <a:pt x="734" y="52"/>
                  </a:lnTo>
                  <a:lnTo>
                    <a:pt x="718" y="52"/>
                  </a:lnTo>
                  <a:lnTo>
                    <a:pt x="702" y="52"/>
                  </a:lnTo>
                  <a:lnTo>
                    <a:pt x="694" y="52"/>
                  </a:lnTo>
                  <a:lnTo>
                    <a:pt x="688" y="54"/>
                  </a:lnTo>
                  <a:lnTo>
                    <a:pt x="686" y="54"/>
                  </a:lnTo>
                  <a:lnTo>
                    <a:pt x="688" y="64"/>
                  </a:lnTo>
                  <a:lnTo>
                    <a:pt x="692" y="68"/>
                  </a:lnTo>
                  <a:lnTo>
                    <a:pt x="710" y="70"/>
                  </a:lnTo>
                  <a:lnTo>
                    <a:pt x="710" y="72"/>
                  </a:lnTo>
                  <a:lnTo>
                    <a:pt x="712" y="72"/>
                  </a:lnTo>
                  <a:lnTo>
                    <a:pt x="714" y="74"/>
                  </a:lnTo>
                  <a:lnTo>
                    <a:pt x="712" y="78"/>
                  </a:lnTo>
                  <a:lnTo>
                    <a:pt x="698" y="76"/>
                  </a:lnTo>
                  <a:lnTo>
                    <a:pt x="692" y="74"/>
                  </a:lnTo>
                  <a:lnTo>
                    <a:pt x="690" y="74"/>
                  </a:lnTo>
                  <a:lnTo>
                    <a:pt x="682" y="70"/>
                  </a:lnTo>
                  <a:lnTo>
                    <a:pt x="664" y="68"/>
                  </a:lnTo>
                  <a:lnTo>
                    <a:pt x="648" y="70"/>
                  </a:lnTo>
                  <a:lnTo>
                    <a:pt x="638" y="74"/>
                  </a:lnTo>
                  <a:lnTo>
                    <a:pt x="630" y="74"/>
                  </a:lnTo>
                  <a:lnTo>
                    <a:pt x="630" y="76"/>
                  </a:lnTo>
                  <a:lnTo>
                    <a:pt x="632" y="80"/>
                  </a:lnTo>
                  <a:lnTo>
                    <a:pt x="640" y="82"/>
                  </a:lnTo>
                  <a:lnTo>
                    <a:pt x="640" y="86"/>
                  </a:lnTo>
                  <a:lnTo>
                    <a:pt x="636" y="84"/>
                  </a:lnTo>
                  <a:lnTo>
                    <a:pt x="628" y="84"/>
                  </a:lnTo>
                  <a:lnTo>
                    <a:pt x="620" y="82"/>
                  </a:lnTo>
                  <a:lnTo>
                    <a:pt x="620" y="76"/>
                  </a:lnTo>
                  <a:lnTo>
                    <a:pt x="622" y="74"/>
                  </a:lnTo>
                  <a:lnTo>
                    <a:pt x="624" y="70"/>
                  </a:lnTo>
                  <a:lnTo>
                    <a:pt x="624" y="66"/>
                  </a:lnTo>
                  <a:lnTo>
                    <a:pt x="622" y="64"/>
                  </a:lnTo>
                  <a:lnTo>
                    <a:pt x="616" y="62"/>
                  </a:lnTo>
                  <a:lnTo>
                    <a:pt x="616" y="66"/>
                  </a:lnTo>
                  <a:lnTo>
                    <a:pt x="616" y="72"/>
                  </a:lnTo>
                  <a:lnTo>
                    <a:pt x="608" y="74"/>
                  </a:lnTo>
                  <a:lnTo>
                    <a:pt x="598" y="76"/>
                  </a:lnTo>
                  <a:lnTo>
                    <a:pt x="592" y="82"/>
                  </a:lnTo>
                  <a:lnTo>
                    <a:pt x="606" y="90"/>
                  </a:lnTo>
                  <a:lnTo>
                    <a:pt x="604" y="94"/>
                  </a:lnTo>
                  <a:lnTo>
                    <a:pt x="600" y="100"/>
                  </a:lnTo>
                  <a:lnTo>
                    <a:pt x="600" y="110"/>
                  </a:lnTo>
                  <a:lnTo>
                    <a:pt x="604" y="112"/>
                  </a:lnTo>
                  <a:lnTo>
                    <a:pt x="612" y="112"/>
                  </a:lnTo>
                  <a:lnTo>
                    <a:pt x="620" y="110"/>
                  </a:lnTo>
                  <a:lnTo>
                    <a:pt x="634" y="110"/>
                  </a:lnTo>
                  <a:lnTo>
                    <a:pt x="630" y="112"/>
                  </a:lnTo>
                  <a:lnTo>
                    <a:pt x="622" y="114"/>
                  </a:lnTo>
                  <a:lnTo>
                    <a:pt x="614" y="116"/>
                  </a:lnTo>
                  <a:lnTo>
                    <a:pt x="608" y="118"/>
                  </a:lnTo>
                  <a:lnTo>
                    <a:pt x="608" y="120"/>
                  </a:lnTo>
                  <a:lnTo>
                    <a:pt x="610" y="122"/>
                  </a:lnTo>
                  <a:lnTo>
                    <a:pt x="614" y="126"/>
                  </a:lnTo>
                  <a:lnTo>
                    <a:pt x="610" y="130"/>
                  </a:lnTo>
                  <a:lnTo>
                    <a:pt x="602" y="136"/>
                  </a:lnTo>
                  <a:lnTo>
                    <a:pt x="602" y="138"/>
                  </a:lnTo>
                  <a:lnTo>
                    <a:pt x="598" y="140"/>
                  </a:lnTo>
                  <a:lnTo>
                    <a:pt x="590" y="142"/>
                  </a:lnTo>
                  <a:lnTo>
                    <a:pt x="584" y="144"/>
                  </a:lnTo>
                  <a:lnTo>
                    <a:pt x="582" y="146"/>
                  </a:lnTo>
                  <a:lnTo>
                    <a:pt x="578" y="148"/>
                  </a:lnTo>
                  <a:lnTo>
                    <a:pt x="576" y="148"/>
                  </a:lnTo>
                  <a:lnTo>
                    <a:pt x="574" y="148"/>
                  </a:lnTo>
                  <a:lnTo>
                    <a:pt x="570" y="144"/>
                  </a:lnTo>
                  <a:lnTo>
                    <a:pt x="572" y="142"/>
                  </a:lnTo>
                  <a:lnTo>
                    <a:pt x="570" y="140"/>
                  </a:lnTo>
                  <a:lnTo>
                    <a:pt x="578" y="138"/>
                  </a:lnTo>
                  <a:lnTo>
                    <a:pt x="588" y="130"/>
                  </a:lnTo>
                  <a:lnTo>
                    <a:pt x="592" y="126"/>
                  </a:lnTo>
                  <a:lnTo>
                    <a:pt x="592" y="124"/>
                  </a:lnTo>
                  <a:lnTo>
                    <a:pt x="594" y="122"/>
                  </a:lnTo>
                  <a:lnTo>
                    <a:pt x="598" y="120"/>
                  </a:lnTo>
                  <a:lnTo>
                    <a:pt x="598" y="120"/>
                  </a:lnTo>
                  <a:lnTo>
                    <a:pt x="598" y="118"/>
                  </a:lnTo>
                  <a:lnTo>
                    <a:pt x="590" y="116"/>
                  </a:lnTo>
                  <a:lnTo>
                    <a:pt x="584" y="112"/>
                  </a:lnTo>
                  <a:lnTo>
                    <a:pt x="584" y="110"/>
                  </a:lnTo>
                  <a:lnTo>
                    <a:pt x="586" y="108"/>
                  </a:lnTo>
                  <a:lnTo>
                    <a:pt x="586" y="102"/>
                  </a:lnTo>
                  <a:lnTo>
                    <a:pt x="584" y="96"/>
                  </a:lnTo>
                  <a:lnTo>
                    <a:pt x="586" y="94"/>
                  </a:lnTo>
                  <a:lnTo>
                    <a:pt x="588" y="90"/>
                  </a:lnTo>
                  <a:lnTo>
                    <a:pt x="588" y="88"/>
                  </a:lnTo>
                  <a:lnTo>
                    <a:pt x="584" y="84"/>
                  </a:lnTo>
                  <a:lnTo>
                    <a:pt x="578" y="84"/>
                  </a:lnTo>
                  <a:lnTo>
                    <a:pt x="576" y="80"/>
                  </a:lnTo>
                  <a:lnTo>
                    <a:pt x="580" y="78"/>
                  </a:lnTo>
                  <a:lnTo>
                    <a:pt x="582" y="78"/>
                  </a:lnTo>
                  <a:lnTo>
                    <a:pt x="586" y="74"/>
                  </a:lnTo>
                  <a:lnTo>
                    <a:pt x="588" y="68"/>
                  </a:lnTo>
                  <a:lnTo>
                    <a:pt x="588" y="64"/>
                  </a:lnTo>
                  <a:lnTo>
                    <a:pt x="586" y="64"/>
                  </a:lnTo>
                  <a:lnTo>
                    <a:pt x="572" y="62"/>
                  </a:lnTo>
                  <a:lnTo>
                    <a:pt x="572" y="62"/>
                  </a:lnTo>
                  <a:lnTo>
                    <a:pt x="562" y="62"/>
                  </a:lnTo>
                  <a:lnTo>
                    <a:pt x="548" y="62"/>
                  </a:lnTo>
                  <a:lnTo>
                    <a:pt x="544" y="62"/>
                  </a:lnTo>
                  <a:lnTo>
                    <a:pt x="542" y="62"/>
                  </a:lnTo>
                  <a:lnTo>
                    <a:pt x="538" y="66"/>
                  </a:lnTo>
                  <a:lnTo>
                    <a:pt x="528" y="78"/>
                  </a:lnTo>
                  <a:lnTo>
                    <a:pt x="514" y="82"/>
                  </a:lnTo>
                  <a:lnTo>
                    <a:pt x="512" y="84"/>
                  </a:lnTo>
                  <a:lnTo>
                    <a:pt x="508" y="86"/>
                  </a:lnTo>
                  <a:lnTo>
                    <a:pt x="510" y="90"/>
                  </a:lnTo>
                  <a:lnTo>
                    <a:pt x="514" y="90"/>
                  </a:lnTo>
                  <a:lnTo>
                    <a:pt x="514" y="92"/>
                  </a:lnTo>
                  <a:lnTo>
                    <a:pt x="512" y="100"/>
                  </a:lnTo>
                  <a:lnTo>
                    <a:pt x="510" y="102"/>
                  </a:lnTo>
                  <a:lnTo>
                    <a:pt x="512" y="106"/>
                  </a:lnTo>
                  <a:lnTo>
                    <a:pt x="512" y="104"/>
                  </a:lnTo>
                  <a:lnTo>
                    <a:pt x="516" y="104"/>
                  </a:lnTo>
                  <a:lnTo>
                    <a:pt x="520" y="104"/>
                  </a:lnTo>
                  <a:lnTo>
                    <a:pt x="526" y="106"/>
                  </a:lnTo>
                  <a:lnTo>
                    <a:pt x="526" y="110"/>
                  </a:lnTo>
                  <a:lnTo>
                    <a:pt x="536" y="114"/>
                  </a:lnTo>
                  <a:lnTo>
                    <a:pt x="538" y="118"/>
                  </a:lnTo>
                  <a:lnTo>
                    <a:pt x="534" y="122"/>
                  </a:lnTo>
                  <a:lnTo>
                    <a:pt x="530" y="124"/>
                  </a:lnTo>
                  <a:lnTo>
                    <a:pt x="528" y="122"/>
                  </a:lnTo>
                  <a:lnTo>
                    <a:pt x="526" y="120"/>
                  </a:lnTo>
                  <a:lnTo>
                    <a:pt x="522" y="118"/>
                  </a:lnTo>
                  <a:lnTo>
                    <a:pt x="514" y="116"/>
                  </a:lnTo>
                  <a:lnTo>
                    <a:pt x="504" y="112"/>
                  </a:lnTo>
                  <a:lnTo>
                    <a:pt x="500" y="112"/>
                  </a:lnTo>
                  <a:lnTo>
                    <a:pt x="496" y="112"/>
                  </a:lnTo>
                  <a:lnTo>
                    <a:pt x="492" y="110"/>
                  </a:lnTo>
                  <a:lnTo>
                    <a:pt x="486" y="110"/>
                  </a:lnTo>
                  <a:lnTo>
                    <a:pt x="480" y="106"/>
                  </a:lnTo>
                  <a:lnTo>
                    <a:pt x="472" y="106"/>
                  </a:lnTo>
                  <a:lnTo>
                    <a:pt x="456" y="104"/>
                  </a:lnTo>
                  <a:lnTo>
                    <a:pt x="440" y="102"/>
                  </a:lnTo>
                  <a:lnTo>
                    <a:pt x="434" y="102"/>
                  </a:lnTo>
                  <a:lnTo>
                    <a:pt x="426" y="104"/>
                  </a:lnTo>
                  <a:lnTo>
                    <a:pt x="424" y="106"/>
                  </a:lnTo>
                  <a:lnTo>
                    <a:pt x="428" y="108"/>
                  </a:lnTo>
                  <a:lnTo>
                    <a:pt x="432" y="110"/>
                  </a:lnTo>
                  <a:lnTo>
                    <a:pt x="434" y="112"/>
                  </a:lnTo>
                  <a:lnTo>
                    <a:pt x="430" y="116"/>
                  </a:lnTo>
                  <a:lnTo>
                    <a:pt x="420" y="120"/>
                  </a:lnTo>
                  <a:lnTo>
                    <a:pt x="414" y="120"/>
                  </a:lnTo>
                  <a:lnTo>
                    <a:pt x="410" y="120"/>
                  </a:lnTo>
                  <a:lnTo>
                    <a:pt x="410" y="118"/>
                  </a:lnTo>
                  <a:lnTo>
                    <a:pt x="414" y="116"/>
                  </a:lnTo>
                  <a:lnTo>
                    <a:pt x="410" y="114"/>
                  </a:lnTo>
                  <a:lnTo>
                    <a:pt x="408" y="114"/>
                  </a:lnTo>
                  <a:lnTo>
                    <a:pt x="404" y="112"/>
                  </a:lnTo>
                  <a:lnTo>
                    <a:pt x="396" y="114"/>
                  </a:lnTo>
                  <a:lnTo>
                    <a:pt x="390" y="116"/>
                  </a:lnTo>
                  <a:lnTo>
                    <a:pt x="388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0" y="118"/>
                  </a:lnTo>
                  <a:lnTo>
                    <a:pt x="362" y="118"/>
                  </a:lnTo>
                  <a:lnTo>
                    <a:pt x="356" y="120"/>
                  </a:lnTo>
                  <a:lnTo>
                    <a:pt x="348" y="124"/>
                  </a:lnTo>
                  <a:lnTo>
                    <a:pt x="344" y="122"/>
                  </a:lnTo>
                  <a:lnTo>
                    <a:pt x="334" y="122"/>
                  </a:lnTo>
                  <a:lnTo>
                    <a:pt x="336" y="120"/>
                  </a:lnTo>
                  <a:lnTo>
                    <a:pt x="344" y="116"/>
                  </a:lnTo>
                  <a:lnTo>
                    <a:pt x="348" y="114"/>
                  </a:lnTo>
                  <a:lnTo>
                    <a:pt x="344" y="112"/>
                  </a:lnTo>
                  <a:lnTo>
                    <a:pt x="336" y="114"/>
                  </a:lnTo>
                  <a:lnTo>
                    <a:pt x="328" y="116"/>
                  </a:lnTo>
                  <a:lnTo>
                    <a:pt x="316" y="120"/>
                  </a:lnTo>
                  <a:lnTo>
                    <a:pt x="308" y="120"/>
                  </a:lnTo>
                  <a:lnTo>
                    <a:pt x="300" y="122"/>
                  </a:lnTo>
                  <a:lnTo>
                    <a:pt x="294" y="124"/>
                  </a:lnTo>
                  <a:lnTo>
                    <a:pt x="276" y="130"/>
                  </a:lnTo>
                  <a:lnTo>
                    <a:pt x="268" y="130"/>
                  </a:lnTo>
                  <a:lnTo>
                    <a:pt x="264" y="130"/>
                  </a:lnTo>
                  <a:lnTo>
                    <a:pt x="266" y="134"/>
                  </a:lnTo>
                  <a:lnTo>
                    <a:pt x="262" y="138"/>
                  </a:lnTo>
                  <a:lnTo>
                    <a:pt x="256" y="140"/>
                  </a:lnTo>
                  <a:lnTo>
                    <a:pt x="248" y="142"/>
                  </a:lnTo>
                  <a:lnTo>
                    <a:pt x="242" y="140"/>
                  </a:lnTo>
                  <a:lnTo>
                    <a:pt x="238" y="140"/>
                  </a:lnTo>
                  <a:lnTo>
                    <a:pt x="236" y="138"/>
                  </a:lnTo>
                  <a:lnTo>
                    <a:pt x="228" y="134"/>
                  </a:lnTo>
                  <a:lnTo>
                    <a:pt x="230" y="130"/>
                  </a:lnTo>
                  <a:lnTo>
                    <a:pt x="236" y="128"/>
                  </a:lnTo>
                  <a:lnTo>
                    <a:pt x="244" y="128"/>
                  </a:lnTo>
                  <a:lnTo>
                    <a:pt x="250" y="126"/>
                  </a:lnTo>
                  <a:lnTo>
                    <a:pt x="248" y="124"/>
                  </a:lnTo>
                  <a:lnTo>
                    <a:pt x="244" y="122"/>
                  </a:lnTo>
                  <a:lnTo>
                    <a:pt x="238" y="118"/>
                  </a:lnTo>
                  <a:lnTo>
                    <a:pt x="222" y="118"/>
                  </a:lnTo>
                  <a:lnTo>
                    <a:pt x="214" y="118"/>
                  </a:lnTo>
                  <a:lnTo>
                    <a:pt x="208" y="116"/>
                  </a:lnTo>
                  <a:lnTo>
                    <a:pt x="206" y="118"/>
                  </a:lnTo>
                  <a:lnTo>
                    <a:pt x="208" y="118"/>
                  </a:lnTo>
                  <a:lnTo>
                    <a:pt x="214" y="120"/>
                  </a:lnTo>
                  <a:lnTo>
                    <a:pt x="218" y="122"/>
                  </a:lnTo>
                  <a:lnTo>
                    <a:pt x="218" y="124"/>
                  </a:lnTo>
                  <a:lnTo>
                    <a:pt x="214" y="132"/>
                  </a:lnTo>
                  <a:lnTo>
                    <a:pt x="212" y="136"/>
                  </a:lnTo>
                  <a:lnTo>
                    <a:pt x="216" y="136"/>
                  </a:lnTo>
                  <a:lnTo>
                    <a:pt x="222" y="140"/>
                  </a:lnTo>
                  <a:lnTo>
                    <a:pt x="220" y="144"/>
                  </a:lnTo>
                  <a:lnTo>
                    <a:pt x="216" y="148"/>
                  </a:lnTo>
                  <a:lnTo>
                    <a:pt x="214" y="150"/>
                  </a:lnTo>
                  <a:lnTo>
                    <a:pt x="210" y="148"/>
                  </a:lnTo>
                  <a:lnTo>
                    <a:pt x="204" y="146"/>
                  </a:lnTo>
                  <a:lnTo>
                    <a:pt x="194" y="144"/>
                  </a:lnTo>
                  <a:lnTo>
                    <a:pt x="190" y="146"/>
                  </a:lnTo>
                  <a:lnTo>
                    <a:pt x="184" y="150"/>
                  </a:lnTo>
                  <a:lnTo>
                    <a:pt x="174" y="152"/>
                  </a:lnTo>
                  <a:lnTo>
                    <a:pt x="162" y="156"/>
                  </a:lnTo>
                  <a:lnTo>
                    <a:pt x="160" y="158"/>
                  </a:lnTo>
                  <a:lnTo>
                    <a:pt x="162" y="162"/>
                  </a:lnTo>
                  <a:lnTo>
                    <a:pt x="170" y="170"/>
                  </a:lnTo>
                  <a:lnTo>
                    <a:pt x="170" y="170"/>
                  </a:lnTo>
                  <a:lnTo>
                    <a:pt x="160" y="170"/>
                  </a:lnTo>
                  <a:lnTo>
                    <a:pt x="154" y="168"/>
                  </a:lnTo>
                  <a:lnTo>
                    <a:pt x="146" y="168"/>
                  </a:lnTo>
                  <a:lnTo>
                    <a:pt x="142" y="168"/>
                  </a:lnTo>
                  <a:lnTo>
                    <a:pt x="140" y="168"/>
                  </a:lnTo>
                  <a:lnTo>
                    <a:pt x="132" y="164"/>
                  </a:lnTo>
                  <a:lnTo>
                    <a:pt x="124" y="162"/>
                  </a:lnTo>
                  <a:lnTo>
                    <a:pt x="122" y="164"/>
                  </a:lnTo>
                  <a:lnTo>
                    <a:pt x="120" y="168"/>
                  </a:lnTo>
                  <a:lnTo>
                    <a:pt x="126" y="172"/>
                  </a:lnTo>
                  <a:lnTo>
                    <a:pt x="136" y="174"/>
                  </a:lnTo>
                  <a:lnTo>
                    <a:pt x="138" y="178"/>
                  </a:lnTo>
                  <a:lnTo>
                    <a:pt x="132" y="178"/>
                  </a:lnTo>
                  <a:lnTo>
                    <a:pt x="126" y="180"/>
                  </a:lnTo>
                  <a:lnTo>
                    <a:pt x="120" y="178"/>
                  </a:lnTo>
                  <a:lnTo>
                    <a:pt x="114" y="178"/>
                  </a:lnTo>
                  <a:lnTo>
                    <a:pt x="112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2" y="172"/>
                  </a:lnTo>
                  <a:lnTo>
                    <a:pt x="96" y="170"/>
                  </a:lnTo>
                  <a:lnTo>
                    <a:pt x="98" y="168"/>
                  </a:lnTo>
                  <a:lnTo>
                    <a:pt x="96" y="164"/>
                  </a:lnTo>
                  <a:lnTo>
                    <a:pt x="90" y="160"/>
                  </a:lnTo>
                  <a:lnTo>
                    <a:pt x="92" y="158"/>
                  </a:lnTo>
                  <a:lnTo>
                    <a:pt x="94" y="158"/>
                  </a:lnTo>
                  <a:lnTo>
                    <a:pt x="98" y="156"/>
                  </a:lnTo>
                  <a:lnTo>
                    <a:pt x="96" y="154"/>
                  </a:lnTo>
                  <a:lnTo>
                    <a:pt x="82" y="146"/>
                  </a:lnTo>
                  <a:lnTo>
                    <a:pt x="78" y="146"/>
                  </a:lnTo>
                  <a:lnTo>
                    <a:pt x="70" y="144"/>
                  </a:lnTo>
                  <a:lnTo>
                    <a:pt x="68" y="140"/>
                  </a:lnTo>
                  <a:lnTo>
                    <a:pt x="64" y="138"/>
                  </a:lnTo>
                  <a:lnTo>
                    <a:pt x="58" y="136"/>
                  </a:lnTo>
                  <a:lnTo>
                    <a:pt x="66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78" y="142"/>
                  </a:lnTo>
                  <a:lnTo>
                    <a:pt x="84" y="142"/>
                  </a:lnTo>
                  <a:lnTo>
                    <a:pt x="102" y="146"/>
                  </a:lnTo>
                  <a:lnTo>
                    <a:pt x="118" y="148"/>
                  </a:lnTo>
                  <a:lnTo>
                    <a:pt x="134" y="150"/>
                  </a:lnTo>
                  <a:lnTo>
                    <a:pt x="150" y="150"/>
                  </a:lnTo>
                  <a:lnTo>
                    <a:pt x="166" y="148"/>
                  </a:lnTo>
                  <a:lnTo>
                    <a:pt x="172" y="144"/>
                  </a:lnTo>
                  <a:lnTo>
                    <a:pt x="180" y="140"/>
                  </a:lnTo>
                  <a:lnTo>
                    <a:pt x="180" y="136"/>
                  </a:lnTo>
                  <a:lnTo>
                    <a:pt x="176" y="128"/>
                  </a:lnTo>
                  <a:lnTo>
                    <a:pt x="158" y="124"/>
                  </a:lnTo>
                  <a:lnTo>
                    <a:pt x="152" y="124"/>
                  </a:lnTo>
                  <a:lnTo>
                    <a:pt x="142" y="120"/>
                  </a:lnTo>
                  <a:lnTo>
                    <a:pt x="136" y="118"/>
                  </a:lnTo>
                  <a:lnTo>
                    <a:pt x="128" y="116"/>
                  </a:lnTo>
                  <a:lnTo>
                    <a:pt x="112" y="110"/>
                  </a:lnTo>
                  <a:lnTo>
                    <a:pt x="96" y="108"/>
                  </a:lnTo>
                  <a:lnTo>
                    <a:pt x="86" y="108"/>
                  </a:lnTo>
                  <a:lnTo>
                    <a:pt x="78" y="108"/>
                  </a:lnTo>
                  <a:lnTo>
                    <a:pt x="72" y="104"/>
                  </a:lnTo>
                  <a:lnTo>
                    <a:pt x="74" y="104"/>
                  </a:lnTo>
                  <a:lnTo>
                    <a:pt x="68" y="102"/>
                  </a:lnTo>
                  <a:lnTo>
                    <a:pt x="62" y="100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2" y="104"/>
                  </a:lnTo>
                  <a:lnTo>
                    <a:pt x="44" y="102"/>
                  </a:lnTo>
                  <a:lnTo>
                    <a:pt x="44" y="106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26" y="108"/>
                  </a:lnTo>
                  <a:lnTo>
                    <a:pt x="26" y="110"/>
                  </a:lnTo>
                  <a:lnTo>
                    <a:pt x="22" y="112"/>
                  </a:lnTo>
                  <a:lnTo>
                    <a:pt x="20" y="112"/>
                  </a:lnTo>
                  <a:lnTo>
                    <a:pt x="16" y="112"/>
                  </a:lnTo>
                  <a:lnTo>
                    <a:pt x="14" y="114"/>
                  </a:lnTo>
                  <a:lnTo>
                    <a:pt x="14" y="118"/>
                  </a:lnTo>
                  <a:lnTo>
                    <a:pt x="16" y="120"/>
                  </a:lnTo>
                  <a:lnTo>
                    <a:pt x="18" y="124"/>
                  </a:lnTo>
                  <a:lnTo>
                    <a:pt x="22" y="124"/>
                  </a:lnTo>
                  <a:lnTo>
                    <a:pt x="30" y="126"/>
                  </a:lnTo>
                  <a:lnTo>
                    <a:pt x="34" y="130"/>
                  </a:lnTo>
                  <a:lnTo>
                    <a:pt x="34" y="132"/>
                  </a:lnTo>
                  <a:lnTo>
                    <a:pt x="28" y="134"/>
                  </a:lnTo>
                  <a:lnTo>
                    <a:pt x="24" y="136"/>
                  </a:lnTo>
                  <a:lnTo>
                    <a:pt x="22" y="138"/>
                  </a:lnTo>
                  <a:lnTo>
                    <a:pt x="26" y="144"/>
                  </a:lnTo>
                  <a:lnTo>
                    <a:pt x="36" y="154"/>
                  </a:lnTo>
                  <a:lnTo>
                    <a:pt x="32" y="156"/>
                  </a:lnTo>
                  <a:lnTo>
                    <a:pt x="30" y="160"/>
                  </a:lnTo>
                  <a:lnTo>
                    <a:pt x="28" y="164"/>
                  </a:lnTo>
                  <a:lnTo>
                    <a:pt x="32" y="168"/>
                  </a:lnTo>
                  <a:lnTo>
                    <a:pt x="38" y="170"/>
                  </a:lnTo>
                  <a:lnTo>
                    <a:pt x="42" y="176"/>
                  </a:lnTo>
                  <a:lnTo>
                    <a:pt x="36" y="180"/>
                  </a:lnTo>
                  <a:lnTo>
                    <a:pt x="34" y="180"/>
                  </a:lnTo>
                  <a:lnTo>
                    <a:pt x="36" y="182"/>
                  </a:lnTo>
                  <a:lnTo>
                    <a:pt x="42" y="184"/>
                  </a:lnTo>
                  <a:lnTo>
                    <a:pt x="54" y="192"/>
                  </a:lnTo>
                  <a:lnTo>
                    <a:pt x="54" y="192"/>
                  </a:lnTo>
                  <a:lnTo>
                    <a:pt x="50" y="196"/>
                  </a:lnTo>
                  <a:lnTo>
                    <a:pt x="46" y="200"/>
                  </a:lnTo>
                  <a:lnTo>
                    <a:pt x="32" y="208"/>
                  </a:lnTo>
                  <a:lnTo>
                    <a:pt x="6" y="222"/>
                  </a:lnTo>
                  <a:lnTo>
                    <a:pt x="14" y="222"/>
                  </a:lnTo>
                  <a:lnTo>
                    <a:pt x="20" y="226"/>
                  </a:lnTo>
                  <a:lnTo>
                    <a:pt x="24" y="230"/>
                  </a:lnTo>
                  <a:lnTo>
                    <a:pt x="22" y="230"/>
                  </a:lnTo>
                  <a:lnTo>
                    <a:pt x="16" y="232"/>
                  </a:lnTo>
                  <a:lnTo>
                    <a:pt x="8" y="234"/>
                  </a:lnTo>
                  <a:lnTo>
                    <a:pt x="8" y="236"/>
                  </a:lnTo>
                  <a:lnTo>
                    <a:pt x="6" y="240"/>
                  </a:lnTo>
                  <a:lnTo>
                    <a:pt x="2" y="246"/>
                  </a:lnTo>
                  <a:lnTo>
                    <a:pt x="2" y="254"/>
                  </a:lnTo>
                  <a:lnTo>
                    <a:pt x="4" y="256"/>
                  </a:lnTo>
                  <a:lnTo>
                    <a:pt x="4" y="258"/>
                  </a:lnTo>
                  <a:lnTo>
                    <a:pt x="2" y="258"/>
                  </a:lnTo>
                  <a:lnTo>
                    <a:pt x="0" y="260"/>
                  </a:lnTo>
                  <a:lnTo>
                    <a:pt x="6" y="264"/>
                  </a:lnTo>
                  <a:lnTo>
                    <a:pt x="6" y="264"/>
                  </a:lnTo>
                  <a:lnTo>
                    <a:pt x="6" y="268"/>
                  </a:lnTo>
                  <a:lnTo>
                    <a:pt x="8" y="274"/>
                  </a:lnTo>
                  <a:lnTo>
                    <a:pt x="10" y="276"/>
                  </a:lnTo>
                  <a:lnTo>
                    <a:pt x="10" y="278"/>
                  </a:lnTo>
                  <a:lnTo>
                    <a:pt x="12" y="280"/>
                  </a:lnTo>
                  <a:lnTo>
                    <a:pt x="14" y="280"/>
                  </a:lnTo>
                  <a:lnTo>
                    <a:pt x="18" y="280"/>
                  </a:lnTo>
                  <a:lnTo>
                    <a:pt x="20" y="280"/>
                  </a:lnTo>
                  <a:lnTo>
                    <a:pt x="24" y="280"/>
                  </a:lnTo>
                  <a:lnTo>
                    <a:pt x="26" y="284"/>
                  </a:lnTo>
                  <a:lnTo>
                    <a:pt x="34" y="282"/>
                  </a:lnTo>
                  <a:lnTo>
                    <a:pt x="46" y="286"/>
                  </a:lnTo>
                  <a:lnTo>
                    <a:pt x="46" y="290"/>
                  </a:lnTo>
                  <a:lnTo>
                    <a:pt x="46" y="294"/>
                  </a:lnTo>
                  <a:lnTo>
                    <a:pt x="46" y="298"/>
                  </a:lnTo>
                  <a:lnTo>
                    <a:pt x="50" y="298"/>
                  </a:lnTo>
                  <a:lnTo>
                    <a:pt x="58" y="306"/>
                  </a:lnTo>
                  <a:lnTo>
                    <a:pt x="56" y="310"/>
                  </a:lnTo>
                  <a:lnTo>
                    <a:pt x="66" y="310"/>
                  </a:lnTo>
                  <a:lnTo>
                    <a:pt x="70" y="314"/>
                  </a:lnTo>
                  <a:lnTo>
                    <a:pt x="66" y="316"/>
                  </a:lnTo>
                  <a:lnTo>
                    <a:pt x="62" y="318"/>
                  </a:lnTo>
                  <a:lnTo>
                    <a:pt x="58" y="318"/>
                  </a:lnTo>
                  <a:lnTo>
                    <a:pt x="56" y="316"/>
                  </a:lnTo>
                  <a:lnTo>
                    <a:pt x="52" y="316"/>
                  </a:lnTo>
                  <a:lnTo>
                    <a:pt x="52" y="320"/>
                  </a:lnTo>
                  <a:lnTo>
                    <a:pt x="54" y="322"/>
                  </a:lnTo>
                  <a:lnTo>
                    <a:pt x="54" y="324"/>
                  </a:lnTo>
                  <a:lnTo>
                    <a:pt x="54" y="326"/>
                  </a:lnTo>
                  <a:lnTo>
                    <a:pt x="54" y="326"/>
                  </a:lnTo>
                  <a:lnTo>
                    <a:pt x="54" y="328"/>
                  </a:lnTo>
                  <a:lnTo>
                    <a:pt x="54" y="328"/>
                  </a:lnTo>
                  <a:lnTo>
                    <a:pt x="58" y="332"/>
                  </a:lnTo>
                  <a:lnTo>
                    <a:pt x="60" y="332"/>
                  </a:lnTo>
                  <a:lnTo>
                    <a:pt x="64" y="332"/>
                  </a:lnTo>
                  <a:lnTo>
                    <a:pt x="70" y="330"/>
                  </a:lnTo>
                  <a:lnTo>
                    <a:pt x="78" y="328"/>
                  </a:lnTo>
                  <a:lnTo>
                    <a:pt x="84" y="328"/>
                  </a:lnTo>
                  <a:lnTo>
                    <a:pt x="86" y="330"/>
                  </a:lnTo>
                  <a:lnTo>
                    <a:pt x="86" y="338"/>
                  </a:lnTo>
                  <a:lnTo>
                    <a:pt x="90" y="340"/>
                  </a:lnTo>
                  <a:lnTo>
                    <a:pt x="98" y="342"/>
                  </a:lnTo>
                  <a:lnTo>
                    <a:pt x="104" y="346"/>
                  </a:lnTo>
                  <a:lnTo>
                    <a:pt x="104" y="350"/>
                  </a:lnTo>
                  <a:lnTo>
                    <a:pt x="106" y="352"/>
                  </a:lnTo>
                  <a:lnTo>
                    <a:pt x="116" y="354"/>
                  </a:lnTo>
                  <a:lnTo>
                    <a:pt x="124" y="354"/>
                  </a:lnTo>
                  <a:lnTo>
                    <a:pt x="128" y="354"/>
                  </a:lnTo>
                  <a:lnTo>
                    <a:pt x="130" y="354"/>
                  </a:lnTo>
                  <a:lnTo>
                    <a:pt x="132" y="356"/>
                  </a:lnTo>
                  <a:lnTo>
                    <a:pt x="136" y="358"/>
                  </a:lnTo>
                  <a:lnTo>
                    <a:pt x="138" y="358"/>
                  </a:lnTo>
                  <a:lnTo>
                    <a:pt x="146" y="360"/>
                  </a:lnTo>
                  <a:lnTo>
                    <a:pt x="164" y="364"/>
                  </a:lnTo>
                  <a:lnTo>
                    <a:pt x="166" y="368"/>
                  </a:lnTo>
                  <a:lnTo>
                    <a:pt x="164" y="370"/>
                  </a:lnTo>
                  <a:lnTo>
                    <a:pt x="160" y="372"/>
                  </a:lnTo>
                  <a:lnTo>
                    <a:pt x="160" y="374"/>
                  </a:lnTo>
                  <a:lnTo>
                    <a:pt x="160" y="374"/>
                  </a:lnTo>
                  <a:lnTo>
                    <a:pt x="160" y="378"/>
                  </a:lnTo>
                  <a:lnTo>
                    <a:pt x="162" y="380"/>
                  </a:lnTo>
                  <a:lnTo>
                    <a:pt x="162" y="382"/>
                  </a:lnTo>
                  <a:lnTo>
                    <a:pt x="160" y="384"/>
                  </a:lnTo>
                  <a:lnTo>
                    <a:pt x="160" y="386"/>
                  </a:lnTo>
                  <a:lnTo>
                    <a:pt x="154" y="386"/>
                  </a:lnTo>
                  <a:lnTo>
                    <a:pt x="148" y="386"/>
                  </a:lnTo>
                  <a:lnTo>
                    <a:pt x="144" y="390"/>
                  </a:lnTo>
                  <a:lnTo>
                    <a:pt x="142" y="392"/>
                  </a:lnTo>
                  <a:lnTo>
                    <a:pt x="140" y="39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290595" y="2069533"/>
              <a:ext cx="739804" cy="617973"/>
            </a:xfrm>
            <a:custGeom>
              <a:avLst/>
              <a:gdLst>
                <a:gd name="T0" fmla="*/ 516 w 522"/>
                <a:gd name="T1" fmla="*/ 206 h 364"/>
                <a:gd name="T2" fmla="*/ 504 w 522"/>
                <a:gd name="T3" fmla="*/ 178 h 364"/>
                <a:gd name="T4" fmla="*/ 486 w 522"/>
                <a:gd name="T5" fmla="*/ 158 h 364"/>
                <a:gd name="T6" fmla="*/ 478 w 522"/>
                <a:gd name="T7" fmla="*/ 148 h 364"/>
                <a:gd name="T8" fmla="*/ 462 w 522"/>
                <a:gd name="T9" fmla="*/ 126 h 364"/>
                <a:gd name="T10" fmla="*/ 428 w 522"/>
                <a:gd name="T11" fmla="*/ 106 h 364"/>
                <a:gd name="T12" fmla="*/ 418 w 522"/>
                <a:gd name="T13" fmla="*/ 74 h 364"/>
                <a:gd name="T14" fmla="*/ 406 w 522"/>
                <a:gd name="T15" fmla="*/ 48 h 364"/>
                <a:gd name="T16" fmla="*/ 394 w 522"/>
                <a:gd name="T17" fmla="*/ 40 h 364"/>
                <a:gd name="T18" fmla="*/ 372 w 522"/>
                <a:gd name="T19" fmla="*/ 12 h 364"/>
                <a:gd name="T20" fmla="*/ 368 w 522"/>
                <a:gd name="T21" fmla="*/ 54 h 364"/>
                <a:gd name="T22" fmla="*/ 338 w 522"/>
                <a:gd name="T23" fmla="*/ 86 h 364"/>
                <a:gd name="T24" fmla="*/ 316 w 522"/>
                <a:gd name="T25" fmla="*/ 70 h 364"/>
                <a:gd name="T26" fmla="*/ 294 w 522"/>
                <a:gd name="T27" fmla="*/ 42 h 364"/>
                <a:gd name="T28" fmla="*/ 300 w 522"/>
                <a:gd name="T29" fmla="*/ 32 h 364"/>
                <a:gd name="T30" fmla="*/ 304 w 522"/>
                <a:gd name="T31" fmla="*/ 18 h 364"/>
                <a:gd name="T32" fmla="*/ 288 w 522"/>
                <a:gd name="T33" fmla="*/ 20 h 364"/>
                <a:gd name="T34" fmla="*/ 252 w 522"/>
                <a:gd name="T35" fmla="*/ 8 h 364"/>
                <a:gd name="T36" fmla="*/ 250 w 522"/>
                <a:gd name="T37" fmla="*/ 10 h 364"/>
                <a:gd name="T38" fmla="*/ 242 w 522"/>
                <a:gd name="T39" fmla="*/ 20 h 364"/>
                <a:gd name="T40" fmla="*/ 220 w 522"/>
                <a:gd name="T41" fmla="*/ 28 h 364"/>
                <a:gd name="T42" fmla="*/ 210 w 522"/>
                <a:gd name="T43" fmla="*/ 46 h 364"/>
                <a:gd name="T44" fmla="*/ 198 w 522"/>
                <a:gd name="T45" fmla="*/ 54 h 364"/>
                <a:gd name="T46" fmla="*/ 168 w 522"/>
                <a:gd name="T47" fmla="*/ 48 h 364"/>
                <a:gd name="T48" fmla="*/ 154 w 522"/>
                <a:gd name="T49" fmla="*/ 56 h 364"/>
                <a:gd name="T50" fmla="*/ 144 w 522"/>
                <a:gd name="T51" fmla="*/ 74 h 364"/>
                <a:gd name="T52" fmla="*/ 130 w 522"/>
                <a:gd name="T53" fmla="*/ 82 h 364"/>
                <a:gd name="T54" fmla="*/ 116 w 522"/>
                <a:gd name="T55" fmla="*/ 94 h 364"/>
                <a:gd name="T56" fmla="*/ 74 w 522"/>
                <a:gd name="T57" fmla="*/ 124 h 364"/>
                <a:gd name="T58" fmla="*/ 44 w 522"/>
                <a:gd name="T59" fmla="*/ 130 h 364"/>
                <a:gd name="T60" fmla="*/ 14 w 522"/>
                <a:gd name="T61" fmla="*/ 154 h 364"/>
                <a:gd name="T62" fmla="*/ 8 w 522"/>
                <a:gd name="T63" fmla="*/ 164 h 364"/>
                <a:gd name="T64" fmla="*/ 4 w 522"/>
                <a:gd name="T65" fmla="*/ 178 h 364"/>
                <a:gd name="T66" fmla="*/ 12 w 522"/>
                <a:gd name="T67" fmla="*/ 204 h 364"/>
                <a:gd name="T68" fmla="*/ 6 w 522"/>
                <a:gd name="T69" fmla="*/ 206 h 364"/>
                <a:gd name="T70" fmla="*/ 6 w 522"/>
                <a:gd name="T71" fmla="*/ 206 h 364"/>
                <a:gd name="T72" fmla="*/ 24 w 522"/>
                <a:gd name="T73" fmla="*/ 248 h 364"/>
                <a:gd name="T74" fmla="*/ 34 w 522"/>
                <a:gd name="T75" fmla="*/ 288 h 364"/>
                <a:gd name="T76" fmla="*/ 26 w 522"/>
                <a:gd name="T77" fmla="*/ 306 h 364"/>
                <a:gd name="T78" fmla="*/ 64 w 522"/>
                <a:gd name="T79" fmla="*/ 314 h 364"/>
                <a:gd name="T80" fmla="*/ 108 w 522"/>
                <a:gd name="T81" fmla="*/ 300 h 364"/>
                <a:gd name="T82" fmla="*/ 138 w 522"/>
                <a:gd name="T83" fmla="*/ 298 h 364"/>
                <a:gd name="T84" fmla="*/ 182 w 522"/>
                <a:gd name="T85" fmla="*/ 280 h 364"/>
                <a:gd name="T86" fmla="*/ 258 w 522"/>
                <a:gd name="T87" fmla="*/ 278 h 364"/>
                <a:gd name="T88" fmla="*/ 282 w 522"/>
                <a:gd name="T89" fmla="*/ 294 h 364"/>
                <a:gd name="T90" fmla="*/ 308 w 522"/>
                <a:gd name="T91" fmla="*/ 298 h 364"/>
                <a:gd name="T92" fmla="*/ 314 w 522"/>
                <a:gd name="T93" fmla="*/ 308 h 364"/>
                <a:gd name="T94" fmla="*/ 318 w 522"/>
                <a:gd name="T95" fmla="*/ 318 h 364"/>
                <a:gd name="T96" fmla="*/ 324 w 522"/>
                <a:gd name="T97" fmla="*/ 322 h 364"/>
                <a:gd name="T98" fmla="*/ 340 w 522"/>
                <a:gd name="T99" fmla="*/ 326 h 364"/>
                <a:gd name="T100" fmla="*/ 354 w 522"/>
                <a:gd name="T101" fmla="*/ 354 h 364"/>
                <a:gd name="T102" fmla="*/ 402 w 522"/>
                <a:gd name="T103" fmla="*/ 360 h 364"/>
                <a:gd name="T104" fmla="*/ 424 w 522"/>
                <a:gd name="T105" fmla="*/ 364 h 364"/>
                <a:gd name="T106" fmla="*/ 476 w 522"/>
                <a:gd name="T107" fmla="*/ 348 h 364"/>
                <a:gd name="T108" fmla="*/ 492 w 522"/>
                <a:gd name="T109" fmla="*/ 302 h 364"/>
                <a:gd name="T110" fmla="*/ 512 w 522"/>
                <a:gd name="T111" fmla="*/ 274 h 364"/>
                <a:gd name="T112" fmla="*/ 522 w 522"/>
                <a:gd name="T113" fmla="*/ 22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2" h="364">
                  <a:moveTo>
                    <a:pt x="520" y="218"/>
                  </a:moveTo>
                  <a:lnTo>
                    <a:pt x="516" y="214"/>
                  </a:lnTo>
                  <a:lnTo>
                    <a:pt x="518" y="212"/>
                  </a:lnTo>
                  <a:lnTo>
                    <a:pt x="518" y="210"/>
                  </a:lnTo>
                  <a:lnTo>
                    <a:pt x="518" y="208"/>
                  </a:lnTo>
                  <a:lnTo>
                    <a:pt x="516" y="206"/>
                  </a:lnTo>
                  <a:lnTo>
                    <a:pt x="516" y="202"/>
                  </a:lnTo>
                  <a:lnTo>
                    <a:pt x="518" y="200"/>
                  </a:lnTo>
                  <a:lnTo>
                    <a:pt x="516" y="194"/>
                  </a:lnTo>
                  <a:lnTo>
                    <a:pt x="514" y="192"/>
                  </a:lnTo>
                  <a:lnTo>
                    <a:pt x="510" y="186"/>
                  </a:lnTo>
                  <a:lnTo>
                    <a:pt x="504" y="178"/>
                  </a:lnTo>
                  <a:lnTo>
                    <a:pt x="498" y="172"/>
                  </a:lnTo>
                  <a:lnTo>
                    <a:pt x="498" y="174"/>
                  </a:lnTo>
                  <a:lnTo>
                    <a:pt x="492" y="170"/>
                  </a:lnTo>
                  <a:lnTo>
                    <a:pt x="488" y="166"/>
                  </a:lnTo>
                  <a:lnTo>
                    <a:pt x="486" y="160"/>
                  </a:lnTo>
                  <a:lnTo>
                    <a:pt x="486" y="158"/>
                  </a:lnTo>
                  <a:lnTo>
                    <a:pt x="488" y="156"/>
                  </a:lnTo>
                  <a:lnTo>
                    <a:pt x="486" y="152"/>
                  </a:lnTo>
                  <a:lnTo>
                    <a:pt x="484" y="150"/>
                  </a:lnTo>
                  <a:lnTo>
                    <a:pt x="484" y="152"/>
                  </a:lnTo>
                  <a:lnTo>
                    <a:pt x="480" y="150"/>
                  </a:lnTo>
                  <a:lnTo>
                    <a:pt x="478" y="148"/>
                  </a:lnTo>
                  <a:lnTo>
                    <a:pt x="476" y="148"/>
                  </a:lnTo>
                  <a:lnTo>
                    <a:pt x="478" y="156"/>
                  </a:lnTo>
                  <a:lnTo>
                    <a:pt x="472" y="152"/>
                  </a:lnTo>
                  <a:lnTo>
                    <a:pt x="470" y="146"/>
                  </a:lnTo>
                  <a:lnTo>
                    <a:pt x="466" y="134"/>
                  </a:lnTo>
                  <a:lnTo>
                    <a:pt x="462" y="126"/>
                  </a:lnTo>
                  <a:lnTo>
                    <a:pt x="460" y="124"/>
                  </a:lnTo>
                  <a:lnTo>
                    <a:pt x="456" y="122"/>
                  </a:lnTo>
                  <a:lnTo>
                    <a:pt x="450" y="118"/>
                  </a:lnTo>
                  <a:lnTo>
                    <a:pt x="444" y="116"/>
                  </a:lnTo>
                  <a:lnTo>
                    <a:pt x="432" y="110"/>
                  </a:lnTo>
                  <a:lnTo>
                    <a:pt x="428" y="106"/>
                  </a:lnTo>
                  <a:lnTo>
                    <a:pt x="426" y="98"/>
                  </a:lnTo>
                  <a:lnTo>
                    <a:pt x="426" y="92"/>
                  </a:lnTo>
                  <a:lnTo>
                    <a:pt x="424" y="84"/>
                  </a:lnTo>
                  <a:lnTo>
                    <a:pt x="422" y="80"/>
                  </a:lnTo>
                  <a:lnTo>
                    <a:pt x="420" y="78"/>
                  </a:lnTo>
                  <a:lnTo>
                    <a:pt x="418" y="74"/>
                  </a:lnTo>
                  <a:lnTo>
                    <a:pt x="418" y="72"/>
                  </a:lnTo>
                  <a:lnTo>
                    <a:pt x="416" y="64"/>
                  </a:lnTo>
                  <a:lnTo>
                    <a:pt x="416" y="58"/>
                  </a:lnTo>
                  <a:lnTo>
                    <a:pt x="414" y="56"/>
                  </a:lnTo>
                  <a:lnTo>
                    <a:pt x="410" y="50"/>
                  </a:lnTo>
                  <a:lnTo>
                    <a:pt x="406" y="48"/>
                  </a:lnTo>
                  <a:lnTo>
                    <a:pt x="406" y="46"/>
                  </a:lnTo>
                  <a:lnTo>
                    <a:pt x="404" y="46"/>
                  </a:lnTo>
                  <a:lnTo>
                    <a:pt x="404" y="48"/>
                  </a:lnTo>
                  <a:lnTo>
                    <a:pt x="400" y="50"/>
                  </a:lnTo>
                  <a:lnTo>
                    <a:pt x="396" y="46"/>
                  </a:lnTo>
                  <a:lnTo>
                    <a:pt x="394" y="40"/>
                  </a:lnTo>
                  <a:lnTo>
                    <a:pt x="392" y="30"/>
                  </a:lnTo>
                  <a:lnTo>
                    <a:pt x="392" y="24"/>
                  </a:lnTo>
                  <a:lnTo>
                    <a:pt x="388" y="18"/>
                  </a:lnTo>
                  <a:lnTo>
                    <a:pt x="386" y="16"/>
                  </a:lnTo>
                  <a:lnTo>
                    <a:pt x="382" y="0"/>
                  </a:lnTo>
                  <a:lnTo>
                    <a:pt x="372" y="12"/>
                  </a:lnTo>
                  <a:lnTo>
                    <a:pt x="370" y="20"/>
                  </a:lnTo>
                  <a:lnTo>
                    <a:pt x="368" y="28"/>
                  </a:lnTo>
                  <a:lnTo>
                    <a:pt x="368" y="36"/>
                  </a:lnTo>
                  <a:lnTo>
                    <a:pt x="366" y="42"/>
                  </a:lnTo>
                  <a:lnTo>
                    <a:pt x="368" y="52"/>
                  </a:lnTo>
                  <a:lnTo>
                    <a:pt x="368" y="54"/>
                  </a:lnTo>
                  <a:lnTo>
                    <a:pt x="368" y="58"/>
                  </a:lnTo>
                  <a:lnTo>
                    <a:pt x="364" y="74"/>
                  </a:lnTo>
                  <a:lnTo>
                    <a:pt x="362" y="82"/>
                  </a:lnTo>
                  <a:lnTo>
                    <a:pt x="358" y="88"/>
                  </a:lnTo>
                  <a:lnTo>
                    <a:pt x="346" y="90"/>
                  </a:lnTo>
                  <a:lnTo>
                    <a:pt x="338" y="86"/>
                  </a:lnTo>
                  <a:lnTo>
                    <a:pt x="336" y="84"/>
                  </a:lnTo>
                  <a:lnTo>
                    <a:pt x="332" y="80"/>
                  </a:lnTo>
                  <a:lnTo>
                    <a:pt x="326" y="78"/>
                  </a:lnTo>
                  <a:lnTo>
                    <a:pt x="320" y="74"/>
                  </a:lnTo>
                  <a:lnTo>
                    <a:pt x="318" y="72"/>
                  </a:lnTo>
                  <a:lnTo>
                    <a:pt x="316" y="70"/>
                  </a:lnTo>
                  <a:lnTo>
                    <a:pt x="308" y="68"/>
                  </a:lnTo>
                  <a:lnTo>
                    <a:pt x="302" y="64"/>
                  </a:lnTo>
                  <a:lnTo>
                    <a:pt x="294" y="58"/>
                  </a:lnTo>
                  <a:lnTo>
                    <a:pt x="288" y="56"/>
                  </a:lnTo>
                  <a:lnTo>
                    <a:pt x="288" y="52"/>
                  </a:lnTo>
                  <a:lnTo>
                    <a:pt x="294" y="42"/>
                  </a:lnTo>
                  <a:lnTo>
                    <a:pt x="294" y="40"/>
                  </a:lnTo>
                  <a:lnTo>
                    <a:pt x="294" y="38"/>
                  </a:lnTo>
                  <a:lnTo>
                    <a:pt x="294" y="34"/>
                  </a:lnTo>
                  <a:lnTo>
                    <a:pt x="296" y="32"/>
                  </a:lnTo>
                  <a:lnTo>
                    <a:pt x="296" y="32"/>
                  </a:lnTo>
                  <a:lnTo>
                    <a:pt x="300" y="32"/>
                  </a:lnTo>
                  <a:lnTo>
                    <a:pt x="300" y="34"/>
                  </a:lnTo>
                  <a:lnTo>
                    <a:pt x="302" y="32"/>
                  </a:lnTo>
                  <a:lnTo>
                    <a:pt x="302" y="28"/>
                  </a:lnTo>
                  <a:lnTo>
                    <a:pt x="306" y="24"/>
                  </a:lnTo>
                  <a:lnTo>
                    <a:pt x="308" y="22"/>
                  </a:lnTo>
                  <a:lnTo>
                    <a:pt x="304" y="18"/>
                  </a:lnTo>
                  <a:lnTo>
                    <a:pt x="302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296" y="24"/>
                  </a:lnTo>
                  <a:lnTo>
                    <a:pt x="292" y="20"/>
                  </a:lnTo>
                  <a:lnTo>
                    <a:pt x="288" y="20"/>
                  </a:lnTo>
                  <a:lnTo>
                    <a:pt x="284" y="20"/>
                  </a:lnTo>
                  <a:lnTo>
                    <a:pt x="280" y="18"/>
                  </a:lnTo>
                  <a:lnTo>
                    <a:pt x="272" y="18"/>
                  </a:lnTo>
                  <a:lnTo>
                    <a:pt x="262" y="14"/>
                  </a:lnTo>
                  <a:lnTo>
                    <a:pt x="258" y="12"/>
                  </a:lnTo>
                  <a:lnTo>
                    <a:pt x="252" y="8"/>
                  </a:lnTo>
                  <a:lnTo>
                    <a:pt x="248" y="6"/>
                  </a:lnTo>
                  <a:lnTo>
                    <a:pt x="244" y="6"/>
                  </a:lnTo>
                  <a:lnTo>
                    <a:pt x="242" y="8"/>
                  </a:lnTo>
                  <a:lnTo>
                    <a:pt x="242" y="10"/>
                  </a:lnTo>
                  <a:lnTo>
                    <a:pt x="246" y="10"/>
                  </a:lnTo>
                  <a:lnTo>
                    <a:pt x="250" y="10"/>
                  </a:lnTo>
                  <a:lnTo>
                    <a:pt x="252" y="12"/>
                  </a:lnTo>
                  <a:lnTo>
                    <a:pt x="252" y="14"/>
                  </a:lnTo>
                  <a:lnTo>
                    <a:pt x="252" y="18"/>
                  </a:lnTo>
                  <a:lnTo>
                    <a:pt x="248" y="20"/>
                  </a:lnTo>
                  <a:lnTo>
                    <a:pt x="244" y="20"/>
                  </a:lnTo>
                  <a:lnTo>
                    <a:pt x="242" y="20"/>
                  </a:lnTo>
                  <a:lnTo>
                    <a:pt x="236" y="20"/>
                  </a:lnTo>
                  <a:lnTo>
                    <a:pt x="234" y="18"/>
                  </a:lnTo>
                  <a:lnTo>
                    <a:pt x="232" y="20"/>
                  </a:lnTo>
                  <a:lnTo>
                    <a:pt x="224" y="24"/>
                  </a:lnTo>
                  <a:lnTo>
                    <a:pt x="222" y="30"/>
                  </a:lnTo>
                  <a:lnTo>
                    <a:pt x="220" y="28"/>
                  </a:lnTo>
                  <a:lnTo>
                    <a:pt x="220" y="30"/>
                  </a:lnTo>
                  <a:lnTo>
                    <a:pt x="220" y="32"/>
                  </a:lnTo>
                  <a:lnTo>
                    <a:pt x="220" y="34"/>
                  </a:lnTo>
                  <a:lnTo>
                    <a:pt x="220" y="36"/>
                  </a:lnTo>
                  <a:lnTo>
                    <a:pt x="216" y="40"/>
                  </a:lnTo>
                  <a:lnTo>
                    <a:pt x="210" y="46"/>
                  </a:lnTo>
                  <a:lnTo>
                    <a:pt x="210" y="48"/>
                  </a:lnTo>
                  <a:lnTo>
                    <a:pt x="214" y="52"/>
                  </a:lnTo>
                  <a:lnTo>
                    <a:pt x="208" y="54"/>
                  </a:lnTo>
                  <a:lnTo>
                    <a:pt x="202" y="54"/>
                  </a:lnTo>
                  <a:lnTo>
                    <a:pt x="200" y="52"/>
                  </a:lnTo>
                  <a:lnTo>
                    <a:pt x="198" y="54"/>
                  </a:lnTo>
                  <a:lnTo>
                    <a:pt x="188" y="46"/>
                  </a:lnTo>
                  <a:lnTo>
                    <a:pt x="184" y="42"/>
                  </a:lnTo>
                  <a:lnTo>
                    <a:pt x="180" y="40"/>
                  </a:lnTo>
                  <a:lnTo>
                    <a:pt x="174" y="42"/>
                  </a:lnTo>
                  <a:lnTo>
                    <a:pt x="168" y="46"/>
                  </a:lnTo>
                  <a:lnTo>
                    <a:pt x="168" y="48"/>
                  </a:lnTo>
                  <a:lnTo>
                    <a:pt x="166" y="52"/>
                  </a:lnTo>
                  <a:lnTo>
                    <a:pt x="162" y="50"/>
                  </a:lnTo>
                  <a:lnTo>
                    <a:pt x="160" y="50"/>
                  </a:lnTo>
                  <a:lnTo>
                    <a:pt x="156" y="50"/>
                  </a:lnTo>
                  <a:lnTo>
                    <a:pt x="156" y="54"/>
                  </a:lnTo>
                  <a:lnTo>
                    <a:pt x="154" y="56"/>
                  </a:lnTo>
                  <a:lnTo>
                    <a:pt x="146" y="62"/>
                  </a:lnTo>
                  <a:lnTo>
                    <a:pt x="146" y="68"/>
                  </a:lnTo>
                  <a:lnTo>
                    <a:pt x="148" y="72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4" y="74"/>
                  </a:lnTo>
                  <a:lnTo>
                    <a:pt x="140" y="74"/>
                  </a:lnTo>
                  <a:lnTo>
                    <a:pt x="138" y="72"/>
                  </a:lnTo>
                  <a:lnTo>
                    <a:pt x="134" y="74"/>
                  </a:lnTo>
                  <a:lnTo>
                    <a:pt x="138" y="82"/>
                  </a:lnTo>
                  <a:lnTo>
                    <a:pt x="134" y="88"/>
                  </a:lnTo>
                  <a:lnTo>
                    <a:pt x="130" y="82"/>
                  </a:lnTo>
                  <a:lnTo>
                    <a:pt x="128" y="78"/>
                  </a:lnTo>
                  <a:lnTo>
                    <a:pt x="128" y="74"/>
                  </a:lnTo>
                  <a:lnTo>
                    <a:pt x="122" y="78"/>
                  </a:lnTo>
                  <a:lnTo>
                    <a:pt x="116" y="84"/>
                  </a:lnTo>
                  <a:lnTo>
                    <a:pt x="116" y="92"/>
                  </a:lnTo>
                  <a:lnTo>
                    <a:pt x="116" y="94"/>
                  </a:lnTo>
                  <a:lnTo>
                    <a:pt x="114" y="100"/>
                  </a:lnTo>
                  <a:lnTo>
                    <a:pt x="110" y="106"/>
                  </a:lnTo>
                  <a:lnTo>
                    <a:pt x="100" y="116"/>
                  </a:lnTo>
                  <a:lnTo>
                    <a:pt x="84" y="120"/>
                  </a:lnTo>
                  <a:lnTo>
                    <a:pt x="76" y="122"/>
                  </a:lnTo>
                  <a:lnTo>
                    <a:pt x="74" y="124"/>
                  </a:lnTo>
                  <a:lnTo>
                    <a:pt x="70" y="126"/>
                  </a:lnTo>
                  <a:lnTo>
                    <a:pt x="66" y="126"/>
                  </a:lnTo>
                  <a:lnTo>
                    <a:pt x="62" y="128"/>
                  </a:lnTo>
                  <a:lnTo>
                    <a:pt x="56" y="130"/>
                  </a:lnTo>
                  <a:lnTo>
                    <a:pt x="50" y="128"/>
                  </a:lnTo>
                  <a:lnTo>
                    <a:pt x="44" y="130"/>
                  </a:lnTo>
                  <a:lnTo>
                    <a:pt x="36" y="134"/>
                  </a:lnTo>
                  <a:lnTo>
                    <a:pt x="22" y="142"/>
                  </a:lnTo>
                  <a:lnTo>
                    <a:pt x="20" y="144"/>
                  </a:lnTo>
                  <a:lnTo>
                    <a:pt x="16" y="148"/>
                  </a:lnTo>
                  <a:lnTo>
                    <a:pt x="16" y="152"/>
                  </a:lnTo>
                  <a:lnTo>
                    <a:pt x="14" y="154"/>
                  </a:lnTo>
                  <a:lnTo>
                    <a:pt x="12" y="148"/>
                  </a:lnTo>
                  <a:lnTo>
                    <a:pt x="14" y="144"/>
                  </a:lnTo>
                  <a:lnTo>
                    <a:pt x="12" y="144"/>
                  </a:lnTo>
                  <a:lnTo>
                    <a:pt x="8" y="150"/>
                  </a:lnTo>
                  <a:lnTo>
                    <a:pt x="8" y="158"/>
                  </a:lnTo>
                  <a:lnTo>
                    <a:pt x="8" y="164"/>
                  </a:lnTo>
                  <a:lnTo>
                    <a:pt x="6" y="166"/>
                  </a:lnTo>
                  <a:lnTo>
                    <a:pt x="6" y="168"/>
                  </a:lnTo>
                  <a:lnTo>
                    <a:pt x="4" y="174"/>
                  </a:lnTo>
                  <a:lnTo>
                    <a:pt x="4" y="174"/>
                  </a:lnTo>
                  <a:lnTo>
                    <a:pt x="2" y="176"/>
                  </a:lnTo>
                  <a:lnTo>
                    <a:pt x="4" y="178"/>
                  </a:lnTo>
                  <a:lnTo>
                    <a:pt x="6" y="186"/>
                  </a:lnTo>
                  <a:lnTo>
                    <a:pt x="10" y="192"/>
                  </a:lnTo>
                  <a:lnTo>
                    <a:pt x="14" y="196"/>
                  </a:lnTo>
                  <a:lnTo>
                    <a:pt x="14" y="198"/>
                  </a:lnTo>
                  <a:lnTo>
                    <a:pt x="14" y="202"/>
                  </a:lnTo>
                  <a:lnTo>
                    <a:pt x="12" y="204"/>
                  </a:lnTo>
                  <a:lnTo>
                    <a:pt x="8" y="198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200"/>
                  </a:lnTo>
                  <a:lnTo>
                    <a:pt x="8" y="206"/>
                  </a:lnTo>
                  <a:lnTo>
                    <a:pt x="6" y="206"/>
                  </a:lnTo>
                  <a:lnTo>
                    <a:pt x="4" y="202"/>
                  </a:lnTo>
                  <a:lnTo>
                    <a:pt x="2" y="198"/>
                  </a:lnTo>
                  <a:lnTo>
                    <a:pt x="2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6"/>
                  </a:lnTo>
                  <a:lnTo>
                    <a:pt x="10" y="214"/>
                  </a:lnTo>
                  <a:lnTo>
                    <a:pt x="12" y="220"/>
                  </a:lnTo>
                  <a:lnTo>
                    <a:pt x="14" y="224"/>
                  </a:lnTo>
                  <a:lnTo>
                    <a:pt x="14" y="228"/>
                  </a:lnTo>
                  <a:lnTo>
                    <a:pt x="22" y="242"/>
                  </a:lnTo>
                  <a:lnTo>
                    <a:pt x="24" y="248"/>
                  </a:lnTo>
                  <a:lnTo>
                    <a:pt x="24" y="256"/>
                  </a:lnTo>
                  <a:lnTo>
                    <a:pt x="28" y="262"/>
                  </a:lnTo>
                  <a:lnTo>
                    <a:pt x="32" y="268"/>
                  </a:lnTo>
                  <a:lnTo>
                    <a:pt x="34" y="274"/>
                  </a:lnTo>
                  <a:lnTo>
                    <a:pt x="34" y="282"/>
                  </a:lnTo>
                  <a:lnTo>
                    <a:pt x="34" y="288"/>
                  </a:lnTo>
                  <a:lnTo>
                    <a:pt x="32" y="292"/>
                  </a:lnTo>
                  <a:lnTo>
                    <a:pt x="30" y="296"/>
                  </a:lnTo>
                  <a:lnTo>
                    <a:pt x="26" y="296"/>
                  </a:lnTo>
                  <a:lnTo>
                    <a:pt x="24" y="296"/>
                  </a:lnTo>
                  <a:lnTo>
                    <a:pt x="24" y="304"/>
                  </a:lnTo>
                  <a:lnTo>
                    <a:pt x="26" y="306"/>
                  </a:lnTo>
                  <a:lnTo>
                    <a:pt x="26" y="306"/>
                  </a:lnTo>
                  <a:lnTo>
                    <a:pt x="32" y="308"/>
                  </a:lnTo>
                  <a:lnTo>
                    <a:pt x="40" y="312"/>
                  </a:lnTo>
                  <a:lnTo>
                    <a:pt x="46" y="316"/>
                  </a:lnTo>
                  <a:lnTo>
                    <a:pt x="54" y="314"/>
                  </a:lnTo>
                  <a:lnTo>
                    <a:pt x="64" y="314"/>
                  </a:lnTo>
                  <a:lnTo>
                    <a:pt x="70" y="312"/>
                  </a:lnTo>
                  <a:lnTo>
                    <a:pt x="76" y="306"/>
                  </a:lnTo>
                  <a:lnTo>
                    <a:pt x="86" y="302"/>
                  </a:lnTo>
                  <a:lnTo>
                    <a:pt x="90" y="300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14" y="300"/>
                  </a:lnTo>
                  <a:lnTo>
                    <a:pt x="116" y="300"/>
                  </a:lnTo>
                  <a:lnTo>
                    <a:pt x="124" y="300"/>
                  </a:lnTo>
                  <a:lnTo>
                    <a:pt x="128" y="300"/>
                  </a:lnTo>
                  <a:lnTo>
                    <a:pt x="130" y="302"/>
                  </a:lnTo>
                  <a:lnTo>
                    <a:pt x="138" y="298"/>
                  </a:lnTo>
                  <a:lnTo>
                    <a:pt x="142" y="292"/>
                  </a:lnTo>
                  <a:lnTo>
                    <a:pt x="152" y="286"/>
                  </a:lnTo>
                  <a:lnTo>
                    <a:pt x="162" y="282"/>
                  </a:lnTo>
                  <a:lnTo>
                    <a:pt x="168" y="278"/>
                  </a:lnTo>
                  <a:lnTo>
                    <a:pt x="174" y="280"/>
                  </a:lnTo>
                  <a:lnTo>
                    <a:pt x="182" y="280"/>
                  </a:lnTo>
                  <a:lnTo>
                    <a:pt x="198" y="276"/>
                  </a:lnTo>
                  <a:lnTo>
                    <a:pt x="204" y="272"/>
                  </a:lnTo>
                  <a:lnTo>
                    <a:pt x="210" y="272"/>
                  </a:lnTo>
                  <a:lnTo>
                    <a:pt x="230" y="270"/>
                  </a:lnTo>
                  <a:lnTo>
                    <a:pt x="242" y="272"/>
                  </a:lnTo>
                  <a:lnTo>
                    <a:pt x="258" y="278"/>
                  </a:lnTo>
                  <a:lnTo>
                    <a:pt x="262" y="278"/>
                  </a:lnTo>
                  <a:lnTo>
                    <a:pt x="266" y="278"/>
                  </a:lnTo>
                  <a:lnTo>
                    <a:pt x="268" y="280"/>
                  </a:lnTo>
                  <a:lnTo>
                    <a:pt x="272" y="282"/>
                  </a:lnTo>
                  <a:lnTo>
                    <a:pt x="276" y="288"/>
                  </a:lnTo>
                  <a:lnTo>
                    <a:pt x="282" y="294"/>
                  </a:lnTo>
                  <a:lnTo>
                    <a:pt x="286" y="302"/>
                  </a:lnTo>
                  <a:lnTo>
                    <a:pt x="288" y="310"/>
                  </a:lnTo>
                  <a:lnTo>
                    <a:pt x="294" y="308"/>
                  </a:lnTo>
                  <a:lnTo>
                    <a:pt x="302" y="302"/>
                  </a:lnTo>
                  <a:lnTo>
                    <a:pt x="304" y="300"/>
                  </a:lnTo>
                  <a:lnTo>
                    <a:pt x="308" y="298"/>
                  </a:lnTo>
                  <a:lnTo>
                    <a:pt x="314" y="294"/>
                  </a:lnTo>
                  <a:lnTo>
                    <a:pt x="316" y="288"/>
                  </a:lnTo>
                  <a:lnTo>
                    <a:pt x="318" y="284"/>
                  </a:lnTo>
                  <a:lnTo>
                    <a:pt x="320" y="284"/>
                  </a:lnTo>
                  <a:lnTo>
                    <a:pt x="318" y="300"/>
                  </a:lnTo>
                  <a:lnTo>
                    <a:pt x="314" y="308"/>
                  </a:lnTo>
                  <a:lnTo>
                    <a:pt x="312" y="314"/>
                  </a:lnTo>
                  <a:lnTo>
                    <a:pt x="308" y="314"/>
                  </a:lnTo>
                  <a:lnTo>
                    <a:pt x="308" y="316"/>
                  </a:lnTo>
                  <a:lnTo>
                    <a:pt x="308" y="318"/>
                  </a:lnTo>
                  <a:lnTo>
                    <a:pt x="312" y="318"/>
                  </a:lnTo>
                  <a:lnTo>
                    <a:pt x="318" y="318"/>
                  </a:lnTo>
                  <a:lnTo>
                    <a:pt x="320" y="312"/>
                  </a:lnTo>
                  <a:lnTo>
                    <a:pt x="322" y="304"/>
                  </a:lnTo>
                  <a:lnTo>
                    <a:pt x="324" y="304"/>
                  </a:lnTo>
                  <a:lnTo>
                    <a:pt x="326" y="310"/>
                  </a:lnTo>
                  <a:lnTo>
                    <a:pt x="328" y="316"/>
                  </a:lnTo>
                  <a:lnTo>
                    <a:pt x="324" y="322"/>
                  </a:lnTo>
                  <a:lnTo>
                    <a:pt x="326" y="324"/>
                  </a:lnTo>
                  <a:lnTo>
                    <a:pt x="328" y="322"/>
                  </a:lnTo>
                  <a:lnTo>
                    <a:pt x="332" y="320"/>
                  </a:lnTo>
                  <a:lnTo>
                    <a:pt x="336" y="320"/>
                  </a:lnTo>
                  <a:lnTo>
                    <a:pt x="338" y="320"/>
                  </a:lnTo>
                  <a:lnTo>
                    <a:pt x="340" y="326"/>
                  </a:lnTo>
                  <a:lnTo>
                    <a:pt x="342" y="330"/>
                  </a:lnTo>
                  <a:lnTo>
                    <a:pt x="346" y="338"/>
                  </a:lnTo>
                  <a:lnTo>
                    <a:pt x="344" y="340"/>
                  </a:lnTo>
                  <a:lnTo>
                    <a:pt x="344" y="344"/>
                  </a:lnTo>
                  <a:lnTo>
                    <a:pt x="350" y="348"/>
                  </a:lnTo>
                  <a:lnTo>
                    <a:pt x="354" y="354"/>
                  </a:lnTo>
                  <a:lnTo>
                    <a:pt x="360" y="354"/>
                  </a:lnTo>
                  <a:lnTo>
                    <a:pt x="376" y="358"/>
                  </a:lnTo>
                  <a:lnTo>
                    <a:pt x="384" y="360"/>
                  </a:lnTo>
                  <a:lnTo>
                    <a:pt x="392" y="364"/>
                  </a:lnTo>
                  <a:lnTo>
                    <a:pt x="398" y="362"/>
                  </a:lnTo>
                  <a:lnTo>
                    <a:pt x="402" y="360"/>
                  </a:lnTo>
                  <a:lnTo>
                    <a:pt x="404" y="358"/>
                  </a:lnTo>
                  <a:lnTo>
                    <a:pt x="406" y="354"/>
                  </a:lnTo>
                  <a:lnTo>
                    <a:pt x="410" y="352"/>
                  </a:lnTo>
                  <a:lnTo>
                    <a:pt x="414" y="354"/>
                  </a:lnTo>
                  <a:lnTo>
                    <a:pt x="420" y="362"/>
                  </a:lnTo>
                  <a:lnTo>
                    <a:pt x="424" y="364"/>
                  </a:lnTo>
                  <a:lnTo>
                    <a:pt x="428" y="364"/>
                  </a:lnTo>
                  <a:lnTo>
                    <a:pt x="436" y="362"/>
                  </a:lnTo>
                  <a:lnTo>
                    <a:pt x="442" y="358"/>
                  </a:lnTo>
                  <a:lnTo>
                    <a:pt x="454" y="352"/>
                  </a:lnTo>
                  <a:lnTo>
                    <a:pt x="470" y="350"/>
                  </a:lnTo>
                  <a:lnTo>
                    <a:pt x="476" y="348"/>
                  </a:lnTo>
                  <a:lnTo>
                    <a:pt x="476" y="340"/>
                  </a:lnTo>
                  <a:lnTo>
                    <a:pt x="476" y="336"/>
                  </a:lnTo>
                  <a:lnTo>
                    <a:pt x="478" y="332"/>
                  </a:lnTo>
                  <a:lnTo>
                    <a:pt x="478" y="330"/>
                  </a:lnTo>
                  <a:lnTo>
                    <a:pt x="478" y="328"/>
                  </a:lnTo>
                  <a:lnTo>
                    <a:pt x="492" y="302"/>
                  </a:lnTo>
                  <a:lnTo>
                    <a:pt x="494" y="296"/>
                  </a:lnTo>
                  <a:lnTo>
                    <a:pt x="498" y="290"/>
                  </a:lnTo>
                  <a:lnTo>
                    <a:pt x="504" y="286"/>
                  </a:lnTo>
                  <a:lnTo>
                    <a:pt x="510" y="282"/>
                  </a:lnTo>
                  <a:lnTo>
                    <a:pt x="510" y="276"/>
                  </a:lnTo>
                  <a:lnTo>
                    <a:pt x="512" y="274"/>
                  </a:lnTo>
                  <a:lnTo>
                    <a:pt x="516" y="268"/>
                  </a:lnTo>
                  <a:lnTo>
                    <a:pt x="516" y="262"/>
                  </a:lnTo>
                  <a:lnTo>
                    <a:pt x="516" y="256"/>
                  </a:lnTo>
                  <a:lnTo>
                    <a:pt x="518" y="250"/>
                  </a:lnTo>
                  <a:lnTo>
                    <a:pt x="522" y="240"/>
                  </a:lnTo>
                  <a:lnTo>
                    <a:pt x="522" y="224"/>
                  </a:lnTo>
                  <a:lnTo>
                    <a:pt x="520" y="21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256003" y="44141"/>
              <a:ext cx="34014" cy="3395"/>
            </a:xfrm>
            <a:custGeom>
              <a:avLst/>
              <a:gdLst>
                <a:gd name="T0" fmla="*/ 24 w 24"/>
                <a:gd name="T1" fmla="*/ 2 h 2"/>
                <a:gd name="T2" fmla="*/ 12 w 24"/>
                <a:gd name="T3" fmla="*/ 0 h 2"/>
                <a:gd name="T4" fmla="*/ 2 w 24"/>
                <a:gd name="T5" fmla="*/ 2 h 2"/>
                <a:gd name="T6" fmla="*/ 0 w 24"/>
                <a:gd name="T7" fmla="*/ 2 h 2"/>
                <a:gd name="T8" fmla="*/ 14 w 24"/>
                <a:gd name="T9" fmla="*/ 2 h 2"/>
                <a:gd name="T10" fmla="*/ 24 w 24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">
                  <a:moveTo>
                    <a:pt x="24" y="2"/>
                  </a:moveTo>
                  <a:lnTo>
                    <a:pt x="1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1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204981" y="61119"/>
              <a:ext cx="36848" cy="3395"/>
            </a:xfrm>
            <a:custGeom>
              <a:avLst/>
              <a:gdLst>
                <a:gd name="T0" fmla="*/ 12 w 26"/>
                <a:gd name="T1" fmla="*/ 2 h 2"/>
                <a:gd name="T2" fmla="*/ 26 w 26"/>
                <a:gd name="T3" fmla="*/ 0 h 2"/>
                <a:gd name="T4" fmla="*/ 18 w 26"/>
                <a:gd name="T5" fmla="*/ 0 h 2"/>
                <a:gd name="T6" fmla="*/ 14 w 26"/>
                <a:gd name="T7" fmla="*/ 0 h 2"/>
                <a:gd name="T8" fmla="*/ 6 w 26"/>
                <a:gd name="T9" fmla="*/ 0 h 2"/>
                <a:gd name="T10" fmla="*/ 0 w 26"/>
                <a:gd name="T11" fmla="*/ 0 h 2"/>
                <a:gd name="T12" fmla="*/ 0 w 26"/>
                <a:gd name="T13" fmla="*/ 0 h 2"/>
                <a:gd name="T14" fmla="*/ 6 w 26"/>
                <a:gd name="T15" fmla="*/ 2 h 2"/>
                <a:gd name="T16" fmla="*/ 12 w 2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">
                  <a:moveTo>
                    <a:pt x="12" y="2"/>
                  </a:moveTo>
                  <a:lnTo>
                    <a:pt x="26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865420" y="50933"/>
              <a:ext cx="28344" cy="3395"/>
            </a:xfrm>
            <a:custGeom>
              <a:avLst/>
              <a:gdLst>
                <a:gd name="T0" fmla="*/ 20 w 20"/>
                <a:gd name="T1" fmla="*/ 2 h 2"/>
                <a:gd name="T2" fmla="*/ 12 w 20"/>
                <a:gd name="T3" fmla="*/ 0 h 2"/>
                <a:gd name="T4" fmla="*/ 2 w 20"/>
                <a:gd name="T5" fmla="*/ 0 h 2"/>
                <a:gd name="T6" fmla="*/ 0 w 20"/>
                <a:gd name="T7" fmla="*/ 2 h 2"/>
                <a:gd name="T8" fmla="*/ 8 w 20"/>
                <a:gd name="T9" fmla="*/ 2 h 2"/>
                <a:gd name="T10" fmla="*/ 20 w 20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">
                  <a:moveTo>
                    <a:pt x="20" y="2"/>
                  </a:moveTo>
                  <a:lnTo>
                    <a:pt x="1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2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236161" y="71306"/>
              <a:ext cx="25510" cy="6791"/>
            </a:xfrm>
            <a:custGeom>
              <a:avLst/>
              <a:gdLst>
                <a:gd name="T0" fmla="*/ 4 w 18"/>
                <a:gd name="T1" fmla="*/ 0 h 4"/>
                <a:gd name="T2" fmla="*/ 0 w 18"/>
                <a:gd name="T3" fmla="*/ 2 h 4"/>
                <a:gd name="T4" fmla="*/ 0 w 18"/>
                <a:gd name="T5" fmla="*/ 2 h 4"/>
                <a:gd name="T6" fmla="*/ 12 w 18"/>
                <a:gd name="T7" fmla="*/ 4 h 4"/>
                <a:gd name="T8" fmla="*/ 16 w 18"/>
                <a:gd name="T9" fmla="*/ 4 h 4"/>
                <a:gd name="T10" fmla="*/ 18 w 18"/>
                <a:gd name="T11" fmla="*/ 2 h 4"/>
                <a:gd name="T12" fmla="*/ 10 w 18"/>
                <a:gd name="T13" fmla="*/ 0 h 4"/>
                <a:gd name="T14" fmla="*/ 4 w 18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">
                  <a:moveTo>
                    <a:pt x="4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1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258837" y="67910"/>
              <a:ext cx="42517" cy="6791"/>
            </a:xfrm>
            <a:custGeom>
              <a:avLst/>
              <a:gdLst>
                <a:gd name="T0" fmla="*/ 8 w 30"/>
                <a:gd name="T1" fmla="*/ 0 h 4"/>
                <a:gd name="T2" fmla="*/ 0 w 30"/>
                <a:gd name="T3" fmla="*/ 0 h 4"/>
                <a:gd name="T4" fmla="*/ 4 w 30"/>
                <a:gd name="T5" fmla="*/ 4 h 4"/>
                <a:gd name="T6" fmla="*/ 10 w 30"/>
                <a:gd name="T7" fmla="*/ 4 h 4"/>
                <a:gd name="T8" fmla="*/ 30 w 30"/>
                <a:gd name="T9" fmla="*/ 2 h 4"/>
                <a:gd name="T10" fmla="*/ 24 w 30"/>
                <a:gd name="T11" fmla="*/ 0 h 4"/>
                <a:gd name="T12" fmla="*/ 16 w 30"/>
                <a:gd name="T13" fmla="*/ 0 h 4"/>
                <a:gd name="T14" fmla="*/ 8 w 30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">
                  <a:moveTo>
                    <a:pt x="8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10" y="4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244664" y="54328"/>
              <a:ext cx="39683" cy="3395"/>
            </a:xfrm>
            <a:custGeom>
              <a:avLst/>
              <a:gdLst>
                <a:gd name="T0" fmla="*/ 14 w 28"/>
                <a:gd name="T1" fmla="*/ 2 h 2"/>
                <a:gd name="T2" fmla="*/ 28 w 28"/>
                <a:gd name="T3" fmla="*/ 2 h 2"/>
                <a:gd name="T4" fmla="*/ 20 w 28"/>
                <a:gd name="T5" fmla="*/ 0 h 2"/>
                <a:gd name="T6" fmla="*/ 14 w 28"/>
                <a:gd name="T7" fmla="*/ 0 h 2"/>
                <a:gd name="T8" fmla="*/ 0 w 28"/>
                <a:gd name="T9" fmla="*/ 0 h 2"/>
                <a:gd name="T10" fmla="*/ 8 w 28"/>
                <a:gd name="T11" fmla="*/ 0 h 2"/>
                <a:gd name="T12" fmla="*/ 14 w 2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">
                  <a:moveTo>
                    <a:pt x="14" y="2"/>
                  </a:moveTo>
                  <a:lnTo>
                    <a:pt x="28" y="2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301354" y="57723"/>
              <a:ext cx="56690" cy="13582"/>
            </a:xfrm>
            <a:custGeom>
              <a:avLst/>
              <a:gdLst>
                <a:gd name="T0" fmla="*/ 24 w 40"/>
                <a:gd name="T1" fmla="*/ 8 h 8"/>
                <a:gd name="T2" fmla="*/ 32 w 40"/>
                <a:gd name="T3" fmla="*/ 6 h 8"/>
                <a:gd name="T4" fmla="*/ 38 w 40"/>
                <a:gd name="T5" fmla="*/ 4 h 8"/>
                <a:gd name="T6" fmla="*/ 40 w 40"/>
                <a:gd name="T7" fmla="*/ 2 h 8"/>
                <a:gd name="T8" fmla="*/ 34 w 40"/>
                <a:gd name="T9" fmla="*/ 0 h 8"/>
                <a:gd name="T10" fmla="*/ 18 w 40"/>
                <a:gd name="T11" fmla="*/ 2 h 8"/>
                <a:gd name="T12" fmla="*/ 12 w 40"/>
                <a:gd name="T13" fmla="*/ 2 h 8"/>
                <a:gd name="T14" fmla="*/ 8 w 40"/>
                <a:gd name="T15" fmla="*/ 2 h 8"/>
                <a:gd name="T16" fmla="*/ 4 w 40"/>
                <a:gd name="T17" fmla="*/ 2 h 8"/>
                <a:gd name="T18" fmla="*/ 2 w 40"/>
                <a:gd name="T19" fmla="*/ 6 h 8"/>
                <a:gd name="T20" fmla="*/ 0 w 40"/>
                <a:gd name="T21" fmla="*/ 6 h 8"/>
                <a:gd name="T22" fmla="*/ 18 w 40"/>
                <a:gd name="T23" fmla="*/ 8 h 8"/>
                <a:gd name="T24" fmla="*/ 24 w 40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">
                  <a:moveTo>
                    <a:pt x="24" y="8"/>
                  </a:moveTo>
                  <a:lnTo>
                    <a:pt x="32" y="6"/>
                  </a:lnTo>
                  <a:lnTo>
                    <a:pt x="38" y="4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18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6"/>
                  </a:lnTo>
                  <a:lnTo>
                    <a:pt x="18" y="8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360878" y="54327"/>
              <a:ext cx="53856" cy="10186"/>
            </a:xfrm>
            <a:custGeom>
              <a:avLst/>
              <a:gdLst>
                <a:gd name="T0" fmla="*/ 18 w 38"/>
                <a:gd name="T1" fmla="*/ 4 h 6"/>
                <a:gd name="T2" fmla="*/ 34 w 38"/>
                <a:gd name="T3" fmla="*/ 4 h 6"/>
                <a:gd name="T4" fmla="*/ 38 w 38"/>
                <a:gd name="T5" fmla="*/ 2 h 6"/>
                <a:gd name="T6" fmla="*/ 38 w 38"/>
                <a:gd name="T7" fmla="*/ 0 h 6"/>
                <a:gd name="T8" fmla="*/ 32 w 38"/>
                <a:gd name="T9" fmla="*/ 0 h 6"/>
                <a:gd name="T10" fmla="*/ 16 w 38"/>
                <a:gd name="T11" fmla="*/ 0 h 6"/>
                <a:gd name="T12" fmla="*/ 2 w 38"/>
                <a:gd name="T13" fmla="*/ 4 h 6"/>
                <a:gd name="T14" fmla="*/ 0 w 38"/>
                <a:gd name="T15" fmla="*/ 4 h 6"/>
                <a:gd name="T16" fmla="*/ 8 w 38"/>
                <a:gd name="T17" fmla="*/ 6 h 6"/>
                <a:gd name="T18" fmla="*/ 18 w 38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6">
                  <a:moveTo>
                    <a:pt x="18" y="4"/>
                  </a:moveTo>
                  <a:lnTo>
                    <a:pt x="34" y="4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8" y="6"/>
                  </a:lnTo>
                  <a:lnTo>
                    <a:pt x="1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213485" y="54327"/>
              <a:ext cx="59525" cy="10186"/>
            </a:xfrm>
            <a:custGeom>
              <a:avLst/>
              <a:gdLst>
                <a:gd name="T0" fmla="*/ 12 w 42"/>
                <a:gd name="T1" fmla="*/ 2 h 6"/>
                <a:gd name="T2" fmla="*/ 24 w 42"/>
                <a:gd name="T3" fmla="*/ 4 h 6"/>
                <a:gd name="T4" fmla="*/ 34 w 42"/>
                <a:gd name="T5" fmla="*/ 6 h 6"/>
                <a:gd name="T6" fmla="*/ 38 w 42"/>
                <a:gd name="T7" fmla="*/ 4 h 6"/>
                <a:gd name="T8" fmla="*/ 42 w 42"/>
                <a:gd name="T9" fmla="*/ 4 h 6"/>
                <a:gd name="T10" fmla="*/ 40 w 42"/>
                <a:gd name="T11" fmla="*/ 4 h 6"/>
                <a:gd name="T12" fmla="*/ 30 w 42"/>
                <a:gd name="T13" fmla="*/ 2 h 6"/>
                <a:gd name="T14" fmla="*/ 20 w 42"/>
                <a:gd name="T15" fmla="*/ 0 h 6"/>
                <a:gd name="T16" fmla="*/ 16 w 42"/>
                <a:gd name="T17" fmla="*/ 2 h 6"/>
                <a:gd name="T18" fmla="*/ 10 w 42"/>
                <a:gd name="T19" fmla="*/ 0 h 6"/>
                <a:gd name="T20" fmla="*/ 0 w 42"/>
                <a:gd name="T21" fmla="*/ 2 h 6"/>
                <a:gd name="T22" fmla="*/ 4 w 42"/>
                <a:gd name="T23" fmla="*/ 2 h 6"/>
                <a:gd name="T24" fmla="*/ 12 w 42"/>
                <a:gd name="T2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">
                  <a:moveTo>
                    <a:pt x="12" y="2"/>
                  </a:moveTo>
                  <a:lnTo>
                    <a:pt x="24" y="4"/>
                  </a:lnTo>
                  <a:lnTo>
                    <a:pt x="34" y="6"/>
                  </a:lnTo>
                  <a:lnTo>
                    <a:pt x="38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0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037746" y="61119"/>
              <a:ext cx="70862" cy="6791"/>
            </a:xfrm>
            <a:custGeom>
              <a:avLst/>
              <a:gdLst>
                <a:gd name="T0" fmla="*/ 16 w 50"/>
                <a:gd name="T1" fmla="*/ 4 h 4"/>
                <a:gd name="T2" fmla="*/ 32 w 50"/>
                <a:gd name="T3" fmla="*/ 2 h 4"/>
                <a:gd name="T4" fmla="*/ 38 w 50"/>
                <a:gd name="T5" fmla="*/ 0 h 4"/>
                <a:gd name="T6" fmla="*/ 46 w 50"/>
                <a:gd name="T7" fmla="*/ 2 h 4"/>
                <a:gd name="T8" fmla="*/ 50 w 50"/>
                <a:gd name="T9" fmla="*/ 2 h 4"/>
                <a:gd name="T10" fmla="*/ 50 w 50"/>
                <a:gd name="T11" fmla="*/ 0 h 4"/>
                <a:gd name="T12" fmla="*/ 42 w 50"/>
                <a:gd name="T13" fmla="*/ 0 h 4"/>
                <a:gd name="T14" fmla="*/ 32 w 50"/>
                <a:gd name="T15" fmla="*/ 0 h 4"/>
                <a:gd name="T16" fmla="*/ 22 w 50"/>
                <a:gd name="T17" fmla="*/ 0 h 4"/>
                <a:gd name="T18" fmla="*/ 2 w 50"/>
                <a:gd name="T19" fmla="*/ 2 h 4"/>
                <a:gd name="T20" fmla="*/ 0 w 50"/>
                <a:gd name="T21" fmla="*/ 2 h 4"/>
                <a:gd name="T22" fmla="*/ 8 w 50"/>
                <a:gd name="T23" fmla="*/ 4 h 4"/>
                <a:gd name="T24" fmla="*/ 16 w 50"/>
                <a:gd name="T2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4">
                  <a:moveTo>
                    <a:pt x="16" y="4"/>
                  </a:moveTo>
                  <a:lnTo>
                    <a:pt x="32" y="2"/>
                  </a:lnTo>
                  <a:lnTo>
                    <a:pt x="38" y="0"/>
                  </a:lnTo>
                  <a:lnTo>
                    <a:pt x="46" y="2"/>
                  </a:lnTo>
                  <a:lnTo>
                    <a:pt x="50" y="2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8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068925" y="57723"/>
              <a:ext cx="96373" cy="20372"/>
            </a:xfrm>
            <a:custGeom>
              <a:avLst/>
              <a:gdLst>
                <a:gd name="T0" fmla="*/ 24 w 68"/>
                <a:gd name="T1" fmla="*/ 6 h 12"/>
                <a:gd name="T2" fmla="*/ 20 w 68"/>
                <a:gd name="T3" fmla="*/ 6 h 12"/>
                <a:gd name="T4" fmla="*/ 10 w 68"/>
                <a:gd name="T5" fmla="*/ 6 h 12"/>
                <a:gd name="T6" fmla="*/ 10 w 68"/>
                <a:gd name="T7" fmla="*/ 8 h 12"/>
                <a:gd name="T8" fmla="*/ 6 w 68"/>
                <a:gd name="T9" fmla="*/ 8 h 12"/>
                <a:gd name="T10" fmla="*/ 0 w 68"/>
                <a:gd name="T11" fmla="*/ 8 h 12"/>
                <a:gd name="T12" fmla="*/ 6 w 68"/>
                <a:gd name="T13" fmla="*/ 10 h 12"/>
                <a:gd name="T14" fmla="*/ 10 w 68"/>
                <a:gd name="T15" fmla="*/ 10 h 12"/>
                <a:gd name="T16" fmla="*/ 14 w 68"/>
                <a:gd name="T17" fmla="*/ 12 h 12"/>
                <a:gd name="T18" fmla="*/ 20 w 68"/>
                <a:gd name="T19" fmla="*/ 10 h 12"/>
                <a:gd name="T20" fmla="*/ 26 w 68"/>
                <a:gd name="T21" fmla="*/ 10 h 12"/>
                <a:gd name="T22" fmla="*/ 28 w 68"/>
                <a:gd name="T23" fmla="*/ 8 h 12"/>
                <a:gd name="T24" fmla="*/ 30 w 68"/>
                <a:gd name="T25" fmla="*/ 8 h 12"/>
                <a:gd name="T26" fmla="*/ 36 w 68"/>
                <a:gd name="T27" fmla="*/ 6 h 12"/>
                <a:gd name="T28" fmla="*/ 44 w 68"/>
                <a:gd name="T29" fmla="*/ 6 h 12"/>
                <a:gd name="T30" fmla="*/ 60 w 68"/>
                <a:gd name="T31" fmla="*/ 4 h 12"/>
                <a:gd name="T32" fmla="*/ 68 w 68"/>
                <a:gd name="T33" fmla="*/ 4 h 12"/>
                <a:gd name="T34" fmla="*/ 66 w 68"/>
                <a:gd name="T35" fmla="*/ 2 h 12"/>
                <a:gd name="T36" fmla="*/ 60 w 68"/>
                <a:gd name="T37" fmla="*/ 2 h 12"/>
                <a:gd name="T38" fmla="*/ 46 w 68"/>
                <a:gd name="T39" fmla="*/ 0 h 12"/>
                <a:gd name="T40" fmla="*/ 32 w 68"/>
                <a:gd name="T41" fmla="*/ 2 h 12"/>
                <a:gd name="T42" fmla="*/ 36 w 68"/>
                <a:gd name="T43" fmla="*/ 4 h 12"/>
                <a:gd name="T44" fmla="*/ 38 w 68"/>
                <a:gd name="T45" fmla="*/ 2 h 12"/>
                <a:gd name="T46" fmla="*/ 40 w 68"/>
                <a:gd name="T47" fmla="*/ 2 h 12"/>
                <a:gd name="T48" fmla="*/ 40 w 68"/>
                <a:gd name="T49" fmla="*/ 4 h 12"/>
                <a:gd name="T50" fmla="*/ 30 w 68"/>
                <a:gd name="T51" fmla="*/ 6 h 12"/>
                <a:gd name="T52" fmla="*/ 24 w 68"/>
                <a:gd name="T5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8" h="12">
                  <a:moveTo>
                    <a:pt x="24" y="6"/>
                  </a:moveTo>
                  <a:lnTo>
                    <a:pt x="20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6" y="8"/>
                  </a:lnTo>
                  <a:lnTo>
                    <a:pt x="0" y="8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4" y="12"/>
                  </a:lnTo>
                  <a:lnTo>
                    <a:pt x="20" y="10"/>
                  </a:lnTo>
                  <a:lnTo>
                    <a:pt x="26" y="10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6" y="6"/>
                  </a:lnTo>
                  <a:lnTo>
                    <a:pt x="44" y="6"/>
                  </a:lnTo>
                  <a:lnTo>
                    <a:pt x="60" y="4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0" y="2"/>
                  </a:lnTo>
                  <a:lnTo>
                    <a:pt x="46" y="0"/>
                  </a:lnTo>
                  <a:lnTo>
                    <a:pt x="32" y="2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30" y="6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85261" y="78096"/>
              <a:ext cx="51021" cy="6791"/>
            </a:xfrm>
            <a:custGeom>
              <a:avLst/>
              <a:gdLst>
                <a:gd name="T0" fmla="*/ 4 w 36"/>
                <a:gd name="T1" fmla="*/ 4 h 4"/>
                <a:gd name="T2" fmla="*/ 12 w 36"/>
                <a:gd name="T3" fmla="*/ 4 h 4"/>
                <a:gd name="T4" fmla="*/ 28 w 36"/>
                <a:gd name="T5" fmla="*/ 4 h 4"/>
                <a:gd name="T6" fmla="*/ 36 w 36"/>
                <a:gd name="T7" fmla="*/ 2 h 4"/>
                <a:gd name="T8" fmla="*/ 34 w 36"/>
                <a:gd name="T9" fmla="*/ 2 h 4"/>
                <a:gd name="T10" fmla="*/ 30 w 36"/>
                <a:gd name="T11" fmla="*/ 0 h 4"/>
                <a:gd name="T12" fmla="*/ 12 w 36"/>
                <a:gd name="T13" fmla="*/ 0 h 4"/>
                <a:gd name="T14" fmla="*/ 0 w 36"/>
                <a:gd name="T15" fmla="*/ 0 h 4"/>
                <a:gd name="T16" fmla="*/ 0 w 36"/>
                <a:gd name="T17" fmla="*/ 0 h 4"/>
                <a:gd name="T18" fmla="*/ 0 w 36"/>
                <a:gd name="T19" fmla="*/ 0 h 4"/>
                <a:gd name="T20" fmla="*/ 0 w 36"/>
                <a:gd name="T21" fmla="*/ 2 h 4"/>
                <a:gd name="T22" fmla="*/ 4 w 36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">
                  <a:moveTo>
                    <a:pt x="4" y="4"/>
                  </a:moveTo>
                  <a:lnTo>
                    <a:pt x="12" y="4"/>
                  </a:lnTo>
                  <a:lnTo>
                    <a:pt x="28" y="4"/>
                  </a:lnTo>
                  <a:lnTo>
                    <a:pt x="36" y="2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6492423" y="264846"/>
              <a:ext cx="22676" cy="13582"/>
            </a:xfrm>
            <a:custGeom>
              <a:avLst/>
              <a:gdLst>
                <a:gd name="T0" fmla="*/ 0 w 16"/>
                <a:gd name="T1" fmla="*/ 6 h 8"/>
                <a:gd name="T2" fmla="*/ 0 w 16"/>
                <a:gd name="T3" fmla="*/ 8 h 8"/>
                <a:gd name="T4" fmla="*/ 6 w 16"/>
                <a:gd name="T5" fmla="*/ 8 h 8"/>
                <a:gd name="T6" fmla="*/ 12 w 16"/>
                <a:gd name="T7" fmla="*/ 8 h 8"/>
                <a:gd name="T8" fmla="*/ 16 w 16"/>
                <a:gd name="T9" fmla="*/ 6 h 8"/>
                <a:gd name="T10" fmla="*/ 16 w 16"/>
                <a:gd name="T11" fmla="*/ 0 h 8"/>
                <a:gd name="T12" fmla="*/ 6 w 16"/>
                <a:gd name="T13" fmla="*/ 4 h 8"/>
                <a:gd name="T14" fmla="*/ 0 w 16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0" y="6"/>
                  </a:moveTo>
                  <a:lnTo>
                    <a:pt x="0" y="8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6" y="6"/>
                  </a:lnTo>
                  <a:lnTo>
                    <a:pt x="16" y="0"/>
                  </a:lnTo>
                  <a:lnTo>
                    <a:pt x="6" y="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5894343" y="176564"/>
              <a:ext cx="85035" cy="16978"/>
            </a:xfrm>
            <a:custGeom>
              <a:avLst/>
              <a:gdLst>
                <a:gd name="T0" fmla="*/ 26 w 60"/>
                <a:gd name="T1" fmla="*/ 10 h 10"/>
                <a:gd name="T2" fmla="*/ 56 w 60"/>
                <a:gd name="T3" fmla="*/ 8 h 10"/>
                <a:gd name="T4" fmla="*/ 60 w 60"/>
                <a:gd name="T5" fmla="*/ 6 h 10"/>
                <a:gd name="T6" fmla="*/ 46 w 60"/>
                <a:gd name="T7" fmla="*/ 4 h 10"/>
                <a:gd name="T8" fmla="*/ 40 w 60"/>
                <a:gd name="T9" fmla="*/ 4 h 10"/>
                <a:gd name="T10" fmla="*/ 36 w 60"/>
                <a:gd name="T11" fmla="*/ 4 h 10"/>
                <a:gd name="T12" fmla="*/ 30 w 60"/>
                <a:gd name="T13" fmla="*/ 4 h 10"/>
                <a:gd name="T14" fmla="*/ 26 w 60"/>
                <a:gd name="T15" fmla="*/ 2 h 10"/>
                <a:gd name="T16" fmla="*/ 14 w 60"/>
                <a:gd name="T17" fmla="*/ 2 h 10"/>
                <a:gd name="T18" fmla="*/ 16 w 60"/>
                <a:gd name="T19" fmla="*/ 2 h 10"/>
                <a:gd name="T20" fmla="*/ 10 w 60"/>
                <a:gd name="T21" fmla="*/ 2 h 10"/>
                <a:gd name="T22" fmla="*/ 6 w 60"/>
                <a:gd name="T23" fmla="*/ 0 h 10"/>
                <a:gd name="T24" fmla="*/ 0 w 60"/>
                <a:gd name="T25" fmla="*/ 4 h 10"/>
                <a:gd name="T26" fmla="*/ 4 w 60"/>
                <a:gd name="T27" fmla="*/ 6 h 10"/>
                <a:gd name="T28" fmla="*/ 26 w 60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0">
                  <a:moveTo>
                    <a:pt x="26" y="10"/>
                  </a:moveTo>
                  <a:lnTo>
                    <a:pt x="56" y="8"/>
                  </a:lnTo>
                  <a:lnTo>
                    <a:pt x="60" y="6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6" y="4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4"/>
                  </a:lnTo>
                  <a:lnTo>
                    <a:pt x="4" y="6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709522" y="176564"/>
              <a:ext cx="11339" cy="6791"/>
            </a:xfrm>
            <a:custGeom>
              <a:avLst/>
              <a:gdLst>
                <a:gd name="T0" fmla="*/ 8 w 8"/>
                <a:gd name="T1" fmla="*/ 4 h 4"/>
                <a:gd name="T2" fmla="*/ 8 w 8"/>
                <a:gd name="T3" fmla="*/ 0 h 4"/>
                <a:gd name="T4" fmla="*/ 8 w 8"/>
                <a:gd name="T5" fmla="*/ 0 h 4"/>
                <a:gd name="T6" fmla="*/ 0 w 8"/>
                <a:gd name="T7" fmla="*/ 2 h 4"/>
                <a:gd name="T8" fmla="*/ 6 w 8"/>
                <a:gd name="T9" fmla="*/ 4 h 4"/>
                <a:gd name="T10" fmla="*/ 8 w 8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698763" y="169774"/>
              <a:ext cx="11339" cy="10186"/>
            </a:xfrm>
            <a:custGeom>
              <a:avLst/>
              <a:gdLst>
                <a:gd name="T0" fmla="*/ 6 w 8"/>
                <a:gd name="T1" fmla="*/ 2 h 6"/>
                <a:gd name="T2" fmla="*/ 2 w 8"/>
                <a:gd name="T3" fmla="*/ 0 h 6"/>
                <a:gd name="T4" fmla="*/ 0 w 8"/>
                <a:gd name="T5" fmla="*/ 6 h 6"/>
                <a:gd name="T6" fmla="*/ 8 w 8"/>
                <a:gd name="T7" fmla="*/ 2 h 6"/>
                <a:gd name="T8" fmla="*/ 6 w 8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6" y="2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8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961794" y="159587"/>
              <a:ext cx="25510" cy="3395"/>
            </a:xfrm>
            <a:custGeom>
              <a:avLst/>
              <a:gdLst>
                <a:gd name="T0" fmla="*/ 18 w 18"/>
                <a:gd name="T1" fmla="*/ 0 h 2"/>
                <a:gd name="T2" fmla="*/ 10 w 18"/>
                <a:gd name="T3" fmla="*/ 0 h 2"/>
                <a:gd name="T4" fmla="*/ 4 w 18"/>
                <a:gd name="T5" fmla="*/ 0 h 2"/>
                <a:gd name="T6" fmla="*/ 0 w 18"/>
                <a:gd name="T7" fmla="*/ 0 h 2"/>
                <a:gd name="T8" fmla="*/ 10 w 18"/>
                <a:gd name="T9" fmla="*/ 2 h 2"/>
                <a:gd name="T10" fmla="*/ 18 w 1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">
                  <a:moveTo>
                    <a:pt x="18" y="0"/>
                  </a:moveTo>
                  <a:lnTo>
                    <a:pt x="10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4961794" y="139215"/>
              <a:ext cx="25510" cy="6791"/>
            </a:xfrm>
            <a:custGeom>
              <a:avLst/>
              <a:gdLst>
                <a:gd name="T0" fmla="*/ 18 w 18"/>
                <a:gd name="T1" fmla="*/ 2 h 4"/>
                <a:gd name="T2" fmla="*/ 16 w 18"/>
                <a:gd name="T3" fmla="*/ 0 h 4"/>
                <a:gd name="T4" fmla="*/ 8 w 18"/>
                <a:gd name="T5" fmla="*/ 2 h 4"/>
                <a:gd name="T6" fmla="*/ 0 w 18"/>
                <a:gd name="T7" fmla="*/ 4 h 4"/>
                <a:gd name="T8" fmla="*/ 8 w 18"/>
                <a:gd name="T9" fmla="*/ 4 h 4"/>
                <a:gd name="T10" fmla="*/ 18 w 1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4">
                  <a:moveTo>
                    <a:pt x="18" y="2"/>
                  </a:moveTo>
                  <a:lnTo>
                    <a:pt x="16" y="0"/>
                  </a:lnTo>
                  <a:lnTo>
                    <a:pt x="8" y="2"/>
                  </a:lnTo>
                  <a:lnTo>
                    <a:pt x="0" y="4"/>
                  </a:lnTo>
                  <a:lnTo>
                    <a:pt x="8" y="4"/>
                  </a:lnTo>
                  <a:lnTo>
                    <a:pt x="1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573466" y="230892"/>
              <a:ext cx="17007" cy="3395"/>
            </a:xfrm>
            <a:custGeom>
              <a:avLst/>
              <a:gdLst>
                <a:gd name="T0" fmla="*/ 12 w 12"/>
                <a:gd name="T1" fmla="*/ 0 h 2"/>
                <a:gd name="T2" fmla="*/ 10 w 12"/>
                <a:gd name="T3" fmla="*/ 0 h 2"/>
                <a:gd name="T4" fmla="*/ 6 w 12"/>
                <a:gd name="T5" fmla="*/ 0 h 2"/>
                <a:gd name="T6" fmla="*/ 0 w 12"/>
                <a:gd name="T7" fmla="*/ 0 h 2"/>
                <a:gd name="T8" fmla="*/ 6 w 12"/>
                <a:gd name="T9" fmla="*/ 2 h 2"/>
                <a:gd name="T10" fmla="*/ 12 w 1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">
                  <a:moveTo>
                    <a:pt x="12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4655667" y="230892"/>
              <a:ext cx="19842" cy="6791"/>
            </a:xfrm>
            <a:custGeom>
              <a:avLst/>
              <a:gdLst>
                <a:gd name="T0" fmla="*/ 10 w 14"/>
                <a:gd name="T1" fmla="*/ 4 h 4"/>
                <a:gd name="T2" fmla="*/ 14 w 14"/>
                <a:gd name="T3" fmla="*/ 4 h 4"/>
                <a:gd name="T4" fmla="*/ 12 w 14"/>
                <a:gd name="T5" fmla="*/ 2 h 4"/>
                <a:gd name="T6" fmla="*/ 8 w 14"/>
                <a:gd name="T7" fmla="*/ 0 h 4"/>
                <a:gd name="T8" fmla="*/ 2 w 14"/>
                <a:gd name="T9" fmla="*/ 2 h 4"/>
                <a:gd name="T10" fmla="*/ 0 w 14"/>
                <a:gd name="T11" fmla="*/ 4 h 4"/>
                <a:gd name="T12" fmla="*/ 4 w 14"/>
                <a:gd name="T13" fmla="*/ 4 h 4"/>
                <a:gd name="T14" fmla="*/ 10 w 1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">
                  <a:moveTo>
                    <a:pt x="10" y="4"/>
                  </a:moveTo>
                  <a:lnTo>
                    <a:pt x="14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4" y="4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624487" y="241079"/>
              <a:ext cx="28344" cy="6791"/>
            </a:xfrm>
            <a:custGeom>
              <a:avLst/>
              <a:gdLst>
                <a:gd name="T0" fmla="*/ 16 w 20"/>
                <a:gd name="T1" fmla="*/ 2 h 4"/>
                <a:gd name="T2" fmla="*/ 20 w 20"/>
                <a:gd name="T3" fmla="*/ 0 h 4"/>
                <a:gd name="T4" fmla="*/ 16 w 20"/>
                <a:gd name="T5" fmla="*/ 0 h 4"/>
                <a:gd name="T6" fmla="*/ 10 w 20"/>
                <a:gd name="T7" fmla="*/ 0 h 4"/>
                <a:gd name="T8" fmla="*/ 0 w 20"/>
                <a:gd name="T9" fmla="*/ 2 h 4"/>
                <a:gd name="T10" fmla="*/ 10 w 20"/>
                <a:gd name="T11" fmla="*/ 4 h 4"/>
                <a:gd name="T12" fmla="*/ 16 w 2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">
                  <a:moveTo>
                    <a:pt x="16" y="2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0" y="2"/>
                  </a:lnTo>
                  <a:lnTo>
                    <a:pt x="10" y="4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5537197" y="241078"/>
              <a:ext cx="53856" cy="13582"/>
            </a:xfrm>
            <a:custGeom>
              <a:avLst/>
              <a:gdLst>
                <a:gd name="T0" fmla="*/ 18 w 38"/>
                <a:gd name="T1" fmla="*/ 0 h 8"/>
                <a:gd name="T2" fmla="*/ 10 w 38"/>
                <a:gd name="T3" fmla="*/ 0 h 8"/>
                <a:gd name="T4" fmla="*/ 4 w 38"/>
                <a:gd name="T5" fmla="*/ 2 h 8"/>
                <a:gd name="T6" fmla="*/ 2 w 38"/>
                <a:gd name="T7" fmla="*/ 2 h 8"/>
                <a:gd name="T8" fmla="*/ 0 w 38"/>
                <a:gd name="T9" fmla="*/ 2 h 8"/>
                <a:gd name="T10" fmla="*/ 12 w 38"/>
                <a:gd name="T11" fmla="*/ 2 h 8"/>
                <a:gd name="T12" fmla="*/ 24 w 38"/>
                <a:gd name="T13" fmla="*/ 6 h 8"/>
                <a:gd name="T14" fmla="*/ 30 w 38"/>
                <a:gd name="T15" fmla="*/ 8 h 8"/>
                <a:gd name="T16" fmla="*/ 38 w 38"/>
                <a:gd name="T17" fmla="*/ 6 h 8"/>
                <a:gd name="T18" fmla="*/ 38 w 38"/>
                <a:gd name="T19" fmla="*/ 4 h 8"/>
                <a:gd name="T20" fmla="*/ 34 w 38"/>
                <a:gd name="T21" fmla="*/ 2 h 8"/>
                <a:gd name="T22" fmla="*/ 26 w 38"/>
                <a:gd name="T23" fmla="*/ 0 h 8"/>
                <a:gd name="T24" fmla="*/ 18 w 38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8">
                  <a:moveTo>
                    <a:pt x="18" y="0"/>
                  </a:moveTo>
                  <a:lnTo>
                    <a:pt x="10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12" y="2"/>
                  </a:lnTo>
                  <a:lnTo>
                    <a:pt x="24" y="6"/>
                  </a:lnTo>
                  <a:lnTo>
                    <a:pt x="30" y="8"/>
                  </a:lnTo>
                  <a:lnTo>
                    <a:pt x="38" y="6"/>
                  </a:lnTo>
                  <a:lnTo>
                    <a:pt x="38" y="4"/>
                  </a:lnTo>
                  <a:lnTo>
                    <a:pt x="34" y="2"/>
                  </a:lnTo>
                  <a:lnTo>
                    <a:pt x="2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5472003" y="213915"/>
              <a:ext cx="59525" cy="30559"/>
            </a:xfrm>
            <a:custGeom>
              <a:avLst/>
              <a:gdLst>
                <a:gd name="T0" fmla="*/ 8 w 42"/>
                <a:gd name="T1" fmla="*/ 2 h 18"/>
                <a:gd name="T2" fmla="*/ 8 w 42"/>
                <a:gd name="T3" fmla="*/ 2 h 18"/>
                <a:gd name="T4" fmla="*/ 8 w 42"/>
                <a:gd name="T5" fmla="*/ 2 h 18"/>
                <a:gd name="T6" fmla="*/ 8 w 42"/>
                <a:gd name="T7" fmla="*/ 2 h 18"/>
                <a:gd name="T8" fmla="*/ 6 w 42"/>
                <a:gd name="T9" fmla="*/ 12 h 18"/>
                <a:gd name="T10" fmla="*/ 22 w 42"/>
                <a:gd name="T11" fmla="*/ 14 h 18"/>
                <a:gd name="T12" fmla="*/ 26 w 42"/>
                <a:gd name="T13" fmla="*/ 16 h 18"/>
                <a:gd name="T14" fmla="*/ 28 w 42"/>
                <a:gd name="T15" fmla="*/ 16 h 18"/>
                <a:gd name="T16" fmla="*/ 36 w 42"/>
                <a:gd name="T17" fmla="*/ 18 h 18"/>
                <a:gd name="T18" fmla="*/ 40 w 42"/>
                <a:gd name="T19" fmla="*/ 18 h 18"/>
                <a:gd name="T20" fmla="*/ 40 w 42"/>
                <a:gd name="T21" fmla="*/ 18 h 18"/>
                <a:gd name="T22" fmla="*/ 40 w 42"/>
                <a:gd name="T23" fmla="*/ 16 h 18"/>
                <a:gd name="T24" fmla="*/ 40 w 42"/>
                <a:gd name="T25" fmla="*/ 10 h 18"/>
                <a:gd name="T26" fmla="*/ 42 w 42"/>
                <a:gd name="T27" fmla="*/ 4 h 18"/>
                <a:gd name="T28" fmla="*/ 36 w 42"/>
                <a:gd name="T29" fmla="*/ 2 h 18"/>
                <a:gd name="T30" fmla="*/ 30 w 42"/>
                <a:gd name="T31" fmla="*/ 2 h 18"/>
                <a:gd name="T32" fmla="*/ 24 w 42"/>
                <a:gd name="T33" fmla="*/ 0 h 18"/>
                <a:gd name="T34" fmla="*/ 16 w 42"/>
                <a:gd name="T35" fmla="*/ 0 h 18"/>
                <a:gd name="T36" fmla="*/ 12 w 42"/>
                <a:gd name="T37" fmla="*/ 0 h 18"/>
                <a:gd name="T38" fmla="*/ 4 w 42"/>
                <a:gd name="T39" fmla="*/ 0 h 18"/>
                <a:gd name="T40" fmla="*/ 0 w 42"/>
                <a:gd name="T41" fmla="*/ 4 h 18"/>
                <a:gd name="T42" fmla="*/ 4 w 42"/>
                <a:gd name="T43" fmla="*/ 8 h 18"/>
                <a:gd name="T44" fmla="*/ 0 w 42"/>
                <a:gd name="T45" fmla="*/ 10 h 18"/>
                <a:gd name="T46" fmla="*/ 6 w 42"/>
                <a:gd name="T47" fmla="*/ 12 h 18"/>
                <a:gd name="T48" fmla="*/ 8 w 42"/>
                <a:gd name="T4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8">
                  <a:moveTo>
                    <a:pt x="8" y="2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6"/>
                  </a:lnTo>
                  <a:lnTo>
                    <a:pt x="40" y="10"/>
                  </a:lnTo>
                  <a:lnTo>
                    <a:pt x="42" y="4"/>
                  </a:lnTo>
                  <a:lnTo>
                    <a:pt x="36" y="2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0" y="10"/>
                  </a:lnTo>
                  <a:lnTo>
                    <a:pt x="6" y="1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5483342" y="217310"/>
              <a:ext cx="1418" cy="16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5472003" y="213915"/>
              <a:ext cx="59525" cy="30559"/>
            </a:xfrm>
            <a:custGeom>
              <a:avLst/>
              <a:gdLst>
                <a:gd name="T0" fmla="*/ 6 w 42"/>
                <a:gd name="T1" fmla="*/ 12 h 18"/>
                <a:gd name="T2" fmla="*/ 22 w 42"/>
                <a:gd name="T3" fmla="*/ 14 h 18"/>
                <a:gd name="T4" fmla="*/ 26 w 42"/>
                <a:gd name="T5" fmla="*/ 16 h 18"/>
                <a:gd name="T6" fmla="*/ 28 w 42"/>
                <a:gd name="T7" fmla="*/ 16 h 18"/>
                <a:gd name="T8" fmla="*/ 36 w 42"/>
                <a:gd name="T9" fmla="*/ 18 h 18"/>
                <a:gd name="T10" fmla="*/ 40 w 42"/>
                <a:gd name="T11" fmla="*/ 18 h 18"/>
                <a:gd name="T12" fmla="*/ 40 w 42"/>
                <a:gd name="T13" fmla="*/ 18 h 18"/>
                <a:gd name="T14" fmla="*/ 40 w 42"/>
                <a:gd name="T15" fmla="*/ 16 h 18"/>
                <a:gd name="T16" fmla="*/ 40 w 42"/>
                <a:gd name="T17" fmla="*/ 10 h 18"/>
                <a:gd name="T18" fmla="*/ 42 w 42"/>
                <a:gd name="T19" fmla="*/ 4 h 18"/>
                <a:gd name="T20" fmla="*/ 36 w 42"/>
                <a:gd name="T21" fmla="*/ 2 h 18"/>
                <a:gd name="T22" fmla="*/ 30 w 42"/>
                <a:gd name="T23" fmla="*/ 2 h 18"/>
                <a:gd name="T24" fmla="*/ 24 w 42"/>
                <a:gd name="T25" fmla="*/ 0 h 18"/>
                <a:gd name="T26" fmla="*/ 16 w 42"/>
                <a:gd name="T27" fmla="*/ 0 h 18"/>
                <a:gd name="T28" fmla="*/ 12 w 42"/>
                <a:gd name="T29" fmla="*/ 0 h 18"/>
                <a:gd name="T30" fmla="*/ 4 w 42"/>
                <a:gd name="T31" fmla="*/ 0 h 18"/>
                <a:gd name="T32" fmla="*/ 0 w 42"/>
                <a:gd name="T33" fmla="*/ 4 h 18"/>
                <a:gd name="T34" fmla="*/ 4 w 42"/>
                <a:gd name="T35" fmla="*/ 8 h 18"/>
                <a:gd name="T36" fmla="*/ 0 w 42"/>
                <a:gd name="T37" fmla="*/ 10 h 18"/>
                <a:gd name="T38" fmla="*/ 6 w 42"/>
                <a:gd name="T3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18">
                  <a:moveTo>
                    <a:pt x="6" y="12"/>
                  </a:moveTo>
                  <a:lnTo>
                    <a:pt x="22" y="14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6"/>
                  </a:lnTo>
                  <a:lnTo>
                    <a:pt x="40" y="10"/>
                  </a:lnTo>
                  <a:lnTo>
                    <a:pt x="42" y="4"/>
                  </a:lnTo>
                  <a:lnTo>
                    <a:pt x="36" y="2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0" y="10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531527" y="217309"/>
              <a:ext cx="48187" cy="23768"/>
            </a:xfrm>
            <a:custGeom>
              <a:avLst/>
              <a:gdLst>
                <a:gd name="T0" fmla="*/ 2 w 34"/>
                <a:gd name="T1" fmla="*/ 14 h 14"/>
                <a:gd name="T2" fmla="*/ 8 w 34"/>
                <a:gd name="T3" fmla="*/ 12 h 14"/>
                <a:gd name="T4" fmla="*/ 16 w 34"/>
                <a:gd name="T5" fmla="*/ 10 h 14"/>
                <a:gd name="T6" fmla="*/ 32 w 34"/>
                <a:gd name="T7" fmla="*/ 8 h 14"/>
                <a:gd name="T8" fmla="*/ 34 w 34"/>
                <a:gd name="T9" fmla="*/ 6 h 14"/>
                <a:gd name="T10" fmla="*/ 26 w 34"/>
                <a:gd name="T11" fmla="*/ 2 h 14"/>
                <a:gd name="T12" fmla="*/ 10 w 34"/>
                <a:gd name="T13" fmla="*/ 0 h 14"/>
                <a:gd name="T14" fmla="*/ 4 w 34"/>
                <a:gd name="T15" fmla="*/ 2 h 14"/>
                <a:gd name="T16" fmla="*/ 2 w 34"/>
                <a:gd name="T17" fmla="*/ 2 h 14"/>
                <a:gd name="T18" fmla="*/ 0 w 34"/>
                <a:gd name="T19" fmla="*/ 6 h 14"/>
                <a:gd name="T20" fmla="*/ 0 w 34"/>
                <a:gd name="T21" fmla="*/ 14 h 14"/>
                <a:gd name="T22" fmla="*/ 2 w 34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4">
                  <a:moveTo>
                    <a:pt x="2" y="14"/>
                  </a:moveTo>
                  <a:lnTo>
                    <a:pt x="8" y="12"/>
                  </a:lnTo>
                  <a:lnTo>
                    <a:pt x="16" y="10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26" y="2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5792302" y="213914"/>
              <a:ext cx="56690" cy="13582"/>
            </a:xfrm>
            <a:custGeom>
              <a:avLst/>
              <a:gdLst>
                <a:gd name="T0" fmla="*/ 16 w 40"/>
                <a:gd name="T1" fmla="*/ 8 h 8"/>
                <a:gd name="T2" fmla="*/ 34 w 40"/>
                <a:gd name="T3" fmla="*/ 8 h 8"/>
                <a:gd name="T4" fmla="*/ 36 w 40"/>
                <a:gd name="T5" fmla="*/ 8 h 8"/>
                <a:gd name="T6" fmla="*/ 40 w 40"/>
                <a:gd name="T7" fmla="*/ 6 h 8"/>
                <a:gd name="T8" fmla="*/ 34 w 40"/>
                <a:gd name="T9" fmla="*/ 2 h 8"/>
                <a:gd name="T10" fmla="*/ 18 w 40"/>
                <a:gd name="T11" fmla="*/ 0 h 8"/>
                <a:gd name="T12" fmla="*/ 8 w 40"/>
                <a:gd name="T13" fmla="*/ 0 h 8"/>
                <a:gd name="T14" fmla="*/ 0 w 40"/>
                <a:gd name="T15" fmla="*/ 4 h 8"/>
                <a:gd name="T16" fmla="*/ 8 w 40"/>
                <a:gd name="T17" fmla="*/ 6 h 8"/>
                <a:gd name="T18" fmla="*/ 16 w 40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8">
                  <a:moveTo>
                    <a:pt x="16" y="8"/>
                  </a:moveTo>
                  <a:lnTo>
                    <a:pt x="34" y="8"/>
                  </a:lnTo>
                  <a:lnTo>
                    <a:pt x="36" y="8"/>
                  </a:lnTo>
                  <a:lnTo>
                    <a:pt x="40" y="6"/>
                  </a:lnTo>
                  <a:lnTo>
                    <a:pt x="34" y="2"/>
                  </a:lnTo>
                  <a:lnTo>
                    <a:pt x="18" y="0"/>
                  </a:lnTo>
                  <a:lnTo>
                    <a:pt x="8" y="0"/>
                  </a:lnTo>
                  <a:lnTo>
                    <a:pt x="0" y="4"/>
                  </a:lnTo>
                  <a:lnTo>
                    <a:pt x="8" y="6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5783797" y="203728"/>
              <a:ext cx="19842" cy="10186"/>
            </a:xfrm>
            <a:custGeom>
              <a:avLst/>
              <a:gdLst>
                <a:gd name="T0" fmla="*/ 14 w 14"/>
                <a:gd name="T1" fmla="*/ 4 h 6"/>
                <a:gd name="T2" fmla="*/ 8 w 14"/>
                <a:gd name="T3" fmla="*/ 0 h 6"/>
                <a:gd name="T4" fmla="*/ 0 w 14"/>
                <a:gd name="T5" fmla="*/ 2 h 6"/>
                <a:gd name="T6" fmla="*/ 6 w 14"/>
                <a:gd name="T7" fmla="*/ 6 h 6"/>
                <a:gd name="T8" fmla="*/ 10 w 14"/>
                <a:gd name="T9" fmla="*/ 4 h 6"/>
                <a:gd name="T10" fmla="*/ 14 w 14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6">
                  <a:moveTo>
                    <a:pt x="14" y="4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259415" y="196937"/>
              <a:ext cx="36848" cy="10186"/>
            </a:xfrm>
            <a:custGeom>
              <a:avLst/>
              <a:gdLst>
                <a:gd name="T0" fmla="*/ 16 w 26"/>
                <a:gd name="T1" fmla="*/ 2 h 6"/>
                <a:gd name="T2" fmla="*/ 8 w 26"/>
                <a:gd name="T3" fmla="*/ 0 h 6"/>
                <a:gd name="T4" fmla="*/ 0 w 26"/>
                <a:gd name="T5" fmla="*/ 4 h 6"/>
                <a:gd name="T6" fmla="*/ 2 w 26"/>
                <a:gd name="T7" fmla="*/ 4 h 6"/>
                <a:gd name="T8" fmla="*/ 18 w 26"/>
                <a:gd name="T9" fmla="*/ 6 h 6"/>
                <a:gd name="T10" fmla="*/ 24 w 26"/>
                <a:gd name="T11" fmla="*/ 4 h 6"/>
                <a:gd name="T12" fmla="*/ 26 w 26"/>
                <a:gd name="T13" fmla="*/ 2 h 6"/>
                <a:gd name="T14" fmla="*/ 22 w 26"/>
                <a:gd name="T15" fmla="*/ 2 h 6"/>
                <a:gd name="T16" fmla="*/ 16 w 26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6">
                  <a:moveTo>
                    <a:pt x="16" y="2"/>
                  </a:moveTo>
                  <a:lnTo>
                    <a:pt x="8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18" y="6"/>
                  </a:lnTo>
                  <a:lnTo>
                    <a:pt x="24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4199312" y="142610"/>
              <a:ext cx="280616" cy="84886"/>
            </a:xfrm>
            <a:custGeom>
              <a:avLst/>
              <a:gdLst>
                <a:gd name="T0" fmla="*/ 8 w 198"/>
                <a:gd name="T1" fmla="*/ 48 h 50"/>
                <a:gd name="T2" fmla="*/ 20 w 198"/>
                <a:gd name="T3" fmla="*/ 46 h 50"/>
                <a:gd name="T4" fmla="*/ 40 w 198"/>
                <a:gd name="T5" fmla="*/ 50 h 50"/>
                <a:gd name="T6" fmla="*/ 46 w 198"/>
                <a:gd name="T7" fmla="*/ 48 h 50"/>
                <a:gd name="T8" fmla="*/ 60 w 198"/>
                <a:gd name="T9" fmla="*/ 40 h 50"/>
                <a:gd name="T10" fmla="*/ 66 w 198"/>
                <a:gd name="T11" fmla="*/ 36 h 50"/>
                <a:gd name="T12" fmla="*/ 72 w 198"/>
                <a:gd name="T13" fmla="*/ 34 h 50"/>
                <a:gd name="T14" fmla="*/ 92 w 198"/>
                <a:gd name="T15" fmla="*/ 28 h 50"/>
                <a:gd name="T16" fmla="*/ 90 w 198"/>
                <a:gd name="T17" fmla="*/ 28 h 50"/>
                <a:gd name="T18" fmla="*/ 122 w 198"/>
                <a:gd name="T19" fmla="*/ 20 h 50"/>
                <a:gd name="T20" fmla="*/ 156 w 198"/>
                <a:gd name="T21" fmla="*/ 16 h 50"/>
                <a:gd name="T22" fmla="*/ 168 w 198"/>
                <a:gd name="T23" fmla="*/ 14 h 50"/>
                <a:gd name="T24" fmla="*/ 186 w 198"/>
                <a:gd name="T25" fmla="*/ 10 h 50"/>
                <a:gd name="T26" fmla="*/ 192 w 198"/>
                <a:gd name="T27" fmla="*/ 8 h 50"/>
                <a:gd name="T28" fmla="*/ 196 w 198"/>
                <a:gd name="T29" fmla="*/ 8 h 50"/>
                <a:gd name="T30" fmla="*/ 198 w 198"/>
                <a:gd name="T31" fmla="*/ 4 h 50"/>
                <a:gd name="T32" fmla="*/ 190 w 198"/>
                <a:gd name="T33" fmla="*/ 2 h 50"/>
                <a:gd name="T34" fmla="*/ 182 w 198"/>
                <a:gd name="T35" fmla="*/ 0 h 50"/>
                <a:gd name="T36" fmla="*/ 166 w 198"/>
                <a:gd name="T37" fmla="*/ 2 h 50"/>
                <a:gd name="T38" fmla="*/ 158 w 198"/>
                <a:gd name="T39" fmla="*/ 4 h 50"/>
                <a:gd name="T40" fmla="*/ 152 w 198"/>
                <a:gd name="T41" fmla="*/ 6 h 50"/>
                <a:gd name="T42" fmla="*/ 136 w 198"/>
                <a:gd name="T43" fmla="*/ 10 h 50"/>
                <a:gd name="T44" fmla="*/ 112 w 198"/>
                <a:gd name="T45" fmla="*/ 12 h 50"/>
                <a:gd name="T46" fmla="*/ 104 w 198"/>
                <a:gd name="T47" fmla="*/ 10 h 50"/>
                <a:gd name="T48" fmla="*/ 78 w 198"/>
                <a:gd name="T49" fmla="*/ 16 h 50"/>
                <a:gd name="T50" fmla="*/ 70 w 198"/>
                <a:gd name="T51" fmla="*/ 16 h 50"/>
                <a:gd name="T52" fmla="*/ 64 w 198"/>
                <a:gd name="T53" fmla="*/ 18 h 50"/>
                <a:gd name="T54" fmla="*/ 58 w 198"/>
                <a:gd name="T55" fmla="*/ 18 h 50"/>
                <a:gd name="T56" fmla="*/ 56 w 198"/>
                <a:gd name="T57" fmla="*/ 20 h 50"/>
                <a:gd name="T58" fmla="*/ 38 w 198"/>
                <a:gd name="T59" fmla="*/ 24 h 50"/>
                <a:gd name="T60" fmla="*/ 34 w 198"/>
                <a:gd name="T61" fmla="*/ 24 h 50"/>
                <a:gd name="T62" fmla="*/ 32 w 198"/>
                <a:gd name="T63" fmla="*/ 24 h 50"/>
                <a:gd name="T64" fmla="*/ 28 w 198"/>
                <a:gd name="T65" fmla="*/ 26 h 50"/>
                <a:gd name="T66" fmla="*/ 30 w 198"/>
                <a:gd name="T67" fmla="*/ 30 h 50"/>
                <a:gd name="T68" fmla="*/ 26 w 198"/>
                <a:gd name="T69" fmla="*/ 32 h 50"/>
                <a:gd name="T70" fmla="*/ 24 w 198"/>
                <a:gd name="T71" fmla="*/ 32 h 50"/>
                <a:gd name="T72" fmla="*/ 28 w 198"/>
                <a:gd name="T73" fmla="*/ 34 h 50"/>
                <a:gd name="T74" fmla="*/ 28 w 198"/>
                <a:gd name="T75" fmla="*/ 38 h 50"/>
                <a:gd name="T76" fmla="*/ 28 w 198"/>
                <a:gd name="T77" fmla="*/ 38 h 50"/>
                <a:gd name="T78" fmla="*/ 20 w 198"/>
                <a:gd name="T79" fmla="*/ 38 h 50"/>
                <a:gd name="T80" fmla="*/ 10 w 198"/>
                <a:gd name="T81" fmla="*/ 40 h 50"/>
                <a:gd name="T82" fmla="*/ 2 w 198"/>
                <a:gd name="T83" fmla="*/ 42 h 50"/>
                <a:gd name="T84" fmla="*/ 0 w 198"/>
                <a:gd name="T85" fmla="*/ 44 h 50"/>
                <a:gd name="T86" fmla="*/ 2 w 198"/>
                <a:gd name="T87" fmla="*/ 46 h 50"/>
                <a:gd name="T88" fmla="*/ 8 w 198"/>
                <a:gd name="T89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8" h="50">
                  <a:moveTo>
                    <a:pt x="8" y="48"/>
                  </a:moveTo>
                  <a:lnTo>
                    <a:pt x="20" y="46"/>
                  </a:lnTo>
                  <a:lnTo>
                    <a:pt x="40" y="50"/>
                  </a:lnTo>
                  <a:lnTo>
                    <a:pt x="46" y="48"/>
                  </a:lnTo>
                  <a:lnTo>
                    <a:pt x="60" y="40"/>
                  </a:lnTo>
                  <a:lnTo>
                    <a:pt x="66" y="36"/>
                  </a:lnTo>
                  <a:lnTo>
                    <a:pt x="72" y="34"/>
                  </a:lnTo>
                  <a:lnTo>
                    <a:pt x="92" y="28"/>
                  </a:lnTo>
                  <a:lnTo>
                    <a:pt x="90" y="28"/>
                  </a:lnTo>
                  <a:lnTo>
                    <a:pt x="122" y="20"/>
                  </a:lnTo>
                  <a:lnTo>
                    <a:pt x="156" y="16"/>
                  </a:lnTo>
                  <a:lnTo>
                    <a:pt x="168" y="14"/>
                  </a:lnTo>
                  <a:lnTo>
                    <a:pt x="186" y="10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198" y="4"/>
                  </a:lnTo>
                  <a:lnTo>
                    <a:pt x="190" y="2"/>
                  </a:lnTo>
                  <a:lnTo>
                    <a:pt x="182" y="0"/>
                  </a:lnTo>
                  <a:lnTo>
                    <a:pt x="166" y="2"/>
                  </a:lnTo>
                  <a:lnTo>
                    <a:pt x="158" y="4"/>
                  </a:lnTo>
                  <a:lnTo>
                    <a:pt x="152" y="6"/>
                  </a:lnTo>
                  <a:lnTo>
                    <a:pt x="136" y="10"/>
                  </a:lnTo>
                  <a:lnTo>
                    <a:pt x="112" y="12"/>
                  </a:lnTo>
                  <a:lnTo>
                    <a:pt x="104" y="10"/>
                  </a:lnTo>
                  <a:lnTo>
                    <a:pt x="78" y="16"/>
                  </a:lnTo>
                  <a:lnTo>
                    <a:pt x="70" y="16"/>
                  </a:lnTo>
                  <a:lnTo>
                    <a:pt x="64" y="18"/>
                  </a:lnTo>
                  <a:lnTo>
                    <a:pt x="58" y="18"/>
                  </a:lnTo>
                  <a:lnTo>
                    <a:pt x="56" y="20"/>
                  </a:lnTo>
                  <a:lnTo>
                    <a:pt x="38" y="24"/>
                  </a:lnTo>
                  <a:lnTo>
                    <a:pt x="34" y="24"/>
                  </a:lnTo>
                  <a:lnTo>
                    <a:pt x="32" y="24"/>
                  </a:lnTo>
                  <a:lnTo>
                    <a:pt x="28" y="26"/>
                  </a:lnTo>
                  <a:lnTo>
                    <a:pt x="30" y="30"/>
                  </a:lnTo>
                  <a:lnTo>
                    <a:pt x="26" y="32"/>
                  </a:lnTo>
                  <a:lnTo>
                    <a:pt x="24" y="32"/>
                  </a:lnTo>
                  <a:lnTo>
                    <a:pt x="28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0" y="38"/>
                  </a:lnTo>
                  <a:lnTo>
                    <a:pt x="10" y="40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2" y="46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156794" y="224101"/>
              <a:ext cx="116214" cy="64514"/>
            </a:xfrm>
            <a:custGeom>
              <a:avLst/>
              <a:gdLst>
                <a:gd name="T0" fmla="*/ 4 w 82"/>
                <a:gd name="T1" fmla="*/ 24 h 38"/>
                <a:gd name="T2" fmla="*/ 10 w 82"/>
                <a:gd name="T3" fmla="*/ 26 h 38"/>
                <a:gd name="T4" fmla="*/ 16 w 82"/>
                <a:gd name="T5" fmla="*/ 24 h 38"/>
                <a:gd name="T6" fmla="*/ 18 w 82"/>
                <a:gd name="T7" fmla="*/ 26 h 38"/>
                <a:gd name="T8" fmla="*/ 20 w 82"/>
                <a:gd name="T9" fmla="*/ 26 h 38"/>
                <a:gd name="T10" fmla="*/ 22 w 82"/>
                <a:gd name="T11" fmla="*/ 26 h 38"/>
                <a:gd name="T12" fmla="*/ 28 w 82"/>
                <a:gd name="T13" fmla="*/ 30 h 38"/>
                <a:gd name="T14" fmla="*/ 30 w 82"/>
                <a:gd name="T15" fmla="*/ 32 h 38"/>
                <a:gd name="T16" fmla="*/ 26 w 82"/>
                <a:gd name="T17" fmla="*/ 34 h 38"/>
                <a:gd name="T18" fmla="*/ 34 w 82"/>
                <a:gd name="T19" fmla="*/ 34 h 38"/>
                <a:gd name="T20" fmla="*/ 42 w 82"/>
                <a:gd name="T21" fmla="*/ 34 h 38"/>
                <a:gd name="T22" fmla="*/ 48 w 82"/>
                <a:gd name="T23" fmla="*/ 38 h 38"/>
                <a:gd name="T24" fmla="*/ 50 w 82"/>
                <a:gd name="T25" fmla="*/ 38 h 38"/>
                <a:gd name="T26" fmla="*/ 50 w 82"/>
                <a:gd name="T27" fmla="*/ 36 h 38"/>
                <a:gd name="T28" fmla="*/ 50 w 82"/>
                <a:gd name="T29" fmla="*/ 36 h 38"/>
                <a:gd name="T30" fmla="*/ 56 w 82"/>
                <a:gd name="T31" fmla="*/ 36 h 38"/>
                <a:gd name="T32" fmla="*/ 60 w 82"/>
                <a:gd name="T33" fmla="*/ 36 h 38"/>
                <a:gd name="T34" fmla="*/ 66 w 82"/>
                <a:gd name="T35" fmla="*/ 36 h 38"/>
                <a:gd name="T36" fmla="*/ 72 w 82"/>
                <a:gd name="T37" fmla="*/ 36 h 38"/>
                <a:gd name="T38" fmla="*/ 78 w 82"/>
                <a:gd name="T39" fmla="*/ 38 h 38"/>
                <a:gd name="T40" fmla="*/ 82 w 82"/>
                <a:gd name="T41" fmla="*/ 34 h 38"/>
                <a:gd name="T42" fmla="*/ 74 w 82"/>
                <a:gd name="T43" fmla="*/ 34 h 38"/>
                <a:gd name="T44" fmla="*/ 64 w 82"/>
                <a:gd name="T45" fmla="*/ 30 h 38"/>
                <a:gd name="T46" fmla="*/ 58 w 82"/>
                <a:gd name="T47" fmla="*/ 24 h 38"/>
                <a:gd name="T48" fmla="*/ 52 w 82"/>
                <a:gd name="T49" fmla="*/ 18 h 38"/>
                <a:gd name="T50" fmla="*/ 54 w 82"/>
                <a:gd name="T51" fmla="*/ 16 h 38"/>
                <a:gd name="T52" fmla="*/ 54 w 82"/>
                <a:gd name="T53" fmla="*/ 12 h 38"/>
                <a:gd name="T54" fmla="*/ 58 w 82"/>
                <a:gd name="T55" fmla="*/ 8 h 38"/>
                <a:gd name="T56" fmla="*/ 60 w 82"/>
                <a:gd name="T57" fmla="*/ 6 h 38"/>
                <a:gd name="T58" fmla="*/ 68 w 82"/>
                <a:gd name="T59" fmla="*/ 4 h 38"/>
                <a:gd name="T60" fmla="*/ 64 w 82"/>
                <a:gd name="T61" fmla="*/ 2 h 38"/>
                <a:gd name="T62" fmla="*/ 52 w 82"/>
                <a:gd name="T63" fmla="*/ 0 h 38"/>
                <a:gd name="T64" fmla="*/ 46 w 82"/>
                <a:gd name="T65" fmla="*/ 0 h 38"/>
                <a:gd name="T66" fmla="*/ 30 w 82"/>
                <a:gd name="T67" fmla="*/ 2 h 38"/>
                <a:gd name="T68" fmla="*/ 24 w 82"/>
                <a:gd name="T69" fmla="*/ 4 h 38"/>
                <a:gd name="T70" fmla="*/ 24 w 82"/>
                <a:gd name="T71" fmla="*/ 6 h 38"/>
                <a:gd name="T72" fmla="*/ 20 w 82"/>
                <a:gd name="T73" fmla="*/ 6 h 38"/>
                <a:gd name="T74" fmla="*/ 14 w 82"/>
                <a:gd name="T75" fmla="*/ 8 h 38"/>
                <a:gd name="T76" fmla="*/ 14 w 82"/>
                <a:gd name="T77" fmla="*/ 10 h 38"/>
                <a:gd name="T78" fmla="*/ 18 w 82"/>
                <a:gd name="T79" fmla="*/ 12 h 38"/>
                <a:gd name="T80" fmla="*/ 16 w 82"/>
                <a:gd name="T81" fmla="*/ 14 h 38"/>
                <a:gd name="T82" fmla="*/ 14 w 82"/>
                <a:gd name="T83" fmla="*/ 16 h 38"/>
                <a:gd name="T84" fmla="*/ 12 w 82"/>
                <a:gd name="T85" fmla="*/ 16 h 38"/>
                <a:gd name="T86" fmla="*/ 8 w 82"/>
                <a:gd name="T87" fmla="*/ 16 h 38"/>
                <a:gd name="T88" fmla="*/ 0 w 82"/>
                <a:gd name="T89" fmla="*/ 20 h 38"/>
                <a:gd name="T90" fmla="*/ 4 w 82"/>
                <a:gd name="T91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38">
                  <a:moveTo>
                    <a:pt x="4" y="24"/>
                  </a:moveTo>
                  <a:lnTo>
                    <a:pt x="10" y="26"/>
                  </a:lnTo>
                  <a:lnTo>
                    <a:pt x="16" y="24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2" y="26"/>
                  </a:lnTo>
                  <a:lnTo>
                    <a:pt x="28" y="30"/>
                  </a:lnTo>
                  <a:lnTo>
                    <a:pt x="30" y="32"/>
                  </a:lnTo>
                  <a:lnTo>
                    <a:pt x="26" y="34"/>
                  </a:lnTo>
                  <a:lnTo>
                    <a:pt x="34" y="34"/>
                  </a:lnTo>
                  <a:lnTo>
                    <a:pt x="42" y="34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6" y="36"/>
                  </a:lnTo>
                  <a:lnTo>
                    <a:pt x="60" y="36"/>
                  </a:lnTo>
                  <a:lnTo>
                    <a:pt x="66" y="36"/>
                  </a:lnTo>
                  <a:lnTo>
                    <a:pt x="72" y="36"/>
                  </a:lnTo>
                  <a:lnTo>
                    <a:pt x="78" y="38"/>
                  </a:lnTo>
                  <a:lnTo>
                    <a:pt x="82" y="34"/>
                  </a:lnTo>
                  <a:lnTo>
                    <a:pt x="74" y="34"/>
                  </a:lnTo>
                  <a:lnTo>
                    <a:pt x="64" y="30"/>
                  </a:lnTo>
                  <a:lnTo>
                    <a:pt x="58" y="24"/>
                  </a:lnTo>
                  <a:lnTo>
                    <a:pt x="52" y="18"/>
                  </a:lnTo>
                  <a:lnTo>
                    <a:pt x="54" y="16"/>
                  </a:lnTo>
                  <a:lnTo>
                    <a:pt x="54" y="12"/>
                  </a:lnTo>
                  <a:lnTo>
                    <a:pt x="58" y="8"/>
                  </a:lnTo>
                  <a:lnTo>
                    <a:pt x="60" y="6"/>
                  </a:lnTo>
                  <a:lnTo>
                    <a:pt x="68" y="4"/>
                  </a:lnTo>
                  <a:lnTo>
                    <a:pt x="64" y="2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3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0" y="20"/>
                  </a:lnTo>
                  <a:lnTo>
                    <a:pt x="4" y="2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173802" y="271637"/>
              <a:ext cx="17007" cy="10186"/>
            </a:xfrm>
            <a:custGeom>
              <a:avLst/>
              <a:gdLst>
                <a:gd name="T0" fmla="*/ 0 w 12"/>
                <a:gd name="T1" fmla="*/ 2 h 6"/>
                <a:gd name="T2" fmla="*/ 2 w 12"/>
                <a:gd name="T3" fmla="*/ 2 h 6"/>
                <a:gd name="T4" fmla="*/ 10 w 12"/>
                <a:gd name="T5" fmla="*/ 6 h 6"/>
                <a:gd name="T6" fmla="*/ 12 w 12"/>
                <a:gd name="T7" fmla="*/ 2 h 6"/>
                <a:gd name="T8" fmla="*/ 2 w 12"/>
                <a:gd name="T9" fmla="*/ 0 h 6"/>
                <a:gd name="T10" fmla="*/ 0 w 1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6">
                  <a:moveTo>
                    <a:pt x="0" y="2"/>
                  </a:moveTo>
                  <a:lnTo>
                    <a:pt x="2" y="2"/>
                  </a:lnTo>
                  <a:lnTo>
                    <a:pt x="10" y="6"/>
                  </a:lnTo>
                  <a:lnTo>
                    <a:pt x="1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4100104" y="308987"/>
              <a:ext cx="39683" cy="16978"/>
            </a:xfrm>
            <a:custGeom>
              <a:avLst/>
              <a:gdLst>
                <a:gd name="T0" fmla="*/ 2 w 28"/>
                <a:gd name="T1" fmla="*/ 2 h 10"/>
                <a:gd name="T2" fmla="*/ 0 w 28"/>
                <a:gd name="T3" fmla="*/ 6 h 10"/>
                <a:gd name="T4" fmla="*/ 0 w 28"/>
                <a:gd name="T5" fmla="*/ 8 h 10"/>
                <a:gd name="T6" fmla="*/ 4 w 28"/>
                <a:gd name="T7" fmla="*/ 10 h 10"/>
                <a:gd name="T8" fmla="*/ 10 w 28"/>
                <a:gd name="T9" fmla="*/ 10 h 10"/>
                <a:gd name="T10" fmla="*/ 16 w 28"/>
                <a:gd name="T11" fmla="*/ 10 h 10"/>
                <a:gd name="T12" fmla="*/ 24 w 28"/>
                <a:gd name="T13" fmla="*/ 6 h 10"/>
                <a:gd name="T14" fmla="*/ 28 w 28"/>
                <a:gd name="T15" fmla="*/ 4 h 10"/>
                <a:gd name="T16" fmla="*/ 24 w 28"/>
                <a:gd name="T17" fmla="*/ 4 h 10"/>
                <a:gd name="T18" fmla="*/ 16 w 28"/>
                <a:gd name="T19" fmla="*/ 0 h 10"/>
                <a:gd name="T20" fmla="*/ 2 w 28"/>
                <a:gd name="T2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0">
                  <a:moveTo>
                    <a:pt x="2" y="2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4" y="10"/>
                  </a:lnTo>
                  <a:lnTo>
                    <a:pt x="10" y="10"/>
                  </a:lnTo>
                  <a:lnTo>
                    <a:pt x="16" y="10"/>
                  </a:lnTo>
                  <a:lnTo>
                    <a:pt x="24" y="6"/>
                  </a:lnTo>
                  <a:lnTo>
                    <a:pt x="28" y="4"/>
                  </a:lnTo>
                  <a:lnTo>
                    <a:pt x="24" y="4"/>
                  </a:lnTo>
                  <a:lnTo>
                    <a:pt x="16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291173" y="298800"/>
              <a:ext cx="31179" cy="10186"/>
            </a:xfrm>
            <a:custGeom>
              <a:avLst/>
              <a:gdLst>
                <a:gd name="T0" fmla="*/ 18 w 22"/>
                <a:gd name="T1" fmla="*/ 6 h 6"/>
                <a:gd name="T2" fmla="*/ 22 w 22"/>
                <a:gd name="T3" fmla="*/ 2 h 6"/>
                <a:gd name="T4" fmla="*/ 20 w 22"/>
                <a:gd name="T5" fmla="*/ 2 h 6"/>
                <a:gd name="T6" fmla="*/ 12 w 22"/>
                <a:gd name="T7" fmla="*/ 0 h 6"/>
                <a:gd name="T8" fmla="*/ 6 w 22"/>
                <a:gd name="T9" fmla="*/ 0 h 6"/>
                <a:gd name="T10" fmla="*/ 0 w 22"/>
                <a:gd name="T11" fmla="*/ 2 h 6"/>
                <a:gd name="T12" fmla="*/ 12 w 22"/>
                <a:gd name="T13" fmla="*/ 4 h 6"/>
                <a:gd name="T14" fmla="*/ 18 w 22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6">
                  <a:moveTo>
                    <a:pt x="18" y="6"/>
                  </a:moveTo>
                  <a:lnTo>
                    <a:pt x="22" y="2"/>
                  </a:lnTo>
                  <a:lnTo>
                    <a:pt x="20" y="2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2" y="4"/>
                  </a:lnTo>
                  <a:lnTo>
                    <a:pt x="18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287181" y="288615"/>
              <a:ext cx="39683" cy="16978"/>
            </a:xfrm>
            <a:custGeom>
              <a:avLst/>
              <a:gdLst>
                <a:gd name="T0" fmla="*/ 16 w 28"/>
                <a:gd name="T1" fmla="*/ 8 h 10"/>
                <a:gd name="T2" fmla="*/ 24 w 28"/>
                <a:gd name="T3" fmla="*/ 10 h 10"/>
                <a:gd name="T4" fmla="*/ 28 w 28"/>
                <a:gd name="T5" fmla="*/ 8 h 10"/>
                <a:gd name="T6" fmla="*/ 26 w 28"/>
                <a:gd name="T7" fmla="*/ 6 h 10"/>
                <a:gd name="T8" fmla="*/ 8 w 28"/>
                <a:gd name="T9" fmla="*/ 0 h 10"/>
                <a:gd name="T10" fmla="*/ 2 w 28"/>
                <a:gd name="T11" fmla="*/ 0 h 10"/>
                <a:gd name="T12" fmla="*/ 0 w 28"/>
                <a:gd name="T13" fmla="*/ 2 h 10"/>
                <a:gd name="T14" fmla="*/ 2 w 28"/>
                <a:gd name="T15" fmla="*/ 4 h 10"/>
                <a:gd name="T16" fmla="*/ 6 w 28"/>
                <a:gd name="T17" fmla="*/ 6 h 10"/>
                <a:gd name="T18" fmla="*/ 14 w 28"/>
                <a:gd name="T19" fmla="*/ 8 h 10"/>
                <a:gd name="T20" fmla="*/ 14 w 28"/>
                <a:gd name="T21" fmla="*/ 8 h 10"/>
                <a:gd name="T22" fmla="*/ 14 w 28"/>
                <a:gd name="T23" fmla="*/ 8 h 10"/>
                <a:gd name="T24" fmla="*/ 16 w 28"/>
                <a:gd name="T2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0">
                  <a:moveTo>
                    <a:pt x="16" y="8"/>
                  </a:moveTo>
                  <a:lnTo>
                    <a:pt x="24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721439" y="624766"/>
              <a:ext cx="8504" cy="6791"/>
            </a:xfrm>
            <a:custGeom>
              <a:avLst/>
              <a:gdLst>
                <a:gd name="T0" fmla="*/ 4 w 6"/>
                <a:gd name="T1" fmla="*/ 2 h 4"/>
                <a:gd name="T2" fmla="*/ 4 w 6"/>
                <a:gd name="T3" fmla="*/ 2 h 4"/>
                <a:gd name="T4" fmla="*/ 6 w 6"/>
                <a:gd name="T5" fmla="*/ 2 h 4"/>
                <a:gd name="T6" fmla="*/ 6 w 6"/>
                <a:gd name="T7" fmla="*/ 2 h 4"/>
                <a:gd name="T8" fmla="*/ 6 w 6"/>
                <a:gd name="T9" fmla="*/ 0 h 4"/>
                <a:gd name="T10" fmla="*/ 4 w 6"/>
                <a:gd name="T11" fmla="*/ 0 h 4"/>
                <a:gd name="T12" fmla="*/ 0 w 6"/>
                <a:gd name="T13" fmla="*/ 4 h 4"/>
                <a:gd name="T14" fmla="*/ 4 w 6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732776" y="624765"/>
              <a:ext cx="17007" cy="10186"/>
            </a:xfrm>
            <a:custGeom>
              <a:avLst/>
              <a:gdLst>
                <a:gd name="T0" fmla="*/ 4 w 12"/>
                <a:gd name="T1" fmla="*/ 0 h 6"/>
                <a:gd name="T2" fmla="*/ 0 w 12"/>
                <a:gd name="T3" fmla="*/ 4 h 6"/>
                <a:gd name="T4" fmla="*/ 4 w 12"/>
                <a:gd name="T5" fmla="*/ 4 h 6"/>
                <a:gd name="T6" fmla="*/ 6 w 12"/>
                <a:gd name="T7" fmla="*/ 6 h 6"/>
                <a:gd name="T8" fmla="*/ 12 w 12"/>
                <a:gd name="T9" fmla="*/ 2 h 6"/>
                <a:gd name="T10" fmla="*/ 8 w 12"/>
                <a:gd name="T11" fmla="*/ 0 h 6"/>
                <a:gd name="T12" fmla="*/ 4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61579" y="719838"/>
              <a:ext cx="17007" cy="16978"/>
            </a:xfrm>
            <a:custGeom>
              <a:avLst/>
              <a:gdLst>
                <a:gd name="T0" fmla="*/ 10 w 12"/>
                <a:gd name="T1" fmla="*/ 2 h 10"/>
                <a:gd name="T2" fmla="*/ 4 w 12"/>
                <a:gd name="T3" fmla="*/ 4 h 10"/>
                <a:gd name="T4" fmla="*/ 0 w 12"/>
                <a:gd name="T5" fmla="*/ 6 h 10"/>
                <a:gd name="T6" fmla="*/ 0 w 12"/>
                <a:gd name="T7" fmla="*/ 10 h 10"/>
                <a:gd name="T8" fmla="*/ 10 w 12"/>
                <a:gd name="T9" fmla="*/ 8 h 10"/>
                <a:gd name="T10" fmla="*/ 12 w 12"/>
                <a:gd name="T11" fmla="*/ 4 h 10"/>
                <a:gd name="T12" fmla="*/ 12 w 12"/>
                <a:gd name="T13" fmla="*/ 0 h 10"/>
                <a:gd name="T14" fmla="*/ 10 w 12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10" y="2"/>
                  </a:moveTo>
                  <a:lnTo>
                    <a:pt x="4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0" y="8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5956702" y="821700"/>
              <a:ext cx="19842" cy="13582"/>
            </a:xfrm>
            <a:custGeom>
              <a:avLst/>
              <a:gdLst>
                <a:gd name="T0" fmla="*/ 6 w 14"/>
                <a:gd name="T1" fmla="*/ 2 h 8"/>
                <a:gd name="T2" fmla="*/ 0 w 14"/>
                <a:gd name="T3" fmla="*/ 8 h 8"/>
                <a:gd name="T4" fmla="*/ 0 w 14"/>
                <a:gd name="T5" fmla="*/ 8 h 8"/>
                <a:gd name="T6" fmla="*/ 6 w 14"/>
                <a:gd name="T7" fmla="*/ 6 h 8"/>
                <a:gd name="T8" fmla="*/ 14 w 14"/>
                <a:gd name="T9" fmla="*/ 0 h 8"/>
                <a:gd name="T10" fmla="*/ 6 w 14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8">
                  <a:moveTo>
                    <a:pt x="6" y="2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6" y="6"/>
                  </a:lnTo>
                  <a:lnTo>
                    <a:pt x="14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5908516" y="835284"/>
              <a:ext cx="36848" cy="25466"/>
            </a:xfrm>
            <a:custGeom>
              <a:avLst/>
              <a:gdLst>
                <a:gd name="T0" fmla="*/ 12 w 26"/>
                <a:gd name="T1" fmla="*/ 5 h 15"/>
                <a:gd name="T2" fmla="*/ 4 w 26"/>
                <a:gd name="T3" fmla="*/ 9 h 15"/>
                <a:gd name="T4" fmla="*/ 0 w 26"/>
                <a:gd name="T5" fmla="*/ 15 h 15"/>
                <a:gd name="T6" fmla="*/ 6 w 26"/>
                <a:gd name="T7" fmla="*/ 11 h 15"/>
                <a:gd name="T8" fmla="*/ 10 w 26"/>
                <a:gd name="T9" fmla="*/ 7 h 15"/>
                <a:gd name="T10" fmla="*/ 18 w 26"/>
                <a:gd name="T11" fmla="*/ 3 h 15"/>
                <a:gd name="T12" fmla="*/ 22 w 26"/>
                <a:gd name="T13" fmla="*/ 3 h 15"/>
                <a:gd name="T14" fmla="*/ 26 w 26"/>
                <a:gd name="T15" fmla="*/ 3 h 15"/>
                <a:gd name="T16" fmla="*/ 26 w 26"/>
                <a:gd name="T17" fmla="*/ 0 h 15"/>
                <a:gd name="T18" fmla="*/ 18 w 26"/>
                <a:gd name="T19" fmla="*/ 2 h 15"/>
                <a:gd name="T20" fmla="*/ 12 w 26"/>
                <a:gd name="T2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5">
                  <a:moveTo>
                    <a:pt x="12" y="5"/>
                  </a:moveTo>
                  <a:lnTo>
                    <a:pt x="4" y="9"/>
                  </a:lnTo>
                  <a:lnTo>
                    <a:pt x="0" y="15"/>
                  </a:lnTo>
                  <a:lnTo>
                    <a:pt x="6" y="11"/>
                  </a:lnTo>
                  <a:lnTo>
                    <a:pt x="10" y="7"/>
                  </a:lnTo>
                  <a:lnTo>
                    <a:pt x="18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18" y="2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5883006" y="857354"/>
              <a:ext cx="19842" cy="16978"/>
            </a:xfrm>
            <a:custGeom>
              <a:avLst/>
              <a:gdLst>
                <a:gd name="T0" fmla="*/ 6 w 14"/>
                <a:gd name="T1" fmla="*/ 2 h 10"/>
                <a:gd name="T2" fmla="*/ 0 w 14"/>
                <a:gd name="T3" fmla="*/ 8 h 10"/>
                <a:gd name="T4" fmla="*/ 0 w 14"/>
                <a:gd name="T5" fmla="*/ 10 h 10"/>
                <a:gd name="T6" fmla="*/ 2 w 14"/>
                <a:gd name="T7" fmla="*/ 10 h 10"/>
                <a:gd name="T8" fmla="*/ 2 w 14"/>
                <a:gd name="T9" fmla="*/ 8 h 10"/>
                <a:gd name="T10" fmla="*/ 4 w 14"/>
                <a:gd name="T11" fmla="*/ 6 h 10"/>
                <a:gd name="T12" fmla="*/ 10 w 14"/>
                <a:gd name="T13" fmla="*/ 2 h 10"/>
                <a:gd name="T14" fmla="*/ 14 w 14"/>
                <a:gd name="T15" fmla="*/ 0 h 10"/>
                <a:gd name="T16" fmla="*/ 10 w 14"/>
                <a:gd name="T17" fmla="*/ 0 h 10"/>
                <a:gd name="T18" fmla="*/ 6 w 14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6" y="2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5749784" y="993172"/>
              <a:ext cx="5669" cy="10186"/>
            </a:xfrm>
            <a:custGeom>
              <a:avLst/>
              <a:gdLst>
                <a:gd name="T0" fmla="*/ 2 w 4"/>
                <a:gd name="T1" fmla="*/ 2 h 6"/>
                <a:gd name="T2" fmla="*/ 0 w 4"/>
                <a:gd name="T3" fmla="*/ 6 h 6"/>
                <a:gd name="T4" fmla="*/ 4 w 4"/>
                <a:gd name="T5" fmla="*/ 6 h 6"/>
                <a:gd name="T6" fmla="*/ 4 w 4"/>
                <a:gd name="T7" fmla="*/ 0 h 6"/>
                <a:gd name="T8" fmla="*/ 2 w 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2"/>
                  </a:moveTo>
                  <a:lnTo>
                    <a:pt x="0" y="6"/>
                  </a:lnTo>
                  <a:lnTo>
                    <a:pt x="4" y="6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3703275" y="1003359"/>
              <a:ext cx="8504" cy="3395"/>
            </a:xfrm>
            <a:custGeom>
              <a:avLst/>
              <a:gdLst>
                <a:gd name="T0" fmla="*/ 4 w 6"/>
                <a:gd name="T1" fmla="*/ 0 h 2"/>
                <a:gd name="T2" fmla="*/ 0 w 6"/>
                <a:gd name="T3" fmla="*/ 0 h 2"/>
                <a:gd name="T4" fmla="*/ 2 w 6"/>
                <a:gd name="T5" fmla="*/ 2 h 2"/>
                <a:gd name="T6" fmla="*/ 6 w 6"/>
                <a:gd name="T7" fmla="*/ 0 h 2"/>
                <a:gd name="T8" fmla="*/ 4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4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3708943" y="1023731"/>
              <a:ext cx="8504" cy="6791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0 h 4"/>
                <a:gd name="T4" fmla="*/ 2 w 6"/>
                <a:gd name="T5" fmla="*/ 0 h 4"/>
                <a:gd name="T6" fmla="*/ 0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3711778" y="1047498"/>
              <a:ext cx="2834" cy="10186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2 h 6"/>
                <a:gd name="T4" fmla="*/ 0 w 2"/>
                <a:gd name="T5" fmla="*/ 2 h 6"/>
                <a:gd name="T6" fmla="*/ 0 w 2"/>
                <a:gd name="T7" fmla="*/ 4 h 6"/>
                <a:gd name="T8" fmla="*/ 0 w 2"/>
                <a:gd name="T9" fmla="*/ 6 h 6"/>
                <a:gd name="T10" fmla="*/ 2 w 2"/>
                <a:gd name="T11" fmla="*/ 4 h 6"/>
                <a:gd name="T12" fmla="*/ 0 w 2"/>
                <a:gd name="T13" fmla="*/ 2 h 6"/>
                <a:gd name="T14" fmla="*/ 2 w 2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5585384" y="1071267"/>
              <a:ext cx="2834" cy="10186"/>
            </a:xfrm>
            <a:custGeom>
              <a:avLst/>
              <a:gdLst>
                <a:gd name="T0" fmla="*/ 2 w 2"/>
                <a:gd name="T1" fmla="*/ 2 h 6"/>
                <a:gd name="T2" fmla="*/ 0 w 2"/>
                <a:gd name="T3" fmla="*/ 6 h 6"/>
                <a:gd name="T4" fmla="*/ 2 w 2"/>
                <a:gd name="T5" fmla="*/ 6 h 6"/>
                <a:gd name="T6" fmla="*/ 2 w 2"/>
                <a:gd name="T7" fmla="*/ 4 h 6"/>
                <a:gd name="T8" fmla="*/ 2 w 2"/>
                <a:gd name="T9" fmla="*/ 0 h 6"/>
                <a:gd name="T10" fmla="*/ 2 w 2"/>
                <a:gd name="T11" fmla="*/ 2 h 6"/>
                <a:gd name="T12" fmla="*/ 2 w 2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2" y="2"/>
                  </a:moveTo>
                  <a:lnTo>
                    <a:pt x="0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5585384" y="1081454"/>
              <a:ext cx="2834" cy="3395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528693" y="1098431"/>
              <a:ext cx="14173" cy="6791"/>
            </a:xfrm>
            <a:custGeom>
              <a:avLst/>
              <a:gdLst>
                <a:gd name="T0" fmla="*/ 0 w 10"/>
                <a:gd name="T1" fmla="*/ 4 h 4"/>
                <a:gd name="T2" fmla="*/ 8 w 10"/>
                <a:gd name="T3" fmla="*/ 4 h 4"/>
                <a:gd name="T4" fmla="*/ 10 w 10"/>
                <a:gd name="T5" fmla="*/ 2 h 4"/>
                <a:gd name="T6" fmla="*/ 8 w 10"/>
                <a:gd name="T7" fmla="*/ 0 h 4"/>
                <a:gd name="T8" fmla="*/ 0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0" y="4"/>
                  </a:moveTo>
                  <a:lnTo>
                    <a:pt x="8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642073" y="1081454"/>
              <a:ext cx="42517" cy="30559"/>
            </a:xfrm>
            <a:custGeom>
              <a:avLst/>
              <a:gdLst>
                <a:gd name="T0" fmla="*/ 16 w 30"/>
                <a:gd name="T1" fmla="*/ 4 h 18"/>
                <a:gd name="T2" fmla="*/ 10 w 30"/>
                <a:gd name="T3" fmla="*/ 4 h 18"/>
                <a:gd name="T4" fmla="*/ 8 w 30"/>
                <a:gd name="T5" fmla="*/ 2 h 18"/>
                <a:gd name="T6" fmla="*/ 0 w 30"/>
                <a:gd name="T7" fmla="*/ 10 h 18"/>
                <a:gd name="T8" fmla="*/ 2 w 30"/>
                <a:gd name="T9" fmla="*/ 14 h 18"/>
                <a:gd name="T10" fmla="*/ 2 w 30"/>
                <a:gd name="T11" fmla="*/ 16 h 18"/>
                <a:gd name="T12" fmla="*/ 2 w 30"/>
                <a:gd name="T13" fmla="*/ 18 h 18"/>
                <a:gd name="T14" fmla="*/ 2 w 30"/>
                <a:gd name="T15" fmla="*/ 18 h 18"/>
                <a:gd name="T16" fmla="*/ 8 w 30"/>
                <a:gd name="T17" fmla="*/ 18 h 18"/>
                <a:gd name="T18" fmla="*/ 10 w 30"/>
                <a:gd name="T19" fmla="*/ 16 h 18"/>
                <a:gd name="T20" fmla="*/ 18 w 30"/>
                <a:gd name="T21" fmla="*/ 10 h 18"/>
                <a:gd name="T22" fmla="*/ 26 w 30"/>
                <a:gd name="T23" fmla="*/ 10 h 18"/>
                <a:gd name="T24" fmla="*/ 30 w 30"/>
                <a:gd name="T25" fmla="*/ 6 h 18"/>
                <a:gd name="T26" fmla="*/ 30 w 30"/>
                <a:gd name="T27" fmla="*/ 2 h 18"/>
                <a:gd name="T28" fmla="*/ 24 w 30"/>
                <a:gd name="T29" fmla="*/ 0 h 18"/>
                <a:gd name="T30" fmla="*/ 18 w 30"/>
                <a:gd name="T31" fmla="*/ 0 h 18"/>
                <a:gd name="T32" fmla="*/ 16 w 30"/>
                <a:gd name="T33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8">
                  <a:moveTo>
                    <a:pt x="16" y="4"/>
                  </a:moveTo>
                  <a:lnTo>
                    <a:pt x="10" y="4"/>
                  </a:lnTo>
                  <a:lnTo>
                    <a:pt x="8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6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5585383" y="1207087"/>
              <a:ext cx="8504" cy="6791"/>
            </a:xfrm>
            <a:custGeom>
              <a:avLst/>
              <a:gdLst>
                <a:gd name="T0" fmla="*/ 2 w 6"/>
                <a:gd name="T1" fmla="*/ 4 h 4"/>
                <a:gd name="T2" fmla="*/ 6 w 6"/>
                <a:gd name="T3" fmla="*/ 0 h 4"/>
                <a:gd name="T4" fmla="*/ 0 w 6"/>
                <a:gd name="T5" fmla="*/ 4 h 4"/>
                <a:gd name="T6" fmla="*/ 2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2" y="4"/>
                  </a:moveTo>
                  <a:lnTo>
                    <a:pt x="6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557038" y="1244437"/>
              <a:ext cx="11339" cy="16978"/>
            </a:xfrm>
            <a:custGeom>
              <a:avLst/>
              <a:gdLst>
                <a:gd name="T0" fmla="*/ 0 w 8"/>
                <a:gd name="T1" fmla="*/ 10 h 10"/>
                <a:gd name="T2" fmla="*/ 2 w 8"/>
                <a:gd name="T3" fmla="*/ 8 h 10"/>
                <a:gd name="T4" fmla="*/ 6 w 8"/>
                <a:gd name="T5" fmla="*/ 4 h 10"/>
                <a:gd name="T6" fmla="*/ 8 w 8"/>
                <a:gd name="T7" fmla="*/ 0 h 10"/>
                <a:gd name="T8" fmla="*/ 2 w 8"/>
                <a:gd name="T9" fmla="*/ 6 h 10"/>
                <a:gd name="T10" fmla="*/ 0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10"/>
                  </a:moveTo>
                  <a:lnTo>
                    <a:pt x="2" y="8"/>
                  </a:lnTo>
                  <a:lnTo>
                    <a:pt x="6" y="4"/>
                  </a:lnTo>
                  <a:lnTo>
                    <a:pt x="8" y="0"/>
                  </a:lnTo>
                  <a:lnTo>
                    <a:pt x="2" y="6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227657" y="1244437"/>
              <a:ext cx="19842" cy="6791"/>
            </a:xfrm>
            <a:custGeom>
              <a:avLst/>
              <a:gdLst>
                <a:gd name="T0" fmla="*/ 0 w 14"/>
                <a:gd name="T1" fmla="*/ 2 h 4"/>
                <a:gd name="T2" fmla="*/ 2 w 14"/>
                <a:gd name="T3" fmla="*/ 4 h 4"/>
                <a:gd name="T4" fmla="*/ 8 w 14"/>
                <a:gd name="T5" fmla="*/ 2 h 4"/>
                <a:gd name="T6" fmla="*/ 14 w 14"/>
                <a:gd name="T7" fmla="*/ 0 h 4"/>
                <a:gd name="T8" fmla="*/ 8 w 14"/>
                <a:gd name="T9" fmla="*/ 0 h 4"/>
                <a:gd name="T10" fmla="*/ 0 w 1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lnTo>
                    <a:pt x="2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981056" y="1465141"/>
              <a:ext cx="8504" cy="3395"/>
            </a:xfrm>
            <a:custGeom>
              <a:avLst/>
              <a:gdLst>
                <a:gd name="T0" fmla="*/ 4 w 6"/>
                <a:gd name="T1" fmla="*/ 0 h 2"/>
                <a:gd name="T2" fmla="*/ 2 w 6"/>
                <a:gd name="T3" fmla="*/ 0 h 2"/>
                <a:gd name="T4" fmla="*/ 0 w 6"/>
                <a:gd name="T5" fmla="*/ 0 h 2"/>
                <a:gd name="T6" fmla="*/ 2 w 6"/>
                <a:gd name="T7" fmla="*/ 2 h 2"/>
                <a:gd name="T8" fmla="*/ 6 w 6"/>
                <a:gd name="T9" fmla="*/ 2 h 2"/>
                <a:gd name="T10" fmla="*/ 4 w 6"/>
                <a:gd name="T11" fmla="*/ 0 h 2"/>
                <a:gd name="T12" fmla="*/ 4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489010" y="1526258"/>
              <a:ext cx="8504" cy="10186"/>
            </a:xfrm>
            <a:custGeom>
              <a:avLst/>
              <a:gdLst>
                <a:gd name="T0" fmla="*/ 0 w 6"/>
                <a:gd name="T1" fmla="*/ 4 h 6"/>
                <a:gd name="T2" fmla="*/ 4 w 6"/>
                <a:gd name="T3" fmla="*/ 6 h 6"/>
                <a:gd name="T4" fmla="*/ 6 w 6"/>
                <a:gd name="T5" fmla="*/ 2 h 6"/>
                <a:gd name="T6" fmla="*/ 4 w 6"/>
                <a:gd name="T7" fmla="*/ 0 h 6"/>
                <a:gd name="T8" fmla="*/ 2 w 6"/>
                <a:gd name="T9" fmla="*/ 0 h 6"/>
                <a:gd name="T10" fmla="*/ 2 w 6"/>
                <a:gd name="T11" fmla="*/ 2 h 6"/>
                <a:gd name="T12" fmla="*/ 2 w 6"/>
                <a:gd name="T13" fmla="*/ 4 h 6"/>
                <a:gd name="T14" fmla="*/ 0 w 6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0" y="4"/>
                  </a:moveTo>
                  <a:lnTo>
                    <a:pt x="4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4913606" y="1536445"/>
              <a:ext cx="8504" cy="44140"/>
            </a:xfrm>
            <a:custGeom>
              <a:avLst/>
              <a:gdLst>
                <a:gd name="T0" fmla="*/ 2 w 6"/>
                <a:gd name="T1" fmla="*/ 8 h 26"/>
                <a:gd name="T2" fmla="*/ 0 w 6"/>
                <a:gd name="T3" fmla="*/ 18 h 26"/>
                <a:gd name="T4" fmla="*/ 0 w 6"/>
                <a:gd name="T5" fmla="*/ 24 h 26"/>
                <a:gd name="T6" fmla="*/ 2 w 6"/>
                <a:gd name="T7" fmla="*/ 26 h 26"/>
                <a:gd name="T8" fmla="*/ 4 w 6"/>
                <a:gd name="T9" fmla="*/ 22 h 26"/>
                <a:gd name="T10" fmla="*/ 4 w 6"/>
                <a:gd name="T11" fmla="*/ 16 h 26"/>
                <a:gd name="T12" fmla="*/ 6 w 6"/>
                <a:gd name="T13" fmla="*/ 8 h 26"/>
                <a:gd name="T14" fmla="*/ 6 w 6"/>
                <a:gd name="T15" fmla="*/ 0 h 26"/>
                <a:gd name="T16" fmla="*/ 4 w 6"/>
                <a:gd name="T17" fmla="*/ 2 h 26"/>
                <a:gd name="T18" fmla="*/ 2 w 6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6">
                  <a:moveTo>
                    <a:pt x="2" y="8"/>
                  </a:moveTo>
                  <a:lnTo>
                    <a:pt x="0" y="18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4" y="22"/>
                  </a:lnTo>
                  <a:lnTo>
                    <a:pt x="4" y="16"/>
                  </a:lnTo>
                  <a:lnTo>
                    <a:pt x="6" y="8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5423816" y="1536445"/>
              <a:ext cx="19842" cy="30559"/>
            </a:xfrm>
            <a:custGeom>
              <a:avLst/>
              <a:gdLst>
                <a:gd name="T0" fmla="*/ 14 w 14"/>
                <a:gd name="T1" fmla="*/ 6 h 18"/>
                <a:gd name="T2" fmla="*/ 10 w 14"/>
                <a:gd name="T3" fmla="*/ 2 h 18"/>
                <a:gd name="T4" fmla="*/ 4 w 14"/>
                <a:gd name="T5" fmla="*/ 2 h 18"/>
                <a:gd name="T6" fmla="*/ 0 w 14"/>
                <a:gd name="T7" fmla="*/ 0 h 18"/>
                <a:gd name="T8" fmla="*/ 2 w 14"/>
                <a:gd name="T9" fmla="*/ 4 h 18"/>
                <a:gd name="T10" fmla="*/ 4 w 14"/>
                <a:gd name="T11" fmla="*/ 6 h 18"/>
                <a:gd name="T12" fmla="*/ 4 w 14"/>
                <a:gd name="T13" fmla="*/ 8 h 18"/>
                <a:gd name="T14" fmla="*/ 8 w 14"/>
                <a:gd name="T15" fmla="*/ 16 h 18"/>
                <a:gd name="T16" fmla="*/ 10 w 14"/>
                <a:gd name="T17" fmla="*/ 18 h 18"/>
                <a:gd name="T18" fmla="*/ 12 w 14"/>
                <a:gd name="T19" fmla="*/ 16 h 18"/>
                <a:gd name="T20" fmla="*/ 14 w 14"/>
                <a:gd name="T21" fmla="*/ 10 h 18"/>
                <a:gd name="T22" fmla="*/ 14 w 14"/>
                <a:gd name="T2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8">
                  <a:moveTo>
                    <a:pt x="14" y="6"/>
                  </a:moveTo>
                  <a:lnTo>
                    <a:pt x="10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2" y="16"/>
                  </a:lnTo>
                  <a:lnTo>
                    <a:pt x="14" y="10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5415313" y="1563610"/>
              <a:ext cx="5669" cy="6791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4 h 4"/>
                <a:gd name="T4" fmla="*/ 4 w 4"/>
                <a:gd name="T5" fmla="*/ 2 h 4"/>
                <a:gd name="T6" fmla="*/ 0 w 4"/>
                <a:gd name="T7" fmla="*/ 0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4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5460664" y="1594169"/>
              <a:ext cx="19842" cy="40746"/>
            </a:xfrm>
            <a:custGeom>
              <a:avLst/>
              <a:gdLst>
                <a:gd name="T0" fmla="*/ 6 w 14"/>
                <a:gd name="T1" fmla="*/ 2 h 24"/>
                <a:gd name="T2" fmla="*/ 6 w 14"/>
                <a:gd name="T3" fmla="*/ 8 h 24"/>
                <a:gd name="T4" fmla="*/ 4 w 14"/>
                <a:gd name="T5" fmla="*/ 12 h 24"/>
                <a:gd name="T6" fmla="*/ 2 w 14"/>
                <a:gd name="T7" fmla="*/ 12 h 24"/>
                <a:gd name="T8" fmla="*/ 0 w 14"/>
                <a:gd name="T9" fmla="*/ 12 h 24"/>
                <a:gd name="T10" fmla="*/ 0 w 14"/>
                <a:gd name="T11" fmla="*/ 16 h 24"/>
                <a:gd name="T12" fmla="*/ 4 w 14"/>
                <a:gd name="T13" fmla="*/ 20 h 24"/>
                <a:gd name="T14" fmla="*/ 6 w 14"/>
                <a:gd name="T15" fmla="*/ 24 h 24"/>
                <a:gd name="T16" fmla="*/ 12 w 14"/>
                <a:gd name="T17" fmla="*/ 22 h 24"/>
                <a:gd name="T18" fmla="*/ 10 w 14"/>
                <a:gd name="T19" fmla="*/ 18 h 24"/>
                <a:gd name="T20" fmla="*/ 10 w 14"/>
                <a:gd name="T21" fmla="*/ 14 h 24"/>
                <a:gd name="T22" fmla="*/ 12 w 14"/>
                <a:gd name="T23" fmla="*/ 6 h 24"/>
                <a:gd name="T24" fmla="*/ 14 w 14"/>
                <a:gd name="T25" fmla="*/ 0 h 24"/>
                <a:gd name="T26" fmla="*/ 10 w 14"/>
                <a:gd name="T27" fmla="*/ 0 h 24"/>
                <a:gd name="T28" fmla="*/ 6 w 14"/>
                <a:gd name="T2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4">
                  <a:moveTo>
                    <a:pt x="6" y="2"/>
                  </a:moveTo>
                  <a:lnTo>
                    <a:pt x="6" y="8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2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2" y="6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5489010" y="1611145"/>
              <a:ext cx="11339" cy="13582"/>
            </a:xfrm>
            <a:custGeom>
              <a:avLst/>
              <a:gdLst>
                <a:gd name="T0" fmla="*/ 0 w 8"/>
                <a:gd name="T1" fmla="*/ 8 h 8"/>
                <a:gd name="T2" fmla="*/ 6 w 8"/>
                <a:gd name="T3" fmla="*/ 6 h 8"/>
                <a:gd name="T4" fmla="*/ 8 w 8"/>
                <a:gd name="T5" fmla="*/ 4 h 8"/>
                <a:gd name="T6" fmla="*/ 6 w 8"/>
                <a:gd name="T7" fmla="*/ 0 h 8"/>
                <a:gd name="T8" fmla="*/ 0 w 8"/>
                <a:gd name="T9" fmla="*/ 4 h 8"/>
                <a:gd name="T10" fmla="*/ 0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6" y="6"/>
                  </a:lnTo>
                  <a:lnTo>
                    <a:pt x="8" y="4"/>
                  </a:lnTo>
                  <a:lnTo>
                    <a:pt x="6" y="0"/>
                  </a:lnTo>
                  <a:lnTo>
                    <a:pt x="0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5477672" y="1587378"/>
              <a:ext cx="14173" cy="40746"/>
            </a:xfrm>
            <a:custGeom>
              <a:avLst/>
              <a:gdLst>
                <a:gd name="T0" fmla="*/ 2 w 10"/>
                <a:gd name="T1" fmla="*/ 12 h 24"/>
                <a:gd name="T2" fmla="*/ 0 w 10"/>
                <a:gd name="T3" fmla="*/ 18 h 24"/>
                <a:gd name="T4" fmla="*/ 0 w 10"/>
                <a:gd name="T5" fmla="*/ 24 h 24"/>
                <a:gd name="T6" fmla="*/ 8 w 10"/>
                <a:gd name="T7" fmla="*/ 12 h 24"/>
                <a:gd name="T8" fmla="*/ 10 w 10"/>
                <a:gd name="T9" fmla="*/ 0 h 24"/>
                <a:gd name="T10" fmla="*/ 2 w 10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2" y="12"/>
                  </a:moveTo>
                  <a:lnTo>
                    <a:pt x="0" y="18"/>
                  </a:lnTo>
                  <a:lnTo>
                    <a:pt x="0" y="24"/>
                  </a:lnTo>
                  <a:lnTo>
                    <a:pt x="8" y="12"/>
                  </a:lnTo>
                  <a:lnTo>
                    <a:pt x="1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525859" y="1614542"/>
              <a:ext cx="2834" cy="6791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4 h 4"/>
                <a:gd name="T6" fmla="*/ 2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5517355" y="1604355"/>
              <a:ext cx="2834" cy="13582"/>
            </a:xfrm>
            <a:custGeom>
              <a:avLst/>
              <a:gdLst>
                <a:gd name="T0" fmla="*/ 0 w 2"/>
                <a:gd name="T1" fmla="*/ 4 h 8"/>
                <a:gd name="T2" fmla="*/ 2 w 2"/>
                <a:gd name="T3" fmla="*/ 8 h 8"/>
                <a:gd name="T4" fmla="*/ 2 w 2"/>
                <a:gd name="T5" fmla="*/ 4 h 8"/>
                <a:gd name="T6" fmla="*/ 2 w 2"/>
                <a:gd name="T7" fmla="*/ 2 h 8"/>
                <a:gd name="T8" fmla="*/ 2 w 2"/>
                <a:gd name="T9" fmla="*/ 0 h 8"/>
                <a:gd name="T10" fmla="*/ 0 w 2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lnTo>
                    <a:pt x="2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5494678" y="1580586"/>
              <a:ext cx="17007" cy="33954"/>
            </a:xfrm>
            <a:custGeom>
              <a:avLst/>
              <a:gdLst>
                <a:gd name="T0" fmla="*/ 8 w 12"/>
                <a:gd name="T1" fmla="*/ 20 h 20"/>
                <a:gd name="T2" fmla="*/ 10 w 12"/>
                <a:gd name="T3" fmla="*/ 20 h 20"/>
                <a:gd name="T4" fmla="*/ 12 w 12"/>
                <a:gd name="T5" fmla="*/ 18 h 20"/>
                <a:gd name="T6" fmla="*/ 12 w 12"/>
                <a:gd name="T7" fmla="*/ 14 h 20"/>
                <a:gd name="T8" fmla="*/ 10 w 12"/>
                <a:gd name="T9" fmla="*/ 6 h 20"/>
                <a:gd name="T10" fmla="*/ 6 w 12"/>
                <a:gd name="T11" fmla="*/ 2 h 20"/>
                <a:gd name="T12" fmla="*/ 0 w 12"/>
                <a:gd name="T13" fmla="*/ 0 h 20"/>
                <a:gd name="T14" fmla="*/ 0 w 12"/>
                <a:gd name="T15" fmla="*/ 4 h 20"/>
                <a:gd name="T16" fmla="*/ 2 w 12"/>
                <a:gd name="T17" fmla="*/ 8 h 20"/>
                <a:gd name="T18" fmla="*/ 6 w 12"/>
                <a:gd name="T19" fmla="*/ 16 h 20"/>
                <a:gd name="T20" fmla="*/ 8 w 12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20">
                  <a:moveTo>
                    <a:pt x="8" y="20"/>
                  </a:moveTo>
                  <a:lnTo>
                    <a:pt x="10" y="20"/>
                  </a:lnTo>
                  <a:lnTo>
                    <a:pt x="12" y="18"/>
                  </a:lnTo>
                  <a:lnTo>
                    <a:pt x="12" y="14"/>
                  </a:lnTo>
                  <a:lnTo>
                    <a:pt x="10" y="6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8"/>
                  </a:lnTo>
                  <a:lnTo>
                    <a:pt x="6" y="1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5494679" y="1560213"/>
              <a:ext cx="25510" cy="30559"/>
            </a:xfrm>
            <a:custGeom>
              <a:avLst/>
              <a:gdLst>
                <a:gd name="T0" fmla="*/ 8 w 18"/>
                <a:gd name="T1" fmla="*/ 0 h 18"/>
                <a:gd name="T2" fmla="*/ 0 w 18"/>
                <a:gd name="T3" fmla="*/ 0 h 18"/>
                <a:gd name="T4" fmla="*/ 2 w 18"/>
                <a:gd name="T5" fmla="*/ 4 h 18"/>
                <a:gd name="T6" fmla="*/ 8 w 18"/>
                <a:gd name="T7" fmla="*/ 10 h 18"/>
                <a:gd name="T8" fmla="*/ 8 w 18"/>
                <a:gd name="T9" fmla="*/ 14 h 18"/>
                <a:gd name="T10" fmla="*/ 12 w 18"/>
                <a:gd name="T11" fmla="*/ 16 h 18"/>
                <a:gd name="T12" fmla="*/ 14 w 18"/>
                <a:gd name="T13" fmla="*/ 18 h 18"/>
                <a:gd name="T14" fmla="*/ 18 w 18"/>
                <a:gd name="T15" fmla="*/ 18 h 18"/>
                <a:gd name="T16" fmla="*/ 14 w 18"/>
                <a:gd name="T17" fmla="*/ 10 h 18"/>
                <a:gd name="T18" fmla="*/ 16 w 18"/>
                <a:gd name="T19" fmla="*/ 4 h 18"/>
                <a:gd name="T20" fmla="*/ 16 w 18"/>
                <a:gd name="T21" fmla="*/ 2 h 18"/>
                <a:gd name="T22" fmla="*/ 14 w 18"/>
                <a:gd name="T23" fmla="*/ 2 h 18"/>
                <a:gd name="T24" fmla="*/ 14 w 18"/>
                <a:gd name="T25" fmla="*/ 2 h 18"/>
                <a:gd name="T26" fmla="*/ 8 w 18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8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8" y="18"/>
                  </a:lnTo>
                  <a:lnTo>
                    <a:pt x="14" y="10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5474837" y="1560213"/>
              <a:ext cx="17007" cy="16978"/>
            </a:xfrm>
            <a:custGeom>
              <a:avLst/>
              <a:gdLst>
                <a:gd name="T0" fmla="*/ 8 w 12"/>
                <a:gd name="T1" fmla="*/ 4 h 10"/>
                <a:gd name="T2" fmla="*/ 0 w 12"/>
                <a:gd name="T3" fmla="*/ 0 h 10"/>
                <a:gd name="T4" fmla="*/ 0 w 12"/>
                <a:gd name="T5" fmla="*/ 0 h 10"/>
                <a:gd name="T6" fmla="*/ 2 w 12"/>
                <a:gd name="T7" fmla="*/ 4 h 10"/>
                <a:gd name="T8" fmla="*/ 12 w 12"/>
                <a:gd name="T9" fmla="*/ 10 h 10"/>
                <a:gd name="T10" fmla="*/ 10 w 12"/>
                <a:gd name="T11" fmla="*/ 6 h 10"/>
                <a:gd name="T12" fmla="*/ 8 w 12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8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12" y="10"/>
                  </a:lnTo>
                  <a:lnTo>
                    <a:pt x="10" y="6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4933448" y="1675659"/>
              <a:ext cx="2834" cy="10186"/>
            </a:xfrm>
            <a:custGeom>
              <a:avLst/>
              <a:gdLst>
                <a:gd name="T0" fmla="*/ 0 w 2"/>
                <a:gd name="T1" fmla="*/ 2 h 6"/>
                <a:gd name="T2" fmla="*/ 0 w 2"/>
                <a:gd name="T3" fmla="*/ 4 h 6"/>
                <a:gd name="T4" fmla="*/ 2 w 2"/>
                <a:gd name="T5" fmla="*/ 6 h 6"/>
                <a:gd name="T6" fmla="*/ 2 w 2"/>
                <a:gd name="T7" fmla="*/ 0 h 6"/>
                <a:gd name="T8" fmla="*/ 0 w 2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2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5449326" y="1685847"/>
              <a:ext cx="8504" cy="6791"/>
            </a:xfrm>
            <a:custGeom>
              <a:avLst/>
              <a:gdLst>
                <a:gd name="T0" fmla="*/ 0 w 6"/>
                <a:gd name="T1" fmla="*/ 2 h 4"/>
                <a:gd name="T2" fmla="*/ 2 w 6"/>
                <a:gd name="T3" fmla="*/ 4 h 4"/>
                <a:gd name="T4" fmla="*/ 6 w 6"/>
                <a:gd name="T5" fmla="*/ 2 h 4"/>
                <a:gd name="T6" fmla="*/ 4 w 6"/>
                <a:gd name="T7" fmla="*/ 0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lnTo>
                    <a:pt x="2" y="4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5432320" y="1702823"/>
              <a:ext cx="8504" cy="3395"/>
            </a:xfrm>
            <a:custGeom>
              <a:avLst/>
              <a:gdLst>
                <a:gd name="T0" fmla="*/ 6 w 6"/>
                <a:gd name="T1" fmla="*/ 0 h 2"/>
                <a:gd name="T2" fmla="*/ 6 w 6"/>
                <a:gd name="T3" fmla="*/ 0 h 2"/>
                <a:gd name="T4" fmla="*/ 4 w 6"/>
                <a:gd name="T5" fmla="*/ 0 h 2"/>
                <a:gd name="T6" fmla="*/ 4 w 6"/>
                <a:gd name="T7" fmla="*/ 0 h 2"/>
                <a:gd name="T8" fmla="*/ 2 w 6"/>
                <a:gd name="T9" fmla="*/ 0 h 2"/>
                <a:gd name="T10" fmla="*/ 0 w 6"/>
                <a:gd name="T11" fmla="*/ 2 h 2"/>
                <a:gd name="T12" fmla="*/ 6 w 6"/>
                <a:gd name="T13" fmla="*/ 2 h 2"/>
                <a:gd name="T14" fmla="*/ 6 w 6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5398306" y="2038973"/>
              <a:ext cx="34014" cy="20372"/>
            </a:xfrm>
            <a:custGeom>
              <a:avLst/>
              <a:gdLst>
                <a:gd name="T0" fmla="*/ 8 w 24"/>
                <a:gd name="T1" fmla="*/ 6 h 12"/>
                <a:gd name="T2" fmla="*/ 12 w 24"/>
                <a:gd name="T3" fmla="*/ 8 h 12"/>
                <a:gd name="T4" fmla="*/ 14 w 24"/>
                <a:gd name="T5" fmla="*/ 10 h 12"/>
                <a:gd name="T6" fmla="*/ 20 w 24"/>
                <a:gd name="T7" fmla="*/ 12 h 12"/>
                <a:gd name="T8" fmla="*/ 24 w 24"/>
                <a:gd name="T9" fmla="*/ 10 h 12"/>
                <a:gd name="T10" fmla="*/ 18 w 24"/>
                <a:gd name="T11" fmla="*/ 4 h 12"/>
                <a:gd name="T12" fmla="*/ 12 w 24"/>
                <a:gd name="T13" fmla="*/ 0 h 12"/>
                <a:gd name="T14" fmla="*/ 8 w 24"/>
                <a:gd name="T15" fmla="*/ 0 h 12"/>
                <a:gd name="T16" fmla="*/ 4 w 24"/>
                <a:gd name="T17" fmla="*/ 0 h 12"/>
                <a:gd name="T18" fmla="*/ 0 w 24"/>
                <a:gd name="T19" fmla="*/ 2 h 12"/>
                <a:gd name="T20" fmla="*/ 0 w 24"/>
                <a:gd name="T21" fmla="*/ 6 h 12"/>
                <a:gd name="T22" fmla="*/ 8 w 24"/>
                <a:gd name="T2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2">
                  <a:moveTo>
                    <a:pt x="8" y="6"/>
                  </a:moveTo>
                  <a:lnTo>
                    <a:pt x="12" y="8"/>
                  </a:lnTo>
                  <a:lnTo>
                    <a:pt x="14" y="10"/>
                  </a:lnTo>
                  <a:lnTo>
                    <a:pt x="20" y="12"/>
                  </a:lnTo>
                  <a:lnTo>
                    <a:pt x="24" y="10"/>
                  </a:lnTo>
                  <a:lnTo>
                    <a:pt x="18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523023" y="2001623"/>
              <a:ext cx="17007" cy="10186"/>
            </a:xfrm>
            <a:custGeom>
              <a:avLst/>
              <a:gdLst>
                <a:gd name="T0" fmla="*/ 10 w 12"/>
                <a:gd name="T1" fmla="*/ 4 h 6"/>
                <a:gd name="T2" fmla="*/ 12 w 12"/>
                <a:gd name="T3" fmla="*/ 0 h 6"/>
                <a:gd name="T4" fmla="*/ 8 w 12"/>
                <a:gd name="T5" fmla="*/ 0 h 6"/>
                <a:gd name="T6" fmla="*/ 6 w 12"/>
                <a:gd name="T7" fmla="*/ 2 h 6"/>
                <a:gd name="T8" fmla="*/ 2 w 12"/>
                <a:gd name="T9" fmla="*/ 2 h 6"/>
                <a:gd name="T10" fmla="*/ 0 w 12"/>
                <a:gd name="T11" fmla="*/ 6 h 6"/>
                <a:gd name="T12" fmla="*/ 10 w 12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10" y="4"/>
                  </a:move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5282092" y="1984646"/>
              <a:ext cx="22676" cy="10186"/>
            </a:xfrm>
            <a:custGeom>
              <a:avLst/>
              <a:gdLst>
                <a:gd name="T0" fmla="*/ 4 w 16"/>
                <a:gd name="T1" fmla="*/ 0 h 6"/>
                <a:gd name="T2" fmla="*/ 0 w 16"/>
                <a:gd name="T3" fmla="*/ 4 h 6"/>
                <a:gd name="T4" fmla="*/ 4 w 16"/>
                <a:gd name="T5" fmla="*/ 6 h 6"/>
                <a:gd name="T6" fmla="*/ 16 w 16"/>
                <a:gd name="T7" fmla="*/ 4 h 6"/>
                <a:gd name="T8" fmla="*/ 16 w 16"/>
                <a:gd name="T9" fmla="*/ 0 h 6"/>
                <a:gd name="T10" fmla="*/ 12 w 16"/>
                <a:gd name="T11" fmla="*/ 0 h 6"/>
                <a:gd name="T12" fmla="*/ 4 w 16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">
                  <a:moveTo>
                    <a:pt x="4" y="0"/>
                  </a:moveTo>
                  <a:lnTo>
                    <a:pt x="0" y="4"/>
                  </a:lnTo>
                  <a:lnTo>
                    <a:pt x="4" y="6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5474837" y="2015205"/>
              <a:ext cx="11339" cy="6791"/>
            </a:xfrm>
            <a:custGeom>
              <a:avLst/>
              <a:gdLst>
                <a:gd name="T0" fmla="*/ 8 w 8"/>
                <a:gd name="T1" fmla="*/ 2 h 4"/>
                <a:gd name="T2" fmla="*/ 2 w 8"/>
                <a:gd name="T3" fmla="*/ 0 h 4"/>
                <a:gd name="T4" fmla="*/ 0 w 8"/>
                <a:gd name="T5" fmla="*/ 4 h 4"/>
                <a:gd name="T6" fmla="*/ 4 w 8"/>
                <a:gd name="T7" fmla="*/ 4 h 4"/>
                <a:gd name="T8" fmla="*/ 8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5489010" y="2015205"/>
              <a:ext cx="5669" cy="6791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2 h 4"/>
                <a:gd name="T4" fmla="*/ 0 w 4"/>
                <a:gd name="T5" fmla="*/ 4 h 4"/>
                <a:gd name="T6" fmla="*/ 2 w 4"/>
                <a:gd name="T7" fmla="*/ 4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5497513" y="2011810"/>
              <a:ext cx="14173" cy="10186"/>
            </a:xfrm>
            <a:custGeom>
              <a:avLst/>
              <a:gdLst>
                <a:gd name="T0" fmla="*/ 2 w 10"/>
                <a:gd name="T1" fmla="*/ 6 h 6"/>
                <a:gd name="T2" fmla="*/ 8 w 10"/>
                <a:gd name="T3" fmla="*/ 4 h 6"/>
                <a:gd name="T4" fmla="*/ 10 w 10"/>
                <a:gd name="T5" fmla="*/ 4 h 6"/>
                <a:gd name="T6" fmla="*/ 8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0 w 10"/>
                <a:gd name="T13" fmla="*/ 6 h 6"/>
                <a:gd name="T14" fmla="*/ 2 w 10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lnTo>
                    <a:pt x="8" y="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6109766" y="2021997"/>
              <a:ext cx="5669" cy="3395"/>
            </a:xfrm>
            <a:custGeom>
              <a:avLst/>
              <a:gdLst>
                <a:gd name="T0" fmla="*/ 2 w 4"/>
                <a:gd name="T1" fmla="*/ 0 h 2"/>
                <a:gd name="T2" fmla="*/ 0 w 4"/>
                <a:gd name="T3" fmla="*/ 2 h 2"/>
                <a:gd name="T4" fmla="*/ 4 w 4"/>
                <a:gd name="T5" fmla="*/ 2 h 2"/>
                <a:gd name="T6" fmla="*/ 4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6098428" y="2008414"/>
              <a:ext cx="11339" cy="13582"/>
            </a:xfrm>
            <a:custGeom>
              <a:avLst/>
              <a:gdLst>
                <a:gd name="T0" fmla="*/ 0 w 8"/>
                <a:gd name="T1" fmla="*/ 4 h 8"/>
                <a:gd name="T2" fmla="*/ 6 w 8"/>
                <a:gd name="T3" fmla="*/ 8 h 8"/>
                <a:gd name="T4" fmla="*/ 8 w 8"/>
                <a:gd name="T5" fmla="*/ 8 h 8"/>
                <a:gd name="T6" fmla="*/ 8 w 8"/>
                <a:gd name="T7" fmla="*/ 6 h 8"/>
                <a:gd name="T8" fmla="*/ 4 w 8"/>
                <a:gd name="T9" fmla="*/ 0 h 8"/>
                <a:gd name="T10" fmla="*/ 0 w 8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973709" y="2038973"/>
              <a:ext cx="8504" cy="10186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2 h 6"/>
                <a:gd name="T4" fmla="*/ 2 w 6"/>
                <a:gd name="T5" fmla="*/ 0 h 6"/>
                <a:gd name="T6" fmla="*/ 0 w 6"/>
                <a:gd name="T7" fmla="*/ 2 h 6"/>
                <a:gd name="T8" fmla="*/ 2 w 6"/>
                <a:gd name="T9" fmla="*/ 4 h 6"/>
                <a:gd name="T10" fmla="*/ 6 w 6"/>
                <a:gd name="T11" fmla="*/ 6 h 6"/>
                <a:gd name="T12" fmla="*/ 6 w 6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6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5982213" y="2049160"/>
              <a:ext cx="8504" cy="10186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6 h 6"/>
                <a:gd name="T4" fmla="*/ 4 w 6"/>
                <a:gd name="T5" fmla="*/ 4 h 6"/>
                <a:gd name="T6" fmla="*/ 0 w 6"/>
                <a:gd name="T7" fmla="*/ 0 h 6"/>
                <a:gd name="T8" fmla="*/ 0 w 6"/>
                <a:gd name="T9" fmla="*/ 4 h 6"/>
                <a:gd name="T10" fmla="*/ 4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lnTo>
                    <a:pt x="6" y="6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6143779" y="2038973"/>
              <a:ext cx="19842" cy="13582"/>
            </a:xfrm>
            <a:custGeom>
              <a:avLst/>
              <a:gdLst>
                <a:gd name="T0" fmla="*/ 6 w 14"/>
                <a:gd name="T1" fmla="*/ 2 h 8"/>
                <a:gd name="T2" fmla="*/ 0 w 14"/>
                <a:gd name="T3" fmla="*/ 0 h 8"/>
                <a:gd name="T4" fmla="*/ 0 w 14"/>
                <a:gd name="T5" fmla="*/ 4 h 8"/>
                <a:gd name="T6" fmla="*/ 2 w 14"/>
                <a:gd name="T7" fmla="*/ 6 h 8"/>
                <a:gd name="T8" fmla="*/ 8 w 14"/>
                <a:gd name="T9" fmla="*/ 8 h 8"/>
                <a:gd name="T10" fmla="*/ 14 w 14"/>
                <a:gd name="T11" fmla="*/ 8 h 8"/>
                <a:gd name="T12" fmla="*/ 14 w 14"/>
                <a:gd name="T13" fmla="*/ 6 h 8"/>
                <a:gd name="T14" fmla="*/ 10 w 14"/>
                <a:gd name="T15" fmla="*/ 2 h 8"/>
                <a:gd name="T16" fmla="*/ 6 w 14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8">
                  <a:moveTo>
                    <a:pt x="6" y="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6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6160787" y="2018600"/>
              <a:ext cx="14173" cy="27164"/>
            </a:xfrm>
            <a:custGeom>
              <a:avLst/>
              <a:gdLst>
                <a:gd name="T0" fmla="*/ 10 w 10"/>
                <a:gd name="T1" fmla="*/ 12 h 16"/>
                <a:gd name="T2" fmla="*/ 8 w 10"/>
                <a:gd name="T3" fmla="*/ 8 h 16"/>
                <a:gd name="T4" fmla="*/ 4 w 10"/>
                <a:gd name="T5" fmla="*/ 2 h 16"/>
                <a:gd name="T6" fmla="*/ 2 w 10"/>
                <a:gd name="T7" fmla="*/ 0 h 16"/>
                <a:gd name="T8" fmla="*/ 2 w 10"/>
                <a:gd name="T9" fmla="*/ 2 h 16"/>
                <a:gd name="T10" fmla="*/ 0 w 10"/>
                <a:gd name="T11" fmla="*/ 4 h 16"/>
                <a:gd name="T12" fmla="*/ 2 w 10"/>
                <a:gd name="T13" fmla="*/ 6 h 16"/>
                <a:gd name="T14" fmla="*/ 2 w 10"/>
                <a:gd name="T15" fmla="*/ 6 h 16"/>
                <a:gd name="T16" fmla="*/ 2 w 10"/>
                <a:gd name="T17" fmla="*/ 10 h 16"/>
                <a:gd name="T18" fmla="*/ 6 w 10"/>
                <a:gd name="T19" fmla="*/ 12 h 16"/>
                <a:gd name="T20" fmla="*/ 8 w 10"/>
                <a:gd name="T21" fmla="*/ 14 h 16"/>
                <a:gd name="T22" fmla="*/ 10 w 10"/>
                <a:gd name="T23" fmla="*/ 16 h 16"/>
                <a:gd name="T24" fmla="*/ 10 w 10"/>
                <a:gd name="T2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6">
                  <a:moveTo>
                    <a:pt x="10" y="12"/>
                  </a:moveTo>
                  <a:lnTo>
                    <a:pt x="8" y="8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16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6121104" y="2001623"/>
              <a:ext cx="25510" cy="20372"/>
            </a:xfrm>
            <a:custGeom>
              <a:avLst/>
              <a:gdLst>
                <a:gd name="T0" fmla="*/ 18 w 18"/>
                <a:gd name="T1" fmla="*/ 10 h 12"/>
                <a:gd name="T2" fmla="*/ 16 w 18"/>
                <a:gd name="T3" fmla="*/ 8 h 12"/>
                <a:gd name="T4" fmla="*/ 12 w 18"/>
                <a:gd name="T5" fmla="*/ 4 h 12"/>
                <a:gd name="T6" fmla="*/ 0 w 18"/>
                <a:gd name="T7" fmla="*/ 0 h 12"/>
                <a:gd name="T8" fmla="*/ 4 w 18"/>
                <a:gd name="T9" fmla="*/ 4 h 12"/>
                <a:gd name="T10" fmla="*/ 8 w 18"/>
                <a:gd name="T11" fmla="*/ 6 h 12"/>
                <a:gd name="T12" fmla="*/ 14 w 18"/>
                <a:gd name="T13" fmla="*/ 10 h 12"/>
                <a:gd name="T14" fmla="*/ 18 w 18"/>
                <a:gd name="T15" fmla="*/ 12 h 12"/>
                <a:gd name="T16" fmla="*/ 18 w 18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2">
                  <a:moveTo>
                    <a:pt x="18" y="10"/>
                  </a:moveTo>
                  <a:lnTo>
                    <a:pt x="16" y="8"/>
                  </a:lnTo>
                  <a:lnTo>
                    <a:pt x="12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8" y="6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5738446" y="1998227"/>
              <a:ext cx="25510" cy="20372"/>
            </a:xfrm>
            <a:custGeom>
              <a:avLst/>
              <a:gdLst>
                <a:gd name="T0" fmla="*/ 18 w 18"/>
                <a:gd name="T1" fmla="*/ 2 h 12"/>
                <a:gd name="T2" fmla="*/ 12 w 18"/>
                <a:gd name="T3" fmla="*/ 0 h 12"/>
                <a:gd name="T4" fmla="*/ 4 w 18"/>
                <a:gd name="T5" fmla="*/ 6 h 12"/>
                <a:gd name="T6" fmla="*/ 0 w 18"/>
                <a:gd name="T7" fmla="*/ 12 h 12"/>
                <a:gd name="T8" fmla="*/ 4 w 18"/>
                <a:gd name="T9" fmla="*/ 12 h 12"/>
                <a:gd name="T10" fmla="*/ 10 w 18"/>
                <a:gd name="T11" fmla="*/ 12 h 12"/>
                <a:gd name="T12" fmla="*/ 16 w 18"/>
                <a:gd name="T13" fmla="*/ 8 h 12"/>
                <a:gd name="T14" fmla="*/ 18 w 18"/>
                <a:gd name="T15" fmla="*/ 4 h 12"/>
                <a:gd name="T16" fmla="*/ 18 w 18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2">
                  <a:moveTo>
                    <a:pt x="18" y="2"/>
                  </a:moveTo>
                  <a:lnTo>
                    <a:pt x="12" y="0"/>
                  </a:lnTo>
                  <a:lnTo>
                    <a:pt x="4" y="6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10" y="12"/>
                  </a:lnTo>
                  <a:lnTo>
                    <a:pt x="16" y="8"/>
                  </a:lnTo>
                  <a:lnTo>
                    <a:pt x="18" y="4"/>
                  </a:lnTo>
                  <a:lnTo>
                    <a:pt x="1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084255" y="1981251"/>
              <a:ext cx="19842" cy="16978"/>
            </a:xfrm>
            <a:custGeom>
              <a:avLst/>
              <a:gdLst>
                <a:gd name="T0" fmla="*/ 14 w 14"/>
                <a:gd name="T1" fmla="*/ 8 h 10"/>
                <a:gd name="T2" fmla="*/ 8 w 14"/>
                <a:gd name="T3" fmla="*/ 4 h 10"/>
                <a:gd name="T4" fmla="*/ 0 w 14"/>
                <a:gd name="T5" fmla="*/ 0 h 10"/>
                <a:gd name="T6" fmla="*/ 6 w 14"/>
                <a:gd name="T7" fmla="*/ 6 h 10"/>
                <a:gd name="T8" fmla="*/ 14 w 14"/>
                <a:gd name="T9" fmla="*/ 10 h 10"/>
                <a:gd name="T10" fmla="*/ 14 w 14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4" y="8"/>
                  </a:moveTo>
                  <a:lnTo>
                    <a:pt x="8" y="4"/>
                  </a:lnTo>
                  <a:lnTo>
                    <a:pt x="0" y="0"/>
                  </a:lnTo>
                  <a:lnTo>
                    <a:pt x="6" y="6"/>
                  </a:lnTo>
                  <a:lnTo>
                    <a:pt x="14" y="10"/>
                  </a:lnTo>
                  <a:lnTo>
                    <a:pt x="14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053076" y="1954087"/>
              <a:ext cx="22676" cy="30559"/>
            </a:xfrm>
            <a:custGeom>
              <a:avLst/>
              <a:gdLst>
                <a:gd name="T0" fmla="*/ 6 w 16"/>
                <a:gd name="T1" fmla="*/ 4 h 18"/>
                <a:gd name="T2" fmla="*/ 0 w 16"/>
                <a:gd name="T3" fmla="*/ 0 h 18"/>
                <a:gd name="T4" fmla="*/ 0 w 16"/>
                <a:gd name="T5" fmla="*/ 6 h 18"/>
                <a:gd name="T6" fmla="*/ 6 w 16"/>
                <a:gd name="T7" fmla="*/ 14 h 18"/>
                <a:gd name="T8" fmla="*/ 10 w 16"/>
                <a:gd name="T9" fmla="*/ 18 h 18"/>
                <a:gd name="T10" fmla="*/ 14 w 16"/>
                <a:gd name="T11" fmla="*/ 18 h 18"/>
                <a:gd name="T12" fmla="*/ 16 w 16"/>
                <a:gd name="T13" fmla="*/ 14 h 18"/>
                <a:gd name="T14" fmla="*/ 12 w 16"/>
                <a:gd name="T15" fmla="*/ 10 h 18"/>
                <a:gd name="T16" fmla="*/ 6 w 16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8">
                  <a:moveTo>
                    <a:pt x="6" y="4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14"/>
                  </a:lnTo>
                  <a:lnTo>
                    <a:pt x="10" y="18"/>
                  </a:lnTo>
                  <a:lnTo>
                    <a:pt x="14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5457830" y="1937110"/>
              <a:ext cx="8504" cy="16978"/>
            </a:xfrm>
            <a:custGeom>
              <a:avLst/>
              <a:gdLst>
                <a:gd name="T0" fmla="*/ 0 w 6"/>
                <a:gd name="T1" fmla="*/ 4 h 10"/>
                <a:gd name="T2" fmla="*/ 0 w 6"/>
                <a:gd name="T3" fmla="*/ 10 h 10"/>
                <a:gd name="T4" fmla="*/ 4 w 6"/>
                <a:gd name="T5" fmla="*/ 10 h 10"/>
                <a:gd name="T6" fmla="*/ 6 w 6"/>
                <a:gd name="T7" fmla="*/ 6 h 10"/>
                <a:gd name="T8" fmla="*/ 6 w 6"/>
                <a:gd name="T9" fmla="*/ 0 h 10"/>
                <a:gd name="T10" fmla="*/ 0 w 6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0" y="4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6" y="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5466334" y="1933715"/>
              <a:ext cx="11339" cy="27164"/>
            </a:xfrm>
            <a:custGeom>
              <a:avLst/>
              <a:gdLst>
                <a:gd name="T0" fmla="*/ 0 w 8"/>
                <a:gd name="T1" fmla="*/ 12 h 16"/>
                <a:gd name="T2" fmla="*/ 0 w 8"/>
                <a:gd name="T3" fmla="*/ 16 h 16"/>
                <a:gd name="T4" fmla="*/ 4 w 8"/>
                <a:gd name="T5" fmla="*/ 14 h 16"/>
                <a:gd name="T6" fmla="*/ 8 w 8"/>
                <a:gd name="T7" fmla="*/ 10 h 16"/>
                <a:gd name="T8" fmla="*/ 8 w 8"/>
                <a:gd name="T9" fmla="*/ 4 h 16"/>
                <a:gd name="T10" fmla="*/ 6 w 8"/>
                <a:gd name="T11" fmla="*/ 0 h 16"/>
                <a:gd name="T12" fmla="*/ 4 w 8"/>
                <a:gd name="T13" fmla="*/ 0 h 16"/>
                <a:gd name="T14" fmla="*/ 2 w 8"/>
                <a:gd name="T15" fmla="*/ 4 h 16"/>
                <a:gd name="T16" fmla="*/ 0 w 8"/>
                <a:gd name="T1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6">
                  <a:moveTo>
                    <a:pt x="0" y="12"/>
                  </a:moveTo>
                  <a:lnTo>
                    <a:pt x="0" y="16"/>
                  </a:lnTo>
                  <a:lnTo>
                    <a:pt x="4" y="14"/>
                  </a:lnTo>
                  <a:lnTo>
                    <a:pt x="8" y="10"/>
                  </a:lnTo>
                  <a:lnTo>
                    <a:pt x="8" y="4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5525859" y="1903156"/>
              <a:ext cx="22676" cy="16978"/>
            </a:xfrm>
            <a:custGeom>
              <a:avLst/>
              <a:gdLst>
                <a:gd name="T0" fmla="*/ 2 w 16"/>
                <a:gd name="T1" fmla="*/ 0 h 10"/>
                <a:gd name="T2" fmla="*/ 0 w 16"/>
                <a:gd name="T3" fmla="*/ 2 h 10"/>
                <a:gd name="T4" fmla="*/ 2 w 16"/>
                <a:gd name="T5" fmla="*/ 6 h 10"/>
                <a:gd name="T6" fmla="*/ 8 w 16"/>
                <a:gd name="T7" fmla="*/ 10 h 10"/>
                <a:gd name="T8" fmla="*/ 14 w 16"/>
                <a:gd name="T9" fmla="*/ 8 h 10"/>
                <a:gd name="T10" fmla="*/ 16 w 16"/>
                <a:gd name="T11" fmla="*/ 4 h 10"/>
                <a:gd name="T12" fmla="*/ 14 w 16"/>
                <a:gd name="T13" fmla="*/ 0 h 10"/>
                <a:gd name="T14" fmla="*/ 2 w 16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0">
                  <a:moveTo>
                    <a:pt x="2" y="0"/>
                  </a:moveTo>
                  <a:lnTo>
                    <a:pt x="0" y="2"/>
                  </a:lnTo>
                  <a:lnTo>
                    <a:pt x="2" y="6"/>
                  </a:lnTo>
                  <a:lnTo>
                    <a:pt x="8" y="10"/>
                  </a:lnTo>
                  <a:lnTo>
                    <a:pt x="14" y="8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5559872" y="1896363"/>
              <a:ext cx="56690" cy="23768"/>
            </a:xfrm>
            <a:custGeom>
              <a:avLst/>
              <a:gdLst>
                <a:gd name="T0" fmla="*/ 12 w 40"/>
                <a:gd name="T1" fmla="*/ 0 h 14"/>
                <a:gd name="T2" fmla="*/ 4 w 40"/>
                <a:gd name="T3" fmla="*/ 4 h 14"/>
                <a:gd name="T4" fmla="*/ 0 w 40"/>
                <a:gd name="T5" fmla="*/ 6 h 14"/>
                <a:gd name="T6" fmla="*/ 2 w 40"/>
                <a:gd name="T7" fmla="*/ 10 h 14"/>
                <a:gd name="T8" fmla="*/ 2 w 40"/>
                <a:gd name="T9" fmla="*/ 6 h 14"/>
                <a:gd name="T10" fmla="*/ 10 w 40"/>
                <a:gd name="T11" fmla="*/ 8 h 14"/>
                <a:gd name="T12" fmla="*/ 14 w 40"/>
                <a:gd name="T13" fmla="*/ 8 h 14"/>
                <a:gd name="T14" fmla="*/ 18 w 40"/>
                <a:gd name="T15" fmla="*/ 8 h 14"/>
                <a:gd name="T16" fmla="*/ 28 w 40"/>
                <a:gd name="T17" fmla="*/ 8 h 14"/>
                <a:gd name="T18" fmla="*/ 30 w 40"/>
                <a:gd name="T19" fmla="*/ 10 h 14"/>
                <a:gd name="T20" fmla="*/ 36 w 40"/>
                <a:gd name="T21" fmla="*/ 12 h 14"/>
                <a:gd name="T22" fmla="*/ 38 w 40"/>
                <a:gd name="T23" fmla="*/ 14 h 14"/>
                <a:gd name="T24" fmla="*/ 40 w 40"/>
                <a:gd name="T25" fmla="*/ 10 h 14"/>
                <a:gd name="T26" fmla="*/ 36 w 40"/>
                <a:gd name="T27" fmla="*/ 4 h 14"/>
                <a:gd name="T28" fmla="*/ 30 w 40"/>
                <a:gd name="T29" fmla="*/ 2 h 14"/>
                <a:gd name="T30" fmla="*/ 22 w 40"/>
                <a:gd name="T31" fmla="*/ 0 h 14"/>
                <a:gd name="T32" fmla="*/ 16 w 40"/>
                <a:gd name="T33" fmla="*/ 2 h 14"/>
                <a:gd name="T34" fmla="*/ 12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12" y="0"/>
                  </a:moveTo>
                  <a:lnTo>
                    <a:pt x="4" y="4"/>
                  </a:lnTo>
                  <a:lnTo>
                    <a:pt x="0" y="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10" y="8"/>
                  </a:lnTo>
                  <a:lnTo>
                    <a:pt x="14" y="8"/>
                  </a:lnTo>
                  <a:lnTo>
                    <a:pt x="18" y="8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36" y="12"/>
                  </a:lnTo>
                  <a:lnTo>
                    <a:pt x="38" y="14"/>
                  </a:lnTo>
                  <a:lnTo>
                    <a:pt x="40" y="10"/>
                  </a:lnTo>
                  <a:lnTo>
                    <a:pt x="36" y="4"/>
                  </a:lnTo>
                  <a:lnTo>
                    <a:pt x="30" y="2"/>
                  </a:lnTo>
                  <a:lnTo>
                    <a:pt x="22" y="0"/>
                  </a:lnTo>
                  <a:lnTo>
                    <a:pt x="16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5219733" y="1855619"/>
              <a:ext cx="8504" cy="6791"/>
            </a:xfrm>
            <a:custGeom>
              <a:avLst/>
              <a:gdLst>
                <a:gd name="T0" fmla="*/ 2 w 6"/>
                <a:gd name="T1" fmla="*/ 4 h 4"/>
                <a:gd name="T2" fmla="*/ 6 w 6"/>
                <a:gd name="T3" fmla="*/ 2 h 4"/>
                <a:gd name="T4" fmla="*/ 2 w 6"/>
                <a:gd name="T5" fmla="*/ 0 h 4"/>
                <a:gd name="T6" fmla="*/ 0 w 6"/>
                <a:gd name="T7" fmla="*/ 4 h 4"/>
                <a:gd name="T8" fmla="*/ 2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4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5052497" y="1896363"/>
              <a:ext cx="5669" cy="10186"/>
            </a:xfrm>
            <a:custGeom>
              <a:avLst/>
              <a:gdLst>
                <a:gd name="T0" fmla="*/ 2 w 4"/>
                <a:gd name="T1" fmla="*/ 0 h 6"/>
                <a:gd name="T2" fmla="*/ 0 w 4"/>
                <a:gd name="T3" fmla="*/ 2 h 6"/>
                <a:gd name="T4" fmla="*/ 2 w 4"/>
                <a:gd name="T5" fmla="*/ 4 h 6"/>
                <a:gd name="T6" fmla="*/ 2 w 4"/>
                <a:gd name="T7" fmla="*/ 6 h 6"/>
                <a:gd name="T8" fmla="*/ 4 w 4"/>
                <a:gd name="T9" fmla="*/ 6 h 6"/>
                <a:gd name="T10" fmla="*/ 4 w 4"/>
                <a:gd name="T11" fmla="*/ 4 h 6"/>
                <a:gd name="T12" fmla="*/ 2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5344451" y="1906550"/>
              <a:ext cx="5669" cy="16978"/>
            </a:xfrm>
            <a:custGeom>
              <a:avLst/>
              <a:gdLst>
                <a:gd name="T0" fmla="*/ 4 w 4"/>
                <a:gd name="T1" fmla="*/ 8 h 10"/>
                <a:gd name="T2" fmla="*/ 2 w 4"/>
                <a:gd name="T3" fmla="*/ 0 h 10"/>
                <a:gd name="T4" fmla="*/ 2 w 4"/>
                <a:gd name="T5" fmla="*/ 0 h 10"/>
                <a:gd name="T6" fmla="*/ 0 w 4"/>
                <a:gd name="T7" fmla="*/ 4 h 10"/>
                <a:gd name="T8" fmla="*/ 0 w 4"/>
                <a:gd name="T9" fmla="*/ 10 h 10"/>
                <a:gd name="T10" fmla="*/ 2 w 4"/>
                <a:gd name="T11" fmla="*/ 10 h 10"/>
                <a:gd name="T12" fmla="*/ 4 w 4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4" y="8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5188552" y="1889574"/>
              <a:ext cx="11339" cy="16978"/>
            </a:xfrm>
            <a:custGeom>
              <a:avLst/>
              <a:gdLst>
                <a:gd name="T0" fmla="*/ 0 w 8"/>
                <a:gd name="T1" fmla="*/ 8 h 10"/>
                <a:gd name="T2" fmla="*/ 2 w 8"/>
                <a:gd name="T3" fmla="*/ 10 h 10"/>
                <a:gd name="T4" fmla="*/ 6 w 8"/>
                <a:gd name="T5" fmla="*/ 10 h 10"/>
                <a:gd name="T6" fmla="*/ 8 w 8"/>
                <a:gd name="T7" fmla="*/ 4 h 10"/>
                <a:gd name="T8" fmla="*/ 2 w 8"/>
                <a:gd name="T9" fmla="*/ 0 h 10"/>
                <a:gd name="T10" fmla="*/ 0 w 8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8"/>
                  </a:moveTo>
                  <a:lnTo>
                    <a:pt x="2" y="10"/>
                  </a:lnTo>
                  <a:lnTo>
                    <a:pt x="6" y="10"/>
                  </a:lnTo>
                  <a:lnTo>
                    <a:pt x="8" y="4"/>
                  </a:lnTo>
                  <a:lnTo>
                    <a:pt x="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5143200" y="1865804"/>
              <a:ext cx="28344" cy="33954"/>
            </a:xfrm>
            <a:custGeom>
              <a:avLst/>
              <a:gdLst>
                <a:gd name="T0" fmla="*/ 10 w 20"/>
                <a:gd name="T1" fmla="*/ 14 h 20"/>
                <a:gd name="T2" fmla="*/ 10 w 20"/>
                <a:gd name="T3" fmla="*/ 18 h 20"/>
                <a:gd name="T4" fmla="*/ 12 w 20"/>
                <a:gd name="T5" fmla="*/ 18 h 20"/>
                <a:gd name="T6" fmla="*/ 18 w 20"/>
                <a:gd name="T7" fmla="*/ 20 h 20"/>
                <a:gd name="T8" fmla="*/ 20 w 20"/>
                <a:gd name="T9" fmla="*/ 18 h 20"/>
                <a:gd name="T10" fmla="*/ 20 w 20"/>
                <a:gd name="T11" fmla="*/ 16 h 20"/>
                <a:gd name="T12" fmla="*/ 14 w 20"/>
                <a:gd name="T13" fmla="*/ 12 h 20"/>
                <a:gd name="T14" fmla="*/ 12 w 20"/>
                <a:gd name="T15" fmla="*/ 4 h 20"/>
                <a:gd name="T16" fmla="*/ 12 w 20"/>
                <a:gd name="T17" fmla="*/ 2 h 20"/>
                <a:gd name="T18" fmla="*/ 10 w 20"/>
                <a:gd name="T19" fmla="*/ 0 h 20"/>
                <a:gd name="T20" fmla="*/ 6 w 20"/>
                <a:gd name="T21" fmla="*/ 2 h 20"/>
                <a:gd name="T22" fmla="*/ 2 w 20"/>
                <a:gd name="T23" fmla="*/ 6 h 20"/>
                <a:gd name="T24" fmla="*/ 0 w 20"/>
                <a:gd name="T25" fmla="*/ 8 h 20"/>
                <a:gd name="T26" fmla="*/ 2 w 20"/>
                <a:gd name="T27" fmla="*/ 10 h 20"/>
                <a:gd name="T28" fmla="*/ 8 w 20"/>
                <a:gd name="T29" fmla="*/ 10 h 20"/>
                <a:gd name="T30" fmla="*/ 10 w 20"/>
                <a:gd name="T3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0" y="14"/>
                  </a:moveTo>
                  <a:lnTo>
                    <a:pt x="10" y="18"/>
                  </a:lnTo>
                  <a:lnTo>
                    <a:pt x="12" y="18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6"/>
                  </a:lnTo>
                  <a:lnTo>
                    <a:pt x="14" y="12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0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5024151" y="1855618"/>
              <a:ext cx="11339" cy="16978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4 h 10"/>
                <a:gd name="T4" fmla="*/ 2 w 8"/>
                <a:gd name="T5" fmla="*/ 8 h 10"/>
                <a:gd name="T6" fmla="*/ 8 w 8"/>
                <a:gd name="T7" fmla="*/ 10 h 10"/>
                <a:gd name="T8" fmla="*/ 8 w 8"/>
                <a:gd name="T9" fmla="*/ 8 h 10"/>
                <a:gd name="T10" fmla="*/ 6 w 8"/>
                <a:gd name="T11" fmla="*/ 4 h 10"/>
                <a:gd name="T12" fmla="*/ 0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4"/>
                  </a:lnTo>
                  <a:lnTo>
                    <a:pt x="2" y="8"/>
                  </a:lnTo>
                  <a:lnTo>
                    <a:pt x="8" y="10"/>
                  </a:lnTo>
                  <a:lnTo>
                    <a:pt x="8" y="8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5131863" y="1835246"/>
              <a:ext cx="8504" cy="6791"/>
            </a:xfrm>
            <a:custGeom>
              <a:avLst/>
              <a:gdLst>
                <a:gd name="T0" fmla="*/ 2 w 6"/>
                <a:gd name="T1" fmla="*/ 4 h 4"/>
                <a:gd name="T2" fmla="*/ 6 w 6"/>
                <a:gd name="T3" fmla="*/ 2 h 4"/>
                <a:gd name="T4" fmla="*/ 2 w 6"/>
                <a:gd name="T5" fmla="*/ 0 h 4"/>
                <a:gd name="T6" fmla="*/ 0 w 6"/>
                <a:gd name="T7" fmla="*/ 2 h 4"/>
                <a:gd name="T8" fmla="*/ 2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4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5608059" y="1852224"/>
              <a:ext cx="5669" cy="339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0 w 4"/>
                <a:gd name="T5" fmla="*/ 2 h 2"/>
                <a:gd name="T6" fmla="*/ 4 w 4"/>
                <a:gd name="T7" fmla="*/ 0 h 2"/>
                <a:gd name="T8" fmla="*/ 4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514520" y="1872596"/>
              <a:ext cx="17007" cy="3395"/>
            </a:xfrm>
            <a:custGeom>
              <a:avLst/>
              <a:gdLst>
                <a:gd name="T0" fmla="*/ 6 w 12"/>
                <a:gd name="T1" fmla="*/ 2 h 2"/>
                <a:gd name="T2" fmla="*/ 0 w 12"/>
                <a:gd name="T3" fmla="*/ 0 h 2"/>
                <a:gd name="T4" fmla="*/ 0 w 12"/>
                <a:gd name="T5" fmla="*/ 2 h 2"/>
                <a:gd name="T6" fmla="*/ 4 w 12"/>
                <a:gd name="T7" fmla="*/ 2 h 2"/>
                <a:gd name="T8" fmla="*/ 12 w 12"/>
                <a:gd name="T9" fmla="*/ 2 h 2"/>
                <a:gd name="T10" fmla="*/ 6 w 1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">
                  <a:moveTo>
                    <a:pt x="6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12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5551369" y="1865805"/>
              <a:ext cx="14173" cy="6791"/>
            </a:xfrm>
            <a:custGeom>
              <a:avLst/>
              <a:gdLst>
                <a:gd name="T0" fmla="*/ 4 w 10"/>
                <a:gd name="T1" fmla="*/ 0 h 4"/>
                <a:gd name="T2" fmla="*/ 2 w 10"/>
                <a:gd name="T3" fmla="*/ 0 h 4"/>
                <a:gd name="T4" fmla="*/ 0 w 10"/>
                <a:gd name="T5" fmla="*/ 2 h 4"/>
                <a:gd name="T6" fmla="*/ 2 w 10"/>
                <a:gd name="T7" fmla="*/ 4 h 4"/>
                <a:gd name="T8" fmla="*/ 6 w 10"/>
                <a:gd name="T9" fmla="*/ 4 h 4"/>
                <a:gd name="T10" fmla="*/ 10 w 10"/>
                <a:gd name="T11" fmla="*/ 4 h 4"/>
                <a:gd name="T12" fmla="*/ 8 w 10"/>
                <a:gd name="T13" fmla="*/ 2 h 4"/>
                <a:gd name="T14" fmla="*/ 4 w 10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4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5469169" y="1862410"/>
              <a:ext cx="11339" cy="6791"/>
            </a:xfrm>
            <a:custGeom>
              <a:avLst/>
              <a:gdLst>
                <a:gd name="T0" fmla="*/ 8 w 8"/>
                <a:gd name="T1" fmla="*/ 0 h 4"/>
                <a:gd name="T2" fmla="*/ 6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0 w 8"/>
                <a:gd name="T9" fmla="*/ 4 h 4"/>
                <a:gd name="T10" fmla="*/ 2 w 8"/>
                <a:gd name="T11" fmla="*/ 2 h 4"/>
                <a:gd name="T12" fmla="*/ 8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5494678" y="1872596"/>
              <a:ext cx="19842" cy="6791"/>
            </a:xfrm>
            <a:custGeom>
              <a:avLst/>
              <a:gdLst>
                <a:gd name="T0" fmla="*/ 10 w 14"/>
                <a:gd name="T1" fmla="*/ 0 h 4"/>
                <a:gd name="T2" fmla="*/ 2 w 14"/>
                <a:gd name="T3" fmla="*/ 0 h 4"/>
                <a:gd name="T4" fmla="*/ 0 w 14"/>
                <a:gd name="T5" fmla="*/ 2 h 4"/>
                <a:gd name="T6" fmla="*/ 2 w 14"/>
                <a:gd name="T7" fmla="*/ 4 h 4"/>
                <a:gd name="T8" fmla="*/ 6 w 14"/>
                <a:gd name="T9" fmla="*/ 2 h 4"/>
                <a:gd name="T10" fmla="*/ 14 w 14"/>
                <a:gd name="T11" fmla="*/ 2 h 4"/>
                <a:gd name="T12" fmla="*/ 1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10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2"/>
                  </a:lnTo>
                  <a:lnTo>
                    <a:pt x="1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5965206" y="1886178"/>
              <a:ext cx="8504" cy="6791"/>
            </a:xfrm>
            <a:custGeom>
              <a:avLst/>
              <a:gdLst>
                <a:gd name="T0" fmla="*/ 2 w 6"/>
                <a:gd name="T1" fmla="*/ 4 h 4"/>
                <a:gd name="T2" fmla="*/ 6 w 6"/>
                <a:gd name="T3" fmla="*/ 4 h 4"/>
                <a:gd name="T4" fmla="*/ 4 w 6"/>
                <a:gd name="T5" fmla="*/ 0 h 4"/>
                <a:gd name="T6" fmla="*/ 0 w 6"/>
                <a:gd name="T7" fmla="*/ 2 h 4"/>
                <a:gd name="T8" fmla="*/ 2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4"/>
                  </a:moveTo>
                  <a:lnTo>
                    <a:pt x="6" y="4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5525859" y="1879387"/>
              <a:ext cx="1418" cy="10186"/>
            </a:xfrm>
            <a:custGeom>
              <a:avLst/>
              <a:gdLst>
                <a:gd name="T0" fmla="*/ 0 h 6"/>
                <a:gd name="T1" fmla="*/ 6 h 6"/>
                <a:gd name="T2" fmla="*/ 4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5902847" y="1879388"/>
              <a:ext cx="17007" cy="3395"/>
            </a:xfrm>
            <a:custGeom>
              <a:avLst/>
              <a:gdLst>
                <a:gd name="T0" fmla="*/ 0 w 12"/>
                <a:gd name="T1" fmla="*/ 2 h 2"/>
                <a:gd name="T2" fmla="*/ 2 w 12"/>
                <a:gd name="T3" fmla="*/ 2 h 2"/>
                <a:gd name="T4" fmla="*/ 8 w 12"/>
                <a:gd name="T5" fmla="*/ 2 h 2"/>
                <a:gd name="T6" fmla="*/ 12 w 12"/>
                <a:gd name="T7" fmla="*/ 0 h 2"/>
                <a:gd name="T8" fmla="*/ 4 w 12"/>
                <a:gd name="T9" fmla="*/ 0 h 2"/>
                <a:gd name="T10" fmla="*/ 0 w 12"/>
                <a:gd name="T11" fmla="*/ 0 h 2"/>
                <a:gd name="T12" fmla="*/ 0 w 1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0" y="2"/>
                  </a:moveTo>
                  <a:lnTo>
                    <a:pt x="2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5596721" y="1872596"/>
              <a:ext cx="8504" cy="6791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4 h 4"/>
                <a:gd name="T4" fmla="*/ 6 w 6"/>
                <a:gd name="T5" fmla="*/ 0 h 4"/>
                <a:gd name="T6" fmla="*/ 0 w 6"/>
                <a:gd name="T7" fmla="*/ 2 h 4"/>
                <a:gd name="T8" fmla="*/ 0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6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5698763" y="1869201"/>
              <a:ext cx="28344" cy="6791"/>
            </a:xfrm>
            <a:custGeom>
              <a:avLst/>
              <a:gdLst>
                <a:gd name="T0" fmla="*/ 0 w 20"/>
                <a:gd name="T1" fmla="*/ 0 h 4"/>
                <a:gd name="T2" fmla="*/ 4 w 20"/>
                <a:gd name="T3" fmla="*/ 2 h 4"/>
                <a:gd name="T4" fmla="*/ 8 w 20"/>
                <a:gd name="T5" fmla="*/ 4 h 4"/>
                <a:gd name="T6" fmla="*/ 14 w 20"/>
                <a:gd name="T7" fmla="*/ 4 h 4"/>
                <a:gd name="T8" fmla="*/ 20 w 20"/>
                <a:gd name="T9" fmla="*/ 4 h 4"/>
                <a:gd name="T10" fmla="*/ 18 w 20"/>
                <a:gd name="T11" fmla="*/ 2 h 4"/>
                <a:gd name="T12" fmla="*/ 10 w 20"/>
                <a:gd name="T13" fmla="*/ 2 h 4"/>
                <a:gd name="T14" fmla="*/ 0 w 20"/>
                <a:gd name="T15" fmla="*/ 0 h 4"/>
                <a:gd name="T16" fmla="*/ 0 w 20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">
                  <a:moveTo>
                    <a:pt x="0" y="0"/>
                  </a:moveTo>
                  <a:lnTo>
                    <a:pt x="4" y="2"/>
                  </a:lnTo>
                  <a:lnTo>
                    <a:pt x="8" y="4"/>
                  </a:lnTo>
                  <a:lnTo>
                    <a:pt x="14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5610893" y="1855618"/>
              <a:ext cx="8504" cy="10186"/>
            </a:xfrm>
            <a:custGeom>
              <a:avLst/>
              <a:gdLst>
                <a:gd name="T0" fmla="*/ 6 w 6"/>
                <a:gd name="T1" fmla="*/ 2 h 6"/>
                <a:gd name="T2" fmla="*/ 4 w 6"/>
                <a:gd name="T3" fmla="*/ 0 h 6"/>
                <a:gd name="T4" fmla="*/ 0 w 6"/>
                <a:gd name="T5" fmla="*/ 0 h 6"/>
                <a:gd name="T6" fmla="*/ 4 w 6"/>
                <a:gd name="T7" fmla="*/ 6 h 6"/>
                <a:gd name="T8" fmla="*/ 6 w 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5698763" y="1848827"/>
              <a:ext cx="17007" cy="13582"/>
            </a:xfrm>
            <a:custGeom>
              <a:avLst/>
              <a:gdLst>
                <a:gd name="T0" fmla="*/ 6 w 12"/>
                <a:gd name="T1" fmla="*/ 0 h 8"/>
                <a:gd name="T2" fmla="*/ 0 w 12"/>
                <a:gd name="T3" fmla="*/ 0 h 8"/>
                <a:gd name="T4" fmla="*/ 0 w 12"/>
                <a:gd name="T5" fmla="*/ 2 h 8"/>
                <a:gd name="T6" fmla="*/ 2 w 12"/>
                <a:gd name="T7" fmla="*/ 4 h 8"/>
                <a:gd name="T8" fmla="*/ 10 w 12"/>
                <a:gd name="T9" fmla="*/ 8 h 8"/>
                <a:gd name="T10" fmla="*/ 12 w 12"/>
                <a:gd name="T11" fmla="*/ 6 h 8"/>
                <a:gd name="T12" fmla="*/ 8 w 12"/>
                <a:gd name="T13" fmla="*/ 2 h 8"/>
                <a:gd name="T14" fmla="*/ 6 w 1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8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5602389" y="1835246"/>
              <a:ext cx="19842" cy="6791"/>
            </a:xfrm>
            <a:custGeom>
              <a:avLst/>
              <a:gdLst>
                <a:gd name="T0" fmla="*/ 8 w 14"/>
                <a:gd name="T1" fmla="*/ 4 h 4"/>
                <a:gd name="T2" fmla="*/ 8 w 14"/>
                <a:gd name="T3" fmla="*/ 2 h 4"/>
                <a:gd name="T4" fmla="*/ 12 w 14"/>
                <a:gd name="T5" fmla="*/ 4 h 4"/>
                <a:gd name="T6" fmla="*/ 14 w 14"/>
                <a:gd name="T7" fmla="*/ 2 h 4"/>
                <a:gd name="T8" fmla="*/ 8 w 14"/>
                <a:gd name="T9" fmla="*/ 0 h 4"/>
                <a:gd name="T10" fmla="*/ 4 w 14"/>
                <a:gd name="T11" fmla="*/ 0 h 4"/>
                <a:gd name="T12" fmla="*/ 2 w 14"/>
                <a:gd name="T13" fmla="*/ 2 h 4"/>
                <a:gd name="T14" fmla="*/ 0 w 14"/>
                <a:gd name="T15" fmla="*/ 2 h 4"/>
                <a:gd name="T16" fmla="*/ 6 w 14"/>
                <a:gd name="T17" fmla="*/ 4 h 4"/>
                <a:gd name="T18" fmla="*/ 8 w 14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8" y="4"/>
                  </a:moveTo>
                  <a:lnTo>
                    <a:pt x="8" y="2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6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5551369" y="1842036"/>
              <a:ext cx="8504" cy="10186"/>
            </a:xfrm>
            <a:custGeom>
              <a:avLst/>
              <a:gdLst>
                <a:gd name="T0" fmla="*/ 0 w 6"/>
                <a:gd name="T1" fmla="*/ 6 h 6"/>
                <a:gd name="T2" fmla="*/ 4 w 6"/>
                <a:gd name="T3" fmla="*/ 6 h 6"/>
                <a:gd name="T4" fmla="*/ 6 w 6"/>
                <a:gd name="T5" fmla="*/ 6 h 6"/>
                <a:gd name="T6" fmla="*/ 2 w 6"/>
                <a:gd name="T7" fmla="*/ 0 h 6"/>
                <a:gd name="T8" fmla="*/ 0 w 6"/>
                <a:gd name="T9" fmla="*/ 2 h 6"/>
                <a:gd name="T10" fmla="*/ 0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5554203" y="1787710"/>
              <a:ext cx="25510" cy="64514"/>
            </a:xfrm>
            <a:custGeom>
              <a:avLst/>
              <a:gdLst>
                <a:gd name="T0" fmla="*/ 0 w 18"/>
                <a:gd name="T1" fmla="*/ 12 h 38"/>
                <a:gd name="T2" fmla="*/ 0 w 18"/>
                <a:gd name="T3" fmla="*/ 20 h 38"/>
                <a:gd name="T4" fmla="*/ 2 w 18"/>
                <a:gd name="T5" fmla="*/ 28 h 38"/>
                <a:gd name="T6" fmla="*/ 2 w 18"/>
                <a:gd name="T7" fmla="*/ 30 h 38"/>
                <a:gd name="T8" fmla="*/ 8 w 18"/>
                <a:gd name="T9" fmla="*/ 38 h 38"/>
                <a:gd name="T10" fmla="*/ 4 w 18"/>
                <a:gd name="T11" fmla="*/ 22 h 38"/>
                <a:gd name="T12" fmla="*/ 12 w 18"/>
                <a:gd name="T13" fmla="*/ 22 h 38"/>
                <a:gd name="T14" fmla="*/ 14 w 18"/>
                <a:gd name="T15" fmla="*/ 24 h 38"/>
                <a:gd name="T16" fmla="*/ 18 w 18"/>
                <a:gd name="T17" fmla="*/ 24 h 38"/>
                <a:gd name="T18" fmla="*/ 12 w 18"/>
                <a:gd name="T19" fmla="*/ 20 h 38"/>
                <a:gd name="T20" fmla="*/ 8 w 18"/>
                <a:gd name="T21" fmla="*/ 18 h 38"/>
                <a:gd name="T22" fmla="*/ 12 w 18"/>
                <a:gd name="T23" fmla="*/ 16 h 38"/>
                <a:gd name="T24" fmla="*/ 14 w 18"/>
                <a:gd name="T25" fmla="*/ 14 h 38"/>
                <a:gd name="T26" fmla="*/ 16 w 18"/>
                <a:gd name="T27" fmla="*/ 12 h 38"/>
                <a:gd name="T28" fmla="*/ 14 w 18"/>
                <a:gd name="T29" fmla="*/ 8 h 38"/>
                <a:gd name="T30" fmla="*/ 16 w 18"/>
                <a:gd name="T31" fmla="*/ 8 h 38"/>
                <a:gd name="T32" fmla="*/ 12 w 18"/>
                <a:gd name="T33" fmla="*/ 8 h 38"/>
                <a:gd name="T34" fmla="*/ 8 w 18"/>
                <a:gd name="T35" fmla="*/ 12 h 38"/>
                <a:gd name="T36" fmla="*/ 6 w 18"/>
                <a:gd name="T37" fmla="*/ 16 h 38"/>
                <a:gd name="T38" fmla="*/ 2 w 18"/>
                <a:gd name="T39" fmla="*/ 16 h 38"/>
                <a:gd name="T40" fmla="*/ 4 w 18"/>
                <a:gd name="T41" fmla="*/ 12 h 38"/>
                <a:gd name="T42" fmla="*/ 6 w 18"/>
                <a:gd name="T43" fmla="*/ 6 h 38"/>
                <a:gd name="T44" fmla="*/ 6 w 18"/>
                <a:gd name="T45" fmla="*/ 0 h 38"/>
                <a:gd name="T46" fmla="*/ 2 w 18"/>
                <a:gd name="T47" fmla="*/ 4 h 38"/>
                <a:gd name="T48" fmla="*/ 0 w 18"/>
                <a:gd name="T4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8">
                  <a:moveTo>
                    <a:pt x="0" y="12"/>
                  </a:moveTo>
                  <a:lnTo>
                    <a:pt x="0" y="20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8" y="38"/>
                  </a:lnTo>
                  <a:lnTo>
                    <a:pt x="4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2" y="20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8" y="12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6" y="6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5540031" y="1736778"/>
              <a:ext cx="2834" cy="10186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6 h 6"/>
                <a:gd name="T4" fmla="*/ 0 w 2"/>
                <a:gd name="T5" fmla="*/ 6 h 6"/>
                <a:gd name="T6" fmla="*/ 2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197056" y="1743568"/>
              <a:ext cx="5669" cy="10186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0 w 4"/>
                <a:gd name="T5" fmla="*/ 0 h 6"/>
                <a:gd name="T6" fmla="*/ 0 w 4"/>
                <a:gd name="T7" fmla="*/ 4 h 6"/>
                <a:gd name="T8" fmla="*/ 4 w 4"/>
                <a:gd name="T9" fmla="*/ 6 h 6"/>
                <a:gd name="T10" fmla="*/ 4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6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4970296" y="1770732"/>
              <a:ext cx="14173" cy="13582"/>
            </a:xfrm>
            <a:custGeom>
              <a:avLst/>
              <a:gdLst>
                <a:gd name="T0" fmla="*/ 6 w 10"/>
                <a:gd name="T1" fmla="*/ 2 h 8"/>
                <a:gd name="T2" fmla="*/ 4 w 10"/>
                <a:gd name="T3" fmla="*/ 2 h 8"/>
                <a:gd name="T4" fmla="*/ 2 w 10"/>
                <a:gd name="T5" fmla="*/ 0 h 8"/>
                <a:gd name="T6" fmla="*/ 2 w 10"/>
                <a:gd name="T7" fmla="*/ 2 h 8"/>
                <a:gd name="T8" fmla="*/ 0 w 10"/>
                <a:gd name="T9" fmla="*/ 2 h 8"/>
                <a:gd name="T10" fmla="*/ 2 w 10"/>
                <a:gd name="T11" fmla="*/ 2 h 8"/>
                <a:gd name="T12" fmla="*/ 6 w 10"/>
                <a:gd name="T13" fmla="*/ 6 h 8"/>
                <a:gd name="T14" fmla="*/ 10 w 10"/>
                <a:gd name="T15" fmla="*/ 8 h 8"/>
                <a:gd name="T16" fmla="*/ 8 w 10"/>
                <a:gd name="T17" fmla="*/ 6 h 8"/>
                <a:gd name="T18" fmla="*/ 6 w 10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6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6"/>
                  </a:lnTo>
                  <a:lnTo>
                    <a:pt x="10" y="8"/>
                  </a:lnTo>
                  <a:lnTo>
                    <a:pt x="8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568376" y="1777523"/>
              <a:ext cx="5669" cy="13582"/>
            </a:xfrm>
            <a:custGeom>
              <a:avLst/>
              <a:gdLst>
                <a:gd name="T0" fmla="*/ 4 w 4"/>
                <a:gd name="T1" fmla="*/ 0 h 8"/>
                <a:gd name="T2" fmla="*/ 2 w 4"/>
                <a:gd name="T3" fmla="*/ 0 h 8"/>
                <a:gd name="T4" fmla="*/ 0 w 4"/>
                <a:gd name="T5" fmla="*/ 2 h 8"/>
                <a:gd name="T6" fmla="*/ 0 w 4"/>
                <a:gd name="T7" fmla="*/ 8 h 8"/>
                <a:gd name="T8" fmla="*/ 4 w 4"/>
                <a:gd name="T9" fmla="*/ 6 h 8"/>
                <a:gd name="T10" fmla="*/ 4 w 4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4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5078008" y="1787710"/>
              <a:ext cx="5669" cy="6791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4 h 4"/>
                <a:gd name="T4" fmla="*/ 4 w 4"/>
                <a:gd name="T5" fmla="*/ 0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5086511" y="1797896"/>
              <a:ext cx="8504" cy="6791"/>
            </a:xfrm>
            <a:custGeom>
              <a:avLst/>
              <a:gdLst>
                <a:gd name="T0" fmla="*/ 0 w 6"/>
                <a:gd name="T1" fmla="*/ 0 h 4"/>
                <a:gd name="T2" fmla="*/ 4 w 6"/>
                <a:gd name="T3" fmla="*/ 2 h 4"/>
                <a:gd name="T4" fmla="*/ 6 w 6"/>
                <a:gd name="T5" fmla="*/ 4 h 4"/>
                <a:gd name="T6" fmla="*/ 6 w 6"/>
                <a:gd name="T7" fmla="*/ 2 h 4"/>
                <a:gd name="T8" fmla="*/ 4 w 6"/>
                <a:gd name="T9" fmla="*/ 0 h 4"/>
                <a:gd name="T10" fmla="*/ 0 w 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4" y="2"/>
                  </a:lnTo>
                  <a:lnTo>
                    <a:pt x="6" y="4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00682" y="1808083"/>
              <a:ext cx="8504" cy="6791"/>
            </a:xfrm>
            <a:custGeom>
              <a:avLst/>
              <a:gdLst>
                <a:gd name="T0" fmla="*/ 0 w 6"/>
                <a:gd name="T1" fmla="*/ 0 h 4"/>
                <a:gd name="T2" fmla="*/ 2 w 6"/>
                <a:gd name="T3" fmla="*/ 2 h 4"/>
                <a:gd name="T4" fmla="*/ 6 w 6"/>
                <a:gd name="T5" fmla="*/ 4 h 4"/>
                <a:gd name="T6" fmla="*/ 0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5092180" y="1808083"/>
              <a:ext cx="11339" cy="6791"/>
            </a:xfrm>
            <a:custGeom>
              <a:avLst/>
              <a:gdLst>
                <a:gd name="T0" fmla="*/ 2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2 w 8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2" y="4"/>
                  </a:moveTo>
                  <a:lnTo>
                    <a:pt x="8" y="4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5126194" y="1811478"/>
              <a:ext cx="8504" cy="3395"/>
            </a:xfrm>
            <a:custGeom>
              <a:avLst/>
              <a:gdLst>
                <a:gd name="T0" fmla="*/ 4 w 6"/>
                <a:gd name="T1" fmla="*/ 2 h 2"/>
                <a:gd name="T2" fmla="*/ 6 w 6"/>
                <a:gd name="T3" fmla="*/ 0 h 2"/>
                <a:gd name="T4" fmla="*/ 0 w 6"/>
                <a:gd name="T5" fmla="*/ 0 h 2"/>
                <a:gd name="T6" fmla="*/ 4 w 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4998641" y="1801291"/>
              <a:ext cx="11339" cy="20372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4 h 12"/>
                <a:gd name="T4" fmla="*/ 4 w 8"/>
                <a:gd name="T5" fmla="*/ 10 h 12"/>
                <a:gd name="T6" fmla="*/ 6 w 8"/>
                <a:gd name="T7" fmla="*/ 12 h 12"/>
                <a:gd name="T8" fmla="*/ 8 w 8"/>
                <a:gd name="T9" fmla="*/ 8 h 12"/>
                <a:gd name="T10" fmla="*/ 4 w 8"/>
                <a:gd name="T11" fmla="*/ 0 h 12"/>
                <a:gd name="T12" fmla="*/ 0 w 8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lnTo>
                    <a:pt x="0" y="4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8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5395472" y="1797896"/>
              <a:ext cx="116214" cy="162982"/>
            </a:xfrm>
            <a:custGeom>
              <a:avLst/>
              <a:gdLst>
                <a:gd name="T0" fmla="*/ 6 w 82"/>
                <a:gd name="T1" fmla="*/ 40 h 96"/>
                <a:gd name="T2" fmla="*/ 6 w 82"/>
                <a:gd name="T3" fmla="*/ 48 h 96"/>
                <a:gd name="T4" fmla="*/ 0 w 82"/>
                <a:gd name="T5" fmla="*/ 56 h 96"/>
                <a:gd name="T6" fmla="*/ 0 w 82"/>
                <a:gd name="T7" fmla="*/ 66 h 96"/>
                <a:gd name="T8" fmla="*/ 6 w 82"/>
                <a:gd name="T9" fmla="*/ 66 h 96"/>
                <a:gd name="T10" fmla="*/ 10 w 82"/>
                <a:gd name="T11" fmla="*/ 74 h 96"/>
                <a:gd name="T12" fmla="*/ 8 w 82"/>
                <a:gd name="T13" fmla="*/ 86 h 96"/>
                <a:gd name="T14" fmla="*/ 12 w 82"/>
                <a:gd name="T15" fmla="*/ 96 h 96"/>
                <a:gd name="T16" fmla="*/ 20 w 82"/>
                <a:gd name="T17" fmla="*/ 76 h 96"/>
                <a:gd name="T18" fmla="*/ 20 w 82"/>
                <a:gd name="T19" fmla="*/ 64 h 96"/>
                <a:gd name="T20" fmla="*/ 22 w 82"/>
                <a:gd name="T21" fmla="*/ 56 h 96"/>
                <a:gd name="T22" fmla="*/ 28 w 82"/>
                <a:gd name="T23" fmla="*/ 60 h 96"/>
                <a:gd name="T24" fmla="*/ 26 w 82"/>
                <a:gd name="T25" fmla="*/ 66 h 96"/>
                <a:gd name="T26" fmla="*/ 34 w 82"/>
                <a:gd name="T27" fmla="*/ 74 h 96"/>
                <a:gd name="T28" fmla="*/ 34 w 82"/>
                <a:gd name="T29" fmla="*/ 80 h 96"/>
                <a:gd name="T30" fmla="*/ 42 w 82"/>
                <a:gd name="T31" fmla="*/ 84 h 96"/>
                <a:gd name="T32" fmla="*/ 48 w 82"/>
                <a:gd name="T33" fmla="*/ 78 h 96"/>
                <a:gd name="T34" fmla="*/ 52 w 82"/>
                <a:gd name="T35" fmla="*/ 78 h 96"/>
                <a:gd name="T36" fmla="*/ 50 w 82"/>
                <a:gd name="T37" fmla="*/ 76 h 96"/>
                <a:gd name="T38" fmla="*/ 42 w 82"/>
                <a:gd name="T39" fmla="*/ 68 h 96"/>
                <a:gd name="T40" fmla="*/ 44 w 82"/>
                <a:gd name="T41" fmla="*/ 64 h 96"/>
                <a:gd name="T42" fmla="*/ 40 w 82"/>
                <a:gd name="T43" fmla="*/ 56 h 96"/>
                <a:gd name="T44" fmla="*/ 38 w 82"/>
                <a:gd name="T45" fmla="*/ 44 h 96"/>
                <a:gd name="T46" fmla="*/ 52 w 82"/>
                <a:gd name="T47" fmla="*/ 34 h 96"/>
                <a:gd name="T48" fmla="*/ 56 w 82"/>
                <a:gd name="T49" fmla="*/ 34 h 96"/>
                <a:gd name="T50" fmla="*/ 60 w 82"/>
                <a:gd name="T51" fmla="*/ 32 h 96"/>
                <a:gd name="T52" fmla="*/ 54 w 82"/>
                <a:gd name="T53" fmla="*/ 30 h 96"/>
                <a:gd name="T54" fmla="*/ 50 w 82"/>
                <a:gd name="T55" fmla="*/ 30 h 96"/>
                <a:gd name="T56" fmla="*/ 36 w 82"/>
                <a:gd name="T57" fmla="*/ 32 h 96"/>
                <a:gd name="T58" fmla="*/ 30 w 82"/>
                <a:gd name="T59" fmla="*/ 38 h 96"/>
                <a:gd name="T60" fmla="*/ 22 w 82"/>
                <a:gd name="T61" fmla="*/ 38 h 96"/>
                <a:gd name="T62" fmla="*/ 16 w 82"/>
                <a:gd name="T63" fmla="*/ 30 h 96"/>
                <a:gd name="T64" fmla="*/ 18 w 82"/>
                <a:gd name="T65" fmla="*/ 16 h 96"/>
                <a:gd name="T66" fmla="*/ 30 w 82"/>
                <a:gd name="T67" fmla="*/ 16 h 96"/>
                <a:gd name="T68" fmla="*/ 36 w 82"/>
                <a:gd name="T69" fmla="*/ 14 h 96"/>
                <a:gd name="T70" fmla="*/ 42 w 82"/>
                <a:gd name="T71" fmla="*/ 16 h 96"/>
                <a:gd name="T72" fmla="*/ 54 w 82"/>
                <a:gd name="T73" fmla="*/ 16 h 96"/>
                <a:gd name="T74" fmla="*/ 64 w 82"/>
                <a:gd name="T75" fmla="*/ 18 h 96"/>
                <a:gd name="T76" fmla="*/ 70 w 82"/>
                <a:gd name="T77" fmla="*/ 16 h 96"/>
                <a:gd name="T78" fmla="*/ 82 w 82"/>
                <a:gd name="T79" fmla="*/ 4 h 96"/>
                <a:gd name="T80" fmla="*/ 80 w 82"/>
                <a:gd name="T81" fmla="*/ 0 h 96"/>
                <a:gd name="T82" fmla="*/ 74 w 82"/>
                <a:gd name="T83" fmla="*/ 4 h 96"/>
                <a:gd name="T84" fmla="*/ 70 w 82"/>
                <a:gd name="T85" fmla="*/ 8 h 96"/>
                <a:gd name="T86" fmla="*/ 56 w 82"/>
                <a:gd name="T87" fmla="*/ 10 h 96"/>
                <a:gd name="T88" fmla="*/ 44 w 82"/>
                <a:gd name="T89" fmla="*/ 8 h 96"/>
                <a:gd name="T90" fmla="*/ 26 w 82"/>
                <a:gd name="T91" fmla="*/ 6 h 96"/>
                <a:gd name="T92" fmla="*/ 22 w 82"/>
                <a:gd name="T93" fmla="*/ 12 h 96"/>
                <a:gd name="T94" fmla="*/ 18 w 82"/>
                <a:gd name="T95" fmla="*/ 10 h 96"/>
                <a:gd name="T96" fmla="*/ 12 w 82"/>
                <a:gd name="T97" fmla="*/ 18 h 96"/>
                <a:gd name="T98" fmla="*/ 8 w 82"/>
                <a:gd name="T99" fmla="*/ 3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2" h="96">
                  <a:moveTo>
                    <a:pt x="8" y="32"/>
                  </a:moveTo>
                  <a:lnTo>
                    <a:pt x="6" y="40"/>
                  </a:lnTo>
                  <a:lnTo>
                    <a:pt x="6" y="44"/>
                  </a:lnTo>
                  <a:lnTo>
                    <a:pt x="6" y="48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68"/>
                  </a:lnTo>
                  <a:lnTo>
                    <a:pt x="6" y="66"/>
                  </a:lnTo>
                  <a:lnTo>
                    <a:pt x="8" y="68"/>
                  </a:lnTo>
                  <a:lnTo>
                    <a:pt x="10" y="74"/>
                  </a:lnTo>
                  <a:lnTo>
                    <a:pt x="10" y="80"/>
                  </a:lnTo>
                  <a:lnTo>
                    <a:pt x="8" y="86"/>
                  </a:lnTo>
                  <a:lnTo>
                    <a:pt x="6" y="92"/>
                  </a:lnTo>
                  <a:lnTo>
                    <a:pt x="12" y="96"/>
                  </a:lnTo>
                  <a:lnTo>
                    <a:pt x="18" y="92"/>
                  </a:lnTo>
                  <a:lnTo>
                    <a:pt x="20" y="76"/>
                  </a:lnTo>
                  <a:lnTo>
                    <a:pt x="20" y="68"/>
                  </a:lnTo>
                  <a:lnTo>
                    <a:pt x="20" y="64"/>
                  </a:lnTo>
                  <a:lnTo>
                    <a:pt x="18" y="60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28" y="60"/>
                  </a:lnTo>
                  <a:lnTo>
                    <a:pt x="28" y="64"/>
                  </a:lnTo>
                  <a:lnTo>
                    <a:pt x="26" y="66"/>
                  </a:lnTo>
                  <a:lnTo>
                    <a:pt x="28" y="70"/>
                  </a:lnTo>
                  <a:lnTo>
                    <a:pt x="34" y="74"/>
                  </a:lnTo>
                  <a:lnTo>
                    <a:pt x="34" y="76"/>
                  </a:lnTo>
                  <a:lnTo>
                    <a:pt x="34" y="80"/>
                  </a:lnTo>
                  <a:lnTo>
                    <a:pt x="36" y="84"/>
                  </a:lnTo>
                  <a:lnTo>
                    <a:pt x="42" y="84"/>
                  </a:lnTo>
                  <a:lnTo>
                    <a:pt x="42" y="80"/>
                  </a:lnTo>
                  <a:lnTo>
                    <a:pt x="48" y="78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2" y="74"/>
                  </a:lnTo>
                  <a:lnTo>
                    <a:pt x="50" y="76"/>
                  </a:lnTo>
                  <a:lnTo>
                    <a:pt x="44" y="70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4" y="64"/>
                  </a:lnTo>
                  <a:lnTo>
                    <a:pt x="44" y="60"/>
                  </a:lnTo>
                  <a:lnTo>
                    <a:pt x="40" y="56"/>
                  </a:lnTo>
                  <a:lnTo>
                    <a:pt x="34" y="46"/>
                  </a:lnTo>
                  <a:lnTo>
                    <a:pt x="38" y="44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4" y="32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48" y="32"/>
                  </a:lnTo>
                  <a:lnTo>
                    <a:pt x="36" y="32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4" y="40"/>
                  </a:lnTo>
                  <a:lnTo>
                    <a:pt x="22" y="38"/>
                  </a:lnTo>
                  <a:lnTo>
                    <a:pt x="18" y="34"/>
                  </a:lnTo>
                  <a:lnTo>
                    <a:pt x="16" y="30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4" y="16"/>
                  </a:lnTo>
                  <a:lnTo>
                    <a:pt x="30" y="16"/>
                  </a:lnTo>
                  <a:lnTo>
                    <a:pt x="32" y="16"/>
                  </a:lnTo>
                  <a:lnTo>
                    <a:pt x="36" y="14"/>
                  </a:lnTo>
                  <a:lnTo>
                    <a:pt x="38" y="16"/>
                  </a:lnTo>
                  <a:lnTo>
                    <a:pt x="42" y="16"/>
                  </a:lnTo>
                  <a:lnTo>
                    <a:pt x="50" y="16"/>
                  </a:lnTo>
                  <a:lnTo>
                    <a:pt x="54" y="16"/>
                  </a:lnTo>
                  <a:lnTo>
                    <a:pt x="58" y="18"/>
                  </a:lnTo>
                  <a:lnTo>
                    <a:pt x="64" y="18"/>
                  </a:lnTo>
                  <a:lnTo>
                    <a:pt x="68" y="16"/>
                  </a:lnTo>
                  <a:lnTo>
                    <a:pt x="70" y="16"/>
                  </a:lnTo>
                  <a:lnTo>
                    <a:pt x="76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2" y="6"/>
                  </a:lnTo>
                  <a:lnTo>
                    <a:pt x="70" y="8"/>
                  </a:lnTo>
                  <a:lnTo>
                    <a:pt x="64" y="12"/>
                  </a:lnTo>
                  <a:lnTo>
                    <a:pt x="56" y="10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8"/>
                  </a:lnTo>
                  <a:lnTo>
                    <a:pt x="22" y="12"/>
                  </a:lnTo>
                  <a:lnTo>
                    <a:pt x="20" y="12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10" y="30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5982213" y="1889573"/>
              <a:ext cx="42517" cy="50932"/>
            </a:xfrm>
            <a:custGeom>
              <a:avLst/>
              <a:gdLst>
                <a:gd name="T0" fmla="*/ 24 w 30"/>
                <a:gd name="T1" fmla="*/ 18 h 30"/>
                <a:gd name="T2" fmla="*/ 12 w 30"/>
                <a:gd name="T3" fmla="*/ 8 h 30"/>
                <a:gd name="T4" fmla="*/ 6 w 30"/>
                <a:gd name="T5" fmla="*/ 4 h 30"/>
                <a:gd name="T6" fmla="*/ 2 w 30"/>
                <a:gd name="T7" fmla="*/ 2 h 30"/>
                <a:gd name="T8" fmla="*/ 0 w 30"/>
                <a:gd name="T9" fmla="*/ 0 h 30"/>
                <a:gd name="T10" fmla="*/ 0 w 30"/>
                <a:gd name="T11" fmla="*/ 4 h 30"/>
                <a:gd name="T12" fmla="*/ 6 w 30"/>
                <a:gd name="T13" fmla="*/ 6 h 30"/>
                <a:gd name="T14" fmla="*/ 20 w 30"/>
                <a:gd name="T15" fmla="*/ 16 h 30"/>
                <a:gd name="T16" fmla="*/ 24 w 30"/>
                <a:gd name="T17" fmla="*/ 22 h 30"/>
                <a:gd name="T18" fmla="*/ 24 w 30"/>
                <a:gd name="T19" fmla="*/ 28 h 30"/>
                <a:gd name="T20" fmla="*/ 26 w 30"/>
                <a:gd name="T21" fmla="*/ 30 h 30"/>
                <a:gd name="T22" fmla="*/ 28 w 30"/>
                <a:gd name="T23" fmla="*/ 28 h 30"/>
                <a:gd name="T24" fmla="*/ 30 w 30"/>
                <a:gd name="T25" fmla="*/ 22 h 30"/>
                <a:gd name="T26" fmla="*/ 28 w 30"/>
                <a:gd name="T27" fmla="*/ 20 h 30"/>
                <a:gd name="T28" fmla="*/ 24 w 30"/>
                <a:gd name="T2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0">
                  <a:moveTo>
                    <a:pt x="24" y="18"/>
                  </a:moveTo>
                  <a:lnTo>
                    <a:pt x="12" y="8"/>
                  </a:lnTo>
                  <a:lnTo>
                    <a:pt x="6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6" y="6"/>
                  </a:lnTo>
                  <a:lnTo>
                    <a:pt x="20" y="16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8" y="28"/>
                  </a:lnTo>
                  <a:lnTo>
                    <a:pt x="30" y="22"/>
                  </a:lnTo>
                  <a:lnTo>
                    <a:pt x="28" y="20"/>
                  </a:lnTo>
                  <a:lnTo>
                    <a:pt x="24" y="1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5936860" y="1926923"/>
              <a:ext cx="73697" cy="47537"/>
            </a:xfrm>
            <a:custGeom>
              <a:avLst/>
              <a:gdLst>
                <a:gd name="T0" fmla="*/ 0 w 52"/>
                <a:gd name="T1" fmla="*/ 20 h 28"/>
                <a:gd name="T2" fmla="*/ 4 w 52"/>
                <a:gd name="T3" fmla="*/ 22 h 28"/>
                <a:gd name="T4" fmla="*/ 10 w 52"/>
                <a:gd name="T5" fmla="*/ 24 h 28"/>
                <a:gd name="T6" fmla="*/ 16 w 52"/>
                <a:gd name="T7" fmla="*/ 26 h 28"/>
                <a:gd name="T8" fmla="*/ 22 w 52"/>
                <a:gd name="T9" fmla="*/ 28 h 28"/>
                <a:gd name="T10" fmla="*/ 26 w 52"/>
                <a:gd name="T11" fmla="*/ 26 h 28"/>
                <a:gd name="T12" fmla="*/ 34 w 52"/>
                <a:gd name="T13" fmla="*/ 24 h 28"/>
                <a:gd name="T14" fmla="*/ 44 w 52"/>
                <a:gd name="T15" fmla="*/ 18 h 28"/>
                <a:gd name="T16" fmla="*/ 48 w 52"/>
                <a:gd name="T17" fmla="*/ 16 h 28"/>
                <a:gd name="T18" fmla="*/ 52 w 52"/>
                <a:gd name="T19" fmla="*/ 8 h 28"/>
                <a:gd name="T20" fmla="*/ 50 w 52"/>
                <a:gd name="T21" fmla="*/ 0 h 28"/>
                <a:gd name="T22" fmla="*/ 42 w 52"/>
                <a:gd name="T23" fmla="*/ 4 h 28"/>
                <a:gd name="T24" fmla="*/ 36 w 52"/>
                <a:gd name="T25" fmla="*/ 12 h 28"/>
                <a:gd name="T26" fmla="*/ 34 w 52"/>
                <a:gd name="T27" fmla="*/ 14 h 28"/>
                <a:gd name="T28" fmla="*/ 34 w 52"/>
                <a:gd name="T29" fmla="*/ 16 h 28"/>
                <a:gd name="T30" fmla="*/ 30 w 52"/>
                <a:gd name="T31" fmla="*/ 18 h 28"/>
                <a:gd name="T32" fmla="*/ 24 w 52"/>
                <a:gd name="T33" fmla="*/ 18 h 28"/>
                <a:gd name="T34" fmla="*/ 20 w 52"/>
                <a:gd name="T35" fmla="*/ 18 h 28"/>
                <a:gd name="T36" fmla="*/ 8 w 52"/>
                <a:gd name="T37" fmla="*/ 16 h 28"/>
                <a:gd name="T38" fmla="*/ 0 w 52"/>
                <a:gd name="T3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28">
                  <a:moveTo>
                    <a:pt x="0" y="20"/>
                  </a:moveTo>
                  <a:lnTo>
                    <a:pt x="4" y="22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22" y="28"/>
                  </a:lnTo>
                  <a:lnTo>
                    <a:pt x="26" y="26"/>
                  </a:lnTo>
                  <a:lnTo>
                    <a:pt x="34" y="24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2" y="8"/>
                  </a:lnTo>
                  <a:lnTo>
                    <a:pt x="50" y="0"/>
                  </a:lnTo>
                  <a:lnTo>
                    <a:pt x="42" y="4"/>
                  </a:lnTo>
                  <a:lnTo>
                    <a:pt x="36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0" y="18"/>
                  </a:lnTo>
                  <a:lnTo>
                    <a:pt x="24" y="18"/>
                  </a:lnTo>
                  <a:lnTo>
                    <a:pt x="20" y="18"/>
                  </a:lnTo>
                  <a:lnTo>
                    <a:pt x="8" y="16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5678921" y="1954087"/>
              <a:ext cx="8504" cy="20372"/>
            </a:xfrm>
            <a:custGeom>
              <a:avLst/>
              <a:gdLst>
                <a:gd name="T0" fmla="*/ 6 w 6"/>
                <a:gd name="T1" fmla="*/ 6 h 12"/>
                <a:gd name="T2" fmla="*/ 2 w 6"/>
                <a:gd name="T3" fmla="*/ 0 h 12"/>
                <a:gd name="T4" fmla="*/ 0 w 6"/>
                <a:gd name="T5" fmla="*/ 4 h 12"/>
                <a:gd name="T6" fmla="*/ 0 w 6"/>
                <a:gd name="T7" fmla="*/ 8 h 12"/>
                <a:gd name="T8" fmla="*/ 0 w 6"/>
                <a:gd name="T9" fmla="*/ 10 h 12"/>
                <a:gd name="T10" fmla="*/ 4 w 6"/>
                <a:gd name="T11" fmla="*/ 12 h 12"/>
                <a:gd name="T12" fmla="*/ 6 w 6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5673252" y="1971064"/>
              <a:ext cx="8504" cy="13582"/>
            </a:xfrm>
            <a:custGeom>
              <a:avLst/>
              <a:gdLst>
                <a:gd name="T0" fmla="*/ 0 w 6"/>
                <a:gd name="T1" fmla="*/ 6 h 8"/>
                <a:gd name="T2" fmla="*/ 4 w 6"/>
                <a:gd name="T3" fmla="*/ 8 h 8"/>
                <a:gd name="T4" fmla="*/ 6 w 6"/>
                <a:gd name="T5" fmla="*/ 4 h 8"/>
                <a:gd name="T6" fmla="*/ 2 w 6"/>
                <a:gd name="T7" fmla="*/ 0 h 8"/>
                <a:gd name="T8" fmla="*/ 0 w 6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0" y="6"/>
                  </a:moveTo>
                  <a:lnTo>
                    <a:pt x="4" y="8"/>
                  </a:lnTo>
                  <a:lnTo>
                    <a:pt x="6" y="4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5619397" y="1991437"/>
              <a:ext cx="11339" cy="20372"/>
            </a:xfrm>
            <a:custGeom>
              <a:avLst/>
              <a:gdLst>
                <a:gd name="T0" fmla="*/ 8 w 8"/>
                <a:gd name="T1" fmla="*/ 0 h 12"/>
                <a:gd name="T2" fmla="*/ 2 w 8"/>
                <a:gd name="T3" fmla="*/ 6 h 12"/>
                <a:gd name="T4" fmla="*/ 2 w 8"/>
                <a:gd name="T5" fmla="*/ 8 h 12"/>
                <a:gd name="T6" fmla="*/ 0 w 8"/>
                <a:gd name="T7" fmla="*/ 8 h 12"/>
                <a:gd name="T8" fmla="*/ 0 w 8"/>
                <a:gd name="T9" fmla="*/ 10 h 12"/>
                <a:gd name="T10" fmla="*/ 0 w 8"/>
                <a:gd name="T11" fmla="*/ 10 h 12"/>
                <a:gd name="T12" fmla="*/ 2 w 8"/>
                <a:gd name="T13" fmla="*/ 12 h 12"/>
                <a:gd name="T14" fmla="*/ 6 w 8"/>
                <a:gd name="T15" fmla="*/ 8 h 12"/>
                <a:gd name="T16" fmla="*/ 8 w 8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lnTo>
                    <a:pt x="2" y="6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5313271" y="2011810"/>
              <a:ext cx="22676" cy="13582"/>
            </a:xfrm>
            <a:custGeom>
              <a:avLst/>
              <a:gdLst>
                <a:gd name="T0" fmla="*/ 8 w 16"/>
                <a:gd name="T1" fmla="*/ 2 h 8"/>
                <a:gd name="T2" fmla="*/ 0 w 16"/>
                <a:gd name="T3" fmla="*/ 0 h 8"/>
                <a:gd name="T4" fmla="*/ 2 w 16"/>
                <a:gd name="T5" fmla="*/ 4 h 8"/>
                <a:gd name="T6" fmla="*/ 6 w 16"/>
                <a:gd name="T7" fmla="*/ 6 h 8"/>
                <a:gd name="T8" fmla="*/ 10 w 16"/>
                <a:gd name="T9" fmla="*/ 8 h 8"/>
                <a:gd name="T10" fmla="*/ 12 w 16"/>
                <a:gd name="T11" fmla="*/ 8 h 8"/>
                <a:gd name="T12" fmla="*/ 16 w 16"/>
                <a:gd name="T13" fmla="*/ 4 h 8"/>
                <a:gd name="T14" fmla="*/ 10 w 16"/>
                <a:gd name="T15" fmla="*/ 0 h 8"/>
                <a:gd name="T16" fmla="*/ 8 w 16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">
                  <a:moveTo>
                    <a:pt x="8" y="2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6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6" y="4"/>
                  </a:lnTo>
                  <a:lnTo>
                    <a:pt x="10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5341616" y="2015205"/>
              <a:ext cx="14173" cy="13582"/>
            </a:xfrm>
            <a:custGeom>
              <a:avLst/>
              <a:gdLst>
                <a:gd name="T0" fmla="*/ 6 w 10"/>
                <a:gd name="T1" fmla="*/ 8 h 8"/>
                <a:gd name="T2" fmla="*/ 8 w 10"/>
                <a:gd name="T3" fmla="*/ 8 h 8"/>
                <a:gd name="T4" fmla="*/ 10 w 10"/>
                <a:gd name="T5" fmla="*/ 2 h 8"/>
                <a:gd name="T6" fmla="*/ 6 w 10"/>
                <a:gd name="T7" fmla="*/ 0 h 8"/>
                <a:gd name="T8" fmla="*/ 0 w 10"/>
                <a:gd name="T9" fmla="*/ 6 h 8"/>
                <a:gd name="T10" fmla="*/ 6 w 10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lnTo>
                    <a:pt x="8" y="8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6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6174959" y="2059346"/>
              <a:ext cx="17007" cy="13582"/>
            </a:xfrm>
            <a:custGeom>
              <a:avLst/>
              <a:gdLst>
                <a:gd name="T0" fmla="*/ 10 w 12"/>
                <a:gd name="T1" fmla="*/ 4 h 8"/>
                <a:gd name="T2" fmla="*/ 8 w 12"/>
                <a:gd name="T3" fmla="*/ 4 h 8"/>
                <a:gd name="T4" fmla="*/ 8 w 12"/>
                <a:gd name="T5" fmla="*/ 2 h 8"/>
                <a:gd name="T6" fmla="*/ 4 w 12"/>
                <a:gd name="T7" fmla="*/ 2 h 8"/>
                <a:gd name="T8" fmla="*/ 0 w 12"/>
                <a:gd name="T9" fmla="*/ 0 h 8"/>
                <a:gd name="T10" fmla="*/ 0 w 12"/>
                <a:gd name="T11" fmla="*/ 4 h 8"/>
                <a:gd name="T12" fmla="*/ 6 w 12"/>
                <a:gd name="T13" fmla="*/ 8 h 8"/>
                <a:gd name="T14" fmla="*/ 12 w 12"/>
                <a:gd name="T15" fmla="*/ 8 h 8"/>
                <a:gd name="T16" fmla="*/ 12 w 12"/>
                <a:gd name="T17" fmla="*/ 8 h 8"/>
                <a:gd name="T18" fmla="*/ 10 w 12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10" y="4"/>
                  </a:moveTo>
                  <a:lnTo>
                    <a:pt x="8" y="4"/>
                  </a:lnTo>
                  <a:lnTo>
                    <a:pt x="8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5466334" y="2066137"/>
              <a:ext cx="11339" cy="10186"/>
            </a:xfrm>
            <a:custGeom>
              <a:avLst/>
              <a:gdLst>
                <a:gd name="T0" fmla="*/ 8 w 8"/>
                <a:gd name="T1" fmla="*/ 2 h 6"/>
                <a:gd name="T2" fmla="*/ 8 w 8"/>
                <a:gd name="T3" fmla="*/ 0 h 6"/>
                <a:gd name="T4" fmla="*/ 8 w 8"/>
                <a:gd name="T5" fmla="*/ 0 h 6"/>
                <a:gd name="T6" fmla="*/ 2 w 8"/>
                <a:gd name="T7" fmla="*/ 2 h 6"/>
                <a:gd name="T8" fmla="*/ 0 w 8"/>
                <a:gd name="T9" fmla="*/ 4 h 6"/>
                <a:gd name="T10" fmla="*/ 2 w 8"/>
                <a:gd name="T11" fmla="*/ 6 h 6"/>
                <a:gd name="T12" fmla="*/ 8 w 8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6149448" y="2086509"/>
              <a:ext cx="8504" cy="10186"/>
            </a:xfrm>
            <a:custGeom>
              <a:avLst/>
              <a:gdLst>
                <a:gd name="T0" fmla="*/ 0 w 6"/>
                <a:gd name="T1" fmla="*/ 0 h 6"/>
                <a:gd name="T2" fmla="*/ 2 w 6"/>
                <a:gd name="T3" fmla="*/ 2 h 6"/>
                <a:gd name="T4" fmla="*/ 6 w 6"/>
                <a:gd name="T5" fmla="*/ 6 h 6"/>
                <a:gd name="T6" fmla="*/ 6 w 6"/>
                <a:gd name="T7" fmla="*/ 2 h 6"/>
                <a:gd name="T8" fmla="*/ 0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2" y="2"/>
                  </a:lnTo>
                  <a:lnTo>
                    <a:pt x="6" y="6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596721" y="2086509"/>
              <a:ext cx="11339" cy="10186"/>
            </a:xfrm>
            <a:custGeom>
              <a:avLst/>
              <a:gdLst>
                <a:gd name="T0" fmla="*/ 0 w 8"/>
                <a:gd name="T1" fmla="*/ 6 h 6"/>
                <a:gd name="T2" fmla="*/ 6 w 8"/>
                <a:gd name="T3" fmla="*/ 6 h 6"/>
                <a:gd name="T4" fmla="*/ 8 w 8"/>
                <a:gd name="T5" fmla="*/ 4 h 6"/>
                <a:gd name="T6" fmla="*/ 4 w 8"/>
                <a:gd name="T7" fmla="*/ 0 h 6"/>
                <a:gd name="T8" fmla="*/ 0 w 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6" y="6"/>
                  </a:lnTo>
                  <a:lnTo>
                    <a:pt x="8" y="4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5605224" y="2079719"/>
              <a:ext cx="22676" cy="16978"/>
            </a:xfrm>
            <a:custGeom>
              <a:avLst/>
              <a:gdLst>
                <a:gd name="T0" fmla="*/ 8 w 16"/>
                <a:gd name="T1" fmla="*/ 10 h 10"/>
                <a:gd name="T2" fmla="*/ 12 w 16"/>
                <a:gd name="T3" fmla="*/ 8 h 10"/>
                <a:gd name="T4" fmla="*/ 16 w 16"/>
                <a:gd name="T5" fmla="*/ 4 h 10"/>
                <a:gd name="T6" fmla="*/ 12 w 16"/>
                <a:gd name="T7" fmla="*/ 0 h 10"/>
                <a:gd name="T8" fmla="*/ 10 w 16"/>
                <a:gd name="T9" fmla="*/ 2 h 10"/>
                <a:gd name="T10" fmla="*/ 6 w 16"/>
                <a:gd name="T11" fmla="*/ 2 h 10"/>
                <a:gd name="T12" fmla="*/ 2 w 16"/>
                <a:gd name="T13" fmla="*/ 0 h 10"/>
                <a:gd name="T14" fmla="*/ 0 w 16"/>
                <a:gd name="T15" fmla="*/ 0 h 10"/>
                <a:gd name="T16" fmla="*/ 2 w 16"/>
                <a:gd name="T17" fmla="*/ 2 h 10"/>
                <a:gd name="T18" fmla="*/ 2 w 16"/>
                <a:gd name="T19" fmla="*/ 6 h 10"/>
                <a:gd name="T20" fmla="*/ 8 w 16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0">
                  <a:moveTo>
                    <a:pt x="8" y="10"/>
                  </a:moveTo>
                  <a:lnTo>
                    <a:pt x="12" y="8"/>
                  </a:lnTo>
                  <a:lnTo>
                    <a:pt x="16" y="4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5715769" y="2137441"/>
              <a:ext cx="11339" cy="10186"/>
            </a:xfrm>
            <a:custGeom>
              <a:avLst/>
              <a:gdLst>
                <a:gd name="T0" fmla="*/ 2 w 8"/>
                <a:gd name="T1" fmla="*/ 2 h 6"/>
                <a:gd name="T2" fmla="*/ 0 w 8"/>
                <a:gd name="T3" fmla="*/ 6 h 6"/>
                <a:gd name="T4" fmla="*/ 8 w 8"/>
                <a:gd name="T5" fmla="*/ 6 h 6"/>
                <a:gd name="T6" fmla="*/ 6 w 8"/>
                <a:gd name="T7" fmla="*/ 4 h 6"/>
                <a:gd name="T8" fmla="*/ 4 w 8"/>
                <a:gd name="T9" fmla="*/ 0 h 6"/>
                <a:gd name="T10" fmla="*/ 2 w 8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2" y="2"/>
                  </a:moveTo>
                  <a:lnTo>
                    <a:pt x="0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6296843" y="2188374"/>
              <a:ext cx="5669" cy="6791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2 w 4"/>
                <a:gd name="T7" fmla="*/ 2 h 4"/>
                <a:gd name="T8" fmla="*/ 0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6268498" y="2157814"/>
              <a:ext cx="14173" cy="20372"/>
            </a:xfrm>
            <a:custGeom>
              <a:avLst/>
              <a:gdLst>
                <a:gd name="T0" fmla="*/ 6 w 10"/>
                <a:gd name="T1" fmla="*/ 6 h 12"/>
                <a:gd name="T2" fmla="*/ 4 w 10"/>
                <a:gd name="T3" fmla="*/ 6 h 12"/>
                <a:gd name="T4" fmla="*/ 4 w 10"/>
                <a:gd name="T5" fmla="*/ 4 h 12"/>
                <a:gd name="T6" fmla="*/ 2 w 10"/>
                <a:gd name="T7" fmla="*/ 0 h 12"/>
                <a:gd name="T8" fmla="*/ 0 w 10"/>
                <a:gd name="T9" fmla="*/ 2 h 12"/>
                <a:gd name="T10" fmla="*/ 2 w 10"/>
                <a:gd name="T11" fmla="*/ 10 h 12"/>
                <a:gd name="T12" fmla="*/ 6 w 10"/>
                <a:gd name="T13" fmla="*/ 12 h 12"/>
                <a:gd name="T14" fmla="*/ 8 w 10"/>
                <a:gd name="T15" fmla="*/ 12 h 12"/>
                <a:gd name="T16" fmla="*/ 10 w 10"/>
                <a:gd name="T17" fmla="*/ 8 h 12"/>
                <a:gd name="T18" fmla="*/ 8 w 10"/>
                <a:gd name="T19" fmla="*/ 4 h 12"/>
                <a:gd name="T20" fmla="*/ 6 w 10"/>
                <a:gd name="T2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2">
                  <a:moveTo>
                    <a:pt x="6" y="6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10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8"/>
                  </a:lnTo>
                  <a:lnTo>
                    <a:pt x="8" y="4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6279835" y="2184978"/>
              <a:ext cx="11339" cy="13582"/>
            </a:xfrm>
            <a:custGeom>
              <a:avLst/>
              <a:gdLst>
                <a:gd name="T0" fmla="*/ 8 w 8"/>
                <a:gd name="T1" fmla="*/ 6 h 8"/>
                <a:gd name="T2" fmla="*/ 4 w 8"/>
                <a:gd name="T3" fmla="*/ 2 h 8"/>
                <a:gd name="T4" fmla="*/ 0 w 8"/>
                <a:gd name="T5" fmla="*/ 0 h 8"/>
                <a:gd name="T6" fmla="*/ 4 w 8"/>
                <a:gd name="T7" fmla="*/ 6 h 8"/>
                <a:gd name="T8" fmla="*/ 8 w 8"/>
                <a:gd name="T9" fmla="*/ 8 h 8"/>
                <a:gd name="T10" fmla="*/ 8 w 8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4" y="6"/>
                  </a:lnTo>
                  <a:lnTo>
                    <a:pt x="8" y="8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5766791" y="2195165"/>
              <a:ext cx="11339" cy="6791"/>
            </a:xfrm>
            <a:custGeom>
              <a:avLst/>
              <a:gdLst>
                <a:gd name="T0" fmla="*/ 8 w 8"/>
                <a:gd name="T1" fmla="*/ 0 h 4"/>
                <a:gd name="T2" fmla="*/ 2 w 8"/>
                <a:gd name="T3" fmla="*/ 0 h 4"/>
                <a:gd name="T4" fmla="*/ 0 w 8"/>
                <a:gd name="T5" fmla="*/ 4 h 4"/>
                <a:gd name="T6" fmla="*/ 8 w 8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6299677" y="2218932"/>
              <a:ext cx="5669" cy="6791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6313850" y="2242701"/>
              <a:ext cx="5669" cy="6791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0 h 4"/>
                <a:gd name="T4" fmla="*/ 0 w 4"/>
                <a:gd name="T5" fmla="*/ 4 h 4"/>
                <a:gd name="T6" fmla="*/ 2 w 4"/>
                <a:gd name="T7" fmla="*/ 4 h 4"/>
                <a:gd name="T8" fmla="*/ 4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2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6279835" y="2290237"/>
              <a:ext cx="5669" cy="10186"/>
            </a:xfrm>
            <a:custGeom>
              <a:avLst/>
              <a:gdLst>
                <a:gd name="T0" fmla="*/ 2 w 4"/>
                <a:gd name="T1" fmla="*/ 0 h 6"/>
                <a:gd name="T2" fmla="*/ 0 w 4"/>
                <a:gd name="T3" fmla="*/ 2 h 6"/>
                <a:gd name="T4" fmla="*/ 4 w 4"/>
                <a:gd name="T5" fmla="*/ 6 h 6"/>
                <a:gd name="T6" fmla="*/ 4 w 4"/>
                <a:gd name="T7" fmla="*/ 6 h 6"/>
                <a:gd name="T8" fmla="*/ 4 w 4"/>
                <a:gd name="T9" fmla="*/ 2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lnTo>
                    <a:pt x="0" y="2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6223146" y="2276656"/>
              <a:ext cx="53856" cy="50932"/>
            </a:xfrm>
            <a:custGeom>
              <a:avLst/>
              <a:gdLst>
                <a:gd name="T0" fmla="*/ 36 w 38"/>
                <a:gd name="T1" fmla="*/ 26 h 30"/>
                <a:gd name="T2" fmla="*/ 12 w 38"/>
                <a:gd name="T3" fmla="*/ 8 h 30"/>
                <a:gd name="T4" fmla="*/ 6 w 38"/>
                <a:gd name="T5" fmla="*/ 2 h 30"/>
                <a:gd name="T6" fmla="*/ 0 w 38"/>
                <a:gd name="T7" fmla="*/ 0 h 30"/>
                <a:gd name="T8" fmla="*/ 0 w 38"/>
                <a:gd name="T9" fmla="*/ 2 h 30"/>
                <a:gd name="T10" fmla="*/ 6 w 38"/>
                <a:gd name="T11" fmla="*/ 10 h 30"/>
                <a:gd name="T12" fmla="*/ 14 w 38"/>
                <a:gd name="T13" fmla="*/ 18 h 30"/>
                <a:gd name="T14" fmla="*/ 18 w 38"/>
                <a:gd name="T15" fmla="*/ 20 h 30"/>
                <a:gd name="T16" fmla="*/ 26 w 38"/>
                <a:gd name="T17" fmla="*/ 26 h 30"/>
                <a:gd name="T18" fmla="*/ 32 w 38"/>
                <a:gd name="T19" fmla="*/ 28 h 30"/>
                <a:gd name="T20" fmla="*/ 38 w 38"/>
                <a:gd name="T21" fmla="*/ 30 h 30"/>
                <a:gd name="T22" fmla="*/ 36 w 38"/>
                <a:gd name="T23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0">
                  <a:moveTo>
                    <a:pt x="36" y="26"/>
                  </a:moveTo>
                  <a:lnTo>
                    <a:pt x="12" y="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10"/>
                  </a:lnTo>
                  <a:lnTo>
                    <a:pt x="14" y="18"/>
                  </a:lnTo>
                  <a:lnTo>
                    <a:pt x="18" y="20"/>
                  </a:lnTo>
                  <a:lnTo>
                    <a:pt x="26" y="26"/>
                  </a:lnTo>
                  <a:lnTo>
                    <a:pt x="32" y="28"/>
                  </a:lnTo>
                  <a:lnTo>
                    <a:pt x="38" y="30"/>
                  </a:lnTo>
                  <a:lnTo>
                    <a:pt x="36" y="2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6021896" y="2378519"/>
              <a:ext cx="5669" cy="20372"/>
            </a:xfrm>
            <a:custGeom>
              <a:avLst/>
              <a:gdLst>
                <a:gd name="T0" fmla="*/ 4 w 4"/>
                <a:gd name="T1" fmla="*/ 4 h 12"/>
                <a:gd name="T2" fmla="*/ 4 w 4"/>
                <a:gd name="T3" fmla="*/ 0 h 12"/>
                <a:gd name="T4" fmla="*/ 2 w 4"/>
                <a:gd name="T5" fmla="*/ 0 h 12"/>
                <a:gd name="T6" fmla="*/ 0 w 4"/>
                <a:gd name="T7" fmla="*/ 12 h 12"/>
                <a:gd name="T8" fmla="*/ 4 w 4"/>
                <a:gd name="T9" fmla="*/ 6 h 12"/>
                <a:gd name="T10" fmla="*/ 4 w 4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2">
                  <a:moveTo>
                    <a:pt x="4" y="4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5284926" y="2395496"/>
              <a:ext cx="5669" cy="13582"/>
            </a:xfrm>
            <a:custGeom>
              <a:avLst/>
              <a:gdLst>
                <a:gd name="T0" fmla="*/ 2 w 4"/>
                <a:gd name="T1" fmla="*/ 2 h 8"/>
                <a:gd name="T2" fmla="*/ 2 w 4"/>
                <a:gd name="T3" fmla="*/ 0 h 8"/>
                <a:gd name="T4" fmla="*/ 0 w 4"/>
                <a:gd name="T5" fmla="*/ 2 h 8"/>
                <a:gd name="T6" fmla="*/ 4 w 4"/>
                <a:gd name="T7" fmla="*/ 6 h 8"/>
                <a:gd name="T8" fmla="*/ 4 w 4"/>
                <a:gd name="T9" fmla="*/ 8 h 8"/>
                <a:gd name="T10" fmla="*/ 4 w 4"/>
                <a:gd name="T11" fmla="*/ 6 h 8"/>
                <a:gd name="T12" fmla="*/ 2 w 4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6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5718604" y="2616201"/>
              <a:ext cx="28344" cy="10186"/>
            </a:xfrm>
            <a:custGeom>
              <a:avLst/>
              <a:gdLst>
                <a:gd name="T0" fmla="*/ 8 w 20"/>
                <a:gd name="T1" fmla="*/ 0 h 6"/>
                <a:gd name="T2" fmla="*/ 2 w 20"/>
                <a:gd name="T3" fmla="*/ 2 h 6"/>
                <a:gd name="T4" fmla="*/ 0 w 20"/>
                <a:gd name="T5" fmla="*/ 4 h 6"/>
                <a:gd name="T6" fmla="*/ 4 w 20"/>
                <a:gd name="T7" fmla="*/ 6 h 6"/>
                <a:gd name="T8" fmla="*/ 6 w 20"/>
                <a:gd name="T9" fmla="*/ 6 h 6"/>
                <a:gd name="T10" fmla="*/ 8 w 20"/>
                <a:gd name="T11" fmla="*/ 6 h 6"/>
                <a:gd name="T12" fmla="*/ 12 w 20"/>
                <a:gd name="T13" fmla="*/ 6 h 6"/>
                <a:gd name="T14" fmla="*/ 18 w 20"/>
                <a:gd name="T15" fmla="*/ 6 h 6"/>
                <a:gd name="T16" fmla="*/ 20 w 20"/>
                <a:gd name="T17" fmla="*/ 2 h 6"/>
                <a:gd name="T18" fmla="*/ 14 w 20"/>
                <a:gd name="T19" fmla="*/ 0 h 6"/>
                <a:gd name="T20" fmla="*/ 8 w 20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6">
                  <a:moveTo>
                    <a:pt x="8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4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2" y="6"/>
                  </a:lnTo>
                  <a:lnTo>
                    <a:pt x="18" y="6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5854661" y="2704483"/>
              <a:ext cx="5669" cy="10186"/>
            </a:xfrm>
            <a:custGeom>
              <a:avLst/>
              <a:gdLst>
                <a:gd name="T0" fmla="*/ 0 w 4"/>
                <a:gd name="T1" fmla="*/ 2 h 6"/>
                <a:gd name="T2" fmla="*/ 0 w 4"/>
                <a:gd name="T3" fmla="*/ 6 h 6"/>
                <a:gd name="T4" fmla="*/ 4 w 4"/>
                <a:gd name="T5" fmla="*/ 6 h 6"/>
                <a:gd name="T6" fmla="*/ 2 w 4"/>
                <a:gd name="T7" fmla="*/ 0 h 6"/>
                <a:gd name="T8" fmla="*/ 0 w 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lnTo>
                    <a:pt x="0" y="6"/>
                  </a:lnTo>
                  <a:lnTo>
                    <a:pt x="4" y="6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5925523" y="2707878"/>
              <a:ext cx="11339" cy="10186"/>
            </a:xfrm>
            <a:custGeom>
              <a:avLst/>
              <a:gdLst>
                <a:gd name="T0" fmla="*/ 4 w 8"/>
                <a:gd name="T1" fmla="*/ 0 h 6"/>
                <a:gd name="T2" fmla="*/ 0 w 8"/>
                <a:gd name="T3" fmla="*/ 0 h 6"/>
                <a:gd name="T4" fmla="*/ 0 w 8"/>
                <a:gd name="T5" fmla="*/ 2 h 6"/>
                <a:gd name="T6" fmla="*/ 2 w 8"/>
                <a:gd name="T7" fmla="*/ 4 h 6"/>
                <a:gd name="T8" fmla="*/ 4 w 8"/>
                <a:gd name="T9" fmla="*/ 6 h 6"/>
                <a:gd name="T10" fmla="*/ 8 w 8"/>
                <a:gd name="T11" fmla="*/ 6 h 6"/>
                <a:gd name="T12" fmla="*/ 6 w 8"/>
                <a:gd name="T13" fmla="*/ 2 h 6"/>
                <a:gd name="T14" fmla="*/ 4 w 8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6288338" y="2858976"/>
              <a:ext cx="11339" cy="13582"/>
            </a:xfrm>
            <a:custGeom>
              <a:avLst/>
              <a:gdLst>
                <a:gd name="T0" fmla="*/ 2 w 8"/>
                <a:gd name="T1" fmla="*/ 2 h 8"/>
                <a:gd name="T2" fmla="*/ 0 w 8"/>
                <a:gd name="T3" fmla="*/ 6 h 8"/>
                <a:gd name="T4" fmla="*/ 0 w 8"/>
                <a:gd name="T5" fmla="*/ 8 h 8"/>
                <a:gd name="T6" fmla="*/ 8 w 8"/>
                <a:gd name="T7" fmla="*/ 6 h 8"/>
                <a:gd name="T8" fmla="*/ 6 w 8"/>
                <a:gd name="T9" fmla="*/ 0 h 8"/>
                <a:gd name="T10" fmla="*/ 2 w 8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2" y="2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8" y="6"/>
                  </a:lnTo>
                  <a:lnTo>
                    <a:pt x="6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6257159" y="2943864"/>
              <a:ext cx="8504" cy="6791"/>
            </a:xfrm>
            <a:custGeom>
              <a:avLst/>
              <a:gdLst>
                <a:gd name="T0" fmla="*/ 0 w 6"/>
                <a:gd name="T1" fmla="*/ 4 h 4"/>
                <a:gd name="T2" fmla="*/ 4 w 6"/>
                <a:gd name="T3" fmla="*/ 4 h 4"/>
                <a:gd name="T4" fmla="*/ 6 w 6"/>
                <a:gd name="T5" fmla="*/ 0 h 4"/>
                <a:gd name="T6" fmla="*/ 2 w 6"/>
                <a:gd name="T7" fmla="*/ 0 h 4"/>
                <a:gd name="T8" fmla="*/ 0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4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5041159" y="91678"/>
              <a:ext cx="107711" cy="30559"/>
            </a:xfrm>
            <a:custGeom>
              <a:avLst/>
              <a:gdLst>
                <a:gd name="T0" fmla="*/ 6 w 76"/>
                <a:gd name="T1" fmla="*/ 18 h 18"/>
                <a:gd name="T2" fmla="*/ 14 w 76"/>
                <a:gd name="T3" fmla="*/ 18 h 18"/>
                <a:gd name="T4" fmla="*/ 32 w 76"/>
                <a:gd name="T5" fmla="*/ 16 h 18"/>
                <a:gd name="T6" fmla="*/ 48 w 76"/>
                <a:gd name="T7" fmla="*/ 14 h 18"/>
                <a:gd name="T8" fmla="*/ 64 w 76"/>
                <a:gd name="T9" fmla="*/ 14 h 18"/>
                <a:gd name="T10" fmla="*/ 68 w 76"/>
                <a:gd name="T11" fmla="*/ 14 h 18"/>
                <a:gd name="T12" fmla="*/ 72 w 76"/>
                <a:gd name="T13" fmla="*/ 12 h 18"/>
                <a:gd name="T14" fmla="*/ 76 w 76"/>
                <a:gd name="T15" fmla="*/ 12 h 18"/>
                <a:gd name="T16" fmla="*/ 72 w 76"/>
                <a:gd name="T17" fmla="*/ 8 h 18"/>
                <a:gd name="T18" fmla="*/ 64 w 76"/>
                <a:gd name="T19" fmla="*/ 6 h 18"/>
                <a:gd name="T20" fmla="*/ 50 w 76"/>
                <a:gd name="T21" fmla="*/ 4 h 18"/>
                <a:gd name="T22" fmla="*/ 42 w 76"/>
                <a:gd name="T23" fmla="*/ 6 h 18"/>
                <a:gd name="T24" fmla="*/ 36 w 76"/>
                <a:gd name="T25" fmla="*/ 8 h 18"/>
                <a:gd name="T26" fmla="*/ 42 w 76"/>
                <a:gd name="T27" fmla="*/ 4 h 18"/>
                <a:gd name="T28" fmla="*/ 44 w 76"/>
                <a:gd name="T29" fmla="*/ 2 h 18"/>
                <a:gd name="T30" fmla="*/ 46 w 76"/>
                <a:gd name="T31" fmla="*/ 2 h 18"/>
                <a:gd name="T32" fmla="*/ 36 w 76"/>
                <a:gd name="T33" fmla="*/ 0 h 18"/>
                <a:gd name="T34" fmla="*/ 26 w 76"/>
                <a:gd name="T35" fmla="*/ 0 h 18"/>
                <a:gd name="T36" fmla="*/ 0 w 76"/>
                <a:gd name="T37" fmla="*/ 18 h 18"/>
                <a:gd name="T38" fmla="*/ 6 w 76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" h="18">
                  <a:moveTo>
                    <a:pt x="6" y="18"/>
                  </a:moveTo>
                  <a:lnTo>
                    <a:pt x="14" y="18"/>
                  </a:lnTo>
                  <a:lnTo>
                    <a:pt x="32" y="16"/>
                  </a:lnTo>
                  <a:lnTo>
                    <a:pt x="48" y="14"/>
                  </a:lnTo>
                  <a:lnTo>
                    <a:pt x="64" y="14"/>
                  </a:lnTo>
                  <a:lnTo>
                    <a:pt x="68" y="14"/>
                  </a:lnTo>
                  <a:lnTo>
                    <a:pt x="72" y="12"/>
                  </a:lnTo>
                  <a:lnTo>
                    <a:pt x="76" y="12"/>
                  </a:lnTo>
                  <a:lnTo>
                    <a:pt x="72" y="8"/>
                  </a:lnTo>
                  <a:lnTo>
                    <a:pt x="64" y="6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6" y="8"/>
                  </a:lnTo>
                  <a:lnTo>
                    <a:pt x="42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4936282" y="74701"/>
              <a:ext cx="113379" cy="30559"/>
            </a:xfrm>
            <a:custGeom>
              <a:avLst/>
              <a:gdLst>
                <a:gd name="T0" fmla="*/ 34 w 80"/>
                <a:gd name="T1" fmla="*/ 0 h 18"/>
                <a:gd name="T2" fmla="*/ 20 w 80"/>
                <a:gd name="T3" fmla="*/ 2 h 18"/>
                <a:gd name="T4" fmla="*/ 10 w 80"/>
                <a:gd name="T5" fmla="*/ 2 h 18"/>
                <a:gd name="T6" fmla="*/ 4 w 80"/>
                <a:gd name="T7" fmla="*/ 4 h 18"/>
                <a:gd name="T8" fmla="*/ 0 w 80"/>
                <a:gd name="T9" fmla="*/ 8 h 18"/>
                <a:gd name="T10" fmla="*/ 6 w 80"/>
                <a:gd name="T11" fmla="*/ 10 h 18"/>
                <a:gd name="T12" fmla="*/ 12 w 80"/>
                <a:gd name="T13" fmla="*/ 14 h 18"/>
                <a:gd name="T14" fmla="*/ 18 w 80"/>
                <a:gd name="T15" fmla="*/ 14 h 18"/>
                <a:gd name="T16" fmla="*/ 26 w 80"/>
                <a:gd name="T17" fmla="*/ 14 h 18"/>
                <a:gd name="T18" fmla="*/ 36 w 80"/>
                <a:gd name="T19" fmla="*/ 16 h 18"/>
                <a:gd name="T20" fmla="*/ 42 w 80"/>
                <a:gd name="T21" fmla="*/ 16 h 18"/>
                <a:gd name="T22" fmla="*/ 52 w 80"/>
                <a:gd name="T23" fmla="*/ 18 h 18"/>
                <a:gd name="T24" fmla="*/ 72 w 80"/>
                <a:gd name="T25" fmla="*/ 18 h 18"/>
                <a:gd name="T26" fmla="*/ 78 w 80"/>
                <a:gd name="T27" fmla="*/ 16 h 18"/>
                <a:gd name="T28" fmla="*/ 78 w 80"/>
                <a:gd name="T29" fmla="*/ 14 h 18"/>
                <a:gd name="T30" fmla="*/ 76 w 80"/>
                <a:gd name="T31" fmla="*/ 10 h 18"/>
                <a:gd name="T32" fmla="*/ 80 w 80"/>
                <a:gd name="T33" fmla="*/ 6 h 18"/>
                <a:gd name="T34" fmla="*/ 72 w 80"/>
                <a:gd name="T35" fmla="*/ 2 h 18"/>
                <a:gd name="T36" fmla="*/ 68 w 80"/>
                <a:gd name="T37" fmla="*/ 2 h 18"/>
                <a:gd name="T38" fmla="*/ 56 w 80"/>
                <a:gd name="T39" fmla="*/ 2 h 18"/>
                <a:gd name="T40" fmla="*/ 50 w 80"/>
                <a:gd name="T41" fmla="*/ 0 h 18"/>
                <a:gd name="T42" fmla="*/ 34 w 80"/>
                <a:gd name="T4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8">
                  <a:moveTo>
                    <a:pt x="34" y="0"/>
                  </a:moveTo>
                  <a:lnTo>
                    <a:pt x="20" y="2"/>
                  </a:lnTo>
                  <a:lnTo>
                    <a:pt x="10" y="2"/>
                  </a:lnTo>
                  <a:lnTo>
                    <a:pt x="4" y="4"/>
                  </a:lnTo>
                  <a:lnTo>
                    <a:pt x="0" y="8"/>
                  </a:lnTo>
                  <a:lnTo>
                    <a:pt x="6" y="10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6" y="14"/>
                  </a:lnTo>
                  <a:lnTo>
                    <a:pt x="36" y="16"/>
                  </a:lnTo>
                  <a:lnTo>
                    <a:pt x="42" y="16"/>
                  </a:lnTo>
                  <a:lnTo>
                    <a:pt x="52" y="18"/>
                  </a:lnTo>
                  <a:lnTo>
                    <a:pt x="72" y="18"/>
                  </a:lnTo>
                  <a:lnTo>
                    <a:pt x="78" y="16"/>
                  </a:lnTo>
                  <a:lnTo>
                    <a:pt x="78" y="14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72" y="2"/>
                  </a:lnTo>
                  <a:lnTo>
                    <a:pt x="68" y="2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4890930" y="47538"/>
              <a:ext cx="119048" cy="30559"/>
            </a:xfrm>
            <a:custGeom>
              <a:avLst/>
              <a:gdLst>
                <a:gd name="T0" fmla="*/ 12 w 84"/>
                <a:gd name="T1" fmla="*/ 12 h 18"/>
                <a:gd name="T2" fmla="*/ 0 w 84"/>
                <a:gd name="T3" fmla="*/ 14 h 18"/>
                <a:gd name="T4" fmla="*/ 8 w 84"/>
                <a:gd name="T5" fmla="*/ 16 h 18"/>
                <a:gd name="T6" fmla="*/ 16 w 84"/>
                <a:gd name="T7" fmla="*/ 16 h 18"/>
                <a:gd name="T8" fmla="*/ 32 w 84"/>
                <a:gd name="T9" fmla="*/ 18 h 18"/>
                <a:gd name="T10" fmla="*/ 66 w 84"/>
                <a:gd name="T11" fmla="*/ 14 h 18"/>
                <a:gd name="T12" fmla="*/ 78 w 84"/>
                <a:gd name="T13" fmla="*/ 14 h 18"/>
                <a:gd name="T14" fmla="*/ 74 w 84"/>
                <a:gd name="T15" fmla="*/ 12 h 18"/>
                <a:gd name="T16" fmla="*/ 74 w 84"/>
                <a:gd name="T17" fmla="*/ 10 h 18"/>
                <a:gd name="T18" fmla="*/ 76 w 84"/>
                <a:gd name="T19" fmla="*/ 8 h 18"/>
                <a:gd name="T20" fmla="*/ 80 w 84"/>
                <a:gd name="T21" fmla="*/ 8 h 18"/>
                <a:gd name="T22" fmla="*/ 84 w 84"/>
                <a:gd name="T23" fmla="*/ 8 h 18"/>
                <a:gd name="T24" fmla="*/ 84 w 84"/>
                <a:gd name="T25" fmla="*/ 8 h 18"/>
                <a:gd name="T26" fmla="*/ 78 w 84"/>
                <a:gd name="T27" fmla="*/ 6 h 18"/>
                <a:gd name="T28" fmla="*/ 72 w 84"/>
                <a:gd name="T29" fmla="*/ 6 h 18"/>
                <a:gd name="T30" fmla="*/ 66 w 84"/>
                <a:gd name="T31" fmla="*/ 4 h 18"/>
                <a:gd name="T32" fmla="*/ 60 w 84"/>
                <a:gd name="T33" fmla="*/ 2 h 18"/>
                <a:gd name="T34" fmla="*/ 54 w 84"/>
                <a:gd name="T35" fmla="*/ 0 h 18"/>
                <a:gd name="T36" fmla="*/ 54 w 84"/>
                <a:gd name="T37" fmla="*/ 2 h 18"/>
                <a:gd name="T38" fmla="*/ 28 w 84"/>
                <a:gd name="T39" fmla="*/ 4 h 18"/>
                <a:gd name="T40" fmla="*/ 16 w 84"/>
                <a:gd name="T41" fmla="*/ 6 h 18"/>
                <a:gd name="T42" fmla="*/ 14 w 84"/>
                <a:gd name="T43" fmla="*/ 8 h 18"/>
                <a:gd name="T44" fmla="*/ 16 w 84"/>
                <a:gd name="T45" fmla="*/ 8 h 18"/>
                <a:gd name="T46" fmla="*/ 24 w 84"/>
                <a:gd name="T47" fmla="*/ 8 h 18"/>
                <a:gd name="T48" fmla="*/ 18 w 84"/>
                <a:gd name="T49" fmla="*/ 12 h 18"/>
                <a:gd name="T50" fmla="*/ 12 w 84"/>
                <a:gd name="T5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" h="18">
                  <a:moveTo>
                    <a:pt x="12" y="12"/>
                  </a:moveTo>
                  <a:lnTo>
                    <a:pt x="0" y="14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32" y="18"/>
                  </a:lnTo>
                  <a:lnTo>
                    <a:pt x="66" y="14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4" y="10"/>
                  </a:lnTo>
                  <a:lnTo>
                    <a:pt x="76" y="8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78" y="6"/>
                  </a:lnTo>
                  <a:lnTo>
                    <a:pt x="72" y="6"/>
                  </a:lnTo>
                  <a:lnTo>
                    <a:pt x="66" y="4"/>
                  </a:lnTo>
                  <a:lnTo>
                    <a:pt x="60" y="2"/>
                  </a:lnTo>
                  <a:lnTo>
                    <a:pt x="54" y="0"/>
                  </a:lnTo>
                  <a:lnTo>
                    <a:pt x="54" y="2"/>
                  </a:lnTo>
                  <a:lnTo>
                    <a:pt x="28" y="4"/>
                  </a:lnTo>
                  <a:lnTo>
                    <a:pt x="16" y="6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5812143" y="641742"/>
              <a:ext cx="51021" cy="183355"/>
            </a:xfrm>
            <a:custGeom>
              <a:avLst/>
              <a:gdLst>
                <a:gd name="T0" fmla="*/ 2 w 36"/>
                <a:gd name="T1" fmla="*/ 24 h 108"/>
                <a:gd name="T2" fmla="*/ 2 w 36"/>
                <a:gd name="T3" fmla="*/ 28 h 108"/>
                <a:gd name="T4" fmla="*/ 0 w 36"/>
                <a:gd name="T5" fmla="*/ 32 h 108"/>
                <a:gd name="T6" fmla="*/ 2 w 36"/>
                <a:gd name="T7" fmla="*/ 34 h 108"/>
                <a:gd name="T8" fmla="*/ 4 w 36"/>
                <a:gd name="T9" fmla="*/ 38 h 108"/>
                <a:gd name="T10" fmla="*/ 8 w 36"/>
                <a:gd name="T11" fmla="*/ 40 h 108"/>
                <a:gd name="T12" fmla="*/ 8 w 36"/>
                <a:gd name="T13" fmla="*/ 46 h 108"/>
                <a:gd name="T14" fmla="*/ 8 w 36"/>
                <a:gd name="T15" fmla="*/ 54 h 108"/>
                <a:gd name="T16" fmla="*/ 8 w 36"/>
                <a:gd name="T17" fmla="*/ 62 h 108"/>
                <a:gd name="T18" fmla="*/ 4 w 36"/>
                <a:gd name="T19" fmla="*/ 72 h 108"/>
                <a:gd name="T20" fmla="*/ 4 w 36"/>
                <a:gd name="T21" fmla="*/ 72 h 108"/>
                <a:gd name="T22" fmla="*/ 6 w 36"/>
                <a:gd name="T23" fmla="*/ 76 h 108"/>
                <a:gd name="T24" fmla="*/ 8 w 36"/>
                <a:gd name="T25" fmla="*/ 82 h 108"/>
                <a:gd name="T26" fmla="*/ 6 w 36"/>
                <a:gd name="T27" fmla="*/ 86 h 108"/>
                <a:gd name="T28" fmla="*/ 4 w 36"/>
                <a:gd name="T29" fmla="*/ 94 h 108"/>
                <a:gd name="T30" fmla="*/ 2 w 36"/>
                <a:gd name="T31" fmla="*/ 102 h 108"/>
                <a:gd name="T32" fmla="*/ 4 w 36"/>
                <a:gd name="T33" fmla="*/ 108 h 108"/>
                <a:gd name="T34" fmla="*/ 8 w 36"/>
                <a:gd name="T35" fmla="*/ 108 h 108"/>
                <a:gd name="T36" fmla="*/ 8 w 36"/>
                <a:gd name="T37" fmla="*/ 106 h 108"/>
                <a:gd name="T38" fmla="*/ 12 w 36"/>
                <a:gd name="T39" fmla="*/ 100 h 108"/>
                <a:gd name="T40" fmla="*/ 18 w 36"/>
                <a:gd name="T41" fmla="*/ 100 h 108"/>
                <a:gd name="T42" fmla="*/ 24 w 36"/>
                <a:gd name="T43" fmla="*/ 102 h 108"/>
                <a:gd name="T44" fmla="*/ 24 w 36"/>
                <a:gd name="T45" fmla="*/ 106 h 108"/>
                <a:gd name="T46" fmla="*/ 26 w 36"/>
                <a:gd name="T47" fmla="*/ 104 h 108"/>
                <a:gd name="T48" fmla="*/ 26 w 36"/>
                <a:gd name="T49" fmla="*/ 102 h 108"/>
                <a:gd name="T50" fmla="*/ 20 w 36"/>
                <a:gd name="T51" fmla="*/ 96 h 108"/>
                <a:gd name="T52" fmla="*/ 14 w 36"/>
                <a:gd name="T53" fmla="*/ 90 h 108"/>
                <a:gd name="T54" fmla="*/ 12 w 36"/>
                <a:gd name="T55" fmla="*/ 84 h 108"/>
                <a:gd name="T56" fmla="*/ 14 w 36"/>
                <a:gd name="T57" fmla="*/ 78 h 108"/>
                <a:gd name="T58" fmla="*/ 18 w 36"/>
                <a:gd name="T59" fmla="*/ 70 h 108"/>
                <a:gd name="T60" fmla="*/ 22 w 36"/>
                <a:gd name="T61" fmla="*/ 64 h 108"/>
                <a:gd name="T62" fmla="*/ 28 w 36"/>
                <a:gd name="T63" fmla="*/ 66 h 108"/>
                <a:gd name="T64" fmla="*/ 36 w 36"/>
                <a:gd name="T65" fmla="*/ 68 h 108"/>
                <a:gd name="T66" fmla="*/ 26 w 36"/>
                <a:gd name="T67" fmla="*/ 46 h 108"/>
                <a:gd name="T68" fmla="*/ 22 w 36"/>
                <a:gd name="T69" fmla="*/ 36 h 108"/>
                <a:gd name="T70" fmla="*/ 20 w 36"/>
                <a:gd name="T71" fmla="*/ 32 h 108"/>
                <a:gd name="T72" fmla="*/ 20 w 36"/>
                <a:gd name="T73" fmla="*/ 26 h 108"/>
                <a:gd name="T74" fmla="*/ 22 w 36"/>
                <a:gd name="T75" fmla="*/ 18 h 108"/>
                <a:gd name="T76" fmla="*/ 18 w 36"/>
                <a:gd name="T77" fmla="*/ 8 h 108"/>
                <a:gd name="T78" fmla="*/ 18 w 36"/>
                <a:gd name="T79" fmla="*/ 4 h 108"/>
                <a:gd name="T80" fmla="*/ 18 w 36"/>
                <a:gd name="T81" fmla="*/ 2 h 108"/>
                <a:gd name="T82" fmla="*/ 14 w 36"/>
                <a:gd name="T83" fmla="*/ 0 h 108"/>
                <a:gd name="T84" fmla="*/ 12 w 36"/>
                <a:gd name="T85" fmla="*/ 2 h 108"/>
                <a:gd name="T86" fmla="*/ 10 w 36"/>
                <a:gd name="T87" fmla="*/ 2 h 108"/>
                <a:gd name="T88" fmla="*/ 12 w 36"/>
                <a:gd name="T89" fmla="*/ 4 h 108"/>
                <a:gd name="T90" fmla="*/ 16 w 36"/>
                <a:gd name="T91" fmla="*/ 8 h 108"/>
                <a:gd name="T92" fmla="*/ 12 w 36"/>
                <a:gd name="T93" fmla="*/ 12 h 108"/>
                <a:gd name="T94" fmla="*/ 8 w 36"/>
                <a:gd name="T95" fmla="*/ 10 h 108"/>
                <a:gd name="T96" fmla="*/ 2 w 36"/>
                <a:gd name="T97" fmla="*/ 14 h 108"/>
                <a:gd name="T98" fmla="*/ 4 w 36"/>
                <a:gd name="T99" fmla="*/ 16 h 108"/>
                <a:gd name="T100" fmla="*/ 4 w 36"/>
                <a:gd name="T101" fmla="*/ 20 h 108"/>
                <a:gd name="T102" fmla="*/ 2 w 36"/>
                <a:gd name="T103" fmla="*/ 2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" h="108">
                  <a:moveTo>
                    <a:pt x="2" y="24"/>
                  </a:moveTo>
                  <a:lnTo>
                    <a:pt x="2" y="28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0"/>
                  </a:lnTo>
                  <a:lnTo>
                    <a:pt x="8" y="46"/>
                  </a:lnTo>
                  <a:lnTo>
                    <a:pt x="8" y="54"/>
                  </a:lnTo>
                  <a:lnTo>
                    <a:pt x="8" y="6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4"/>
                  </a:lnTo>
                  <a:lnTo>
                    <a:pt x="2" y="102"/>
                  </a:lnTo>
                  <a:lnTo>
                    <a:pt x="4" y="108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12" y="100"/>
                  </a:lnTo>
                  <a:lnTo>
                    <a:pt x="18" y="100"/>
                  </a:lnTo>
                  <a:lnTo>
                    <a:pt x="24" y="102"/>
                  </a:lnTo>
                  <a:lnTo>
                    <a:pt x="24" y="106"/>
                  </a:lnTo>
                  <a:lnTo>
                    <a:pt x="26" y="104"/>
                  </a:lnTo>
                  <a:lnTo>
                    <a:pt x="26" y="102"/>
                  </a:lnTo>
                  <a:lnTo>
                    <a:pt x="20" y="96"/>
                  </a:lnTo>
                  <a:lnTo>
                    <a:pt x="14" y="90"/>
                  </a:lnTo>
                  <a:lnTo>
                    <a:pt x="12" y="84"/>
                  </a:lnTo>
                  <a:lnTo>
                    <a:pt x="14" y="78"/>
                  </a:lnTo>
                  <a:lnTo>
                    <a:pt x="18" y="70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8"/>
                  </a:lnTo>
                  <a:lnTo>
                    <a:pt x="26" y="46"/>
                  </a:lnTo>
                  <a:lnTo>
                    <a:pt x="22" y="36"/>
                  </a:lnTo>
                  <a:lnTo>
                    <a:pt x="20" y="32"/>
                  </a:lnTo>
                  <a:lnTo>
                    <a:pt x="20" y="26"/>
                  </a:lnTo>
                  <a:lnTo>
                    <a:pt x="22" y="18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8" y="10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5778128" y="835284"/>
              <a:ext cx="104877" cy="89980"/>
            </a:xfrm>
            <a:custGeom>
              <a:avLst/>
              <a:gdLst>
                <a:gd name="T0" fmla="*/ 14 w 74"/>
                <a:gd name="T1" fmla="*/ 29 h 53"/>
                <a:gd name="T2" fmla="*/ 10 w 74"/>
                <a:gd name="T3" fmla="*/ 31 h 53"/>
                <a:gd name="T4" fmla="*/ 2 w 74"/>
                <a:gd name="T5" fmla="*/ 37 h 53"/>
                <a:gd name="T6" fmla="*/ 0 w 74"/>
                <a:gd name="T7" fmla="*/ 41 h 53"/>
                <a:gd name="T8" fmla="*/ 2 w 74"/>
                <a:gd name="T9" fmla="*/ 43 h 53"/>
                <a:gd name="T10" fmla="*/ 6 w 74"/>
                <a:gd name="T11" fmla="*/ 45 h 53"/>
                <a:gd name="T12" fmla="*/ 2 w 74"/>
                <a:gd name="T13" fmla="*/ 51 h 53"/>
                <a:gd name="T14" fmla="*/ 6 w 74"/>
                <a:gd name="T15" fmla="*/ 53 h 53"/>
                <a:gd name="T16" fmla="*/ 16 w 74"/>
                <a:gd name="T17" fmla="*/ 49 h 53"/>
                <a:gd name="T18" fmla="*/ 18 w 74"/>
                <a:gd name="T19" fmla="*/ 49 h 53"/>
                <a:gd name="T20" fmla="*/ 18 w 74"/>
                <a:gd name="T21" fmla="*/ 47 h 53"/>
                <a:gd name="T22" fmla="*/ 14 w 74"/>
                <a:gd name="T23" fmla="*/ 43 h 53"/>
                <a:gd name="T24" fmla="*/ 12 w 74"/>
                <a:gd name="T25" fmla="*/ 43 h 53"/>
                <a:gd name="T26" fmla="*/ 8 w 74"/>
                <a:gd name="T27" fmla="*/ 39 h 53"/>
                <a:gd name="T28" fmla="*/ 12 w 74"/>
                <a:gd name="T29" fmla="*/ 37 h 53"/>
                <a:gd name="T30" fmla="*/ 14 w 74"/>
                <a:gd name="T31" fmla="*/ 39 h 53"/>
                <a:gd name="T32" fmla="*/ 18 w 74"/>
                <a:gd name="T33" fmla="*/ 39 h 53"/>
                <a:gd name="T34" fmla="*/ 24 w 74"/>
                <a:gd name="T35" fmla="*/ 37 h 53"/>
                <a:gd name="T36" fmla="*/ 28 w 74"/>
                <a:gd name="T37" fmla="*/ 39 h 53"/>
                <a:gd name="T38" fmla="*/ 34 w 74"/>
                <a:gd name="T39" fmla="*/ 41 h 53"/>
                <a:gd name="T40" fmla="*/ 44 w 74"/>
                <a:gd name="T41" fmla="*/ 45 h 53"/>
                <a:gd name="T42" fmla="*/ 50 w 74"/>
                <a:gd name="T43" fmla="*/ 37 h 53"/>
                <a:gd name="T44" fmla="*/ 60 w 74"/>
                <a:gd name="T45" fmla="*/ 33 h 53"/>
                <a:gd name="T46" fmla="*/ 62 w 74"/>
                <a:gd name="T47" fmla="*/ 33 h 53"/>
                <a:gd name="T48" fmla="*/ 68 w 74"/>
                <a:gd name="T49" fmla="*/ 33 h 53"/>
                <a:gd name="T50" fmla="*/ 74 w 74"/>
                <a:gd name="T51" fmla="*/ 31 h 53"/>
                <a:gd name="T52" fmla="*/ 74 w 74"/>
                <a:gd name="T53" fmla="*/ 29 h 53"/>
                <a:gd name="T54" fmla="*/ 70 w 74"/>
                <a:gd name="T55" fmla="*/ 27 h 53"/>
                <a:gd name="T56" fmla="*/ 70 w 74"/>
                <a:gd name="T57" fmla="*/ 23 h 53"/>
                <a:gd name="T58" fmla="*/ 66 w 74"/>
                <a:gd name="T59" fmla="*/ 21 h 53"/>
                <a:gd name="T60" fmla="*/ 60 w 74"/>
                <a:gd name="T61" fmla="*/ 19 h 53"/>
                <a:gd name="T62" fmla="*/ 52 w 74"/>
                <a:gd name="T63" fmla="*/ 17 h 53"/>
                <a:gd name="T64" fmla="*/ 42 w 74"/>
                <a:gd name="T65" fmla="*/ 13 h 53"/>
                <a:gd name="T66" fmla="*/ 28 w 74"/>
                <a:gd name="T67" fmla="*/ 0 h 53"/>
                <a:gd name="T68" fmla="*/ 24 w 74"/>
                <a:gd name="T69" fmla="*/ 3 h 53"/>
                <a:gd name="T70" fmla="*/ 26 w 74"/>
                <a:gd name="T71" fmla="*/ 7 h 53"/>
                <a:gd name="T72" fmla="*/ 26 w 74"/>
                <a:gd name="T73" fmla="*/ 13 h 53"/>
                <a:gd name="T74" fmla="*/ 24 w 74"/>
                <a:gd name="T75" fmla="*/ 21 h 53"/>
                <a:gd name="T76" fmla="*/ 18 w 74"/>
                <a:gd name="T77" fmla="*/ 31 h 53"/>
                <a:gd name="T78" fmla="*/ 14 w 74"/>
                <a:gd name="T79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53">
                  <a:moveTo>
                    <a:pt x="14" y="29"/>
                  </a:moveTo>
                  <a:lnTo>
                    <a:pt x="10" y="31"/>
                  </a:lnTo>
                  <a:lnTo>
                    <a:pt x="2" y="37"/>
                  </a:lnTo>
                  <a:lnTo>
                    <a:pt x="0" y="41"/>
                  </a:lnTo>
                  <a:lnTo>
                    <a:pt x="2" y="43"/>
                  </a:lnTo>
                  <a:lnTo>
                    <a:pt x="6" y="45"/>
                  </a:lnTo>
                  <a:lnTo>
                    <a:pt x="2" y="51"/>
                  </a:lnTo>
                  <a:lnTo>
                    <a:pt x="6" y="53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4" y="43"/>
                  </a:lnTo>
                  <a:lnTo>
                    <a:pt x="12" y="43"/>
                  </a:lnTo>
                  <a:lnTo>
                    <a:pt x="8" y="39"/>
                  </a:lnTo>
                  <a:lnTo>
                    <a:pt x="12" y="37"/>
                  </a:lnTo>
                  <a:lnTo>
                    <a:pt x="14" y="39"/>
                  </a:lnTo>
                  <a:lnTo>
                    <a:pt x="18" y="39"/>
                  </a:lnTo>
                  <a:lnTo>
                    <a:pt x="24" y="37"/>
                  </a:lnTo>
                  <a:lnTo>
                    <a:pt x="28" y="39"/>
                  </a:lnTo>
                  <a:lnTo>
                    <a:pt x="34" y="41"/>
                  </a:lnTo>
                  <a:lnTo>
                    <a:pt x="44" y="45"/>
                  </a:lnTo>
                  <a:lnTo>
                    <a:pt x="50" y="37"/>
                  </a:lnTo>
                  <a:lnTo>
                    <a:pt x="60" y="33"/>
                  </a:lnTo>
                  <a:lnTo>
                    <a:pt x="62" y="33"/>
                  </a:lnTo>
                  <a:lnTo>
                    <a:pt x="68" y="33"/>
                  </a:lnTo>
                  <a:lnTo>
                    <a:pt x="74" y="31"/>
                  </a:lnTo>
                  <a:lnTo>
                    <a:pt x="74" y="29"/>
                  </a:lnTo>
                  <a:lnTo>
                    <a:pt x="70" y="27"/>
                  </a:lnTo>
                  <a:lnTo>
                    <a:pt x="70" y="23"/>
                  </a:lnTo>
                  <a:lnTo>
                    <a:pt x="66" y="21"/>
                  </a:lnTo>
                  <a:lnTo>
                    <a:pt x="60" y="19"/>
                  </a:lnTo>
                  <a:lnTo>
                    <a:pt x="52" y="17"/>
                  </a:lnTo>
                  <a:lnTo>
                    <a:pt x="42" y="13"/>
                  </a:lnTo>
                  <a:lnTo>
                    <a:pt x="28" y="0"/>
                  </a:lnTo>
                  <a:lnTo>
                    <a:pt x="24" y="3"/>
                  </a:lnTo>
                  <a:lnTo>
                    <a:pt x="26" y="7"/>
                  </a:lnTo>
                  <a:lnTo>
                    <a:pt x="26" y="13"/>
                  </a:lnTo>
                  <a:lnTo>
                    <a:pt x="24" y="21"/>
                  </a:lnTo>
                  <a:lnTo>
                    <a:pt x="18" y="31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723116" y="1033917"/>
              <a:ext cx="8504" cy="13582"/>
            </a:xfrm>
            <a:custGeom>
              <a:avLst/>
              <a:gdLst>
                <a:gd name="T0" fmla="*/ 2 w 6"/>
                <a:gd name="T1" fmla="*/ 2 h 8"/>
                <a:gd name="T2" fmla="*/ 0 w 6"/>
                <a:gd name="T3" fmla="*/ 8 h 8"/>
                <a:gd name="T4" fmla="*/ 6 w 6"/>
                <a:gd name="T5" fmla="*/ 4 h 8"/>
                <a:gd name="T6" fmla="*/ 6 w 6"/>
                <a:gd name="T7" fmla="*/ 0 h 8"/>
                <a:gd name="T8" fmla="*/ 6 w 6"/>
                <a:gd name="T9" fmla="*/ 0 h 8"/>
                <a:gd name="T10" fmla="*/ 2 w 6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2" y="2"/>
                  </a:moveTo>
                  <a:lnTo>
                    <a:pt x="0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808151" y="1057686"/>
              <a:ext cx="31179" cy="16978"/>
            </a:xfrm>
            <a:custGeom>
              <a:avLst/>
              <a:gdLst>
                <a:gd name="T0" fmla="*/ 20 w 22"/>
                <a:gd name="T1" fmla="*/ 0 h 10"/>
                <a:gd name="T2" fmla="*/ 16 w 22"/>
                <a:gd name="T3" fmla="*/ 0 h 10"/>
                <a:gd name="T4" fmla="*/ 12 w 22"/>
                <a:gd name="T5" fmla="*/ 0 h 10"/>
                <a:gd name="T6" fmla="*/ 8 w 22"/>
                <a:gd name="T7" fmla="*/ 0 h 10"/>
                <a:gd name="T8" fmla="*/ 6 w 22"/>
                <a:gd name="T9" fmla="*/ 2 h 10"/>
                <a:gd name="T10" fmla="*/ 4 w 22"/>
                <a:gd name="T11" fmla="*/ 2 h 10"/>
                <a:gd name="T12" fmla="*/ 0 w 22"/>
                <a:gd name="T13" fmla="*/ 4 h 10"/>
                <a:gd name="T14" fmla="*/ 0 w 22"/>
                <a:gd name="T15" fmla="*/ 8 h 10"/>
                <a:gd name="T16" fmla="*/ 6 w 22"/>
                <a:gd name="T17" fmla="*/ 10 h 10"/>
                <a:gd name="T18" fmla="*/ 8 w 22"/>
                <a:gd name="T19" fmla="*/ 10 h 10"/>
                <a:gd name="T20" fmla="*/ 10 w 22"/>
                <a:gd name="T21" fmla="*/ 8 h 10"/>
                <a:gd name="T22" fmla="*/ 12 w 22"/>
                <a:gd name="T23" fmla="*/ 8 h 10"/>
                <a:gd name="T24" fmla="*/ 14 w 22"/>
                <a:gd name="T25" fmla="*/ 8 h 10"/>
                <a:gd name="T26" fmla="*/ 16 w 22"/>
                <a:gd name="T27" fmla="*/ 8 h 10"/>
                <a:gd name="T28" fmla="*/ 18 w 22"/>
                <a:gd name="T29" fmla="*/ 6 h 10"/>
                <a:gd name="T30" fmla="*/ 22 w 22"/>
                <a:gd name="T31" fmla="*/ 6 h 10"/>
                <a:gd name="T32" fmla="*/ 20 w 22"/>
                <a:gd name="T33" fmla="*/ 2 h 10"/>
                <a:gd name="T34" fmla="*/ 20 w 22"/>
                <a:gd name="T3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10">
                  <a:moveTo>
                    <a:pt x="20" y="0"/>
                  </a:move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2" y="6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5616562" y="921867"/>
              <a:ext cx="204084" cy="173168"/>
            </a:xfrm>
            <a:custGeom>
              <a:avLst/>
              <a:gdLst>
                <a:gd name="T0" fmla="*/ 56 w 144"/>
                <a:gd name="T1" fmla="*/ 80 h 102"/>
                <a:gd name="T2" fmla="*/ 52 w 144"/>
                <a:gd name="T3" fmla="*/ 76 h 102"/>
                <a:gd name="T4" fmla="*/ 38 w 144"/>
                <a:gd name="T5" fmla="*/ 78 h 102"/>
                <a:gd name="T6" fmla="*/ 28 w 144"/>
                <a:gd name="T7" fmla="*/ 78 h 102"/>
                <a:gd name="T8" fmla="*/ 6 w 144"/>
                <a:gd name="T9" fmla="*/ 92 h 102"/>
                <a:gd name="T10" fmla="*/ 0 w 144"/>
                <a:gd name="T11" fmla="*/ 96 h 102"/>
                <a:gd name="T12" fmla="*/ 10 w 144"/>
                <a:gd name="T13" fmla="*/ 98 h 102"/>
                <a:gd name="T14" fmla="*/ 12 w 144"/>
                <a:gd name="T15" fmla="*/ 98 h 102"/>
                <a:gd name="T16" fmla="*/ 16 w 144"/>
                <a:gd name="T17" fmla="*/ 98 h 102"/>
                <a:gd name="T18" fmla="*/ 20 w 144"/>
                <a:gd name="T19" fmla="*/ 94 h 102"/>
                <a:gd name="T20" fmla="*/ 28 w 144"/>
                <a:gd name="T21" fmla="*/ 94 h 102"/>
                <a:gd name="T22" fmla="*/ 38 w 144"/>
                <a:gd name="T23" fmla="*/ 92 h 102"/>
                <a:gd name="T24" fmla="*/ 44 w 144"/>
                <a:gd name="T25" fmla="*/ 88 h 102"/>
                <a:gd name="T26" fmla="*/ 54 w 144"/>
                <a:gd name="T27" fmla="*/ 88 h 102"/>
                <a:gd name="T28" fmla="*/ 56 w 144"/>
                <a:gd name="T29" fmla="*/ 94 h 102"/>
                <a:gd name="T30" fmla="*/ 66 w 144"/>
                <a:gd name="T31" fmla="*/ 102 h 102"/>
                <a:gd name="T32" fmla="*/ 78 w 144"/>
                <a:gd name="T33" fmla="*/ 94 h 102"/>
                <a:gd name="T34" fmla="*/ 74 w 144"/>
                <a:gd name="T35" fmla="*/ 90 h 102"/>
                <a:gd name="T36" fmla="*/ 74 w 144"/>
                <a:gd name="T37" fmla="*/ 84 h 102"/>
                <a:gd name="T38" fmla="*/ 76 w 144"/>
                <a:gd name="T39" fmla="*/ 86 h 102"/>
                <a:gd name="T40" fmla="*/ 90 w 144"/>
                <a:gd name="T41" fmla="*/ 90 h 102"/>
                <a:gd name="T42" fmla="*/ 96 w 144"/>
                <a:gd name="T43" fmla="*/ 88 h 102"/>
                <a:gd name="T44" fmla="*/ 104 w 144"/>
                <a:gd name="T45" fmla="*/ 84 h 102"/>
                <a:gd name="T46" fmla="*/ 102 w 144"/>
                <a:gd name="T47" fmla="*/ 88 h 102"/>
                <a:gd name="T48" fmla="*/ 106 w 144"/>
                <a:gd name="T49" fmla="*/ 86 h 102"/>
                <a:gd name="T50" fmla="*/ 114 w 144"/>
                <a:gd name="T51" fmla="*/ 76 h 102"/>
                <a:gd name="T52" fmla="*/ 116 w 144"/>
                <a:gd name="T53" fmla="*/ 80 h 102"/>
                <a:gd name="T54" fmla="*/ 118 w 144"/>
                <a:gd name="T55" fmla="*/ 86 h 102"/>
                <a:gd name="T56" fmla="*/ 124 w 144"/>
                <a:gd name="T57" fmla="*/ 78 h 102"/>
                <a:gd name="T58" fmla="*/ 128 w 144"/>
                <a:gd name="T59" fmla="*/ 74 h 102"/>
                <a:gd name="T60" fmla="*/ 126 w 144"/>
                <a:gd name="T61" fmla="*/ 64 h 102"/>
                <a:gd name="T62" fmla="*/ 130 w 144"/>
                <a:gd name="T63" fmla="*/ 60 h 102"/>
                <a:gd name="T64" fmla="*/ 130 w 144"/>
                <a:gd name="T65" fmla="*/ 50 h 102"/>
                <a:gd name="T66" fmla="*/ 130 w 144"/>
                <a:gd name="T67" fmla="*/ 42 h 102"/>
                <a:gd name="T68" fmla="*/ 134 w 144"/>
                <a:gd name="T69" fmla="*/ 40 h 102"/>
                <a:gd name="T70" fmla="*/ 140 w 144"/>
                <a:gd name="T71" fmla="*/ 34 h 102"/>
                <a:gd name="T72" fmla="*/ 144 w 144"/>
                <a:gd name="T73" fmla="*/ 26 h 102"/>
                <a:gd name="T74" fmla="*/ 136 w 144"/>
                <a:gd name="T75" fmla="*/ 6 h 102"/>
                <a:gd name="T76" fmla="*/ 130 w 144"/>
                <a:gd name="T77" fmla="*/ 0 h 102"/>
                <a:gd name="T78" fmla="*/ 130 w 144"/>
                <a:gd name="T79" fmla="*/ 4 h 102"/>
                <a:gd name="T80" fmla="*/ 132 w 144"/>
                <a:gd name="T81" fmla="*/ 8 h 102"/>
                <a:gd name="T82" fmla="*/ 124 w 144"/>
                <a:gd name="T83" fmla="*/ 4 h 102"/>
                <a:gd name="T84" fmla="*/ 120 w 144"/>
                <a:gd name="T85" fmla="*/ 8 h 102"/>
                <a:gd name="T86" fmla="*/ 116 w 144"/>
                <a:gd name="T87" fmla="*/ 20 h 102"/>
                <a:gd name="T88" fmla="*/ 116 w 144"/>
                <a:gd name="T89" fmla="*/ 34 h 102"/>
                <a:gd name="T90" fmla="*/ 106 w 144"/>
                <a:gd name="T91" fmla="*/ 46 h 102"/>
                <a:gd name="T92" fmla="*/ 92 w 144"/>
                <a:gd name="T93" fmla="*/ 58 h 102"/>
                <a:gd name="T94" fmla="*/ 78 w 144"/>
                <a:gd name="T95" fmla="*/ 60 h 102"/>
                <a:gd name="T96" fmla="*/ 80 w 144"/>
                <a:gd name="T97" fmla="*/ 56 h 102"/>
                <a:gd name="T98" fmla="*/ 80 w 144"/>
                <a:gd name="T99" fmla="*/ 54 h 102"/>
                <a:gd name="T100" fmla="*/ 76 w 144"/>
                <a:gd name="T101" fmla="*/ 58 h 102"/>
                <a:gd name="T102" fmla="*/ 66 w 144"/>
                <a:gd name="T103" fmla="*/ 72 h 102"/>
                <a:gd name="T104" fmla="*/ 66 w 144"/>
                <a:gd name="T105" fmla="*/ 7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4" h="102">
                  <a:moveTo>
                    <a:pt x="60" y="78"/>
                  </a:moveTo>
                  <a:lnTo>
                    <a:pt x="56" y="80"/>
                  </a:lnTo>
                  <a:lnTo>
                    <a:pt x="56" y="76"/>
                  </a:lnTo>
                  <a:lnTo>
                    <a:pt x="52" y="76"/>
                  </a:lnTo>
                  <a:lnTo>
                    <a:pt x="44" y="78"/>
                  </a:lnTo>
                  <a:lnTo>
                    <a:pt x="38" y="78"/>
                  </a:lnTo>
                  <a:lnTo>
                    <a:pt x="32" y="78"/>
                  </a:lnTo>
                  <a:lnTo>
                    <a:pt x="28" y="78"/>
                  </a:lnTo>
                  <a:lnTo>
                    <a:pt x="18" y="84"/>
                  </a:lnTo>
                  <a:lnTo>
                    <a:pt x="6" y="92"/>
                  </a:lnTo>
                  <a:lnTo>
                    <a:pt x="2" y="92"/>
                  </a:lnTo>
                  <a:lnTo>
                    <a:pt x="0" y="96"/>
                  </a:lnTo>
                  <a:lnTo>
                    <a:pt x="4" y="98"/>
                  </a:lnTo>
                  <a:lnTo>
                    <a:pt x="10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6" y="98"/>
                  </a:lnTo>
                  <a:lnTo>
                    <a:pt x="18" y="92"/>
                  </a:lnTo>
                  <a:lnTo>
                    <a:pt x="20" y="94"/>
                  </a:lnTo>
                  <a:lnTo>
                    <a:pt x="22" y="96"/>
                  </a:lnTo>
                  <a:lnTo>
                    <a:pt x="28" y="94"/>
                  </a:lnTo>
                  <a:lnTo>
                    <a:pt x="36" y="92"/>
                  </a:lnTo>
                  <a:lnTo>
                    <a:pt x="38" y="92"/>
                  </a:lnTo>
                  <a:lnTo>
                    <a:pt x="40" y="90"/>
                  </a:lnTo>
                  <a:lnTo>
                    <a:pt x="44" y="88"/>
                  </a:lnTo>
                  <a:lnTo>
                    <a:pt x="46" y="88"/>
                  </a:lnTo>
                  <a:lnTo>
                    <a:pt x="54" y="88"/>
                  </a:lnTo>
                  <a:lnTo>
                    <a:pt x="58" y="90"/>
                  </a:lnTo>
                  <a:lnTo>
                    <a:pt x="56" y="94"/>
                  </a:lnTo>
                  <a:lnTo>
                    <a:pt x="54" y="100"/>
                  </a:lnTo>
                  <a:lnTo>
                    <a:pt x="66" y="102"/>
                  </a:lnTo>
                  <a:lnTo>
                    <a:pt x="74" y="94"/>
                  </a:lnTo>
                  <a:lnTo>
                    <a:pt x="78" y="94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2" y="88"/>
                  </a:lnTo>
                  <a:lnTo>
                    <a:pt x="74" y="84"/>
                  </a:lnTo>
                  <a:lnTo>
                    <a:pt x="78" y="84"/>
                  </a:lnTo>
                  <a:lnTo>
                    <a:pt x="76" y="86"/>
                  </a:lnTo>
                  <a:lnTo>
                    <a:pt x="80" y="88"/>
                  </a:lnTo>
                  <a:lnTo>
                    <a:pt x="90" y="90"/>
                  </a:lnTo>
                  <a:lnTo>
                    <a:pt x="94" y="90"/>
                  </a:lnTo>
                  <a:lnTo>
                    <a:pt x="96" y="88"/>
                  </a:lnTo>
                  <a:lnTo>
                    <a:pt x="100" y="84"/>
                  </a:lnTo>
                  <a:lnTo>
                    <a:pt x="104" y="84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90"/>
                  </a:lnTo>
                  <a:lnTo>
                    <a:pt x="106" y="86"/>
                  </a:lnTo>
                  <a:lnTo>
                    <a:pt x="106" y="82"/>
                  </a:lnTo>
                  <a:lnTo>
                    <a:pt x="114" y="76"/>
                  </a:lnTo>
                  <a:lnTo>
                    <a:pt x="118" y="78"/>
                  </a:lnTo>
                  <a:lnTo>
                    <a:pt x="116" y="80"/>
                  </a:lnTo>
                  <a:lnTo>
                    <a:pt x="114" y="84"/>
                  </a:lnTo>
                  <a:lnTo>
                    <a:pt x="118" y="86"/>
                  </a:lnTo>
                  <a:lnTo>
                    <a:pt x="122" y="82"/>
                  </a:lnTo>
                  <a:lnTo>
                    <a:pt x="124" y="78"/>
                  </a:lnTo>
                  <a:lnTo>
                    <a:pt x="126" y="76"/>
                  </a:lnTo>
                  <a:lnTo>
                    <a:pt x="128" y="74"/>
                  </a:lnTo>
                  <a:lnTo>
                    <a:pt x="124" y="70"/>
                  </a:lnTo>
                  <a:lnTo>
                    <a:pt x="126" y="64"/>
                  </a:lnTo>
                  <a:lnTo>
                    <a:pt x="128" y="60"/>
                  </a:lnTo>
                  <a:lnTo>
                    <a:pt x="130" y="60"/>
                  </a:lnTo>
                  <a:lnTo>
                    <a:pt x="130" y="54"/>
                  </a:lnTo>
                  <a:lnTo>
                    <a:pt x="130" y="50"/>
                  </a:lnTo>
                  <a:lnTo>
                    <a:pt x="130" y="48"/>
                  </a:lnTo>
                  <a:lnTo>
                    <a:pt x="130" y="42"/>
                  </a:lnTo>
                  <a:lnTo>
                    <a:pt x="132" y="40"/>
                  </a:lnTo>
                  <a:lnTo>
                    <a:pt x="134" y="40"/>
                  </a:lnTo>
                  <a:lnTo>
                    <a:pt x="138" y="34"/>
                  </a:lnTo>
                  <a:lnTo>
                    <a:pt x="140" y="34"/>
                  </a:lnTo>
                  <a:lnTo>
                    <a:pt x="142" y="30"/>
                  </a:lnTo>
                  <a:lnTo>
                    <a:pt x="144" y="26"/>
                  </a:lnTo>
                  <a:lnTo>
                    <a:pt x="142" y="18"/>
                  </a:lnTo>
                  <a:lnTo>
                    <a:pt x="136" y="6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8" y="4"/>
                  </a:lnTo>
                  <a:lnTo>
                    <a:pt x="130" y="4"/>
                  </a:lnTo>
                  <a:lnTo>
                    <a:pt x="134" y="6"/>
                  </a:lnTo>
                  <a:lnTo>
                    <a:pt x="132" y="8"/>
                  </a:lnTo>
                  <a:lnTo>
                    <a:pt x="126" y="8"/>
                  </a:lnTo>
                  <a:lnTo>
                    <a:pt x="124" y="4"/>
                  </a:lnTo>
                  <a:lnTo>
                    <a:pt x="122" y="4"/>
                  </a:lnTo>
                  <a:lnTo>
                    <a:pt x="120" y="8"/>
                  </a:lnTo>
                  <a:lnTo>
                    <a:pt x="118" y="16"/>
                  </a:lnTo>
                  <a:lnTo>
                    <a:pt x="116" y="20"/>
                  </a:lnTo>
                  <a:lnTo>
                    <a:pt x="118" y="24"/>
                  </a:lnTo>
                  <a:lnTo>
                    <a:pt x="116" y="34"/>
                  </a:lnTo>
                  <a:lnTo>
                    <a:pt x="110" y="44"/>
                  </a:lnTo>
                  <a:lnTo>
                    <a:pt x="106" y="46"/>
                  </a:lnTo>
                  <a:lnTo>
                    <a:pt x="100" y="52"/>
                  </a:lnTo>
                  <a:lnTo>
                    <a:pt x="92" y="58"/>
                  </a:lnTo>
                  <a:lnTo>
                    <a:pt x="84" y="60"/>
                  </a:lnTo>
                  <a:lnTo>
                    <a:pt x="78" y="60"/>
                  </a:lnTo>
                  <a:lnTo>
                    <a:pt x="80" y="58"/>
                  </a:lnTo>
                  <a:lnTo>
                    <a:pt x="80" y="56"/>
                  </a:lnTo>
                  <a:lnTo>
                    <a:pt x="84" y="54"/>
                  </a:lnTo>
                  <a:lnTo>
                    <a:pt x="80" y="54"/>
                  </a:lnTo>
                  <a:lnTo>
                    <a:pt x="74" y="56"/>
                  </a:lnTo>
                  <a:lnTo>
                    <a:pt x="76" y="58"/>
                  </a:lnTo>
                  <a:lnTo>
                    <a:pt x="74" y="62"/>
                  </a:lnTo>
                  <a:lnTo>
                    <a:pt x="66" y="72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0" y="7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5593886" y="1088245"/>
              <a:ext cx="42517" cy="64514"/>
            </a:xfrm>
            <a:custGeom>
              <a:avLst/>
              <a:gdLst>
                <a:gd name="T0" fmla="*/ 0 w 30"/>
                <a:gd name="T1" fmla="*/ 8 h 38"/>
                <a:gd name="T2" fmla="*/ 0 w 30"/>
                <a:gd name="T3" fmla="*/ 12 h 38"/>
                <a:gd name="T4" fmla="*/ 2 w 30"/>
                <a:gd name="T5" fmla="*/ 18 h 38"/>
                <a:gd name="T6" fmla="*/ 4 w 30"/>
                <a:gd name="T7" fmla="*/ 12 h 38"/>
                <a:gd name="T8" fmla="*/ 8 w 30"/>
                <a:gd name="T9" fmla="*/ 10 h 38"/>
                <a:gd name="T10" fmla="*/ 12 w 30"/>
                <a:gd name="T11" fmla="*/ 14 h 38"/>
                <a:gd name="T12" fmla="*/ 12 w 30"/>
                <a:gd name="T13" fmla="*/ 20 h 38"/>
                <a:gd name="T14" fmla="*/ 8 w 30"/>
                <a:gd name="T15" fmla="*/ 24 h 38"/>
                <a:gd name="T16" fmla="*/ 6 w 30"/>
                <a:gd name="T17" fmla="*/ 26 h 38"/>
                <a:gd name="T18" fmla="*/ 8 w 30"/>
                <a:gd name="T19" fmla="*/ 30 h 38"/>
                <a:gd name="T20" fmla="*/ 6 w 30"/>
                <a:gd name="T21" fmla="*/ 34 h 38"/>
                <a:gd name="T22" fmla="*/ 12 w 30"/>
                <a:gd name="T23" fmla="*/ 36 h 38"/>
                <a:gd name="T24" fmla="*/ 14 w 30"/>
                <a:gd name="T25" fmla="*/ 38 h 38"/>
                <a:gd name="T26" fmla="*/ 22 w 30"/>
                <a:gd name="T27" fmla="*/ 30 h 38"/>
                <a:gd name="T28" fmla="*/ 22 w 30"/>
                <a:gd name="T29" fmla="*/ 28 h 38"/>
                <a:gd name="T30" fmla="*/ 22 w 30"/>
                <a:gd name="T31" fmla="*/ 26 h 38"/>
                <a:gd name="T32" fmla="*/ 26 w 30"/>
                <a:gd name="T33" fmla="*/ 20 h 38"/>
                <a:gd name="T34" fmla="*/ 30 w 30"/>
                <a:gd name="T35" fmla="*/ 16 h 38"/>
                <a:gd name="T36" fmla="*/ 28 w 30"/>
                <a:gd name="T37" fmla="*/ 12 h 38"/>
                <a:gd name="T38" fmla="*/ 26 w 30"/>
                <a:gd name="T39" fmla="*/ 6 h 38"/>
                <a:gd name="T40" fmla="*/ 24 w 30"/>
                <a:gd name="T41" fmla="*/ 4 h 38"/>
                <a:gd name="T42" fmla="*/ 22 w 30"/>
                <a:gd name="T43" fmla="*/ 6 h 38"/>
                <a:gd name="T44" fmla="*/ 18 w 30"/>
                <a:gd name="T45" fmla="*/ 4 h 38"/>
                <a:gd name="T46" fmla="*/ 16 w 30"/>
                <a:gd name="T47" fmla="*/ 2 h 38"/>
                <a:gd name="T48" fmla="*/ 16 w 30"/>
                <a:gd name="T49" fmla="*/ 0 h 38"/>
                <a:gd name="T50" fmla="*/ 12 w 30"/>
                <a:gd name="T51" fmla="*/ 0 h 38"/>
                <a:gd name="T52" fmla="*/ 8 w 30"/>
                <a:gd name="T53" fmla="*/ 4 h 38"/>
                <a:gd name="T54" fmla="*/ 8 w 30"/>
                <a:gd name="T55" fmla="*/ 4 h 38"/>
                <a:gd name="T56" fmla="*/ 4 w 30"/>
                <a:gd name="T57" fmla="*/ 6 h 38"/>
                <a:gd name="T58" fmla="*/ 0 w 30"/>
                <a:gd name="T5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38">
                  <a:moveTo>
                    <a:pt x="0" y="8"/>
                  </a:moveTo>
                  <a:lnTo>
                    <a:pt x="0" y="12"/>
                  </a:lnTo>
                  <a:lnTo>
                    <a:pt x="2" y="18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12" y="14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0"/>
                  </a:lnTo>
                  <a:lnTo>
                    <a:pt x="6" y="34"/>
                  </a:lnTo>
                  <a:lnTo>
                    <a:pt x="12" y="36"/>
                  </a:lnTo>
                  <a:lnTo>
                    <a:pt x="14" y="38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26" y="20"/>
                  </a:lnTo>
                  <a:lnTo>
                    <a:pt x="30" y="16"/>
                  </a:lnTo>
                  <a:lnTo>
                    <a:pt x="28" y="12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2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5418148" y="1281787"/>
              <a:ext cx="34014" cy="64514"/>
            </a:xfrm>
            <a:custGeom>
              <a:avLst/>
              <a:gdLst>
                <a:gd name="T0" fmla="*/ 6 w 24"/>
                <a:gd name="T1" fmla="*/ 36 h 38"/>
                <a:gd name="T2" fmla="*/ 8 w 24"/>
                <a:gd name="T3" fmla="*/ 38 h 38"/>
                <a:gd name="T4" fmla="*/ 10 w 24"/>
                <a:gd name="T5" fmla="*/ 36 h 38"/>
                <a:gd name="T6" fmla="*/ 14 w 24"/>
                <a:gd name="T7" fmla="*/ 32 h 38"/>
                <a:gd name="T8" fmla="*/ 18 w 24"/>
                <a:gd name="T9" fmla="*/ 20 h 38"/>
                <a:gd name="T10" fmla="*/ 24 w 24"/>
                <a:gd name="T11" fmla="*/ 4 h 38"/>
                <a:gd name="T12" fmla="*/ 24 w 24"/>
                <a:gd name="T13" fmla="*/ 2 h 38"/>
                <a:gd name="T14" fmla="*/ 20 w 24"/>
                <a:gd name="T15" fmla="*/ 0 h 38"/>
                <a:gd name="T16" fmla="*/ 16 w 24"/>
                <a:gd name="T17" fmla="*/ 0 h 38"/>
                <a:gd name="T18" fmla="*/ 16 w 24"/>
                <a:gd name="T19" fmla="*/ 0 h 38"/>
                <a:gd name="T20" fmla="*/ 8 w 24"/>
                <a:gd name="T21" fmla="*/ 6 h 38"/>
                <a:gd name="T22" fmla="*/ 2 w 24"/>
                <a:gd name="T23" fmla="*/ 16 h 38"/>
                <a:gd name="T24" fmla="*/ 0 w 24"/>
                <a:gd name="T25" fmla="*/ 20 h 38"/>
                <a:gd name="T26" fmla="*/ 0 w 24"/>
                <a:gd name="T27" fmla="*/ 24 h 38"/>
                <a:gd name="T28" fmla="*/ 0 w 24"/>
                <a:gd name="T29" fmla="*/ 30 h 38"/>
                <a:gd name="T30" fmla="*/ 2 w 24"/>
                <a:gd name="T31" fmla="*/ 34 h 38"/>
                <a:gd name="T32" fmla="*/ 6 w 24"/>
                <a:gd name="T33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8">
                  <a:moveTo>
                    <a:pt x="6" y="36"/>
                  </a:moveTo>
                  <a:lnTo>
                    <a:pt x="8" y="38"/>
                  </a:lnTo>
                  <a:lnTo>
                    <a:pt x="10" y="36"/>
                  </a:lnTo>
                  <a:lnTo>
                    <a:pt x="14" y="32"/>
                  </a:lnTo>
                  <a:lnTo>
                    <a:pt x="18" y="20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8" y="6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2" y="34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5412478" y="1427791"/>
              <a:ext cx="79366" cy="129028"/>
            </a:xfrm>
            <a:custGeom>
              <a:avLst/>
              <a:gdLst>
                <a:gd name="T0" fmla="*/ 2 w 56"/>
                <a:gd name="T1" fmla="*/ 28 h 76"/>
                <a:gd name="T2" fmla="*/ 0 w 56"/>
                <a:gd name="T3" fmla="*/ 30 h 76"/>
                <a:gd name="T4" fmla="*/ 0 w 56"/>
                <a:gd name="T5" fmla="*/ 30 h 76"/>
                <a:gd name="T6" fmla="*/ 2 w 56"/>
                <a:gd name="T7" fmla="*/ 40 h 76"/>
                <a:gd name="T8" fmla="*/ 4 w 56"/>
                <a:gd name="T9" fmla="*/ 48 h 76"/>
                <a:gd name="T10" fmla="*/ 10 w 56"/>
                <a:gd name="T11" fmla="*/ 54 h 76"/>
                <a:gd name="T12" fmla="*/ 10 w 56"/>
                <a:gd name="T13" fmla="*/ 52 h 76"/>
                <a:gd name="T14" fmla="*/ 10 w 56"/>
                <a:gd name="T15" fmla="*/ 48 h 76"/>
                <a:gd name="T16" fmla="*/ 14 w 56"/>
                <a:gd name="T17" fmla="*/ 50 h 76"/>
                <a:gd name="T18" fmla="*/ 14 w 56"/>
                <a:gd name="T19" fmla="*/ 52 h 76"/>
                <a:gd name="T20" fmla="*/ 10 w 56"/>
                <a:gd name="T21" fmla="*/ 56 h 76"/>
                <a:gd name="T22" fmla="*/ 10 w 56"/>
                <a:gd name="T23" fmla="*/ 58 h 76"/>
                <a:gd name="T24" fmla="*/ 14 w 56"/>
                <a:gd name="T25" fmla="*/ 60 h 76"/>
                <a:gd name="T26" fmla="*/ 14 w 56"/>
                <a:gd name="T27" fmla="*/ 62 h 76"/>
                <a:gd name="T28" fmla="*/ 18 w 56"/>
                <a:gd name="T29" fmla="*/ 62 h 76"/>
                <a:gd name="T30" fmla="*/ 22 w 56"/>
                <a:gd name="T31" fmla="*/ 62 h 76"/>
                <a:gd name="T32" fmla="*/ 22 w 56"/>
                <a:gd name="T33" fmla="*/ 60 h 76"/>
                <a:gd name="T34" fmla="*/ 24 w 56"/>
                <a:gd name="T35" fmla="*/ 60 h 76"/>
                <a:gd name="T36" fmla="*/ 30 w 56"/>
                <a:gd name="T37" fmla="*/ 62 h 76"/>
                <a:gd name="T38" fmla="*/ 32 w 56"/>
                <a:gd name="T39" fmla="*/ 64 h 76"/>
                <a:gd name="T40" fmla="*/ 34 w 56"/>
                <a:gd name="T41" fmla="*/ 64 h 76"/>
                <a:gd name="T42" fmla="*/ 34 w 56"/>
                <a:gd name="T43" fmla="*/ 60 h 76"/>
                <a:gd name="T44" fmla="*/ 36 w 56"/>
                <a:gd name="T45" fmla="*/ 60 h 76"/>
                <a:gd name="T46" fmla="*/ 44 w 56"/>
                <a:gd name="T47" fmla="*/ 66 h 76"/>
                <a:gd name="T48" fmla="*/ 46 w 56"/>
                <a:gd name="T49" fmla="*/ 70 h 76"/>
                <a:gd name="T50" fmla="*/ 50 w 56"/>
                <a:gd name="T51" fmla="*/ 74 h 76"/>
                <a:gd name="T52" fmla="*/ 56 w 56"/>
                <a:gd name="T53" fmla="*/ 76 h 76"/>
                <a:gd name="T54" fmla="*/ 56 w 56"/>
                <a:gd name="T55" fmla="*/ 72 h 76"/>
                <a:gd name="T56" fmla="*/ 52 w 56"/>
                <a:gd name="T57" fmla="*/ 68 h 76"/>
                <a:gd name="T58" fmla="*/ 52 w 56"/>
                <a:gd name="T59" fmla="*/ 68 h 76"/>
                <a:gd name="T60" fmla="*/ 52 w 56"/>
                <a:gd name="T61" fmla="*/ 62 h 76"/>
                <a:gd name="T62" fmla="*/ 52 w 56"/>
                <a:gd name="T63" fmla="*/ 60 h 76"/>
                <a:gd name="T64" fmla="*/ 46 w 56"/>
                <a:gd name="T65" fmla="*/ 58 h 76"/>
                <a:gd name="T66" fmla="*/ 42 w 56"/>
                <a:gd name="T67" fmla="*/ 56 h 76"/>
                <a:gd name="T68" fmla="*/ 36 w 56"/>
                <a:gd name="T69" fmla="*/ 54 h 76"/>
                <a:gd name="T70" fmla="*/ 32 w 56"/>
                <a:gd name="T71" fmla="*/ 56 h 76"/>
                <a:gd name="T72" fmla="*/ 32 w 56"/>
                <a:gd name="T73" fmla="*/ 58 h 76"/>
                <a:gd name="T74" fmla="*/ 28 w 56"/>
                <a:gd name="T75" fmla="*/ 58 h 76"/>
                <a:gd name="T76" fmla="*/ 24 w 56"/>
                <a:gd name="T77" fmla="*/ 54 h 76"/>
                <a:gd name="T78" fmla="*/ 22 w 56"/>
                <a:gd name="T79" fmla="*/ 46 h 76"/>
                <a:gd name="T80" fmla="*/ 22 w 56"/>
                <a:gd name="T81" fmla="*/ 40 h 76"/>
                <a:gd name="T82" fmla="*/ 24 w 56"/>
                <a:gd name="T83" fmla="*/ 32 h 76"/>
                <a:gd name="T84" fmla="*/ 30 w 56"/>
                <a:gd name="T85" fmla="*/ 30 h 76"/>
                <a:gd name="T86" fmla="*/ 34 w 56"/>
                <a:gd name="T87" fmla="*/ 22 h 76"/>
                <a:gd name="T88" fmla="*/ 36 w 56"/>
                <a:gd name="T89" fmla="*/ 18 h 76"/>
                <a:gd name="T90" fmla="*/ 32 w 56"/>
                <a:gd name="T91" fmla="*/ 16 h 76"/>
                <a:gd name="T92" fmla="*/ 30 w 56"/>
                <a:gd name="T93" fmla="*/ 12 h 76"/>
                <a:gd name="T94" fmla="*/ 30 w 56"/>
                <a:gd name="T95" fmla="*/ 10 h 76"/>
                <a:gd name="T96" fmla="*/ 28 w 56"/>
                <a:gd name="T97" fmla="*/ 4 h 76"/>
                <a:gd name="T98" fmla="*/ 24 w 56"/>
                <a:gd name="T99" fmla="*/ 2 h 76"/>
                <a:gd name="T100" fmla="*/ 10 w 56"/>
                <a:gd name="T101" fmla="*/ 0 h 76"/>
                <a:gd name="T102" fmla="*/ 10 w 56"/>
                <a:gd name="T103" fmla="*/ 4 h 76"/>
                <a:gd name="T104" fmla="*/ 8 w 56"/>
                <a:gd name="T105" fmla="*/ 10 h 76"/>
                <a:gd name="T106" fmla="*/ 8 w 56"/>
                <a:gd name="T107" fmla="*/ 16 h 76"/>
                <a:gd name="T108" fmla="*/ 8 w 56"/>
                <a:gd name="T109" fmla="*/ 26 h 76"/>
                <a:gd name="T110" fmla="*/ 6 w 56"/>
                <a:gd name="T111" fmla="*/ 32 h 76"/>
                <a:gd name="T112" fmla="*/ 2 w 56"/>
                <a:gd name="T113" fmla="*/ 30 h 76"/>
                <a:gd name="T114" fmla="*/ 2 w 56"/>
                <a:gd name="T115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76">
                  <a:moveTo>
                    <a:pt x="2" y="28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2" y="40"/>
                  </a:lnTo>
                  <a:lnTo>
                    <a:pt x="4" y="48"/>
                  </a:lnTo>
                  <a:lnTo>
                    <a:pt x="10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4" y="50"/>
                  </a:lnTo>
                  <a:lnTo>
                    <a:pt x="14" y="52"/>
                  </a:lnTo>
                  <a:lnTo>
                    <a:pt x="10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8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4" y="60"/>
                  </a:lnTo>
                  <a:lnTo>
                    <a:pt x="30" y="62"/>
                  </a:lnTo>
                  <a:lnTo>
                    <a:pt x="32" y="64"/>
                  </a:lnTo>
                  <a:lnTo>
                    <a:pt x="34" y="64"/>
                  </a:lnTo>
                  <a:lnTo>
                    <a:pt x="34" y="60"/>
                  </a:lnTo>
                  <a:lnTo>
                    <a:pt x="36" y="60"/>
                  </a:lnTo>
                  <a:lnTo>
                    <a:pt x="44" y="66"/>
                  </a:lnTo>
                  <a:lnTo>
                    <a:pt x="46" y="70"/>
                  </a:lnTo>
                  <a:lnTo>
                    <a:pt x="50" y="74"/>
                  </a:lnTo>
                  <a:lnTo>
                    <a:pt x="56" y="76"/>
                  </a:lnTo>
                  <a:lnTo>
                    <a:pt x="56" y="72"/>
                  </a:lnTo>
                  <a:lnTo>
                    <a:pt x="52" y="68"/>
                  </a:lnTo>
                  <a:lnTo>
                    <a:pt x="52" y="68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46" y="58"/>
                  </a:lnTo>
                  <a:lnTo>
                    <a:pt x="42" y="56"/>
                  </a:lnTo>
                  <a:lnTo>
                    <a:pt x="36" y="54"/>
                  </a:lnTo>
                  <a:lnTo>
                    <a:pt x="32" y="56"/>
                  </a:lnTo>
                  <a:lnTo>
                    <a:pt x="32" y="58"/>
                  </a:lnTo>
                  <a:lnTo>
                    <a:pt x="28" y="58"/>
                  </a:lnTo>
                  <a:lnTo>
                    <a:pt x="24" y="54"/>
                  </a:lnTo>
                  <a:lnTo>
                    <a:pt x="22" y="46"/>
                  </a:lnTo>
                  <a:lnTo>
                    <a:pt x="22" y="40"/>
                  </a:lnTo>
                  <a:lnTo>
                    <a:pt x="24" y="32"/>
                  </a:lnTo>
                  <a:lnTo>
                    <a:pt x="30" y="30"/>
                  </a:lnTo>
                  <a:lnTo>
                    <a:pt x="34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0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10" y="0"/>
                  </a:lnTo>
                  <a:lnTo>
                    <a:pt x="10" y="4"/>
                  </a:lnTo>
                  <a:lnTo>
                    <a:pt x="8" y="10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6" y="32"/>
                  </a:lnTo>
                  <a:lnTo>
                    <a:pt x="2" y="30"/>
                  </a:lnTo>
                  <a:lnTo>
                    <a:pt x="2" y="2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4678343" y="1617936"/>
              <a:ext cx="39683" cy="81491"/>
            </a:xfrm>
            <a:custGeom>
              <a:avLst/>
              <a:gdLst>
                <a:gd name="T0" fmla="*/ 14 w 28"/>
                <a:gd name="T1" fmla="*/ 10 h 48"/>
                <a:gd name="T2" fmla="*/ 6 w 28"/>
                <a:gd name="T3" fmla="*/ 0 h 48"/>
                <a:gd name="T4" fmla="*/ 2 w 28"/>
                <a:gd name="T5" fmla="*/ 2 h 48"/>
                <a:gd name="T6" fmla="*/ 6 w 28"/>
                <a:gd name="T7" fmla="*/ 4 h 48"/>
                <a:gd name="T8" fmla="*/ 4 w 28"/>
                <a:gd name="T9" fmla="*/ 8 h 48"/>
                <a:gd name="T10" fmla="*/ 2 w 28"/>
                <a:gd name="T11" fmla="*/ 16 h 48"/>
                <a:gd name="T12" fmla="*/ 0 w 28"/>
                <a:gd name="T13" fmla="*/ 20 h 48"/>
                <a:gd name="T14" fmla="*/ 0 w 28"/>
                <a:gd name="T15" fmla="*/ 26 h 48"/>
                <a:gd name="T16" fmla="*/ 2 w 28"/>
                <a:gd name="T17" fmla="*/ 36 h 48"/>
                <a:gd name="T18" fmla="*/ 4 w 28"/>
                <a:gd name="T19" fmla="*/ 48 h 48"/>
                <a:gd name="T20" fmla="*/ 18 w 28"/>
                <a:gd name="T21" fmla="*/ 48 h 48"/>
                <a:gd name="T22" fmla="*/ 26 w 28"/>
                <a:gd name="T23" fmla="*/ 40 h 48"/>
                <a:gd name="T24" fmla="*/ 28 w 28"/>
                <a:gd name="T25" fmla="*/ 34 h 48"/>
                <a:gd name="T26" fmla="*/ 22 w 28"/>
                <a:gd name="T27" fmla="*/ 20 h 48"/>
                <a:gd name="T28" fmla="*/ 14 w 28"/>
                <a:gd name="T2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48">
                  <a:moveTo>
                    <a:pt x="14" y="10"/>
                  </a:moveTo>
                  <a:lnTo>
                    <a:pt x="6" y="0"/>
                  </a:lnTo>
                  <a:lnTo>
                    <a:pt x="2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4" y="48"/>
                  </a:lnTo>
                  <a:lnTo>
                    <a:pt x="18" y="48"/>
                  </a:lnTo>
                  <a:lnTo>
                    <a:pt x="26" y="40"/>
                  </a:lnTo>
                  <a:lnTo>
                    <a:pt x="28" y="34"/>
                  </a:lnTo>
                  <a:lnTo>
                    <a:pt x="22" y="20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5452161" y="1621331"/>
              <a:ext cx="85035" cy="91677"/>
            </a:xfrm>
            <a:custGeom>
              <a:avLst/>
              <a:gdLst>
                <a:gd name="T0" fmla="*/ 46 w 60"/>
                <a:gd name="T1" fmla="*/ 0 h 54"/>
                <a:gd name="T2" fmla="*/ 44 w 60"/>
                <a:gd name="T3" fmla="*/ 0 h 54"/>
                <a:gd name="T4" fmla="*/ 46 w 60"/>
                <a:gd name="T5" fmla="*/ 6 h 54"/>
                <a:gd name="T6" fmla="*/ 44 w 60"/>
                <a:gd name="T7" fmla="*/ 10 h 54"/>
                <a:gd name="T8" fmla="*/ 38 w 60"/>
                <a:gd name="T9" fmla="*/ 10 h 54"/>
                <a:gd name="T10" fmla="*/ 36 w 60"/>
                <a:gd name="T11" fmla="*/ 12 h 54"/>
                <a:gd name="T12" fmla="*/ 36 w 60"/>
                <a:gd name="T13" fmla="*/ 16 h 54"/>
                <a:gd name="T14" fmla="*/ 32 w 60"/>
                <a:gd name="T15" fmla="*/ 14 h 54"/>
                <a:gd name="T16" fmla="*/ 32 w 60"/>
                <a:gd name="T17" fmla="*/ 14 h 54"/>
                <a:gd name="T18" fmla="*/ 30 w 60"/>
                <a:gd name="T19" fmla="*/ 18 h 54"/>
                <a:gd name="T20" fmla="*/ 30 w 60"/>
                <a:gd name="T21" fmla="*/ 18 h 54"/>
                <a:gd name="T22" fmla="*/ 28 w 60"/>
                <a:gd name="T23" fmla="*/ 20 h 54"/>
                <a:gd name="T24" fmla="*/ 26 w 60"/>
                <a:gd name="T25" fmla="*/ 20 h 54"/>
                <a:gd name="T26" fmla="*/ 24 w 60"/>
                <a:gd name="T27" fmla="*/ 20 h 54"/>
                <a:gd name="T28" fmla="*/ 24 w 60"/>
                <a:gd name="T29" fmla="*/ 16 h 54"/>
                <a:gd name="T30" fmla="*/ 20 w 60"/>
                <a:gd name="T31" fmla="*/ 14 h 54"/>
                <a:gd name="T32" fmla="*/ 4 w 60"/>
                <a:gd name="T33" fmla="*/ 22 h 54"/>
                <a:gd name="T34" fmla="*/ 2 w 60"/>
                <a:gd name="T35" fmla="*/ 26 h 54"/>
                <a:gd name="T36" fmla="*/ 0 w 60"/>
                <a:gd name="T37" fmla="*/ 34 h 54"/>
                <a:gd name="T38" fmla="*/ 2 w 60"/>
                <a:gd name="T39" fmla="*/ 36 h 54"/>
                <a:gd name="T40" fmla="*/ 4 w 60"/>
                <a:gd name="T41" fmla="*/ 28 h 54"/>
                <a:gd name="T42" fmla="*/ 6 w 60"/>
                <a:gd name="T43" fmla="*/ 26 h 54"/>
                <a:gd name="T44" fmla="*/ 10 w 60"/>
                <a:gd name="T45" fmla="*/ 24 h 54"/>
                <a:gd name="T46" fmla="*/ 10 w 60"/>
                <a:gd name="T47" fmla="*/ 28 h 54"/>
                <a:gd name="T48" fmla="*/ 20 w 60"/>
                <a:gd name="T49" fmla="*/ 30 h 54"/>
                <a:gd name="T50" fmla="*/ 20 w 60"/>
                <a:gd name="T51" fmla="*/ 24 h 54"/>
                <a:gd name="T52" fmla="*/ 22 w 60"/>
                <a:gd name="T53" fmla="*/ 24 h 54"/>
                <a:gd name="T54" fmla="*/ 30 w 60"/>
                <a:gd name="T55" fmla="*/ 32 h 54"/>
                <a:gd name="T56" fmla="*/ 26 w 60"/>
                <a:gd name="T57" fmla="*/ 38 h 54"/>
                <a:gd name="T58" fmla="*/ 28 w 60"/>
                <a:gd name="T59" fmla="*/ 44 h 54"/>
                <a:gd name="T60" fmla="*/ 34 w 60"/>
                <a:gd name="T61" fmla="*/ 48 h 54"/>
                <a:gd name="T62" fmla="*/ 40 w 60"/>
                <a:gd name="T63" fmla="*/ 50 h 54"/>
                <a:gd name="T64" fmla="*/ 42 w 60"/>
                <a:gd name="T65" fmla="*/ 52 h 54"/>
                <a:gd name="T66" fmla="*/ 44 w 60"/>
                <a:gd name="T67" fmla="*/ 52 h 54"/>
                <a:gd name="T68" fmla="*/ 44 w 60"/>
                <a:gd name="T69" fmla="*/ 54 h 54"/>
                <a:gd name="T70" fmla="*/ 48 w 60"/>
                <a:gd name="T71" fmla="*/ 48 h 54"/>
                <a:gd name="T72" fmla="*/ 48 w 60"/>
                <a:gd name="T73" fmla="*/ 44 h 54"/>
                <a:gd name="T74" fmla="*/ 46 w 60"/>
                <a:gd name="T75" fmla="*/ 42 h 54"/>
                <a:gd name="T76" fmla="*/ 44 w 60"/>
                <a:gd name="T77" fmla="*/ 40 h 54"/>
                <a:gd name="T78" fmla="*/ 44 w 60"/>
                <a:gd name="T79" fmla="*/ 36 h 54"/>
                <a:gd name="T80" fmla="*/ 48 w 60"/>
                <a:gd name="T81" fmla="*/ 34 h 54"/>
                <a:gd name="T82" fmla="*/ 50 w 60"/>
                <a:gd name="T83" fmla="*/ 32 h 54"/>
                <a:gd name="T84" fmla="*/ 54 w 60"/>
                <a:gd name="T85" fmla="*/ 38 h 54"/>
                <a:gd name="T86" fmla="*/ 56 w 60"/>
                <a:gd name="T87" fmla="*/ 40 h 54"/>
                <a:gd name="T88" fmla="*/ 58 w 60"/>
                <a:gd name="T89" fmla="*/ 36 h 54"/>
                <a:gd name="T90" fmla="*/ 60 w 60"/>
                <a:gd name="T91" fmla="*/ 32 h 54"/>
                <a:gd name="T92" fmla="*/ 60 w 60"/>
                <a:gd name="T93" fmla="*/ 26 h 54"/>
                <a:gd name="T94" fmla="*/ 54 w 60"/>
                <a:gd name="T95" fmla="*/ 6 h 54"/>
                <a:gd name="T96" fmla="*/ 52 w 60"/>
                <a:gd name="T97" fmla="*/ 6 h 54"/>
                <a:gd name="T98" fmla="*/ 50 w 60"/>
                <a:gd name="T99" fmla="*/ 2 h 54"/>
                <a:gd name="T100" fmla="*/ 46 w 60"/>
                <a:gd name="T10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0" h="54">
                  <a:moveTo>
                    <a:pt x="46" y="0"/>
                  </a:moveTo>
                  <a:lnTo>
                    <a:pt x="44" y="0"/>
                  </a:lnTo>
                  <a:lnTo>
                    <a:pt x="46" y="6"/>
                  </a:lnTo>
                  <a:lnTo>
                    <a:pt x="44" y="10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20"/>
                  </a:lnTo>
                  <a:lnTo>
                    <a:pt x="26" y="20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0" y="14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28"/>
                  </a:lnTo>
                  <a:lnTo>
                    <a:pt x="6" y="26"/>
                  </a:lnTo>
                  <a:lnTo>
                    <a:pt x="10" y="24"/>
                  </a:lnTo>
                  <a:lnTo>
                    <a:pt x="10" y="28"/>
                  </a:lnTo>
                  <a:lnTo>
                    <a:pt x="20" y="30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28" y="44"/>
                  </a:lnTo>
                  <a:lnTo>
                    <a:pt x="34" y="48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4" y="54"/>
                  </a:lnTo>
                  <a:lnTo>
                    <a:pt x="48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44" y="36"/>
                  </a:lnTo>
                  <a:lnTo>
                    <a:pt x="48" y="34"/>
                  </a:lnTo>
                  <a:lnTo>
                    <a:pt x="50" y="32"/>
                  </a:lnTo>
                  <a:lnTo>
                    <a:pt x="54" y="38"/>
                  </a:lnTo>
                  <a:lnTo>
                    <a:pt x="56" y="40"/>
                  </a:lnTo>
                  <a:lnTo>
                    <a:pt x="58" y="36"/>
                  </a:lnTo>
                  <a:lnTo>
                    <a:pt x="60" y="32"/>
                  </a:lnTo>
                  <a:lnTo>
                    <a:pt x="60" y="26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0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4961794" y="1709613"/>
              <a:ext cx="195580" cy="254660"/>
            </a:xfrm>
            <a:custGeom>
              <a:avLst/>
              <a:gdLst>
                <a:gd name="T0" fmla="*/ 138 w 138"/>
                <a:gd name="T1" fmla="*/ 142 h 150"/>
                <a:gd name="T2" fmla="*/ 138 w 138"/>
                <a:gd name="T3" fmla="*/ 132 h 150"/>
                <a:gd name="T4" fmla="*/ 138 w 138"/>
                <a:gd name="T5" fmla="*/ 120 h 150"/>
                <a:gd name="T6" fmla="*/ 138 w 138"/>
                <a:gd name="T7" fmla="*/ 112 h 150"/>
                <a:gd name="T8" fmla="*/ 134 w 138"/>
                <a:gd name="T9" fmla="*/ 106 h 150"/>
                <a:gd name="T10" fmla="*/ 126 w 138"/>
                <a:gd name="T11" fmla="*/ 104 h 150"/>
                <a:gd name="T12" fmla="*/ 118 w 138"/>
                <a:gd name="T13" fmla="*/ 90 h 150"/>
                <a:gd name="T14" fmla="*/ 116 w 138"/>
                <a:gd name="T15" fmla="*/ 86 h 150"/>
                <a:gd name="T16" fmla="*/ 106 w 138"/>
                <a:gd name="T17" fmla="*/ 82 h 150"/>
                <a:gd name="T18" fmla="*/ 110 w 138"/>
                <a:gd name="T19" fmla="*/ 74 h 150"/>
                <a:gd name="T20" fmla="*/ 108 w 138"/>
                <a:gd name="T21" fmla="*/ 68 h 150"/>
                <a:gd name="T22" fmla="*/ 90 w 138"/>
                <a:gd name="T23" fmla="*/ 60 h 150"/>
                <a:gd name="T24" fmla="*/ 88 w 138"/>
                <a:gd name="T25" fmla="*/ 54 h 150"/>
                <a:gd name="T26" fmla="*/ 72 w 138"/>
                <a:gd name="T27" fmla="*/ 44 h 150"/>
                <a:gd name="T28" fmla="*/ 66 w 138"/>
                <a:gd name="T29" fmla="*/ 42 h 150"/>
                <a:gd name="T30" fmla="*/ 56 w 138"/>
                <a:gd name="T31" fmla="*/ 30 h 150"/>
                <a:gd name="T32" fmla="*/ 40 w 138"/>
                <a:gd name="T33" fmla="*/ 22 h 150"/>
                <a:gd name="T34" fmla="*/ 32 w 138"/>
                <a:gd name="T35" fmla="*/ 8 h 150"/>
                <a:gd name="T36" fmla="*/ 26 w 138"/>
                <a:gd name="T37" fmla="*/ 6 h 150"/>
                <a:gd name="T38" fmla="*/ 18 w 138"/>
                <a:gd name="T39" fmla="*/ 6 h 150"/>
                <a:gd name="T40" fmla="*/ 8 w 138"/>
                <a:gd name="T41" fmla="*/ 2 h 150"/>
                <a:gd name="T42" fmla="*/ 6 w 138"/>
                <a:gd name="T43" fmla="*/ 2 h 150"/>
                <a:gd name="T44" fmla="*/ 0 w 138"/>
                <a:gd name="T45" fmla="*/ 6 h 150"/>
                <a:gd name="T46" fmla="*/ 10 w 138"/>
                <a:gd name="T47" fmla="*/ 18 h 150"/>
                <a:gd name="T48" fmla="*/ 20 w 138"/>
                <a:gd name="T49" fmla="*/ 26 h 150"/>
                <a:gd name="T50" fmla="*/ 30 w 138"/>
                <a:gd name="T51" fmla="*/ 38 h 150"/>
                <a:gd name="T52" fmla="*/ 38 w 138"/>
                <a:gd name="T53" fmla="*/ 46 h 150"/>
                <a:gd name="T54" fmla="*/ 44 w 138"/>
                <a:gd name="T55" fmla="*/ 50 h 150"/>
                <a:gd name="T56" fmla="*/ 48 w 138"/>
                <a:gd name="T57" fmla="*/ 62 h 150"/>
                <a:gd name="T58" fmla="*/ 58 w 138"/>
                <a:gd name="T59" fmla="*/ 74 h 150"/>
                <a:gd name="T60" fmla="*/ 66 w 138"/>
                <a:gd name="T61" fmla="*/ 86 h 150"/>
                <a:gd name="T62" fmla="*/ 74 w 138"/>
                <a:gd name="T63" fmla="*/ 100 h 150"/>
                <a:gd name="T64" fmla="*/ 74 w 138"/>
                <a:gd name="T65" fmla="*/ 104 h 150"/>
                <a:gd name="T66" fmla="*/ 86 w 138"/>
                <a:gd name="T67" fmla="*/ 118 h 150"/>
                <a:gd name="T68" fmla="*/ 92 w 138"/>
                <a:gd name="T69" fmla="*/ 126 h 150"/>
                <a:gd name="T70" fmla="*/ 120 w 138"/>
                <a:gd name="T71" fmla="*/ 150 h 150"/>
                <a:gd name="T72" fmla="*/ 126 w 138"/>
                <a:gd name="T73" fmla="*/ 146 h 150"/>
                <a:gd name="T74" fmla="*/ 132 w 138"/>
                <a:gd name="T75" fmla="*/ 14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50">
                  <a:moveTo>
                    <a:pt x="136" y="150"/>
                  </a:moveTo>
                  <a:lnTo>
                    <a:pt x="138" y="142"/>
                  </a:lnTo>
                  <a:lnTo>
                    <a:pt x="138" y="134"/>
                  </a:lnTo>
                  <a:lnTo>
                    <a:pt x="138" y="132"/>
                  </a:lnTo>
                  <a:lnTo>
                    <a:pt x="136" y="128"/>
                  </a:lnTo>
                  <a:lnTo>
                    <a:pt x="138" y="120"/>
                  </a:lnTo>
                  <a:lnTo>
                    <a:pt x="138" y="118"/>
                  </a:lnTo>
                  <a:lnTo>
                    <a:pt x="138" y="112"/>
                  </a:lnTo>
                  <a:lnTo>
                    <a:pt x="136" y="110"/>
                  </a:lnTo>
                  <a:lnTo>
                    <a:pt x="134" y="106"/>
                  </a:lnTo>
                  <a:lnTo>
                    <a:pt x="132" y="104"/>
                  </a:lnTo>
                  <a:lnTo>
                    <a:pt x="126" y="104"/>
                  </a:lnTo>
                  <a:lnTo>
                    <a:pt x="120" y="9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6" y="86"/>
                  </a:lnTo>
                  <a:lnTo>
                    <a:pt x="110" y="86"/>
                  </a:lnTo>
                  <a:lnTo>
                    <a:pt x="106" y="82"/>
                  </a:lnTo>
                  <a:lnTo>
                    <a:pt x="108" y="76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8" y="68"/>
                  </a:lnTo>
                  <a:lnTo>
                    <a:pt x="96" y="64"/>
                  </a:lnTo>
                  <a:lnTo>
                    <a:pt x="90" y="60"/>
                  </a:lnTo>
                  <a:lnTo>
                    <a:pt x="90" y="58"/>
                  </a:lnTo>
                  <a:lnTo>
                    <a:pt x="88" y="54"/>
                  </a:lnTo>
                  <a:lnTo>
                    <a:pt x="76" y="44"/>
                  </a:lnTo>
                  <a:lnTo>
                    <a:pt x="72" y="44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60" y="34"/>
                  </a:lnTo>
                  <a:lnTo>
                    <a:pt x="56" y="30"/>
                  </a:lnTo>
                  <a:lnTo>
                    <a:pt x="48" y="26"/>
                  </a:lnTo>
                  <a:lnTo>
                    <a:pt x="40" y="22"/>
                  </a:lnTo>
                  <a:lnTo>
                    <a:pt x="38" y="14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6" y="6"/>
                  </a:lnTo>
                  <a:lnTo>
                    <a:pt x="22" y="6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6"/>
                  </a:lnTo>
                  <a:lnTo>
                    <a:pt x="4" y="12"/>
                  </a:lnTo>
                  <a:lnTo>
                    <a:pt x="10" y="18"/>
                  </a:lnTo>
                  <a:lnTo>
                    <a:pt x="16" y="24"/>
                  </a:lnTo>
                  <a:lnTo>
                    <a:pt x="20" y="26"/>
                  </a:lnTo>
                  <a:lnTo>
                    <a:pt x="24" y="32"/>
                  </a:lnTo>
                  <a:lnTo>
                    <a:pt x="30" y="38"/>
                  </a:lnTo>
                  <a:lnTo>
                    <a:pt x="36" y="44"/>
                  </a:lnTo>
                  <a:lnTo>
                    <a:pt x="38" y="46"/>
                  </a:lnTo>
                  <a:lnTo>
                    <a:pt x="42" y="48"/>
                  </a:lnTo>
                  <a:lnTo>
                    <a:pt x="44" y="50"/>
                  </a:lnTo>
                  <a:lnTo>
                    <a:pt x="46" y="54"/>
                  </a:lnTo>
                  <a:lnTo>
                    <a:pt x="48" y="62"/>
                  </a:lnTo>
                  <a:lnTo>
                    <a:pt x="52" y="70"/>
                  </a:lnTo>
                  <a:lnTo>
                    <a:pt x="58" y="74"/>
                  </a:lnTo>
                  <a:lnTo>
                    <a:pt x="64" y="82"/>
                  </a:lnTo>
                  <a:lnTo>
                    <a:pt x="66" y="86"/>
                  </a:lnTo>
                  <a:lnTo>
                    <a:pt x="72" y="94"/>
                  </a:lnTo>
                  <a:lnTo>
                    <a:pt x="74" y="100"/>
                  </a:lnTo>
                  <a:lnTo>
                    <a:pt x="72" y="102"/>
                  </a:lnTo>
                  <a:lnTo>
                    <a:pt x="74" y="104"/>
                  </a:lnTo>
                  <a:lnTo>
                    <a:pt x="78" y="110"/>
                  </a:lnTo>
                  <a:lnTo>
                    <a:pt x="86" y="118"/>
                  </a:lnTo>
                  <a:lnTo>
                    <a:pt x="90" y="120"/>
                  </a:lnTo>
                  <a:lnTo>
                    <a:pt x="92" y="126"/>
                  </a:lnTo>
                  <a:lnTo>
                    <a:pt x="108" y="136"/>
                  </a:lnTo>
                  <a:lnTo>
                    <a:pt x="120" y="150"/>
                  </a:lnTo>
                  <a:lnTo>
                    <a:pt x="124" y="146"/>
                  </a:lnTo>
                  <a:lnTo>
                    <a:pt x="126" y="146"/>
                  </a:lnTo>
                  <a:lnTo>
                    <a:pt x="130" y="144"/>
                  </a:lnTo>
                  <a:lnTo>
                    <a:pt x="132" y="148"/>
                  </a:lnTo>
                  <a:lnTo>
                    <a:pt x="136" y="15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5148870" y="1964274"/>
              <a:ext cx="167235" cy="61118"/>
            </a:xfrm>
            <a:custGeom>
              <a:avLst/>
              <a:gdLst>
                <a:gd name="T0" fmla="*/ 100 w 118"/>
                <a:gd name="T1" fmla="*/ 32 h 36"/>
                <a:gd name="T2" fmla="*/ 116 w 118"/>
                <a:gd name="T3" fmla="*/ 36 h 36"/>
                <a:gd name="T4" fmla="*/ 118 w 118"/>
                <a:gd name="T5" fmla="*/ 36 h 36"/>
                <a:gd name="T6" fmla="*/ 116 w 118"/>
                <a:gd name="T7" fmla="*/ 34 h 36"/>
                <a:gd name="T8" fmla="*/ 116 w 118"/>
                <a:gd name="T9" fmla="*/ 32 h 36"/>
                <a:gd name="T10" fmla="*/ 116 w 118"/>
                <a:gd name="T11" fmla="*/ 24 h 36"/>
                <a:gd name="T12" fmla="*/ 110 w 118"/>
                <a:gd name="T13" fmla="*/ 24 h 36"/>
                <a:gd name="T14" fmla="*/ 106 w 118"/>
                <a:gd name="T15" fmla="*/ 24 h 36"/>
                <a:gd name="T16" fmla="*/ 102 w 118"/>
                <a:gd name="T17" fmla="*/ 24 h 36"/>
                <a:gd name="T18" fmla="*/ 96 w 118"/>
                <a:gd name="T19" fmla="*/ 22 h 36"/>
                <a:gd name="T20" fmla="*/ 94 w 118"/>
                <a:gd name="T21" fmla="*/ 18 h 36"/>
                <a:gd name="T22" fmla="*/ 94 w 118"/>
                <a:gd name="T23" fmla="*/ 16 h 36"/>
                <a:gd name="T24" fmla="*/ 88 w 118"/>
                <a:gd name="T25" fmla="*/ 12 h 36"/>
                <a:gd name="T26" fmla="*/ 82 w 118"/>
                <a:gd name="T27" fmla="*/ 12 h 36"/>
                <a:gd name="T28" fmla="*/ 74 w 118"/>
                <a:gd name="T29" fmla="*/ 8 h 36"/>
                <a:gd name="T30" fmla="*/ 70 w 118"/>
                <a:gd name="T31" fmla="*/ 10 h 36"/>
                <a:gd name="T32" fmla="*/ 68 w 118"/>
                <a:gd name="T33" fmla="*/ 10 h 36"/>
                <a:gd name="T34" fmla="*/ 64 w 118"/>
                <a:gd name="T35" fmla="*/ 14 h 36"/>
                <a:gd name="T36" fmla="*/ 54 w 118"/>
                <a:gd name="T37" fmla="*/ 14 h 36"/>
                <a:gd name="T38" fmla="*/ 46 w 118"/>
                <a:gd name="T39" fmla="*/ 12 h 36"/>
                <a:gd name="T40" fmla="*/ 40 w 118"/>
                <a:gd name="T41" fmla="*/ 10 h 36"/>
                <a:gd name="T42" fmla="*/ 40 w 118"/>
                <a:gd name="T43" fmla="*/ 6 h 36"/>
                <a:gd name="T44" fmla="*/ 38 w 118"/>
                <a:gd name="T45" fmla="*/ 4 h 36"/>
                <a:gd name="T46" fmla="*/ 34 w 118"/>
                <a:gd name="T47" fmla="*/ 4 h 36"/>
                <a:gd name="T48" fmla="*/ 28 w 118"/>
                <a:gd name="T49" fmla="*/ 4 h 36"/>
                <a:gd name="T50" fmla="*/ 24 w 118"/>
                <a:gd name="T51" fmla="*/ 0 h 36"/>
                <a:gd name="T52" fmla="*/ 16 w 118"/>
                <a:gd name="T53" fmla="*/ 2 h 36"/>
                <a:gd name="T54" fmla="*/ 8 w 118"/>
                <a:gd name="T55" fmla="*/ 0 h 36"/>
                <a:gd name="T56" fmla="*/ 6 w 118"/>
                <a:gd name="T57" fmla="*/ 4 h 36"/>
                <a:gd name="T58" fmla="*/ 0 w 118"/>
                <a:gd name="T59" fmla="*/ 12 h 36"/>
                <a:gd name="T60" fmla="*/ 6 w 118"/>
                <a:gd name="T61" fmla="*/ 12 h 36"/>
                <a:gd name="T62" fmla="*/ 8 w 118"/>
                <a:gd name="T63" fmla="*/ 12 h 36"/>
                <a:gd name="T64" fmla="*/ 12 w 118"/>
                <a:gd name="T65" fmla="*/ 14 h 36"/>
                <a:gd name="T66" fmla="*/ 12 w 118"/>
                <a:gd name="T67" fmla="*/ 18 h 36"/>
                <a:gd name="T68" fmla="*/ 12 w 118"/>
                <a:gd name="T69" fmla="*/ 18 h 36"/>
                <a:gd name="T70" fmla="*/ 22 w 118"/>
                <a:gd name="T71" fmla="*/ 20 h 36"/>
                <a:gd name="T72" fmla="*/ 30 w 118"/>
                <a:gd name="T73" fmla="*/ 22 h 36"/>
                <a:gd name="T74" fmla="*/ 36 w 118"/>
                <a:gd name="T75" fmla="*/ 24 h 36"/>
                <a:gd name="T76" fmla="*/ 40 w 118"/>
                <a:gd name="T77" fmla="*/ 24 h 36"/>
                <a:gd name="T78" fmla="*/ 40 w 118"/>
                <a:gd name="T79" fmla="*/ 24 h 36"/>
                <a:gd name="T80" fmla="*/ 42 w 118"/>
                <a:gd name="T81" fmla="*/ 24 h 36"/>
                <a:gd name="T82" fmla="*/ 48 w 118"/>
                <a:gd name="T83" fmla="*/ 24 h 36"/>
                <a:gd name="T84" fmla="*/ 54 w 118"/>
                <a:gd name="T85" fmla="*/ 24 h 36"/>
                <a:gd name="T86" fmla="*/ 62 w 118"/>
                <a:gd name="T87" fmla="*/ 28 h 36"/>
                <a:gd name="T88" fmla="*/ 70 w 118"/>
                <a:gd name="T89" fmla="*/ 30 h 36"/>
                <a:gd name="T90" fmla="*/ 78 w 118"/>
                <a:gd name="T91" fmla="*/ 32 h 36"/>
                <a:gd name="T92" fmla="*/ 86 w 118"/>
                <a:gd name="T93" fmla="*/ 32 h 36"/>
                <a:gd name="T94" fmla="*/ 90 w 118"/>
                <a:gd name="T95" fmla="*/ 32 h 36"/>
                <a:gd name="T96" fmla="*/ 94 w 118"/>
                <a:gd name="T97" fmla="*/ 32 h 36"/>
                <a:gd name="T98" fmla="*/ 98 w 118"/>
                <a:gd name="T99" fmla="*/ 32 h 36"/>
                <a:gd name="T100" fmla="*/ 100 w 118"/>
                <a:gd name="T101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36">
                  <a:moveTo>
                    <a:pt x="100" y="32"/>
                  </a:moveTo>
                  <a:lnTo>
                    <a:pt x="116" y="36"/>
                  </a:lnTo>
                  <a:lnTo>
                    <a:pt x="118" y="36"/>
                  </a:lnTo>
                  <a:lnTo>
                    <a:pt x="116" y="34"/>
                  </a:lnTo>
                  <a:lnTo>
                    <a:pt x="116" y="32"/>
                  </a:lnTo>
                  <a:lnTo>
                    <a:pt x="116" y="24"/>
                  </a:lnTo>
                  <a:lnTo>
                    <a:pt x="110" y="24"/>
                  </a:lnTo>
                  <a:lnTo>
                    <a:pt x="106" y="24"/>
                  </a:lnTo>
                  <a:lnTo>
                    <a:pt x="102" y="24"/>
                  </a:lnTo>
                  <a:lnTo>
                    <a:pt x="96" y="22"/>
                  </a:lnTo>
                  <a:lnTo>
                    <a:pt x="94" y="18"/>
                  </a:lnTo>
                  <a:lnTo>
                    <a:pt x="94" y="16"/>
                  </a:lnTo>
                  <a:lnTo>
                    <a:pt x="88" y="12"/>
                  </a:lnTo>
                  <a:lnTo>
                    <a:pt x="82" y="12"/>
                  </a:lnTo>
                  <a:lnTo>
                    <a:pt x="74" y="8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4" y="14"/>
                  </a:lnTo>
                  <a:lnTo>
                    <a:pt x="54" y="14"/>
                  </a:lnTo>
                  <a:lnTo>
                    <a:pt x="46" y="12"/>
                  </a:lnTo>
                  <a:lnTo>
                    <a:pt x="40" y="10"/>
                  </a:lnTo>
                  <a:lnTo>
                    <a:pt x="40" y="6"/>
                  </a:lnTo>
                  <a:lnTo>
                    <a:pt x="38" y="4"/>
                  </a:lnTo>
                  <a:lnTo>
                    <a:pt x="34" y="4"/>
                  </a:lnTo>
                  <a:lnTo>
                    <a:pt x="28" y="4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8" y="0"/>
                  </a:lnTo>
                  <a:lnTo>
                    <a:pt x="6" y="4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2" y="14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22" y="20"/>
                  </a:lnTo>
                  <a:lnTo>
                    <a:pt x="30" y="22"/>
                  </a:lnTo>
                  <a:lnTo>
                    <a:pt x="36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4"/>
                  </a:lnTo>
                  <a:lnTo>
                    <a:pt x="48" y="24"/>
                  </a:lnTo>
                  <a:lnTo>
                    <a:pt x="54" y="24"/>
                  </a:lnTo>
                  <a:lnTo>
                    <a:pt x="62" y="28"/>
                  </a:lnTo>
                  <a:lnTo>
                    <a:pt x="70" y="30"/>
                  </a:lnTo>
                  <a:lnTo>
                    <a:pt x="78" y="32"/>
                  </a:lnTo>
                  <a:lnTo>
                    <a:pt x="86" y="32"/>
                  </a:lnTo>
                  <a:lnTo>
                    <a:pt x="90" y="32"/>
                  </a:lnTo>
                  <a:lnTo>
                    <a:pt x="94" y="32"/>
                  </a:lnTo>
                  <a:lnTo>
                    <a:pt x="98" y="32"/>
                  </a:lnTo>
                  <a:lnTo>
                    <a:pt x="100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6390381" y="2602619"/>
              <a:ext cx="99208" cy="146005"/>
            </a:xfrm>
            <a:custGeom>
              <a:avLst/>
              <a:gdLst>
                <a:gd name="T0" fmla="*/ 58 w 70"/>
                <a:gd name="T1" fmla="*/ 38 h 86"/>
                <a:gd name="T2" fmla="*/ 44 w 70"/>
                <a:gd name="T3" fmla="*/ 36 h 86"/>
                <a:gd name="T4" fmla="*/ 36 w 70"/>
                <a:gd name="T5" fmla="*/ 30 h 86"/>
                <a:gd name="T6" fmla="*/ 32 w 70"/>
                <a:gd name="T7" fmla="*/ 20 h 86"/>
                <a:gd name="T8" fmla="*/ 30 w 70"/>
                <a:gd name="T9" fmla="*/ 24 h 86"/>
                <a:gd name="T10" fmla="*/ 30 w 70"/>
                <a:gd name="T11" fmla="*/ 30 h 86"/>
                <a:gd name="T12" fmla="*/ 26 w 70"/>
                <a:gd name="T13" fmla="*/ 26 h 86"/>
                <a:gd name="T14" fmla="*/ 22 w 70"/>
                <a:gd name="T15" fmla="*/ 18 h 86"/>
                <a:gd name="T16" fmla="*/ 18 w 70"/>
                <a:gd name="T17" fmla="*/ 10 h 86"/>
                <a:gd name="T18" fmla="*/ 18 w 70"/>
                <a:gd name="T19" fmla="*/ 6 h 86"/>
                <a:gd name="T20" fmla="*/ 12 w 70"/>
                <a:gd name="T21" fmla="*/ 2 h 86"/>
                <a:gd name="T22" fmla="*/ 0 w 70"/>
                <a:gd name="T23" fmla="*/ 0 h 86"/>
                <a:gd name="T24" fmla="*/ 4 w 70"/>
                <a:gd name="T25" fmla="*/ 8 h 86"/>
                <a:gd name="T26" fmla="*/ 12 w 70"/>
                <a:gd name="T27" fmla="*/ 18 h 86"/>
                <a:gd name="T28" fmla="*/ 16 w 70"/>
                <a:gd name="T29" fmla="*/ 22 h 86"/>
                <a:gd name="T30" fmla="*/ 20 w 70"/>
                <a:gd name="T31" fmla="*/ 26 h 86"/>
                <a:gd name="T32" fmla="*/ 22 w 70"/>
                <a:gd name="T33" fmla="*/ 32 h 86"/>
                <a:gd name="T34" fmla="*/ 20 w 70"/>
                <a:gd name="T35" fmla="*/ 46 h 86"/>
                <a:gd name="T36" fmla="*/ 14 w 70"/>
                <a:gd name="T37" fmla="*/ 52 h 86"/>
                <a:gd name="T38" fmla="*/ 8 w 70"/>
                <a:gd name="T39" fmla="*/ 58 h 86"/>
                <a:gd name="T40" fmla="*/ 22 w 70"/>
                <a:gd name="T41" fmla="*/ 64 h 86"/>
                <a:gd name="T42" fmla="*/ 26 w 70"/>
                <a:gd name="T43" fmla="*/ 74 h 86"/>
                <a:gd name="T44" fmla="*/ 20 w 70"/>
                <a:gd name="T45" fmla="*/ 82 h 86"/>
                <a:gd name="T46" fmla="*/ 26 w 70"/>
                <a:gd name="T47" fmla="*/ 86 h 86"/>
                <a:gd name="T48" fmla="*/ 38 w 70"/>
                <a:gd name="T49" fmla="*/ 78 h 86"/>
                <a:gd name="T50" fmla="*/ 44 w 70"/>
                <a:gd name="T51" fmla="*/ 72 h 86"/>
                <a:gd name="T52" fmla="*/ 50 w 70"/>
                <a:gd name="T53" fmla="*/ 64 h 86"/>
                <a:gd name="T54" fmla="*/ 50 w 70"/>
                <a:gd name="T55" fmla="*/ 62 h 86"/>
                <a:gd name="T56" fmla="*/ 58 w 70"/>
                <a:gd name="T57" fmla="*/ 54 h 86"/>
                <a:gd name="T58" fmla="*/ 64 w 70"/>
                <a:gd name="T59" fmla="*/ 48 h 86"/>
                <a:gd name="T60" fmla="*/ 70 w 70"/>
                <a:gd name="T61" fmla="*/ 34 h 86"/>
                <a:gd name="T62" fmla="*/ 60 w 70"/>
                <a:gd name="T6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86">
                  <a:moveTo>
                    <a:pt x="60" y="36"/>
                  </a:moveTo>
                  <a:lnTo>
                    <a:pt x="58" y="38"/>
                  </a:lnTo>
                  <a:lnTo>
                    <a:pt x="52" y="40"/>
                  </a:lnTo>
                  <a:lnTo>
                    <a:pt x="44" y="36"/>
                  </a:lnTo>
                  <a:lnTo>
                    <a:pt x="38" y="34"/>
                  </a:lnTo>
                  <a:lnTo>
                    <a:pt x="36" y="30"/>
                  </a:lnTo>
                  <a:lnTo>
                    <a:pt x="36" y="24"/>
                  </a:lnTo>
                  <a:lnTo>
                    <a:pt x="32" y="20"/>
                  </a:lnTo>
                  <a:lnTo>
                    <a:pt x="28" y="20"/>
                  </a:lnTo>
                  <a:lnTo>
                    <a:pt x="30" y="24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6"/>
                  </a:lnTo>
                  <a:lnTo>
                    <a:pt x="22" y="22"/>
                  </a:lnTo>
                  <a:lnTo>
                    <a:pt x="22" y="18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4" y="8"/>
                  </a:lnTo>
                  <a:lnTo>
                    <a:pt x="8" y="14"/>
                  </a:lnTo>
                  <a:lnTo>
                    <a:pt x="12" y="18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8" y="24"/>
                  </a:lnTo>
                  <a:lnTo>
                    <a:pt x="20" y="26"/>
                  </a:lnTo>
                  <a:lnTo>
                    <a:pt x="20" y="28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20" y="46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2" y="54"/>
                  </a:lnTo>
                  <a:lnTo>
                    <a:pt x="8" y="58"/>
                  </a:lnTo>
                  <a:lnTo>
                    <a:pt x="14" y="60"/>
                  </a:lnTo>
                  <a:lnTo>
                    <a:pt x="22" y="64"/>
                  </a:lnTo>
                  <a:lnTo>
                    <a:pt x="26" y="66"/>
                  </a:lnTo>
                  <a:lnTo>
                    <a:pt x="26" y="74"/>
                  </a:lnTo>
                  <a:lnTo>
                    <a:pt x="22" y="80"/>
                  </a:lnTo>
                  <a:lnTo>
                    <a:pt x="20" y="82"/>
                  </a:lnTo>
                  <a:lnTo>
                    <a:pt x="22" y="84"/>
                  </a:lnTo>
                  <a:lnTo>
                    <a:pt x="26" y="86"/>
                  </a:lnTo>
                  <a:lnTo>
                    <a:pt x="28" y="86"/>
                  </a:lnTo>
                  <a:lnTo>
                    <a:pt x="38" y="78"/>
                  </a:lnTo>
                  <a:lnTo>
                    <a:pt x="42" y="74"/>
                  </a:lnTo>
                  <a:lnTo>
                    <a:pt x="44" y="72"/>
                  </a:lnTo>
                  <a:lnTo>
                    <a:pt x="46" y="70"/>
                  </a:lnTo>
                  <a:lnTo>
                    <a:pt x="50" y="64"/>
                  </a:lnTo>
                  <a:lnTo>
                    <a:pt x="52" y="62"/>
                  </a:lnTo>
                  <a:lnTo>
                    <a:pt x="50" y="62"/>
                  </a:lnTo>
                  <a:lnTo>
                    <a:pt x="52" y="56"/>
                  </a:lnTo>
                  <a:lnTo>
                    <a:pt x="58" y="54"/>
                  </a:lnTo>
                  <a:lnTo>
                    <a:pt x="62" y="54"/>
                  </a:lnTo>
                  <a:lnTo>
                    <a:pt x="64" y="48"/>
                  </a:lnTo>
                  <a:lnTo>
                    <a:pt x="68" y="42"/>
                  </a:lnTo>
                  <a:lnTo>
                    <a:pt x="70" y="34"/>
                  </a:lnTo>
                  <a:lnTo>
                    <a:pt x="64" y="34"/>
                  </a:lnTo>
                  <a:lnTo>
                    <a:pt x="60" y="3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5868834" y="2728253"/>
              <a:ext cx="68027" cy="64514"/>
            </a:xfrm>
            <a:custGeom>
              <a:avLst/>
              <a:gdLst>
                <a:gd name="T0" fmla="*/ 44 w 48"/>
                <a:gd name="T1" fmla="*/ 0 h 38"/>
                <a:gd name="T2" fmla="*/ 28 w 48"/>
                <a:gd name="T3" fmla="*/ 6 h 38"/>
                <a:gd name="T4" fmla="*/ 22 w 48"/>
                <a:gd name="T5" fmla="*/ 6 h 38"/>
                <a:gd name="T6" fmla="*/ 14 w 48"/>
                <a:gd name="T7" fmla="*/ 4 h 38"/>
                <a:gd name="T8" fmla="*/ 6 w 48"/>
                <a:gd name="T9" fmla="*/ 2 h 38"/>
                <a:gd name="T10" fmla="*/ 2 w 48"/>
                <a:gd name="T11" fmla="*/ 0 h 38"/>
                <a:gd name="T12" fmla="*/ 0 w 48"/>
                <a:gd name="T13" fmla="*/ 2 h 38"/>
                <a:gd name="T14" fmla="*/ 2 w 48"/>
                <a:gd name="T15" fmla="*/ 10 h 38"/>
                <a:gd name="T16" fmla="*/ 6 w 48"/>
                <a:gd name="T17" fmla="*/ 16 h 38"/>
                <a:gd name="T18" fmla="*/ 8 w 48"/>
                <a:gd name="T19" fmla="*/ 20 h 38"/>
                <a:gd name="T20" fmla="*/ 6 w 48"/>
                <a:gd name="T21" fmla="*/ 22 h 38"/>
                <a:gd name="T22" fmla="*/ 10 w 48"/>
                <a:gd name="T23" fmla="*/ 30 h 38"/>
                <a:gd name="T24" fmla="*/ 18 w 48"/>
                <a:gd name="T25" fmla="*/ 36 h 38"/>
                <a:gd name="T26" fmla="*/ 22 w 48"/>
                <a:gd name="T27" fmla="*/ 38 h 38"/>
                <a:gd name="T28" fmla="*/ 26 w 48"/>
                <a:gd name="T29" fmla="*/ 38 h 38"/>
                <a:gd name="T30" fmla="*/ 34 w 48"/>
                <a:gd name="T31" fmla="*/ 34 h 38"/>
                <a:gd name="T32" fmla="*/ 34 w 48"/>
                <a:gd name="T33" fmla="*/ 30 h 38"/>
                <a:gd name="T34" fmla="*/ 36 w 48"/>
                <a:gd name="T35" fmla="*/ 28 h 38"/>
                <a:gd name="T36" fmla="*/ 42 w 48"/>
                <a:gd name="T37" fmla="*/ 26 h 38"/>
                <a:gd name="T38" fmla="*/ 44 w 48"/>
                <a:gd name="T39" fmla="*/ 22 h 38"/>
                <a:gd name="T40" fmla="*/ 44 w 48"/>
                <a:gd name="T41" fmla="*/ 18 h 38"/>
                <a:gd name="T42" fmla="*/ 46 w 48"/>
                <a:gd name="T43" fmla="*/ 16 h 38"/>
                <a:gd name="T44" fmla="*/ 48 w 48"/>
                <a:gd name="T45" fmla="*/ 6 h 38"/>
                <a:gd name="T46" fmla="*/ 46 w 48"/>
                <a:gd name="T47" fmla="*/ 2 h 38"/>
                <a:gd name="T48" fmla="*/ 44 w 48"/>
                <a:gd name="T4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38">
                  <a:moveTo>
                    <a:pt x="44" y="0"/>
                  </a:moveTo>
                  <a:lnTo>
                    <a:pt x="28" y="6"/>
                  </a:lnTo>
                  <a:lnTo>
                    <a:pt x="22" y="6"/>
                  </a:lnTo>
                  <a:lnTo>
                    <a:pt x="14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10"/>
                  </a:lnTo>
                  <a:lnTo>
                    <a:pt x="6" y="16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10" y="30"/>
                  </a:lnTo>
                  <a:lnTo>
                    <a:pt x="18" y="36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6" y="28"/>
                  </a:lnTo>
                  <a:lnTo>
                    <a:pt x="42" y="26"/>
                  </a:lnTo>
                  <a:lnTo>
                    <a:pt x="44" y="22"/>
                  </a:lnTo>
                  <a:lnTo>
                    <a:pt x="44" y="18"/>
                  </a:lnTo>
                  <a:lnTo>
                    <a:pt x="46" y="16"/>
                  </a:lnTo>
                  <a:lnTo>
                    <a:pt x="48" y="6"/>
                  </a:lnTo>
                  <a:lnTo>
                    <a:pt x="46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6271332" y="2724855"/>
              <a:ext cx="141726" cy="134121"/>
            </a:xfrm>
            <a:custGeom>
              <a:avLst/>
              <a:gdLst>
                <a:gd name="T0" fmla="*/ 94 w 100"/>
                <a:gd name="T1" fmla="*/ 8 h 79"/>
                <a:gd name="T2" fmla="*/ 92 w 100"/>
                <a:gd name="T3" fmla="*/ 6 h 79"/>
                <a:gd name="T4" fmla="*/ 92 w 100"/>
                <a:gd name="T5" fmla="*/ 6 h 79"/>
                <a:gd name="T6" fmla="*/ 88 w 100"/>
                <a:gd name="T7" fmla="*/ 8 h 79"/>
                <a:gd name="T8" fmla="*/ 86 w 100"/>
                <a:gd name="T9" fmla="*/ 10 h 79"/>
                <a:gd name="T10" fmla="*/ 82 w 100"/>
                <a:gd name="T11" fmla="*/ 10 h 79"/>
                <a:gd name="T12" fmla="*/ 78 w 100"/>
                <a:gd name="T13" fmla="*/ 4 h 79"/>
                <a:gd name="T14" fmla="*/ 78 w 100"/>
                <a:gd name="T15" fmla="*/ 0 h 79"/>
                <a:gd name="T16" fmla="*/ 78 w 100"/>
                <a:gd name="T17" fmla="*/ 0 h 79"/>
                <a:gd name="T18" fmla="*/ 72 w 100"/>
                <a:gd name="T19" fmla="*/ 4 h 79"/>
                <a:gd name="T20" fmla="*/ 70 w 100"/>
                <a:gd name="T21" fmla="*/ 8 h 79"/>
                <a:gd name="T22" fmla="*/ 70 w 100"/>
                <a:gd name="T23" fmla="*/ 12 h 79"/>
                <a:gd name="T24" fmla="*/ 66 w 100"/>
                <a:gd name="T25" fmla="*/ 16 h 79"/>
                <a:gd name="T26" fmla="*/ 64 w 100"/>
                <a:gd name="T27" fmla="*/ 16 h 79"/>
                <a:gd name="T28" fmla="*/ 60 w 100"/>
                <a:gd name="T29" fmla="*/ 26 h 79"/>
                <a:gd name="T30" fmla="*/ 56 w 100"/>
                <a:gd name="T31" fmla="*/ 30 h 79"/>
                <a:gd name="T32" fmla="*/ 52 w 100"/>
                <a:gd name="T33" fmla="*/ 32 h 79"/>
                <a:gd name="T34" fmla="*/ 44 w 100"/>
                <a:gd name="T35" fmla="*/ 36 h 79"/>
                <a:gd name="T36" fmla="*/ 40 w 100"/>
                <a:gd name="T37" fmla="*/ 38 h 79"/>
                <a:gd name="T38" fmla="*/ 36 w 100"/>
                <a:gd name="T39" fmla="*/ 42 h 79"/>
                <a:gd name="T40" fmla="*/ 24 w 100"/>
                <a:gd name="T41" fmla="*/ 46 h 79"/>
                <a:gd name="T42" fmla="*/ 20 w 100"/>
                <a:gd name="T43" fmla="*/ 48 h 79"/>
                <a:gd name="T44" fmla="*/ 14 w 100"/>
                <a:gd name="T45" fmla="*/ 54 h 79"/>
                <a:gd name="T46" fmla="*/ 10 w 100"/>
                <a:gd name="T47" fmla="*/ 56 h 79"/>
                <a:gd name="T48" fmla="*/ 8 w 100"/>
                <a:gd name="T49" fmla="*/ 58 h 79"/>
                <a:gd name="T50" fmla="*/ 6 w 100"/>
                <a:gd name="T51" fmla="*/ 60 h 79"/>
                <a:gd name="T52" fmla="*/ 2 w 100"/>
                <a:gd name="T53" fmla="*/ 63 h 79"/>
                <a:gd name="T54" fmla="*/ 2 w 100"/>
                <a:gd name="T55" fmla="*/ 67 h 79"/>
                <a:gd name="T56" fmla="*/ 2 w 100"/>
                <a:gd name="T57" fmla="*/ 69 h 79"/>
                <a:gd name="T58" fmla="*/ 0 w 100"/>
                <a:gd name="T59" fmla="*/ 71 h 79"/>
                <a:gd name="T60" fmla="*/ 2 w 100"/>
                <a:gd name="T61" fmla="*/ 73 h 79"/>
                <a:gd name="T62" fmla="*/ 8 w 100"/>
                <a:gd name="T63" fmla="*/ 73 h 79"/>
                <a:gd name="T64" fmla="*/ 12 w 100"/>
                <a:gd name="T65" fmla="*/ 71 h 79"/>
                <a:gd name="T66" fmla="*/ 18 w 100"/>
                <a:gd name="T67" fmla="*/ 73 h 79"/>
                <a:gd name="T68" fmla="*/ 24 w 100"/>
                <a:gd name="T69" fmla="*/ 77 h 79"/>
                <a:gd name="T70" fmla="*/ 30 w 100"/>
                <a:gd name="T71" fmla="*/ 79 h 79"/>
                <a:gd name="T72" fmla="*/ 36 w 100"/>
                <a:gd name="T73" fmla="*/ 79 h 79"/>
                <a:gd name="T74" fmla="*/ 40 w 100"/>
                <a:gd name="T75" fmla="*/ 77 h 79"/>
                <a:gd name="T76" fmla="*/ 50 w 100"/>
                <a:gd name="T77" fmla="*/ 69 h 79"/>
                <a:gd name="T78" fmla="*/ 56 w 100"/>
                <a:gd name="T79" fmla="*/ 62 h 79"/>
                <a:gd name="T80" fmla="*/ 60 w 100"/>
                <a:gd name="T81" fmla="*/ 56 h 79"/>
                <a:gd name="T82" fmla="*/ 62 w 100"/>
                <a:gd name="T83" fmla="*/ 50 h 79"/>
                <a:gd name="T84" fmla="*/ 64 w 100"/>
                <a:gd name="T85" fmla="*/ 48 h 79"/>
                <a:gd name="T86" fmla="*/ 68 w 100"/>
                <a:gd name="T87" fmla="*/ 46 h 79"/>
                <a:gd name="T88" fmla="*/ 72 w 100"/>
                <a:gd name="T89" fmla="*/ 44 h 79"/>
                <a:gd name="T90" fmla="*/ 76 w 100"/>
                <a:gd name="T91" fmla="*/ 44 h 79"/>
                <a:gd name="T92" fmla="*/ 82 w 100"/>
                <a:gd name="T93" fmla="*/ 42 h 79"/>
                <a:gd name="T94" fmla="*/ 84 w 100"/>
                <a:gd name="T95" fmla="*/ 42 h 79"/>
                <a:gd name="T96" fmla="*/ 78 w 100"/>
                <a:gd name="T97" fmla="*/ 38 h 79"/>
                <a:gd name="T98" fmla="*/ 88 w 100"/>
                <a:gd name="T99" fmla="*/ 30 h 79"/>
                <a:gd name="T100" fmla="*/ 96 w 100"/>
                <a:gd name="T101" fmla="*/ 20 h 79"/>
                <a:gd name="T102" fmla="*/ 96 w 100"/>
                <a:gd name="T103" fmla="*/ 16 h 79"/>
                <a:gd name="T104" fmla="*/ 98 w 100"/>
                <a:gd name="T105" fmla="*/ 14 h 79"/>
                <a:gd name="T106" fmla="*/ 98 w 100"/>
                <a:gd name="T107" fmla="*/ 10 h 79"/>
                <a:gd name="T108" fmla="*/ 100 w 100"/>
                <a:gd name="T109" fmla="*/ 8 h 79"/>
                <a:gd name="T110" fmla="*/ 98 w 100"/>
                <a:gd name="T111" fmla="*/ 6 h 79"/>
                <a:gd name="T112" fmla="*/ 94 w 100"/>
                <a:gd name="T113" fmla="*/ 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9">
                  <a:moveTo>
                    <a:pt x="94" y="8"/>
                  </a:moveTo>
                  <a:lnTo>
                    <a:pt x="92" y="6"/>
                  </a:lnTo>
                  <a:lnTo>
                    <a:pt x="92" y="6"/>
                  </a:lnTo>
                  <a:lnTo>
                    <a:pt x="88" y="8"/>
                  </a:lnTo>
                  <a:lnTo>
                    <a:pt x="86" y="10"/>
                  </a:lnTo>
                  <a:lnTo>
                    <a:pt x="82" y="10"/>
                  </a:lnTo>
                  <a:lnTo>
                    <a:pt x="78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2" y="4"/>
                  </a:lnTo>
                  <a:lnTo>
                    <a:pt x="70" y="8"/>
                  </a:lnTo>
                  <a:lnTo>
                    <a:pt x="70" y="12"/>
                  </a:lnTo>
                  <a:lnTo>
                    <a:pt x="66" y="16"/>
                  </a:lnTo>
                  <a:lnTo>
                    <a:pt x="64" y="16"/>
                  </a:lnTo>
                  <a:lnTo>
                    <a:pt x="60" y="26"/>
                  </a:lnTo>
                  <a:lnTo>
                    <a:pt x="56" y="30"/>
                  </a:lnTo>
                  <a:lnTo>
                    <a:pt x="52" y="32"/>
                  </a:lnTo>
                  <a:lnTo>
                    <a:pt x="44" y="36"/>
                  </a:lnTo>
                  <a:lnTo>
                    <a:pt x="40" y="38"/>
                  </a:lnTo>
                  <a:lnTo>
                    <a:pt x="36" y="42"/>
                  </a:lnTo>
                  <a:lnTo>
                    <a:pt x="24" y="46"/>
                  </a:lnTo>
                  <a:lnTo>
                    <a:pt x="20" y="48"/>
                  </a:lnTo>
                  <a:lnTo>
                    <a:pt x="14" y="54"/>
                  </a:lnTo>
                  <a:lnTo>
                    <a:pt x="10" y="56"/>
                  </a:lnTo>
                  <a:lnTo>
                    <a:pt x="8" y="58"/>
                  </a:lnTo>
                  <a:lnTo>
                    <a:pt x="6" y="60"/>
                  </a:lnTo>
                  <a:lnTo>
                    <a:pt x="2" y="63"/>
                  </a:lnTo>
                  <a:lnTo>
                    <a:pt x="2" y="67"/>
                  </a:lnTo>
                  <a:lnTo>
                    <a:pt x="2" y="69"/>
                  </a:lnTo>
                  <a:lnTo>
                    <a:pt x="0" y="71"/>
                  </a:lnTo>
                  <a:lnTo>
                    <a:pt x="2" y="73"/>
                  </a:lnTo>
                  <a:lnTo>
                    <a:pt x="8" y="73"/>
                  </a:lnTo>
                  <a:lnTo>
                    <a:pt x="12" y="71"/>
                  </a:lnTo>
                  <a:lnTo>
                    <a:pt x="18" y="73"/>
                  </a:lnTo>
                  <a:lnTo>
                    <a:pt x="24" y="77"/>
                  </a:lnTo>
                  <a:lnTo>
                    <a:pt x="30" y="79"/>
                  </a:lnTo>
                  <a:lnTo>
                    <a:pt x="36" y="79"/>
                  </a:lnTo>
                  <a:lnTo>
                    <a:pt x="40" y="77"/>
                  </a:lnTo>
                  <a:lnTo>
                    <a:pt x="50" y="69"/>
                  </a:lnTo>
                  <a:lnTo>
                    <a:pt x="56" y="62"/>
                  </a:lnTo>
                  <a:lnTo>
                    <a:pt x="60" y="56"/>
                  </a:lnTo>
                  <a:lnTo>
                    <a:pt x="62" y="50"/>
                  </a:lnTo>
                  <a:lnTo>
                    <a:pt x="64" y="48"/>
                  </a:lnTo>
                  <a:lnTo>
                    <a:pt x="68" y="46"/>
                  </a:lnTo>
                  <a:lnTo>
                    <a:pt x="72" y="44"/>
                  </a:lnTo>
                  <a:lnTo>
                    <a:pt x="76" y="44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78" y="38"/>
                  </a:lnTo>
                  <a:lnTo>
                    <a:pt x="88" y="30"/>
                  </a:lnTo>
                  <a:lnTo>
                    <a:pt x="96" y="20"/>
                  </a:lnTo>
                  <a:lnTo>
                    <a:pt x="96" y="16"/>
                  </a:lnTo>
                  <a:lnTo>
                    <a:pt x="98" y="14"/>
                  </a:lnTo>
                  <a:lnTo>
                    <a:pt x="98" y="10"/>
                  </a:lnTo>
                  <a:lnTo>
                    <a:pt x="100" y="8"/>
                  </a:lnTo>
                  <a:lnTo>
                    <a:pt x="98" y="6"/>
                  </a:lnTo>
                  <a:lnTo>
                    <a:pt x="9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4241830" y="835284"/>
              <a:ext cx="314630" cy="181657"/>
            </a:xfrm>
            <a:custGeom>
              <a:avLst/>
              <a:gdLst>
                <a:gd name="T0" fmla="*/ 160 w 222"/>
                <a:gd name="T1" fmla="*/ 93 h 107"/>
                <a:gd name="T2" fmla="*/ 156 w 222"/>
                <a:gd name="T3" fmla="*/ 83 h 107"/>
                <a:gd name="T4" fmla="*/ 150 w 222"/>
                <a:gd name="T5" fmla="*/ 77 h 107"/>
                <a:gd name="T6" fmla="*/ 164 w 222"/>
                <a:gd name="T7" fmla="*/ 75 h 107"/>
                <a:gd name="T8" fmla="*/ 170 w 222"/>
                <a:gd name="T9" fmla="*/ 69 h 107"/>
                <a:gd name="T10" fmla="*/ 182 w 222"/>
                <a:gd name="T11" fmla="*/ 61 h 107"/>
                <a:gd name="T12" fmla="*/ 192 w 222"/>
                <a:gd name="T13" fmla="*/ 61 h 107"/>
                <a:gd name="T14" fmla="*/ 194 w 222"/>
                <a:gd name="T15" fmla="*/ 67 h 107"/>
                <a:gd name="T16" fmla="*/ 210 w 222"/>
                <a:gd name="T17" fmla="*/ 65 h 107"/>
                <a:gd name="T18" fmla="*/ 222 w 222"/>
                <a:gd name="T19" fmla="*/ 61 h 107"/>
                <a:gd name="T20" fmla="*/ 208 w 222"/>
                <a:gd name="T21" fmla="*/ 55 h 107"/>
                <a:gd name="T22" fmla="*/ 202 w 222"/>
                <a:gd name="T23" fmla="*/ 53 h 107"/>
                <a:gd name="T24" fmla="*/ 198 w 222"/>
                <a:gd name="T25" fmla="*/ 55 h 107"/>
                <a:gd name="T26" fmla="*/ 186 w 222"/>
                <a:gd name="T27" fmla="*/ 51 h 107"/>
                <a:gd name="T28" fmla="*/ 196 w 222"/>
                <a:gd name="T29" fmla="*/ 41 h 107"/>
                <a:gd name="T30" fmla="*/ 168 w 222"/>
                <a:gd name="T31" fmla="*/ 55 h 107"/>
                <a:gd name="T32" fmla="*/ 162 w 222"/>
                <a:gd name="T33" fmla="*/ 63 h 107"/>
                <a:gd name="T34" fmla="*/ 154 w 222"/>
                <a:gd name="T35" fmla="*/ 55 h 107"/>
                <a:gd name="T36" fmla="*/ 138 w 222"/>
                <a:gd name="T37" fmla="*/ 55 h 107"/>
                <a:gd name="T38" fmla="*/ 134 w 222"/>
                <a:gd name="T39" fmla="*/ 47 h 107"/>
                <a:gd name="T40" fmla="*/ 132 w 222"/>
                <a:gd name="T41" fmla="*/ 37 h 107"/>
                <a:gd name="T42" fmla="*/ 126 w 222"/>
                <a:gd name="T43" fmla="*/ 29 h 107"/>
                <a:gd name="T44" fmla="*/ 110 w 222"/>
                <a:gd name="T45" fmla="*/ 25 h 107"/>
                <a:gd name="T46" fmla="*/ 90 w 222"/>
                <a:gd name="T47" fmla="*/ 25 h 107"/>
                <a:gd name="T48" fmla="*/ 70 w 222"/>
                <a:gd name="T49" fmla="*/ 19 h 107"/>
                <a:gd name="T50" fmla="*/ 32 w 222"/>
                <a:gd name="T51" fmla="*/ 0 h 107"/>
                <a:gd name="T52" fmla="*/ 2 w 222"/>
                <a:gd name="T53" fmla="*/ 7 h 107"/>
                <a:gd name="T54" fmla="*/ 0 w 222"/>
                <a:gd name="T55" fmla="*/ 9 h 107"/>
                <a:gd name="T56" fmla="*/ 14 w 222"/>
                <a:gd name="T57" fmla="*/ 51 h 107"/>
                <a:gd name="T58" fmla="*/ 12 w 222"/>
                <a:gd name="T59" fmla="*/ 47 h 107"/>
                <a:gd name="T60" fmla="*/ 16 w 222"/>
                <a:gd name="T61" fmla="*/ 45 h 107"/>
                <a:gd name="T62" fmla="*/ 26 w 222"/>
                <a:gd name="T63" fmla="*/ 39 h 107"/>
                <a:gd name="T64" fmla="*/ 30 w 222"/>
                <a:gd name="T65" fmla="*/ 39 h 107"/>
                <a:gd name="T66" fmla="*/ 34 w 222"/>
                <a:gd name="T67" fmla="*/ 35 h 107"/>
                <a:gd name="T68" fmla="*/ 52 w 222"/>
                <a:gd name="T69" fmla="*/ 43 h 107"/>
                <a:gd name="T70" fmla="*/ 56 w 222"/>
                <a:gd name="T71" fmla="*/ 53 h 107"/>
                <a:gd name="T72" fmla="*/ 64 w 222"/>
                <a:gd name="T73" fmla="*/ 55 h 107"/>
                <a:gd name="T74" fmla="*/ 70 w 222"/>
                <a:gd name="T75" fmla="*/ 55 h 107"/>
                <a:gd name="T76" fmla="*/ 80 w 222"/>
                <a:gd name="T77" fmla="*/ 65 h 107"/>
                <a:gd name="T78" fmla="*/ 90 w 222"/>
                <a:gd name="T79" fmla="*/ 75 h 107"/>
                <a:gd name="T80" fmla="*/ 100 w 222"/>
                <a:gd name="T81" fmla="*/ 81 h 107"/>
                <a:gd name="T82" fmla="*/ 110 w 222"/>
                <a:gd name="T83" fmla="*/ 85 h 107"/>
                <a:gd name="T84" fmla="*/ 124 w 222"/>
                <a:gd name="T85" fmla="*/ 93 h 107"/>
                <a:gd name="T86" fmla="*/ 136 w 222"/>
                <a:gd name="T87" fmla="*/ 105 h 107"/>
                <a:gd name="T88" fmla="*/ 152 w 222"/>
                <a:gd name="T8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2" h="107">
                  <a:moveTo>
                    <a:pt x="156" y="99"/>
                  </a:moveTo>
                  <a:lnTo>
                    <a:pt x="160" y="97"/>
                  </a:lnTo>
                  <a:lnTo>
                    <a:pt x="160" y="93"/>
                  </a:lnTo>
                  <a:lnTo>
                    <a:pt x="156" y="91"/>
                  </a:lnTo>
                  <a:lnTo>
                    <a:pt x="158" y="87"/>
                  </a:lnTo>
                  <a:lnTo>
                    <a:pt x="156" y="83"/>
                  </a:lnTo>
                  <a:lnTo>
                    <a:pt x="152" y="83"/>
                  </a:lnTo>
                  <a:lnTo>
                    <a:pt x="148" y="77"/>
                  </a:lnTo>
                  <a:lnTo>
                    <a:pt x="150" y="77"/>
                  </a:lnTo>
                  <a:lnTo>
                    <a:pt x="150" y="77"/>
                  </a:lnTo>
                  <a:lnTo>
                    <a:pt x="160" y="77"/>
                  </a:lnTo>
                  <a:lnTo>
                    <a:pt x="164" y="75"/>
                  </a:lnTo>
                  <a:lnTo>
                    <a:pt x="166" y="71"/>
                  </a:lnTo>
                  <a:lnTo>
                    <a:pt x="162" y="69"/>
                  </a:lnTo>
                  <a:lnTo>
                    <a:pt x="170" y="69"/>
                  </a:lnTo>
                  <a:lnTo>
                    <a:pt x="172" y="65"/>
                  </a:lnTo>
                  <a:lnTo>
                    <a:pt x="178" y="63"/>
                  </a:lnTo>
                  <a:lnTo>
                    <a:pt x="182" y="61"/>
                  </a:lnTo>
                  <a:lnTo>
                    <a:pt x="186" y="59"/>
                  </a:lnTo>
                  <a:lnTo>
                    <a:pt x="186" y="57"/>
                  </a:lnTo>
                  <a:lnTo>
                    <a:pt x="192" y="61"/>
                  </a:lnTo>
                  <a:lnTo>
                    <a:pt x="192" y="61"/>
                  </a:lnTo>
                  <a:lnTo>
                    <a:pt x="186" y="65"/>
                  </a:lnTo>
                  <a:lnTo>
                    <a:pt x="194" y="67"/>
                  </a:lnTo>
                  <a:lnTo>
                    <a:pt x="200" y="67"/>
                  </a:lnTo>
                  <a:lnTo>
                    <a:pt x="206" y="67"/>
                  </a:lnTo>
                  <a:lnTo>
                    <a:pt x="210" y="65"/>
                  </a:lnTo>
                  <a:lnTo>
                    <a:pt x="212" y="65"/>
                  </a:lnTo>
                  <a:lnTo>
                    <a:pt x="216" y="65"/>
                  </a:lnTo>
                  <a:lnTo>
                    <a:pt x="222" y="61"/>
                  </a:lnTo>
                  <a:lnTo>
                    <a:pt x="220" y="61"/>
                  </a:lnTo>
                  <a:lnTo>
                    <a:pt x="216" y="59"/>
                  </a:lnTo>
                  <a:lnTo>
                    <a:pt x="208" y="55"/>
                  </a:lnTo>
                  <a:lnTo>
                    <a:pt x="208" y="57"/>
                  </a:lnTo>
                  <a:lnTo>
                    <a:pt x="204" y="53"/>
                  </a:lnTo>
                  <a:lnTo>
                    <a:pt x="202" y="53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198" y="55"/>
                  </a:lnTo>
                  <a:lnTo>
                    <a:pt x="196" y="55"/>
                  </a:lnTo>
                  <a:lnTo>
                    <a:pt x="192" y="55"/>
                  </a:lnTo>
                  <a:lnTo>
                    <a:pt x="186" y="51"/>
                  </a:lnTo>
                  <a:lnTo>
                    <a:pt x="190" y="47"/>
                  </a:lnTo>
                  <a:lnTo>
                    <a:pt x="198" y="43"/>
                  </a:lnTo>
                  <a:lnTo>
                    <a:pt x="196" y="41"/>
                  </a:lnTo>
                  <a:lnTo>
                    <a:pt x="194" y="41"/>
                  </a:lnTo>
                  <a:lnTo>
                    <a:pt x="182" y="47"/>
                  </a:lnTo>
                  <a:lnTo>
                    <a:pt x="168" y="55"/>
                  </a:lnTo>
                  <a:lnTo>
                    <a:pt x="164" y="61"/>
                  </a:lnTo>
                  <a:lnTo>
                    <a:pt x="164" y="63"/>
                  </a:lnTo>
                  <a:lnTo>
                    <a:pt x="162" y="63"/>
                  </a:lnTo>
                  <a:lnTo>
                    <a:pt x="156" y="61"/>
                  </a:lnTo>
                  <a:lnTo>
                    <a:pt x="158" y="57"/>
                  </a:lnTo>
                  <a:lnTo>
                    <a:pt x="154" y="55"/>
                  </a:lnTo>
                  <a:lnTo>
                    <a:pt x="152" y="55"/>
                  </a:lnTo>
                  <a:lnTo>
                    <a:pt x="142" y="55"/>
                  </a:lnTo>
                  <a:lnTo>
                    <a:pt x="138" y="55"/>
                  </a:lnTo>
                  <a:lnTo>
                    <a:pt x="138" y="49"/>
                  </a:lnTo>
                  <a:lnTo>
                    <a:pt x="136" y="47"/>
                  </a:lnTo>
                  <a:lnTo>
                    <a:pt x="134" y="47"/>
                  </a:lnTo>
                  <a:lnTo>
                    <a:pt x="130" y="45"/>
                  </a:lnTo>
                  <a:lnTo>
                    <a:pt x="130" y="41"/>
                  </a:lnTo>
                  <a:lnTo>
                    <a:pt x="132" y="37"/>
                  </a:lnTo>
                  <a:lnTo>
                    <a:pt x="130" y="33"/>
                  </a:lnTo>
                  <a:lnTo>
                    <a:pt x="126" y="33"/>
                  </a:lnTo>
                  <a:lnTo>
                    <a:pt x="126" y="29"/>
                  </a:lnTo>
                  <a:lnTo>
                    <a:pt x="122" y="25"/>
                  </a:lnTo>
                  <a:lnTo>
                    <a:pt x="116" y="23"/>
                  </a:lnTo>
                  <a:lnTo>
                    <a:pt x="110" y="25"/>
                  </a:lnTo>
                  <a:lnTo>
                    <a:pt x="104" y="25"/>
                  </a:lnTo>
                  <a:lnTo>
                    <a:pt x="96" y="23"/>
                  </a:lnTo>
                  <a:lnTo>
                    <a:pt x="90" y="25"/>
                  </a:lnTo>
                  <a:lnTo>
                    <a:pt x="84" y="25"/>
                  </a:lnTo>
                  <a:lnTo>
                    <a:pt x="78" y="25"/>
                  </a:lnTo>
                  <a:lnTo>
                    <a:pt x="70" y="19"/>
                  </a:lnTo>
                  <a:lnTo>
                    <a:pt x="54" y="9"/>
                  </a:lnTo>
                  <a:lnTo>
                    <a:pt x="40" y="2"/>
                  </a:lnTo>
                  <a:lnTo>
                    <a:pt x="32" y="0"/>
                  </a:lnTo>
                  <a:lnTo>
                    <a:pt x="26" y="2"/>
                  </a:lnTo>
                  <a:lnTo>
                    <a:pt x="14" y="3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55"/>
                  </a:lnTo>
                  <a:lnTo>
                    <a:pt x="14" y="55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2" y="47"/>
                  </a:lnTo>
                  <a:lnTo>
                    <a:pt x="14" y="47"/>
                  </a:lnTo>
                  <a:lnTo>
                    <a:pt x="14" y="45"/>
                  </a:lnTo>
                  <a:lnTo>
                    <a:pt x="16" y="45"/>
                  </a:lnTo>
                  <a:lnTo>
                    <a:pt x="20" y="43"/>
                  </a:lnTo>
                  <a:lnTo>
                    <a:pt x="24" y="43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32" y="41"/>
                  </a:lnTo>
                  <a:lnTo>
                    <a:pt x="30" y="39"/>
                  </a:lnTo>
                  <a:lnTo>
                    <a:pt x="28" y="37"/>
                  </a:lnTo>
                  <a:lnTo>
                    <a:pt x="30" y="37"/>
                  </a:lnTo>
                  <a:lnTo>
                    <a:pt x="34" y="35"/>
                  </a:lnTo>
                  <a:lnTo>
                    <a:pt x="42" y="39"/>
                  </a:lnTo>
                  <a:lnTo>
                    <a:pt x="46" y="41"/>
                  </a:lnTo>
                  <a:lnTo>
                    <a:pt x="52" y="43"/>
                  </a:lnTo>
                  <a:lnTo>
                    <a:pt x="54" y="47"/>
                  </a:lnTo>
                  <a:lnTo>
                    <a:pt x="54" y="49"/>
                  </a:lnTo>
                  <a:lnTo>
                    <a:pt x="56" y="53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64" y="55"/>
                  </a:lnTo>
                  <a:lnTo>
                    <a:pt x="64" y="55"/>
                  </a:lnTo>
                  <a:lnTo>
                    <a:pt x="66" y="55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8" y="59"/>
                  </a:lnTo>
                  <a:lnTo>
                    <a:pt x="80" y="65"/>
                  </a:lnTo>
                  <a:lnTo>
                    <a:pt x="84" y="73"/>
                  </a:lnTo>
                  <a:lnTo>
                    <a:pt x="88" y="73"/>
                  </a:lnTo>
                  <a:lnTo>
                    <a:pt x="90" y="75"/>
                  </a:lnTo>
                  <a:lnTo>
                    <a:pt x="94" y="77"/>
                  </a:lnTo>
                  <a:lnTo>
                    <a:pt x="100" y="81"/>
                  </a:lnTo>
                  <a:lnTo>
                    <a:pt x="100" y="81"/>
                  </a:lnTo>
                  <a:lnTo>
                    <a:pt x="102" y="81"/>
                  </a:lnTo>
                  <a:lnTo>
                    <a:pt x="108" y="85"/>
                  </a:lnTo>
                  <a:lnTo>
                    <a:pt x="110" y="85"/>
                  </a:lnTo>
                  <a:lnTo>
                    <a:pt x="114" y="89"/>
                  </a:lnTo>
                  <a:lnTo>
                    <a:pt x="116" y="89"/>
                  </a:lnTo>
                  <a:lnTo>
                    <a:pt x="124" y="93"/>
                  </a:lnTo>
                  <a:lnTo>
                    <a:pt x="134" y="95"/>
                  </a:lnTo>
                  <a:lnTo>
                    <a:pt x="136" y="101"/>
                  </a:lnTo>
                  <a:lnTo>
                    <a:pt x="136" y="105"/>
                  </a:lnTo>
                  <a:lnTo>
                    <a:pt x="144" y="105"/>
                  </a:lnTo>
                  <a:lnTo>
                    <a:pt x="150" y="107"/>
                  </a:lnTo>
                  <a:lnTo>
                    <a:pt x="152" y="107"/>
                  </a:lnTo>
                  <a:lnTo>
                    <a:pt x="154" y="103"/>
                  </a:lnTo>
                  <a:lnTo>
                    <a:pt x="156" y="99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4684012" y="1169736"/>
              <a:ext cx="147394" cy="84886"/>
            </a:xfrm>
            <a:custGeom>
              <a:avLst/>
              <a:gdLst>
                <a:gd name="T0" fmla="*/ 4 w 104"/>
                <a:gd name="T1" fmla="*/ 8 h 50"/>
                <a:gd name="T2" fmla="*/ 2 w 104"/>
                <a:gd name="T3" fmla="*/ 12 h 50"/>
                <a:gd name="T4" fmla="*/ 0 w 104"/>
                <a:gd name="T5" fmla="*/ 14 h 50"/>
                <a:gd name="T6" fmla="*/ 0 w 104"/>
                <a:gd name="T7" fmla="*/ 18 h 50"/>
                <a:gd name="T8" fmla="*/ 2 w 104"/>
                <a:gd name="T9" fmla="*/ 20 h 50"/>
                <a:gd name="T10" fmla="*/ 8 w 104"/>
                <a:gd name="T11" fmla="*/ 22 h 50"/>
                <a:gd name="T12" fmla="*/ 12 w 104"/>
                <a:gd name="T13" fmla="*/ 24 h 50"/>
                <a:gd name="T14" fmla="*/ 16 w 104"/>
                <a:gd name="T15" fmla="*/ 26 h 50"/>
                <a:gd name="T16" fmla="*/ 24 w 104"/>
                <a:gd name="T17" fmla="*/ 30 h 50"/>
                <a:gd name="T18" fmla="*/ 24 w 104"/>
                <a:gd name="T19" fmla="*/ 30 h 50"/>
                <a:gd name="T20" fmla="*/ 26 w 104"/>
                <a:gd name="T21" fmla="*/ 32 h 50"/>
                <a:gd name="T22" fmla="*/ 34 w 104"/>
                <a:gd name="T23" fmla="*/ 36 h 50"/>
                <a:gd name="T24" fmla="*/ 54 w 104"/>
                <a:gd name="T25" fmla="*/ 36 h 50"/>
                <a:gd name="T26" fmla="*/ 60 w 104"/>
                <a:gd name="T27" fmla="*/ 38 h 50"/>
                <a:gd name="T28" fmla="*/ 60 w 104"/>
                <a:gd name="T29" fmla="*/ 40 h 50"/>
                <a:gd name="T30" fmla="*/ 60 w 104"/>
                <a:gd name="T31" fmla="*/ 42 h 50"/>
                <a:gd name="T32" fmla="*/ 66 w 104"/>
                <a:gd name="T33" fmla="*/ 46 h 50"/>
                <a:gd name="T34" fmla="*/ 76 w 104"/>
                <a:gd name="T35" fmla="*/ 48 h 50"/>
                <a:gd name="T36" fmla="*/ 88 w 104"/>
                <a:gd name="T37" fmla="*/ 50 h 50"/>
                <a:gd name="T38" fmla="*/ 88 w 104"/>
                <a:gd name="T39" fmla="*/ 48 h 50"/>
                <a:gd name="T40" fmla="*/ 88 w 104"/>
                <a:gd name="T41" fmla="*/ 48 h 50"/>
                <a:gd name="T42" fmla="*/ 88 w 104"/>
                <a:gd name="T43" fmla="*/ 48 h 50"/>
                <a:gd name="T44" fmla="*/ 94 w 104"/>
                <a:gd name="T45" fmla="*/ 50 h 50"/>
                <a:gd name="T46" fmla="*/ 102 w 104"/>
                <a:gd name="T47" fmla="*/ 50 h 50"/>
                <a:gd name="T48" fmla="*/ 104 w 104"/>
                <a:gd name="T49" fmla="*/ 46 h 50"/>
                <a:gd name="T50" fmla="*/ 102 w 104"/>
                <a:gd name="T51" fmla="*/ 40 h 50"/>
                <a:gd name="T52" fmla="*/ 104 w 104"/>
                <a:gd name="T53" fmla="*/ 30 h 50"/>
                <a:gd name="T54" fmla="*/ 94 w 104"/>
                <a:gd name="T55" fmla="*/ 32 h 50"/>
                <a:gd name="T56" fmla="*/ 92 w 104"/>
                <a:gd name="T57" fmla="*/ 32 h 50"/>
                <a:gd name="T58" fmla="*/ 84 w 104"/>
                <a:gd name="T59" fmla="*/ 30 h 50"/>
                <a:gd name="T60" fmla="*/ 76 w 104"/>
                <a:gd name="T61" fmla="*/ 30 h 50"/>
                <a:gd name="T62" fmla="*/ 68 w 104"/>
                <a:gd name="T63" fmla="*/ 26 h 50"/>
                <a:gd name="T64" fmla="*/ 64 w 104"/>
                <a:gd name="T65" fmla="*/ 20 h 50"/>
                <a:gd name="T66" fmla="*/ 62 w 104"/>
                <a:gd name="T67" fmla="*/ 22 h 50"/>
                <a:gd name="T68" fmla="*/ 54 w 104"/>
                <a:gd name="T69" fmla="*/ 20 h 50"/>
                <a:gd name="T70" fmla="*/ 46 w 104"/>
                <a:gd name="T71" fmla="*/ 16 h 50"/>
                <a:gd name="T72" fmla="*/ 42 w 104"/>
                <a:gd name="T73" fmla="*/ 12 h 50"/>
                <a:gd name="T74" fmla="*/ 38 w 104"/>
                <a:gd name="T75" fmla="*/ 8 h 50"/>
                <a:gd name="T76" fmla="*/ 32 w 104"/>
                <a:gd name="T77" fmla="*/ 4 h 50"/>
                <a:gd name="T78" fmla="*/ 22 w 104"/>
                <a:gd name="T79" fmla="*/ 0 h 50"/>
                <a:gd name="T80" fmla="*/ 20 w 104"/>
                <a:gd name="T81" fmla="*/ 0 h 50"/>
                <a:gd name="T82" fmla="*/ 16 w 104"/>
                <a:gd name="T83" fmla="*/ 2 h 50"/>
                <a:gd name="T84" fmla="*/ 14 w 104"/>
                <a:gd name="T85" fmla="*/ 4 h 50"/>
                <a:gd name="T86" fmla="*/ 12 w 104"/>
                <a:gd name="T87" fmla="*/ 0 h 50"/>
                <a:gd name="T88" fmla="*/ 10 w 104"/>
                <a:gd name="T89" fmla="*/ 2 h 50"/>
                <a:gd name="T90" fmla="*/ 4 w 104"/>
                <a:gd name="T9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50">
                  <a:moveTo>
                    <a:pt x="4" y="8"/>
                  </a:moveTo>
                  <a:lnTo>
                    <a:pt x="2" y="12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6" y="26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32"/>
                  </a:lnTo>
                  <a:lnTo>
                    <a:pt x="34" y="36"/>
                  </a:lnTo>
                  <a:lnTo>
                    <a:pt x="54" y="36"/>
                  </a:lnTo>
                  <a:lnTo>
                    <a:pt x="60" y="38"/>
                  </a:lnTo>
                  <a:lnTo>
                    <a:pt x="60" y="40"/>
                  </a:lnTo>
                  <a:lnTo>
                    <a:pt x="60" y="42"/>
                  </a:lnTo>
                  <a:lnTo>
                    <a:pt x="66" y="46"/>
                  </a:lnTo>
                  <a:lnTo>
                    <a:pt x="76" y="48"/>
                  </a:lnTo>
                  <a:lnTo>
                    <a:pt x="88" y="50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4" y="50"/>
                  </a:lnTo>
                  <a:lnTo>
                    <a:pt x="102" y="50"/>
                  </a:lnTo>
                  <a:lnTo>
                    <a:pt x="104" y="46"/>
                  </a:lnTo>
                  <a:lnTo>
                    <a:pt x="102" y="40"/>
                  </a:lnTo>
                  <a:lnTo>
                    <a:pt x="104" y="30"/>
                  </a:lnTo>
                  <a:lnTo>
                    <a:pt x="94" y="32"/>
                  </a:lnTo>
                  <a:lnTo>
                    <a:pt x="92" y="32"/>
                  </a:lnTo>
                  <a:lnTo>
                    <a:pt x="84" y="30"/>
                  </a:lnTo>
                  <a:lnTo>
                    <a:pt x="76" y="30"/>
                  </a:lnTo>
                  <a:lnTo>
                    <a:pt x="68" y="26"/>
                  </a:lnTo>
                  <a:lnTo>
                    <a:pt x="64" y="20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38" y="8"/>
                  </a:lnTo>
                  <a:lnTo>
                    <a:pt x="32" y="4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4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4451582" y="932053"/>
              <a:ext cx="141726" cy="95073"/>
            </a:xfrm>
            <a:custGeom>
              <a:avLst/>
              <a:gdLst>
                <a:gd name="T0" fmla="*/ 58 w 100"/>
                <a:gd name="T1" fmla="*/ 24 h 56"/>
                <a:gd name="T2" fmla="*/ 44 w 100"/>
                <a:gd name="T3" fmla="*/ 22 h 56"/>
                <a:gd name="T4" fmla="*/ 38 w 100"/>
                <a:gd name="T5" fmla="*/ 20 h 56"/>
                <a:gd name="T6" fmla="*/ 32 w 100"/>
                <a:gd name="T7" fmla="*/ 20 h 56"/>
                <a:gd name="T8" fmla="*/ 24 w 100"/>
                <a:gd name="T9" fmla="*/ 16 h 56"/>
                <a:gd name="T10" fmla="*/ 28 w 100"/>
                <a:gd name="T11" fmla="*/ 14 h 56"/>
                <a:gd name="T12" fmla="*/ 40 w 100"/>
                <a:gd name="T13" fmla="*/ 14 h 56"/>
                <a:gd name="T14" fmla="*/ 46 w 100"/>
                <a:gd name="T15" fmla="*/ 12 h 56"/>
                <a:gd name="T16" fmla="*/ 38 w 100"/>
                <a:gd name="T17" fmla="*/ 8 h 56"/>
                <a:gd name="T18" fmla="*/ 44 w 100"/>
                <a:gd name="T19" fmla="*/ 4 h 56"/>
                <a:gd name="T20" fmla="*/ 38 w 100"/>
                <a:gd name="T21" fmla="*/ 2 h 56"/>
                <a:gd name="T22" fmla="*/ 30 w 100"/>
                <a:gd name="T23" fmla="*/ 6 h 56"/>
                <a:gd name="T24" fmla="*/ 22 w 100"/>
                <a:gd name="T25" fmla="*/ 12 h 56"/>
                <a:gd name="T26" fmla="*/ 18 w 100"/>
                <a:gd name="T27" fmla="*/ 14 h 56"/>
                <a:gd name="T28" fmla="*/ 12 w 100"/>
                <a:gd name="T29" fmla="*/ 20 h 56"/>
                <a:gd name="T30" fmla="*/ 2 w 100"/>
                <a:gd name="T31" fmla="*/ 20 h 56"/>
                <a:gd name="T32" fmla="*/ 4 w 100"/>
                <a:gd name="T33" fmla="*/ 26 h 56"/>
                <a:gd name="T34" fmla="*/ 10 w 100"/>
                <a:gd name="T35" fmla="*/ 30 h 56"/>
                <a:gd name="T36" fmla="*/ 12 w 100"/>
                <a:gd name="T37" fmla="*/ 36 h 56"/>
                <a:gd name="T38" fmla="*/ 8 w 100"/>
                <a:gd name="T39" fmla="*/ 42 h 56"/>
                <a:gd name="T40" fmla="*/ 4 w 100"/>
                <a:gd name="T41" fmla="*/ 50 h 56"/>
                <a:gd name="T42" fmla="*/ 12 w 100"/>
                <a:gd name="T43" fmla="*/ 52 h 56"/>
                <a:gd name="T44" fmla="*/ 22 w 100"/>
                <a:gd name="T45" fmla="*/ 50 h 56"/>
                <a:gd name="T46" fmla="*/ 26 w 100"/>
                <a:gd name="T47" fmla="*/ 46 h 56"/>
                <a:gd name="T48" fmla="*/ 36 w 100"/>
                <a:gd name="T49" fmla="*/ 42 h 56"/>
                <a:gd name="T50" fmla="*/ 40 w 100"/>
                <a:gd name="T51" fmla="*/ 38 h 56"/>
                <a:gd name="T52" fmla="*/ 52 w 100"/>
                <a:gd name="T53" fmla="*/ 38 h 56"/>
                <a:gd name="T54" fmla="*/ 54 w 100"/>
                <a:gd name="T55" fmla="*/ 40 h 56"/>
                <a:gd name="T56" fmla="*/ 54 w 100"/>
                <a:gd name="T57" fmla="*/ 56 h 56"/>
                <a:gd name="T58" fmla="*/ 68 w 100"/>
                <a:gd name="T59" fmla="*/ 52 h 56"/>
                <a:gd name="T60" fmla="*/ 82 w 100"/>
                <a:gd name="T61" fmla="*/ 48 h 56"/>
                <a:gd name="T62" fmla="*/ 84 w 100"/>
                <a:gd name="T63" fmla="*/ 50 h 56"/>
                <a:gd name="T64" fmla="*/ 92 w 100"/>
                <a:gd name="T65" fmla="*/ 48 h 56"/>
                <a:gd name="T66" fmla="*/ 96 w 100"/>
                <a:gd name="T67" fmla="*/ 50 h 56"/>
                <a:gd name="T68" fmla="*/ 96 w 100"/>
                <a:gd name="T69" fmla="*/ 40 h 56"/>
                <a:gd name="T70" fmla="*/ 86 w 100"/>
                <a:gd name="T71" fmla="*/ 32 h 56"/>
                <a:gd name="T72" fmla="*/ 82 w 100"/>
                <a:gd name="T73" fmla="*/ 32 h 56"/>
                <a:gd name="T74" fmla="*/ 72 w 100"/>
                <a:gd name="T75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56">
                  <a:moveTo>
                    <a:pt x="64" y="22"/>
                  </a:moveTo>
                  <a:lnTo>
                    <a:pt x="58" y="24"/>
                  </a:lnTo>
                  <a:lnTo>
                    <a:pt x="56" y="22"/>
                  </a:lnTo>
                  <a:lnTo>
                    <a:pt x="44" y="22"/>
                  </a:lnTo>
                  <a:lnTo>
                    <a:pt x="42" y="20"/>
                  </a:lnTo>
                  <a:lnTo>
                    <a:pt x="38" y="20"/>
                  </a:lnTo>
                  <a:lnTo>
                    <a:pt x="34" y="20"/>
                  </a:lnTo>
                  <a:lnTo>
                    <a:pt x="32" y="20"/>
                  </a:lnTo>
                  <a:lnTo>
                    <a:pt x="26" y="20"/>
                  </a:lnTo>
                  <a:lnTo>
                    <a:pt x="24" y="16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4" y="10"/>
                  </a:lnTo>
                  <a:lnTo>
                    <a:pt x="40" y="14"/>
                  </a:lnTo>
                  <a:lnTo>
                    <a:pt x="42" y="14"/>
                  </a:lnTo>
                  <a:lnTo>
                    <a:pt x="46" y="12"/>
                  </a:lnTo>
                  <a:lnTo>
                    <a:pt x="46" y="10"/>
                  </a:lnTo>
                  <a:lnTo>
                    <a:pt x="3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4" y="4"/>
                  </a:lnTo>
                  <a:lnTo>
                    <a:pt x="30" y="6"/>
                  </a:lnTo>
                  <a:lnTo>
                    <a:pt x="24" y="8"/>
                  </a:lnTo>
                  <a:lnTo>
                    <a:pt x="22" y="12"/>
                  </a:lnTo>
                  <a:lnTo>
                    <a:pt x="14" y="12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4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8" y="50"/>
                  </a:lnTo>
                  <a:lnTo>
                    <a:pt x="22" y="50"/>
                  </a:lnTo>
                  <a:lnTo>
                    <a:pt x="26" y="50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2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8" y="34"/>
                  </a:lnTo>
                  <a:lnTo>
                    <a:pt x="52" y="38"/>
                  </a:lnTo>
                  <a:lnTo>
                    <a:pt x="52" y="40"/>
                  </a:lnTo>
                  <a:lnTo>
                    <a:pt x="54" y="40"/>
                  </a:lnTo>
                  <a:lnTo>
                    <a:pt x="52" y="50"/>
                  </a:lnTo>
                  <a:lnTo>
                    <a:pt x="54" y="56"/>
                  </a:lnTo>
                  <a:lnTo>
                    <a:pt x="62" y="54"/>
                  </a:lnTo>
                  <a:lnTo>
                    <a:pt x="68" y="52"/>
                  </a:lnTo>
                  <a:lnTo>
                    <a:pt x="74" y="48"/>
                  </a:lnTo>
                  <a:lnTo>
                    <a:pt x="82" y="48"/>
                  </a:lnTo>
                  <a:lnTo>
                    <a:pt x="80" y="50"/>
                  </a:lnTo>
                  <a:lnTo>
                    <a:pt x="84" y="50"/>
                  </a:lnTo>
                  <a:lnTo>
                    <a:pt x="88" y="48"/>
                  </a:lnTo>
                  <a:lnTo>
                    <a:pt x="92" y="48"/>
                  </a:lnTo>
                  <a:lnTo>
                    <a:pt x="94" y="48"/>
                  </a:lnTo>
                  <a:lnTo>
                    <a:pt x="96" y="50"/>
                  </a:lnTo>
                  <a:lnTo>
                    <a:pt x="100" y="48"/>
                  </a:lnTo>
                  <a:lnTo>
                    <a:pt x="96" y="40"/>
                  </a:lnTo>
                  <a:lnTo>
                    <a:pt x="94" y="32"/>
                  </a:lnTo>
                  <a:lnTo>
                    <a:pt x="86" y="32"/>
                  </a:lnTo>
                  <a:lnTo>
                    <a:pt x="84" y="32"/>
                  </a:lnTo>
                  <a:lnTo>
                    <a:pt x="82" y="32"/>
                  </a:lnTo>
                  <a:lnTo>
                    <a:pt x="80" y="22"/>
                  </a:lnTo>
                  <a:lnTo>
                    <a:pt x="72" y="22"/>
                  </a:lnTo>
                  <a:lnTo>
                    <a:pt x="64" y="2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4324030" y="989776"/>
              <a:ext cx="263609" cy="196937"/>
            </a:xfrm>
            <a:custGeom>
              <a:avLst/>
              <a:gdLst>
                <a:gd name="T0" fmla="*/ 44 w 186"/>
                <a:gd name="T1" fmla="*/ 116 h 116"/>
                <a:gd name="T2" fmla="*/ 60 w 186"/>
                <a:gd name="T3" fmla="*/ 116 h 116"/>
                <a:gd name="T4" fmla="*/ 76 w 186"/>
                <a:gd name="T5" fmla="*/ 112 h 116"/>
                <a:gd name="T6" fmla="*/ 76 w 186"/>
                <a:gd name="T7" fmla="*/ 102 h 116"/>
                <a:gd name="T8" fmla="*/ 82 w 186"/>
                <a:gd name="T9" fmla="*/ 94 h 116"/>
                <a:gd name="T10" fmla="*/ 94 w 186"/>
                <a:gd name="T11" fmla="*/ 92 h 116"/>
                <a:gd name="T12" fmla="*/ 100 w 186"/>
                <a:gd name="T13" fmla="*/ 86 h 116"/>
                <a:gd name="T14" fmla="*/ 110 w 186"/>
                <a:gd name="T15" fmla="*/ 88 h 116"/>
                <a:gd name="T16" fmla="*/ 114 w 186"/>
                <a:gd name="T17" fmla="*/ 76 h 116"/>
                <a:gd name="T18" fmla="*/ 128 w 186"/>
                <a:gd name="T19" fmla="*/ 66 h 116"/>
                <a:gd name="T20" fmla="*/ 126 w 186"/>
                <a:gd name="T21" fmla="*/ 58 h 116"/>
                <a:gd name="T22" fmla="*/ 138 w 186"/>
                <a:gd name="T23" fmla="*/ 54 h 116"/>
                <a:gd name="T24" fmla="*/ 138 w 186"/>
                <a:gd name="T25" fmla="*/ 50 h 116"/>
                <a:gd name="T26" fmla="*/ 144 w 186"/>
                <a:gd name="T27" fmla="*/ 40 h 116"/>
                <a:gd name="T28" fmla="*/ 152 w 186"/>
                <a:gd name="T29" fmla="*/ 22 h 116"/>
                <a:gd name="T30" fmla="*/ 172 w 186"/>
                <a:gd name="T31" fmla="*/ 20 h 116"/>
                <a:gd name="T32" fmla="*/ 182 w 186"/>
                <a:gd name="T33" fmla="*/ 18 h 116"/>
                <a:gd name="T34" fmla="*/ 184 w 186"/>
                <a:gd name="T35" fmla="*/ 14 h 116"/>
                <a:gd name="T36" fmla="*/ 178 w 186"/>
                <a:gd name="T37" fmla="*/ 14 h 116"/>
                <a:gd name="T38" fmla="*/ 170 w 186"/>
                <a:gd name="T39" fmla="*/ 16 h 116"/>
                <a:gd name="T40" fmla="*/ 164 w 186"/>
                <a:gd name="T41" fmla="*/ 14 h 116"/>
                <a:gd name="T42" fmla="*/ 152 w 186"/>
                <a:gd name="T43" fmla="*/ 20 h 116"/>
                <a:gd name="T44" fmla="*/ 142 w 186"/>
                <a:gd name="T45" fmla="*/ 16 h 116"/>
                <a:gd name="T46" fmla="*/ 142 w 186"/>
                <a:gd name="T47" fmla="*/ 6 h 116"/>
                <a:gd name="T48" fmla="*/ 138 w 186"/>
                <a:gd name="T49" fmla="*/ 0 h 116"/>
                <a:gd name="T50" fmla="*/ 126 w 186"/>
                <a:gd name="T51" fmla="*/ 6 h 116"/>
                <a:gd name="T52" fmla="*/ 122 w 186"/>
                <a:gd name="T53" fmla="*/ 12 h 116"/>
                <a:gd name="T54" fmla="*/ 116 w 186"/>
                <a:gd name="T55" fmla="*/ 16 h 116"/>
                <a:gd name="T56" fmla="*/ 108 w 186"/>
                <a:gd name="T57" fmla="*/ 16 h 116"/>
                <a:gd name="T58" fmla="*/ 100 w 186"/>
                <a:gd name="T59" fmla="*/ 18 h 116"/>
                <a:gd name="T60" fmla="*/ 92 w 186"/>
                <a:gd name="T61" fmla="*/ 16 h 116"/>
                <a:gd name="T62" fmla="*/ 78 w 186"/>
                <a:gd name="T63" fmla="*/ 14 h 116"/>
                <a:gd name="T64" fmla="*/ 68 w 186"/>
                <a:gd name="T65" fmla="*/ 12 h 116"/>
                <a:gd name="T66" fmla="*/ 62 w 186"/>
                <a:gd name="T67" fmla="*/ 16 h 116"/>
                <a:gd name="T68" fmla="*/ 54 w 186"/>
                <a:gd name="T69" fmla="*/ 22 h 116"/>
                <a:gd name="T70" fmla="*/ 54 w 186"/>
                <a:gd name="T71" fmla="*/ 26 h 116"/>
                <a:gd name="T72" fmla="*/ 34 w 186"/>
                <a:gd name="T73" fmla="*/ 34 h 116"/>
                <a:gd name="T74" fmla="*/ 34 w 186"/>
                <a:gd name="T75" fmla="*/ 36 h 116"/>
                <a:gd name="T76" fmla="*/ 30 w 186"/>
                <a:gd name="T77" fmla="*/ 42 h 116"/>
                <a:gd name="T78" fmla="*/ 26 w 186"/>
                <a:gd name="T79" fmla="*/ 42 h 116"/>
                <a:gd name="T80" fmla="*/ 24 w 186"/>
                <a:gd name="T81" fmla="*/ 40 h 116"/>
                <a:gd name="T82" fmla="*/ 10 w 186"/>
                <a:gd name="T83" fmla="*/ 36 h 116"/>
                <a:gd name="T84" fmla="*/ 8 w 186"/>
                <a:gd name="T85" fmla="*/ 48 h 116"/>
                <a:gd name="T86" fmla="*/ 4 w 186"/>
                <a:gd name="T87" fmla="*/ 54 h 116"/>
                <a:gd name="T88" fmla="*/ 0 w 186"/>
                <a:gd name="T89" fmla="*/ 58 h 116"/>
                <a:gd name="T90" fmla="*/ 6 w 186"/>
                <a:gd name="T91" fmla="*/ 80 h 116"/>
                <a:gd name="T92" fmla="*/ 4 w 186"/>
                <a:gd name="T93" fmla="*/ 86 h 116"/>
                <a:gd name="T94" fmla="*/ 8 w 186"/>
                <a:gd name="T95" fmla="*/ 90 h 116"/>
                <a:gd name="T96" fmla="*/ 16 w 186"/>
                <a:gd name="T97" fmla="*/ 92 h 116"/>
                <a:gd name="T98" fmla="*/ 18 w 186"/>
                <a:gd name="T99" fmla="*/ 98 h 116"/>
                <a:gd name="T100" fmla="*/ 18 w 186"/>
                <a:gd name="T101" fmla="*/ 98 h 116"/>
                <a:gd name="T102" fmla="*/ 24 w 186"/>
                <a:gd name="T10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16">
                  <a:moveTo>
                    <a:pt x="32" y="116"/>
                  </a:moveTo>
                  <a:lnTo>
                    <a:pt x="44" y="116"/>
                  </a:lnTo>
                  <a:lnTo>
                    <a:pt x="50" y="116"/>
                  </a:lnTo>
                  <a:lnTo>
                    <a:pt x="60" y="116"/>
                  </a:lnTo>
                  <a:lnTo>
                    <a:pt x="68" y="114"/>
                  </a:lnTo>
                  <a:lnTo>
                    <a:pt x="76" y="112"/>
                  </a:lnTo>
                  <a:lnTo>
                    <a:pt x="76" y="104"/>
                  </a:lnTo>
                  <a:lnTo>
                    <a:pt x="76" y="102"/>
                  </a:lnTo>
                  <a:lnTo>
                    <a:pt x="76" y="98"/>
                  </a:lnTo>
                  <a:lnTo>
                    <a:pt x="82" y="94"/>
                  </a:lnTo>
                  <a:lnTo>
                    <a:pt x="88" y="94"/>
                  </a:lnTo>
                  <a:lnTo>
                    <a:pt x="94" y="92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06" y="88"/>
                  </a:lnTo>
                  <a:lnTo>
                    <a:pt x="110" y="88"/>
                  </a:lnTo>
                  <a:lnTo>
                    <a:pt x="114" y="84"/>
                  </a:lnTo>
                  <a:lnTo>
                    <a:pt x="114" y="76"/>
                  </a:lnTo>
                  <a:lnTo>
                    <a:pt x="120" y="70"/>
                  </a:lnTo>
                  <a:lnTo>
                    <a:pt x="128" y="66"/>
                  </a:lnTo>
                  <a:lnTo>
                    <a:pt x="126" y="62"/>
                  </a:lnTo>
                  <a:lnTo>
                    <a:pt x="126" y="58"/>
                  </a:lnTo>
                  <a:lnTo>
                    <a:pt x="134" y="58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8" y="50"/>
                  </a:lnTo>
                  <a:lnTo>
                    <a:pt x="142" y="46"/>
                  </a:lnTo>
                  <a:lnTo>
                    <a:pt x="144" y="40"/>
                  </a:lnTo>
                  <a:lnTo>
                    <a:pt x="142" y="32"/>
                  </a:lnTo>
                  <a:lnTo>
                    <a:pt x="152" y="22"/>
                  </a:lnTo>
                  <a:lnTo>
                    <a:pt x="166" y="20"/>
                  </a:lnTo>
                  <a:lnTo>
                    <a:pt x="172" y="20"/>
                  </a:lnTo>
                  <a:lnTo>
                    <a:pt x="174" y="20"/>
                  </a:lnTo>
                  <a:lnTo>
                    <a:pt x="182" y="18"/>
                  </a:lnTo>
                  <a:lnTo>
                    <a:pt x="186" y="16"/>
                  </a:lnTo>
                  <a:lnTo>
                    <a:pt x="184" y="14"/>
                  </a:lnTo>
                  <a:lnTo>
                    <a:pt x="182" y="14"/>
                  </a:lnTo>
                  <a:lnTo>
                    <a:pt x="178" y="14"/>
                  </a:lnTo>
                  <a:lnTo>
                    <a:pt x="174" y="16"/>
                  </a:lnTo>
                  <a:lnTo>
                    <a:pt x="170" y="16"/>
                  </a:lnTo>
                  <a:lnTo>
                    <a:pt x="172" y="14"/>
                  </a:lnTo>
                  <a:lnTo>
                    <a:pt x="164" y="14"/>
                  </a:lnTo>
                  <a:lnTo>
                    <a:pt x="158" y="18"/>
                  </a:lnTo>
                  <a:lnTo>
                    <a:pt x="152" y="20"/>
                  </a:lnTo>
                  <a:lnTo>
                    <a:pt x="144" y="22"/>
                  </a:lnTo>
                  <a:lnTo>
                    <a:pt x="142" y="16"/>
                  </a:lnTo>
                  <a:lnTo>
                    <a:pt x="144" y="6"/>
                  </a:lnTo>
                  <a:lnTo>
                    <a:pt x="142" y="6"/>
                  </a:lnTo>
                  <a:lnTo>
                    <a:pt x="142" y="4"/>
                  </a:lnTo>
                  <a:lnTo>
                    <a:pt x="138" y="0"/>
                  </a:lnTo>
                  <a:lnTo>
                    <a:pt x="130" y="4"/>
                  </a:lnTo>
                  <a:lnTo>
                    <a:pt x="126" y="6"/>
                  </a:lnTo>
                  <a:lnTo>
                    <a:pt x="126" y="8"/>
                  </a:lnTo>
                  <a:lnTo>
                    <a:pt x="122" y="12"/>
                  </a:lnTo>
                  <a:lnTo>
                    <a:pt x="116" y="12"/>
                  </a:lnTo>
                  <a:lnTo>
                    <a:pt x="116" y="16"/>
                  </a:lnTo>
                  <a:lnTo>
                    <a:pt x="112" y="16"/>
                  </a:lnTo>
                  <a:lnTo>
                    <a:pt x="108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4" y="16"/>
                  </a:lnTo>
                  <a:lnTo>
                    <a:pt x="92" y="16"/>
                  </a:lnTo>
                  <a:lnTo>
                    <a:pt x="86" y="14"/>
                  </a:lnTo>
                  <a:lnTo>
                    <a:pt x="78" y="14"/>
                  </a:lnTo>
                  <a:lnTo>
                    <a:pt x="74" y="14"/>
                  </a:lnTo>
                  <a:lnTo>
                    <a:pt x="68" y="12"/>
                  </a:lnTo>
                  <a:lnTo>
                    <a:pt x="66" y="14"/>
                  </a:lnTo>
                  <a:lnTo>
                    <a:pt x="62" y="16"/>
                  </a:lnTo>
                  <a:lnTo>
                    <a:pt x="58" y="16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4" y="26"/>
                  </a:lnTo>
                  <a:lnTo>
                    <a:pt x="46" y="32"/>
                  </a:lnTo>
                  <a:lnTo>
                    <a:pt x="34" y="34"/>
                  </a:lnTo>
                  <a:lnTo>
                    <a:pt x="36" y="36"/>
                  </a:lnTo>
                  <a:lnTo>
                    <a:pt x="34" y="36"/>
                  </a:lnTo>
                  <a:lnTo>
                    <a:pt x="32" y="40"/>
                  </a:lnTo>
                  <a:lnTo>
                    <a:pt x="30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0" y="38"/>
                  </a:lnTo>
                  <a:lnTo>
                    <a:pt x="10" y="36"/>
                  </a:lnTo>
                  <a:lnTo>
                    <a:pt x="10" y="42"/>
                  </a:lnTo>
                  <a:lnTo>
                    <a:pt x="8" y="48"/>
                  </a:lnTo>
                  <a:lnTo>
                    <a:pt x="6" y="50"/>
                  </a:lnTo>
                  <a:lnTo>
                    <a:pt x="4" y="54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4" y="74"/>
                  </a:lnTo>
                  <a:lnTo>
                    <a:pt x="6" y="80"/>
                  </a:lnTo>
                  <a:lnTo>
                    <a:pt x="4" y="82"/>
                  </a:lnTo>
                  <a:lnTo>
                    <a:pt x="4" y="86"/>
                  </a:lnTo>
                  <a:lnTo>
                    <a:pt x="4" y="90"/>
                  </a:lnTo>
                  <a:lnTo>
                    <a:pt x="8" y="90"/>
                  </a:lnTo>
                  <a:lnTo>
                    <a:pt x="12" y="90"/>
                  </a:lnTo>
                  <a:lnTo>
                    <a:pt x="16" y="92"/>
                  </a:lnTo>
                  <a:lnTo>
                    <a:pt x="16" y="94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6" y="112"/>
                  </a:lnTo>
                  <a:lnTo>
                    <a:pt x="24" y="116"/>
                  </a:lnTo>
                  <a:lnTo>
                    <a:pt x="32" y="11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4153960" y="894704"/>
              <a:ext cx="280616" cy="166377"/>
            </a:xfrm>
            <a:custGeom>
              <a:avLst/>
              <a:gdLst>
                <a:gd name="T0" fmla="*/ 144 w 198"/>
                <a:gd name="T1" fmla="*/ 98 h 98"/>
                <a:gd name="T2" fmla="*/ 146 w 198"/>
                <a:gd name="T3" fmla="*/ 98 h 98"/>
                <a:gd name="T4" fmla="*/ 152 w 198"/>
                <a:gd name="T5" fmla="*/ 96 h 98"/>
                <a:gd name="T6" fmla="*/ 156 w 198"/>
                <a:gd name="T7" fmla="*/ 92 h 98"/>
                <a:gd name="T8" fmla="*/ 166 w 198"/>
                <a:gd name="T9" fmla="*/ 88 h 98"/>
                <a:gd name="T10" fmla="*/ 174 w 198"/>
                <a:gd name="T11" fmla="*/ 80 h 98"/>
                <a:gd name="T12" fmla="*/ 178 w 198"/>
                <a:gd name="T13" fmla="*/ 72 h 98"/>
                <a:gd name="T14" fmla="*/ 186 w 198"/>
                <a:gd name="T15" fmla="*/ 70 h 98"/>
                <a:gd name="T16" fmla="*/ 194 w 198"/>
                <a:gd name="T17" fmla="*/ 70 h 98"/>
                <a:gd name="T18" fmla="*/ 198 w 198"/>
                <a:gd name="T19" fmla="*/ 66 h 98"/>
                <a:gd name="T20" fmla="*/ 186 w 198"/>
                <a:gd name="T21" fmla="*/ 58 h 98"/>
                <a:gd name="T22" fmla="*/ 176 w 198"/>
                <a:gd name="T23" fmla="*/ 54 h 98"/>
                <a:gd name="T24" fmla="*/ 170 w 198"/>
                <a:gd name="T25" fmla="*/ 50 h 98"/>
                <a:gd name="T26" fmla="*/ 162 w 198"/>
                <a:gd name="T27" fmla="*/ 46 h 98"/>
                <a:gd name="T28" fmla="*/ 156 w 198"/>
                <a:gd name="T29" fmla="*/ 42 h 98"/>
                <a:gd name="T30" fmla="*/ 150 w 198"/>
                <a:gd name="T31" fmla="*/ 38 h 98"/>
                <a:gd name="T32" fmla="*/ 142 w 198"/>
                <a:gd name="T33" fmla="*/ 30 h 98"/>
                <a:gd name="T34" fmla="*/ 136 w 198"/>
                <a:gd name="T35" fmla="*/ 20 h 98"/>
                <a:gd name="T36" fmla="*/ 128 w 198"/>
                <a:gd name="T37" fmla="*/ 20 h 98"/>
                <a:gd name="T38" fmla="*/ 126 w 198"/>
                <a:gd name="T39" fmla="*/ 20 h 98"/>
                <a:gd name="T40" fmla="*/ 120 w 198"/>
                <a:gd name="T41" fmla="*/ 20 h 98"/>
                <a:gd name="T42" fmla="*/ 116 w 198"/>
                <a:gd name="T43" fmla="*/ 14 h 98"/>
                <a:gd name="T44" fmla="*/ 114 w 198"/>
                <a:gd name="T45" fmla="*/ 8 h 98"/>
                <a:gd name="T46" fmla="*/ 104 w 198"/>
                <a:gd name="T47" fmla="*/ 4 h 98"/>
                <a:gd name="T48" fmla="*/ 92 w 198"/>
                <a:gd name="T49" fmla="*/ 2 h 98"/>
                <a:gd name="T50" fmla="*/ 92 w 198"/>
                <a:gd name="T51" fmla="*/ 4 h 98"/>
                <a:gd name="T52" fmla="*/ 88 w 198"/>
                <a:gd name="T53" fmla="*/ 4 h 98"/>
                <a:gd name="T54" fmla="*/ 86 w 198"/>
                <a:gd name="T55" fmla="*/ 8 h 98"/>
                <a:gd name="T56" fmla="*/ 78 w 198"/>
                <a:gd name="T57" fmla="*/ 10 h 98"/>
                <a:gd name="T58" fmla="*/ 76 w 198"/>
                <a:gd name="T59" fmla="*/ 12 h 98"/>
                <a:gd name="T60" fmla="*/ 76 w 198"/>
                <a:gd name="T61" fmla="*/ 16 h 98"/>
                <a:gd name="T62" fmla="*/ 76 w 198"/>
                <a:gd name="T63" fmla="*/ 16 h 98"/>
                <a:gd name="T64" fmla="*/ 62 w 198"/>
                <a:gd name="T65" fmla="*/ 20 h 98"/>
                <a:gd name="T66" fmla="*/ 50 w 198"/>
                <a:gd name="T67" fmla="*/ 14 h 98"/>
                <a:gd name="T68" fmla="*/ 48 w 198"/>
                <a:gd name="T69" fmla="*/ 10 h 98"/>
                <a:gd name="T70" fmla="*/ 24 w 198"/>
                <a:gd name="T71" fmla="*/ 8 h 98"/>
                <a:gd name="T72" fmla="*/ 16 w 198"/>
                <a:gd name="T73" fmla="*/ 14 h 98"/>
                <a:gd name="T74" fmla="*/ 0 w 198"/>
                <a:gd name="T75" fmla="*/ 20 h 98"/>
                <a:gd name="T76" fmla="*/ 6 w 198"/>
                <a:gd name="T77" fmla="*/ 36 h 98"/>
                <a:gd name="T78" fmla="*/ 2 w 198"/>
                <a:gd name="T79" fmla="*/ 48 h 98"/>
                <a:gd name="T80" fmla="*/ 8 w 198"/>
                <a:gd name="T81" fmla="*/ 60 h 98"/>
                <a:gd name="T82" fmla="*/ 18 w 198"/>
                <a:gd name="T83" fmla="*/ 64 h 98"/>
                <a:gd name="T84" fmla="*/ 30 w 198"/>
                <a:gd name="T85" fmla="*/ 70 h 98"/>
                <a:gd name="T86" fmla="*/ 46 w 198"/>
                <a:gd name="T87" fmla="*/ 68 h 98"/>
                <a:gd name="T88" fmla="*/ 60 w 198"/>
                <a:gd name="T89" fmla="*/ 60 h 98"/>
                <a:gd name="T90" fmla="*/ 78 w 198"/>
                <a:gd name="T91" fmla="*/ 58 h 98"/>
                <a:gd name="T92" fmla="*/ 82 w 198"/>
                <a:gd name="T93" fmla="*/ 62 h 98"/>
                <a:gd name="T94" fmla="*/ 94 w 198"/>
                <a:gd name="T95" fmla="*/ 66 h 98"/>
                <a:gd name="T96" fmla="*/ 114 w 198"/>
                <a:gd name="T97" fmla="*/ 74 h 98"/>
                <a:gd name="T98" fmla="*/ 118 w 198"/>
                <a:gd name="T99" fmla="*/ 80 h 98"/>
                <a:gd name="T100" fmla="*/ 128 w 198"/>
                <a:gd name="T101" fmla="*/ 88 h 98"/>
                <a:gd name="T102" fmla="*/ 140 w 198"/>
                <a:gd name="T103" fmla="*/ 9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8" h="98">
                  <a:moveTo>
                    <a:pt x="144" y="96"/>
                  </a:moveTo>
                  <a:lnTo>
                    <a:pt x="144" y="98"/>
                  </a:lnTo>
                  <a:lnTo>
                    <a:pt x="146" y="98"/>
                  </a:lnTo>
                  <a:lnTo>
                    <a:pt x="146" y="98"/>
                  </a:lnTo>
                  <a:lnTo>
                    <a:pt x="150" y="98"/>
                  </a:lnTo>
                  <a:lnTo>
                    <a:pt x="152" y="96"/>
                  </a:lnTo>
                  <a:lnTo>
                    <a:pt x="154" y="92"/>
                  </a:lnTo>
                  <a:lnTo>
                    <a:pt x="156" y="92"/>
                  </a:lnTo>
                  <a:lnTo>
                    <a:pt x="154" y="90"/>
                  </a:lnTo>
                  <a:lnTo>
                    <a:pt x="166" y="88"/>
                  </a:lnTo>
                  <a:lnTo>
                    <a:pt x="174" y="82"/>
                  </a:lnTo>
                  <a:lnTo>
                    <a:pt x="174" y="80"/>
                  </a:lnTo>
                  <a:lnTo>
                    <a:pt x="174" y="78"/>
                  </a:lnTo>
                  <a:lnTo>
                    <a:pt x="178" y="72"/>
                  </a:lnTo>
                  <a:lnTo>
                    <a:pt x="182" y="72"/>
                  </a:lnTo>
                  <a:lnTo>
                    <a:pt x="186" y="70"/>
                  </a:lnTo>
                  <a:lnTo>
                    <a:pt x="188" y="68"/>
                  </a:lnTo>
                  <a:lnTo>
                    <a:pt x="194" y="70"/>
                  </a:lnTo>
                  <a:lnTo>
                    <a:pt x="198" y="70"/>
                  </a:lnTo>
                  <a:lnTo>
                    <a:pt x="198" y="66"/>
                  </a:lnTo>
                  <a:lnTo>
                    <a:pt x="196" y="60"/>
                  </a:lnTo>
                  <a:lnTo>
                    <a:pt x="186" y="58"/>
                  </a:lnTo>
                  <a:lnTo>
                    <a:pt x="178" y="54"/>
                  </a:lnTo>
                  <a:lnTo>
                    <a:pt x="176" y="54"/>
                  </a:lnTo>
                  <a:lnTo>
                    <a:pt x="172" y="50"/>
                  </a:lnTo>
                  <a:lnTo>
                    <a:pt x="170" y="50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6"/>
                  </a:lnTo>
                  <a:lnTo>
                    <a:pt x="156" y="42"/>
                  </a:lnTo>
                  <a:lnTo>
                    <a:pt x="152" y="40"/>
                  </a:lnTo>
                  <a:lnTo>
                    <a:pt x="150" y="38"/>
                  </a:lnTo>
                  <a:lnTo>
                    <a:pt x="146" y="38"/>
                  </a:lnTo>
                  <a:lnTo>
                    <a:pt x="142" y="30"/>
                  </a:lnTo>
                  <a:lnTo>
                    <a:pt x="140" y="24"/>
                  </a:lnTo>
                  <a:lnTo>
                    <a:pt x="136" y="20"/>
                  </a:lnTo>
                  <a:lnTo>
                    <a:pt x="132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0" y="20"/>
                  </a:lnTo>
                  <a:lnTo>
                    <a:pt x="120" y="20"/>
                  </a:lnTo>
                  <a:lnTo>
                    <a:pt x="118" y="18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14" y="8"/>
                  </a:lnTo>
                  <a:lnTo>
                    <a:pt x="108" y="6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90" y="2"/>
                  </a:lnTo>
                  <a:lnTo>
                    <a:pt x="92" y="4"/>
                  </a:lnTo>
                  <a:lnTo>
                    <a:pt x="94" y="6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86" y="8"/>
                  </a:lnTo>
                  <a:lnTo>
                    <a:pt x="82" y="8"/>
                  </a:lnTo>
                  <a:lnTo>
                    <a:pt x="78" y="10"/>
                  </a:lnTo>
                  <a:lnTo>
                    <a:pt x="76" y="10"/>
                  </a:lnTo>
                  <a:lnTo>
                    <a:pt x="76" y="12"/>
                  </a:lnTo>
                  <a:lnTo>
                    <a:pt x="74" y="12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20"/>
                  </a:lnTo>
                  <a:lnTo>
                    <a:pt x="62" y="20"/>
                  </a:lnTo>
                  <a:lnTo>
                    <a:pt x="54" y="20"/>
                  </a:lnTo>
                  <a:lnTo>
                    <a:pt x="50" y="14"/>
                  </a:lnTo>
                  <a:lnTo>
                    <a:pt x="50" y="12"/>
                  </a:lnTo>
                  <a:lnTo>
                    <a:pt x="48" y="10"/>
                  </a:lnTo>
                  <a:lnTo>
                    <a:pt x="36" y="6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0" y="20"/>
                  </a:lnTo>
                  <a:lnTo>
                    <a:pt x="6" y="28"/>
                  </a:lnTo>
                  <a:lnTo>
                    <a:pt x="6" y="36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8" y="60"/>
                  </a:lnTo>
                  <a:lnTo>
                    <a:pt x="12" y="64"/>
                  </a:lnTo>
                  <a:lnTo>
                    <a:pt x="18" y="64"/>
                  </a:lnTo>
                  <a:lnTo>
                    <a:pt x="26" y="68"/>
                  </a:lnTo>
                  <a:lnTo>
                    <a:pt x="30" y="70"/>
                  </a:lnTo>
                  <a:lnTo>
                    <a:pt x="36" y="70"/>
                  </a:lnTo>
                  <a:lnTo>
                    <a:pt x="46" y="68"/>
                  </a:lnTo>
                  <a:lnTo>
                    <a:pt x="54" y="62"/>
                  </a:lnTo>
                  <a:lnTo>
                    <a:pt x="60" y="60"/>
                  </a:lnTo>
                  <a:lnTo>
                    <a:pt x="68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2" y="62"/>
                  </a:lnTo>
                  <a:lnTo>
                    <a:pt x="92" y="66"/>
                  </a:lnTo>
                  <a:lnTo>
                    <a:pt x="94" y="66"/>
                  </a:lnTo>
                  <a:lnTo>
                    <a:pt x="98" y="66"/>
                  </a:lnTo>
                  <a:lnTo>
                    <a:pt x="114" y="74"/>
                  </a:lnTo>
                  <a:lnTo>
                    <a:pt x="116" y="76"/>
                  </a:lnTo>
                  <a:lnTo>
                    <a:pt x="118" y="80"/>
                  </a:lnTo>
                  <a:lnTo>
                    <a:pt x="130" y="80"/>
                  </a:lnTo>
                  <a:lnTo>
                    <a:pt x="128" y="88"/>
                  </a:lnTo>
                  <a:lnTo>
                    <a:pt x="130" y="92"/>
                  </a:lnTo>
                  <a:lnTo>
                    <a:pt x="140" y="94"/>
                  </a:lnTo>
                  <a:lnTo>
                    <a:pt x="144" y="9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4040581" y="898099"/>
              <a:ext cx="121884" cy="95073"/>
            </a:xfrm>
            <a:custGeom>
              <a:avLst/>
              <a:gdLst>
                <a:gd name="T0" fmla="*/ 86 w 86"/>
                <a:gd name="T1" fmla="*/ 44 h 56"/>
                <a:gd name="T2" fmla="*/ 86 w 86"/>
                <a:gd name="T3" fmla="*/ 34 h 56"/>
                <a:gd name="T4" fmla="*/ 86 w 86"/>
                <a:gd name="T5" fmla="*/ 26 h 56"/>
                <a:gd name="T6" fmla="*/ 80 w 86"/>
                <a:gd name="T7" fmla="*/ 18 h 56"/>
                <a:gd name="T8" fmla="*/ 62 w 86"/>
                <a:gd name="T9" fmla="*/ 0 h 56"/>
                <a:gd name="T10" fmla="*/ 46 w 86"/>
                <a:gd name="T11" fmla="*/ 10 h 56"/>
                <a:gd name="T12" fmla="*/ 40 w 86"/>
                <a:gd name="T13" fmla="*/ 14 h 56"/>
                <a:gd name="T14" fmla="*/ 34 w 86"/>
                <a:gd name="T15" fmla="*/ 18 h 56"/>
                <a:gd name="T16" fmla="*/ 28 w 86"/>
                <a:gd name="T17" fmla="*/ 16 h 56"/>
                <a:gd name="T18" fmla="*/ 24 w 86"/>
                <a:gd name="T19" fmla="*/ 12 h 56"/>
                <a:gd name="T20" fmla="*/ 18 w 86"/>
                <a:gd name="T21" fmla="*/ 10 h 56"/>
                <a:gd name="T22" fmla="*/ 16 w 86"/>
                <a:gd name="T23" fmla="*/ 12 h 56"/>
                <a:gd name="T24" fmla="*/ 16 w 86"/>
                <a:gd name="T25" fmla="*/ 14 h 56"/>
                <a:gd name="T26" fmla="*/ 20 w 86"/>
                <a:gd name="T27" fmla="*/ 16 h 56"/>
                <a:gd name="T28" fmla="*/ 22 w 86"/>
                <a:gd name="T29" fmla="*/ 18 h 56"/>
                <a:gd name="T30" fmla="*/ 22 w 86"/>
                <a:gd name="T31" fmla="*/ 18 h 56"/>
                <a:gd name="T32" fmla="*/ 22 w 86"/>
                <a:gd name="T33" fmla="*/ 18 h 56"/>
                <a:gd name="T34" fmla="*/ 20 w 86"/>
                <a:gd name="T35" fmla="*/ 20 h 56"/>
                <a:gd name="T36" fmla="*/ 18 w 86"/>
                <a:gd name="T37" fmla="*/ 20 h 56"/>
                <a:gd name="T38" fmla="*/ 12 w 86"/>
                <a:gd name="T39" fmla="*/ 18 h 56"/>
                <a:gd name="T40" fmla="*/ 8 w 86"/>
                <a:gd name="T41" fmla="*/ 16 h 56"/>
                <a:gd name="T42" fmla="*/ 4 w 86"/>
                <a:gd name="T43" fmla="*/ 14 h 56"/>
                <a:gd name="T44" fmla="*/ 2 w 86"/>
                <a:gd name="T45" fmla="*/ 16 h 56"/>
                <a:gd name="T46" fmla="*/ 2 w 86"/>
                <a:gd name="T47" fmla="*/ 16 h 56"/>
                <a:gd name="T48" fmla="*/ 0 w 86"/>
                <a:gd name="T49" fmla="*/ 18 h 56"/>
                <a:gd name="T50" fmla="*/ 6 w 86"/>
                <a:gd name="T51" fmla="*/ 26 h 56"/>
                <a:gd name="T52" fmla="*/ 12 w 86"/>
                <a:gd name="T53" fmla="*/ 30 h 56"/>
                <a:gd name="T54" fmla="*/ 12 w 86"/>
                <a:gd name="T55" fmla="*/ 34 h 56"/>
                <a:gd name="T56" fmla="*/ 12 w 86"/>
                <a:gd name="T57" fmla="*/ 36 h 56"/>
                <a:gd name="T58" fmla="*/ 18 w 86"/>
                <a:gd name="T59" fmla="*/ 40 h 56"/>
                <a:gd name="T60" fmla="*/ 20 w 86"/>
                <a:gd name="T61" fmla="*/ 44 h 56"/>
                <a:gd name="T62" fmla="*/ 20 w 86"/>
                <a:gd name="T63" fmla="*/ 46 h 56"/>
                <a:gd name="T64" fmla="*/ 20 w 86"/>
                <a:gd name="T65" fmla="*/ 48 h 56"/>
                <a:gd name="T66" fmla="*/ 30 w 86"/>
                <a:gd name="T67" fmla="*/ 42 h 56"/>
                <a:gd name="T68" fmla="*/ 38 w 86"/>
                <a:gd name="T69" fmla="*/ 38 h 56"/>
                <a:gd name="T70" fmla="*/ 44 w 86"/>
                <a:gd name="T71" fmla="*/ 42 h 56"/>
                <a:gd name="T72" fmla="*/ 42 w 86"/>
                <a:gd name="T73" fmla="*/ 48 h 56"/>
                <a:gd name="T74" fmla="*/ 38 w 86"/>
                <a:gd name="T75" fmla="*/ 48 h 56"/>
                <a:gd name="T76" fmla="*/ 42 w 86"/>
                <a:gd name="T77" fmla="*/ 52 h 56"/>
                <a:gd name="T78" fmla="*/ 46 w 86"/>
                <a:gd name="T79" fmla="*/ 54 h 56"/>
                <a:gd name="T80" fmla="*/ 50 w 86"/>
                <a:gd name="T81" fmla="*/ 54 h 56"/>
                <a:gd name="T82" fmla="*/ 60 w 86"/>
                <a:gd name="T83" fmla="*/ 56 h 56"/>
                <a:gd name="T84" fmla="*/ 68 w 86"/>
                <a:gd name="T85" fmla="*/ 56 h 56"/>
                <a:gd name="T86" fmla="*/ 82 w 86"/>
                <a:gd name="T87" fmla="*/ 50 h 56"/>
                <a:gd name="T88" fmla="*/ 82 w 86"/>
                <a:gd name="T89" fmla="*/ 46 h 56"/>
                <a:gd name="T90" fmla="*/ 86 w 86"/>
                <a:gd name="T91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56">
                  <a:moveTo>
                    <a:pt x="86" y="44"/>
                  </a:moveTo>
                  <a:lnTo>
                    <a:pt x="86" y="34"/>
                  </a:lnTo>
                  <a:lnTo>
                    <a:pt x="86" y="26"/>
                  </a:lnTo>
                  <a:lnTo>
                    <a:pt x="80" y="18"/>
                  </a:lnTo>
                  <a:lnTo>
                    <a:pt x="62" y="0"/>
                  </a:lnTo>
                  <a:lnTo>
                    <a:pt x="46" y="10"/>
                  </a:lnTo>
                  <a:lnTo>
                    <a:pt x="40" y="14"/>
                  </a:lnTo>
                  <a:lnTo>
                    <a:pt x="34" y="18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4" y="1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6" y="26"/>
                  </a:lnTo>
                  <a:lnTo>
                    <a:pt x="12" y="30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8" y="40"/>
                  </a:lnTo>
                  <a:lnTo>
                    <a:pt x="20" y="44"/>
                  </a:lnTo>
                  <a:lnTo>
                    <a:pt x="20" y="46"/>
                  </a:lnTo>
                  <a:lnTo>
                    <a:pt x="20" y="48"/>
                  </a:lnTo>
                  <a:lnTo>
                    <a:pt x="30" y="42"/>
                  </a:lnTo>
                  <a:lnTo>
                    <a:pt x="38" y="38"/>
                  </a:lnTo>
                  <a:lnTo>
                    <a:pt x="44" y="42"/>
                  </a:lnTo>
                  <a:lnTo>
                    <a:pt x="42" y="48"/>
                  </a:lnTo>
                  <a:lnTo>
                    <a:pt x="38" y="48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60" y="56"/>
                  </a:lnTo>
                  <a:lnTo>
                    <a:pt x="68" y="56"/>
                  </a:lnTo>
                  <a:lnTo>
                    <a:pt x="82" y="50"/>
                  </a:lnTo>
                  <a:lnTo>
                    <a:pt x="82" y="46"/>
                  </a:lnTo>
                  <a:lnTo>
                    <a:pt x="86" y="4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4012234" y="928659"/>
              <a:ext cx="56690" cy="50932"/>
            </a:xfrm>
            <a:custGeom>
              <a:avLst/>
              <a:gdLst>
                <a:gd name="T0" fmla="*/ 40 w 40"/>
                <a:gd name="T1" fmla="*/ 26 h 30"/>
                <a:gd name="T2" fmla="*/ 38 w 40"/>
                <a:gd name="T3" fmla="*/ 22 h 30"/>
                <a:gd name="T4" fmla="*/ 32 w 40"/>
                <a:gd name="T5" fmla="*/ 18 h 30"/>
                <a:gd name="T6" fmla="*/ 32 w 40"/>
                <a:gd name="T7" fmla="*/ 16 h 30"/>
                <a:gd name="T8" fmla="*/ 32 w 40"/>
                <a:gd name="T9" fmla="*/ 12 h 30"/>
                <a:gd name="T10" fmla="*/ 26 w 40"/>
                <a:gd name="T11" fmla="*/ 8 h 30"/>
                <a:gd name="T12" fmla="*/ 20 w 40"/>
                <a:gd name="T13" fmla="*/ 0 h 30"/>
                <a:gd name="T14" fmla="*/ 14 w 40"/>
                <a:gd name="T15" fmla="*/ 0 h 30"/>
                <a:gd name="T16" fmla="*/ 8 w 40"/>
                <a:gd name="T17" fmla="*/ 0 h 30"/>
                <a:gd name="T18" fmla="*/ 0 w 40"/>
                <a:gd name="T19" fmla="*/ 2 h 30"/>
                <a:gd name="T20" fmla="*/ 4 w 40"/>
                <a:gd name="T21" fmla="*/ 8 h 30"/>
                <a:gd name="T22" fmla="*/ 4 w 40"/>
                <a:gd name="T23" fmla="*/ 8 h 30"/>
                <a:gd name="T24" fmla="*/ 2 w 40"/>
                <a:gd name="T25" fmla="*/ 14 h 30"/>
                <a:gd name="T26" fmla="*/ 16 w 40"/>
                <a:gd name="T27" fmla="*/ 20 h 30"/>
                <a:gd name="T28" fmla="*/ 20 w 40"/>
                <a:gd name="T29" fmla="*/ 20 h 30"/>
                <a:gd name="T30" fmla="*/ 26 w 40"/>
                <a:gd name="T31" fmla="*/ 22 h 30"/>
                <a:gd name="T32" fmla="*/ 30 w 40"/>
                <a:gd name="T33" fmla="*/ 22 h 30"/>
                <a:gd name="T34" fmla="*/ 32 w 40"/>
                <a:gd name="T35" fmla="*/ 26 h 30"/>
                <a:gd name="T36" fmla="*/ 32 w 40"/>
                <a:gd name="T37" fmla="*/ 26 h 30"/>
                <a:gd name="T38" fmla="*/ 32 w 40"/>
                <a:gd name="T39" fmla="*/ 26 h 30"/>
                <a:gd name="T40" fmla="*/ 34 w 40"/>
                <a:gd name="T41" fmla="*/ 30 h 30"/>
                <a:gd name="T42" fmla="*/ 40 w 40"/>
                <a:gd name="T43" fmla="*/ 30 h 30"/>
                <a:gd name="T44" fmla="*/ 40 w 40"/>
                <a:gd name="T45" fmla="*/ 28 h 30"/>
                <a:gd name="T46" fmla="*/ 40 w 40"/>
                <a:gd name="T4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30">
                  <a:moveTo>
                    <a:pt x="40" y="26"/>
                  </a:moveTo>
                  <a:lnTo>
                    <a:pt x="38" y="22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2"/>
                  </a:lnTo>
                  <a:lnTo>
                    <a:pt x="26" y="8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2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4"/>
                  </a:lnTo>
                  <a:lnTo>
                    <a:pt x="16" y="20"/>
                  </a:lnTo>
                  <a:lnTo>
                    <a:pt x="20" y="20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0" y="2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4485596" y="884518"/>
              <a:ext cx="201249" cy="88283"/>
            </a:xfrm>
            <a:custGeom>
              <a:avLst/>
              <a:gdLst>
                <a:gd name="T0" fmla="*/ 128 w 142"/>
                <a:gd name="T1" fmla="*/ 6 h 52"/>
                <a:gd name="T2" fmla="*/ 112 w 142"/>
                <a:gd name="T3" fmla="*/ 4 h 52"/>
                <a:gd name="T4" fmla="*/ 88 w 142"/>
                <a:gd name="T5" fmla="*/ 4 h 52"/>
                <a:gd name="T6" fmla="*/ 74 w 142"/>
                <a:gd name="T7" fmla="*/ 4 h 52"/>
                <a:gd name="T8" fmla="*/ 54 w 142"/>
                <a:gd name="T9" fmla="*/ 4 h 52"/>
                <a:gd name="T10" fmla="*/ 54 w 142"/>
                <a:gd name="T11" fmla="*/ 10 h 52"/>
                <a:gd name="T12" fmla="*/ 46 w 142"/>
                <a:gd name="T13" fmla="*/ 8 h 52"/>
                <a:gd name="T14" fmla="*/ 28 w 142"/>
                <a:gd name="T15" fmla="*/ 6 h 52"/>
                <a:gd name="T16" fmla="*/ 22 w 142"/>
                <a:gd name="T17" fmla="*/ 12 h 52"/>
                <a:gd name="T18" fmla="*/ 26 w 142"/>
                <a:gd name="T19" fmla="*/ 14 h 52"/>
                <a:gd name="T20" fmla="*/ 14 w 142"/>
                <a:gd name="T21" fmla="*/ 22 h 52"/>
                <a:gd name="T22" fmla="*/ 24 w 142"/>
                <a:gd name="T23" fmla="*/ 26 h 52"/>
                <a:gd name="T24" fmla="*/ 28 w 142"/>
                <a:gd name="T25" fmla="*/ 28 h 52"/>
                <a:gd name="T26" fmla="*/ 30 w 142"/>
                <a:gd name="T27" fmla="*/ 24 h 52"/>
                <a:gd name="T28" fmla="*/ 36 w 142"/>
                <a:gd name="T29" fmla="*/ 28 h 52"/>
                <a:gd name="T30" fmla="*/ 44 w 142"/>
                <a:gd name="T31" fmla="*/ 30 h 52"/>
                <a:gd name="T32" fmla="*/ 50 w 142"/>
                <a:gd name="T33" fmla="*/ 32 h 52"/>
                <a:gd name="T34" fmla="*/ 40 w 142"/>
                <a:gd name="T35" fmla="*/ 36 h 52"/>
                <a:gd name="T36" fmla="*/ 34 w 142"/>
                <a:gd name="T37" fmla="*/ 38 h 52"/>
                <a:gd name="T38" fmla="*/ 22 w 142"/>
                <a:gd name="T39" fmla="*/ 38 h 52"/>
                <a:gd name="T40" fmla="*/ 18 w 142"/>
                <a:gd name="T41" fmla="*/ 42 h 52"/>
                <a:gd name="T42" fmla="*/ 10 w 142"/>
                <a:gd name="T43" fmla="*/ 38 h 52"/>
                <a:gd name="T44" fmla="*/ 2 w 142"/>
                <a:gd name="T45" fmla="*/ 42 h 52"/>
                <a:gd name="T46" fmla="*/ 2 w 142"/>
                <a:gd name="T47" fmla="*/ 48 h 52"/>
                <a:gd name="T48" fmla="*/ 10 w 142"/>
                <a:gd name="T49" fmla="*/ 48 h 52"/>
                <a:gd name="T50" fmla="*/ 18 w 142"/>
                <a:gd name="T51" fmla="*/ 48 h 52"/>
                <a:gd name="T52" fmla="*/ 32 w 142"/>
                <a:gd name="T53" fmla="*/ 50 h 52"/>
                <a:gd name="T54" fmla="*/ 40 w 142"/>
                <a:gd name="T55" fmla="*/ 50 h 52"/>
                <a:gd name="T56" fmla="*/ 56 w 142"/>
                <a:gd name="T57" fmla="*/ 50 h 52"/>
                <a:gd name="T58" fmla="*/ 60 w 142"/>
                <a:gd name="T59" fmla="*/ 46 h 52"/>
                <a:gd name="T60" fmla="*/ 66 w 142"/>
                <a:gd name="T61" fmla="*/ 40 h 52"/>
                <a:gd name="T62" fmla="*/ 74 w 142"/>
                <a:gd name="T63" fmla="*/ 36 h 52"/>
                <a:gd name="T64" fmla="*/ 82 w 142"/>
                <a:gd name="T65" fmla="*/ 38 h 52"/>
                <a:gd name="T66" fmla="*/ 94 w 142"/>
                <a:gd name="T67" fmla="*/ 36 h 52"/>
                <a:gd name="T68" fmla="*/ 98 w 142"/>
                <a:gd name="T69" fmla="*/ 32 h 52"/>
                <a:gd name="T70" fmla="*/ 106 w 142"/>
                <a:gd name="T71" fmla="*/ 30 h 52"/>
                <a:gd name="T72" fmla="*/ 116 w 142"/>
                <a:gd name="T73" fmla="*/ 28 h 52"/>
                <a:gd name="T74" fmla="*/ 122 w 142"/>
                <a:gd name="T75" fmla="*/ 22 h 52"/>
                <a:gd name="T76" fmla="*/ 138 w 142"/>
                <a:gd name="T77" fmla="*/ 16 h 52"/>
                <a:gd name="T78" fmla="*/ 142 w 142"/>
                <a:gd name="T79" fmla="*/ 14 h 52"/>
                <a:gd name="T80" fmla="*/ 130 w 142"/>
                <a:gd name="T81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2" h="52">
                  <a:moveTo>
                    <a:pt x="130" y="8"/>
                  </a:moveTo>
                  <a:lnTo>
                    <a:pt x="128" y="6"/>
                  </a:lnTo>
                  <a:lnTo>
                    <a:pt x="114" y="4"/>
                  </a:lnTo>
                  <a:lnTo>
                    <a:pt x="112" y="4"/>
                  </a:lnTo>
                  <a:lnTo>
                    <a:pt x="98" y="4"/>
                  </a:lnTo>
                  <a:lnTo>
                    <a:pt x="88" y="4"/>
                  </a:lnTo>
                  <a:lnTo>
                    <a:pt x="84" y="6"/>
                  </a:lnTo>
                  <a:lnTo>
                    <a:pt x="74" y="4"/>
                  </a:lnTo>
                  <a:lnTo>
                    <a:pt x="64" y="0"/>
                  </a:lnTo>
                  <a:lnTo>
                    <a:pt x="54" y="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4" y="8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2" y="12"/>
                  </a:lnTo>
                  <a:lnTo>
                    <a:pt x="24" y="12"/>
                  </a:lnTo>
                  <a:lnTo>
                    <a:pt x="26" y="14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8" y="28"/>
                  </a:lnTo>
                  <a:lnTo>
                    <a:pt x="28" y="26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6" y="28"/>
                  </a:lnTo>
                  <a:lnTo>
                    <a:pt x="36" y="26"/>
                  </a:lnTo>
                  <a:lnTo>
                    <a:pt x="44" y="30"/>
                  </a:lnTo>
                  <a:lnTo>
                    <a:pt x="48" y="32"/>
                  </a:lnTo>
                  <a:lnTo>
                    <a:pt x="50" y="32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4" y="38"/>
                  </a:lnTo>
                  <a:lnTo>
                    <a:pt x="28" y="38"/>
                  </a:lnTo>
                  <a:lnTo>
                    <a:pt x="22" y="38"/>
                  </a:lnTo>
                  <a:lnTo>
                    <a:pt x="22" y="40"/>
                  </a:lnTo>
                  <a:lnTo>
                    <a:pt x="18" y="42"/>
                  </a:lnTo>
                  <a:lnTo>
                    <a:pt x="16" y="42"/>
                  </a:lnTo>
                  <a:lnTo>
                    <a:pt x="10" y="38"/>
                  </a:lnTo>
                  <a:lnTo>
                    <a:pt x="4" y="42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32" y="50"/>
                  </a:lnTo>
                  <a:lnTo>
                    <a:pt x="34" y="52"/>
                  </a:lnTo>
                  <a:lnTo>
                    <a:pt x="40" y="50"/>
                  </a:lnTo>
                  <a:lnTo>
                    <a:pt x="48" y="50"/>
                  </a:lnTo>
                  <a:lnTo>
                    <a:pt x="56" y="50"/>
                  </a:lnTo>
                  <a:lnTo>
                    <a:pt x="60" y="48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6" y="40"/>
                  </a:lnTo>
                  <a:lnTo>
                    <a:pt x="70" y="38"/>
                  </a:lnTo>
                  <a:lnTo>
                    <a:pt x="74" y="36"/>
                  </a:lnTo>
                  <a:lnTo>
                    <a:pt x="82" y="36"/>
                  </a:lnTo>
                  <a:lnTo>
                    <a:pt x="82" y="38"/>
                  </a:lnTo>
                  <a:lnTo>
                    <a:pt x="86" y="38"/>
                  </a:lnTo>
                  <a:lnTo>
                    <a:pt x="94" y="36"/>
                  </a:lnTo>
                  <a:lnTo>
                    <a:pt x="96" y="34"/>
                  </a:lnTo>
                  <a:lnTo>
                    <a:pt x="98" y="32"/>
                  </a:lnTo>
                  <a:lnTo>
                    <a:pt x="102" y="28"/>
                  </a:lnTo>
                  <a:lnTo>
                    <a:pt x="106" y="30"/>
                  </a:lnTo>
                  <a:lnTo>
                    <a:pt x="110" y="28"/>
                  </a:lnTo>
                  <a:lnTo>
                    <a:pt x="116" y="28"/>
                  </a:lnTo>
                  <a:lnTo>
                    <a:pt x="118" y="24"/>
                  </a:lnTo>
                  <a:lnTo>
                    <a:pt x="122" y="22"/>
                  </a:lnTo>
                  <a:lnTo>
                    <a:pt x="132" y="18"/>
                  </a:lnTo>
                  <a:lnTo>
                    <a:pt x="138" y="16"/>
                  </a:lnTo>
                  <a:lnTo>
                    <a:pt x="142" y="16"/>
                  </a:lnTo>
                  <a:lnTo>
                    <a:pt x="142" y="14"/>
                  </a:lnTo>
                  <a:lnTo>
                    <a:pt x="138" y="12"/>
                  </a:lnTo>
                  <a:lnTo>
                    <a:pt x="13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4034912" y="962613"/>
              <a:ext cx="25510" cy="16978"/>
            </a:xfrm>
            <a:custGeom>
              <a:avLst/>
              <a:gdLst>
                <a:gd name="T0" fmla="*/ 16 w 18"/>
                <a:gd name="T1" fmla="*/ 6 h 10"/>
                <a:gd name="T2" fmla="*/ 16 w 18"/>
                <a:gd name="T3" fmla="*/ 6 h 10"/>
                <a:gd name="T4" fmla="*/ 14 w 18"/>
                <a:gd name="T5" fmla="*/ 2 h 10"/>
                <a:gd name="T6" fmla="*/ 10 w 18"/>
                <a:gd name="T7" fmla="*/ 2 h 10"/>
                <a:gd name="T8" fmla="*/ 4 w 18"/>
                <a:gd name="T9" fmla="*/ 0 h 10"/>
                <a:gd name="T10" fmla="*/ 0 w 18"/>
                <a:gd name="T11" fmla="*/ 0 h 10"/>
                <a:gd name="T12" fmla="*/ 2 w 18"/>
                <a:gd name="T13" fmla="*/ 0 h 10"/>
                <a:gd name="T14" fmla="*/ 10 w 18"/>
                <a:gd name="T15" fmla="*/ 8 h 10"/>
                <a:gd name="T16" fmla="*/ 18 w 18"/>
                <a:gd name="T17" fmla="*/ 10 h 10"/>
                <a:gd name="T18" fmla="*/ 16 w 18"/>
                <a:gd name="T19" fmla="*/ 6 h 10"/>
                <a:gd name="T20" fmla="*/ 16 w 18"/>
                <a:gd name="T2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0">
                  <a:moveTo>
                    <a:pt x="16" y="6"/>
                  </a:moveTo>
                  <a:lnTo>
                    <a:pt x="16" y="6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10" y="8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5089346" y="1322531"/>
              <a:ext cx="133221" cy="322569"/>
            </a:xfrm>
            <a:custGeom>
              <a:avLst/>
              <a:gdLst>
                <a:gd name="T0" fmla="*/ 60 w 94"/>
                <a:gd name="T1" fmla="*/ 18 h 190"/>
                <a:gd name="T2" fmla="*/ 58 w 94"/>
                <a:gd name="T3" fmla="*/ 8 h 190"/>
                <a:gd name="T4" fmla="*/ 46 w 94"/>
                <a:gd name="T5" fmla="*/ 4 h 190"/>
                <a:gd name="T6" fmla="*/ 36 w 94"/>
                <a:gd name="T7" fmla="*/ 4 h 190"/>
                <a:gd name="T8" fmla="*/ 24 w 94"/>
                <a:gd name="T9" fmla="*/ 10 h 190"/>
                <a:gd name="T10" fmla="*/ 14 w 94"/>
                <a:gd name="T11" fmla="*/ 8 h 190"/>
                <a:gd name="T12" fmla="*/ 0 w 94"/>
                <a:gd name="T13" fmla="*/ 12 h 190"/>
                <a:gd name="T14" fmla="*/ 10 w 94"/>
                <a:gd name="T15" fmla="*/ 20 h 190"/>
                <a:gd name="T16" fmla="*/ 18 w 94"/>
                <a:gd name="T17" fmla="*/ 34 h 190"/>
                <a:gd name="T18" fmla="*/ 30 w 94"/>
                <a:gd name="T19" fmla="*/ 32 h 190"/>
                <a:gd name="T20" fmla="*/ 32 w 94"/>
                <a:gd name="T21" fmla="*/ 48 h 190"/>
                <a:gd name="T22" fmla="*/ 24 w 94"/>
                <a:gd name="T23" fmla="*/ 50 h 190"/>
                <a:gd name="T24" fmla="*/ 38 w 94"/>
                <a:gd name="T25" fmla="*/ 60 h 190"/>
                <a:gd name="T26" fmla="*/ 56 w 94"/>
                <a:gd name="T27" fmla="*/ 82 h 190"/>
                <a:gd name="T28" fmla="*/ 56 w 94"/>
                <a:gd name="T29" fmla="*/ 86 h 190"/>
                <a:gd name="T30" fmla="*/ 64 w 94"/>
                <a:gd name="T31" fmla="*/ 92 h 190"/>
                <a:gd name="T32" fmla="*/ 68 w 94"/>
                <a:gd name="T33" fmla="*/ 102 h 190"/>
                <a:gd name="T34" fmla="*/ 70 w 94"/>
                <a:gd name="T35" fmla="*/ 112 h 190"/>
                <a:gd name="T36" fmla="*/ 68 w 94"/>
                <a:gd name="T37" fmla="*/ 120 h 190"/>
                <a:gd name="T38" fmla="*/ 68 w 94"/>
                <a:gd name="T39" fmla="*/ 124 h 190"/>
                <a:gd name="T40" fmla="*/ 70 w 94"/>
                <a:gd name="T41" fmla="*/ 138 h 190"/>
                <a:gd name="T42" fmla="*/ 60 w 94"/>
                <a:gd name="T43" fmla="*/ 146 h 190"/>
                <a:gd name="T44" fmla="*/ 56 w 94"/>
                <a:gd name="T45" fmla="*/ 148 h 190"/>
                <a:gd name="T46" fmla="*/ 48 w 94"/>
                <a:gd name="T47" fmla="*/ 154 h 190"/>
                <a:gd name="T48" fmla="*/ 30 w 94"/>
                <a:gd name="T49" fmla="*/ 166 h 190"/>
                <a:gd name="T50" fmla="*/ 36 w 94"/>
                <a:gd name="T51" fmla="*/ 174 h 190"/>
                <a:gd name="T52" fmla="*/ 34 w 94"/>
                <a:gd name="T53" fmla="*/ 190 h 190"/>
                <a:gd name="T54" fmla="*/ 46 w 94"/>
                <a:gd name="T55" fmla="*/ 182 h 190"/>
                <a:gd name="T56" fmla="*/ 56 w 94"/>
                <a:gd name="T57" fmla="*/ 178 h 190"/>
                <a:gd name="T58" fmla="*/ 60 w 94"/>
                <a:gd name="T59" fmla="*/ 170 h 190"/>
                <a:gd name="T60" fmla="*/ 68 w 94"/>
                <a:gd name="T61" fmla="*/ 166 h 190"/>
                <a:gd name="T62" fmla="*/ 90 w 94"/>
                <a:gd name="T63" fmla="*/ 150 h 190"/>
                <a:gd name="T64" fmla="*/ 94 w 94"/>
                <a:gd name="T65" fmla="*/ 136 h 190"/>
                <a:gd name="T66" fmla="*/ 92 w 94"/>
                <a:gd name="T67" fmla="*/ 122 h 190"/>
                <a:gd name="T68" fmla="*/ 84 w 94"/>
                <a:gd name="T69" fmla="*/ 102 h 190"/>
                <a:gd name="T70" fmla="*/ 74 w 94"/>
                <a:gd name="T71" fmla="*/ 90 h 190"/>
                <a:gd name="T72" fmla="*/ 64 w 94"/>
                <a:gd name="T73" fmla="*/ 82 h 190"/>
                <a:gd name="T74" fmla="*/ 50 w 94"/>
                <a:gd name="T75" fmla="*/ 66 h 190"/>
                <a:gd name="T76" fmla="*/ 46 w 94"/>
                <a:gd name="T77" fmla="*/ 54 h 190"/>
                <a:gd name="T78" fmla="*/ 46 w 94"/>
                <a:gd name="T79" fmla="*/ 48 h 190"/>
                <a:gd name="T80" fmla="*/ 50 w 94"/>
                <a:gd name="T81" fmla="*/ 44 h 190"/>
                <a:gd name="T82" fmla="*/ 58 w 94"/>
                <a:gd name="T83" fmla="*/ 34 h 190"/>
                <a:gd name="T84" fmla="*/ 68 w 94"/>
                <a:gd name="T85" fmla="*/ 28 h 190"/>
                <a:gd name="T86" fmla="*/ 72 w 94"/>
                <a:gd name="T87" fmla="*/ 2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190">
                  <a:moveTo>
                    <a:pt x="72" y="22"/>
                  </a:moveTo>
                  <a:lnTo>
                    <a:pt x="66" y="22"/>
                  </a:lnTo>
                  <a:lnTo>
                    <a:pt x="60" y="18"/>
                  </a:lnTo>
                  <a:lnTo>
                    <a:pt x="58" y="16"/>
                  </a:lnTo>
                  <a:lnTo>
                    <a:pt x="58" y="12"/>
                  </a:lnTo>
                  <a:lnTo>
                    <a:pt x="58" y="8"/>
                  </a:lnTo>
                  <a:lnTo>
                    <a:pt x="56" y="6"/>
                  </a:lnTo>
                  <a:lnTo>
                    <a:pt x="52" y="6"/>
                  </a:lnTo>
                  <a:lnTo>
                    <a:pt x="46" y="4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6" y="4"/>
                  </a:lnTo>
                  <a:lnTo>
                    <a:pt x="32" y="6"/>
                  </a:lnTo>
                  <a:lnTo>
                    <a:pt x="26" y="6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0" y="10"/>
                  </a:lnTo>
                  <a:lnTo>
                    <a:pt x="4" y="8"/>
                  </a:lnTo>
                  <a:lnTo>
                    <a:pt x="0" y="12"/>
                  </a:lnTo>
                  <a:lnTo>
                    <a:pt x="4" y="16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8" y="34"/>
                  </a:lnTo>
                  <a:lnTo>
                    <a:pt x="22" y="32"/>
                  </a:lnTo>
                  <a:lnTo>
                    <a:pt x="24" y="30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42"/>
                  </a:lnTo>
                  <a:lnTo>
                    <a:pt x="32" y="48"/>
                  </a:lnTo>
                  <a:lnTo>
                    <a:pt x="28" y="48"/>
                  </a:lnTo>
                  <a:lnTo>
                    <a:pt x="24" y="46"/>
                  </a:lnTo>
                  <a:lnTo>
                    <a:pt x="24" y="50"/>
                  </a:lnTo>
                  <a:lnTo>
                    <a:pt x="22" y="52"/>
                  </a:lnTo>
                  <a:lnTo>
                    <a:pt x="30" y="56"/>
                  </a:lnTo>
                  <a:lnTo>
                    <a:pt x="38" y="60"/>
                  </a:lnTo>
                  <a:lnTo>
                    <a:pt x="40" y="66"/>
                  </a:lnTo>
                  <a:lnTo>
                    <a:pt x="46" y="7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4"/>
                  </a:lnTo>
                  <a:lnTo>
                    <a:pt x="56" y="86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4" y="92"/>
                  </a:lnTo>
                  <a:lnTo>
                    <a:pt x="66" y="94"/>
                  </a:lnTo>
                  <a:lnTo>
                    <a:pt x="66" y="98"/>
                  </a:lnTo>
                  <a:lnTo>
                    <a:pt x="68" y="102"/>
                  </a:lnTo>
                  <a:lnTo>
                    <a:pt x="72" y="104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68" y="114"/>
                  </a:lnTo>
                  <a:lnTo>
                    <a:pt x="68" y="118"/>
                  </a:lnTo>
                  <a:lnTo>
                    <a:pt x="68" y="120"/>
                  </a:lnTo>
                  <a:lnTo>
                    <a:pt x="68" y="120"/>
                  </a:lnTo>
                  <a:lnTo>
                    <a:pt x="68" y="122"/>
                  </a:lnTo>
                  <a:lnTo>
                    <a:pt x="68" y="124"/>
                  </a:lnTo>
                  <a:lnTo>
                    <a:pt x="70" y="128"/>
                  </a:lnTo>
                  <a:lnTo>
                    <a:pt x="68" y="134"/>
                  </a:lnTo>
                  <a:lnTo>
                    <a:pt x="70" y="138"/>
                  </a:lnTo>
                  <a:lnTo>
                    <a:pt x="68" y="142"/>
                  </a:lnTo>
                  <a:lnTo>
                    <a:pt x="62" y="144"/>
                  </a:lnTo>
                  <a:lnTo>
                    <a:pt x="60" y="146"/>
                  </a:lnTo>
                  <a:lnTo>
                    <a:pt x="58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6" y="150"/>
                  </a:lnTo>
                  <a:lnTo>
                    <a:pt x="46" y="152"/>
                  </a:lnTo>
                  <a:lnTo>
                    <a:pt x="48" y="154"/>
                  </a:lnTo>
                  <a:lnTo>
                    <a:pt x="46" y="160"/>
                  </a:lnTo>
                  <a:lnTo>
                    <a:pt x="38" y="162"/>
                  </a:lnTo>
                  <a:lnTo>
                    <a:pt x="30" y="166"/>
                  </a:lnTo>
                  <a:lnTo>
                    <a:pt x="36" y="170"/>
                  </a:lnTo>
                  <a:lnTo>
                    <a:pt x="38" y="174"/>
                  </a:lnTo>
                  <a:lnTo>
                    <a:pt x="36" y="174"/>
                  </a:lnTo>
                  <a:lnTo>
                    <a:pt x="34" y="182"/>
                  </a:lnTo>
                  <a:lnTo>
                    <a:pt x="34" y="188"/>
                  </a:lnTo>
                  <a:lnTo>
                    <a:pt x="34" y="190"/>
                  </a:lnTo>
                  <a:lnTo>
                    <a:pt x="40" y="188"/>
                  </a:lnTo>
                  <a:lnTo>
                    <a:pt x="42" y="184"/>
                  </a:lnTo>
                  <a:lnTo>
                    <a:pt x="46" y="182"/>
                  </a:lnTo>
                  <a:lnTo>
                    <a:pt x="50" y="182"/>
                  </a:lnTo>
                  <a:lnTo>
                    <a:pt x="52" y="180"/>
                  </a:lnTo>
                  <a:lnTo>
                    <a:pt x="56" y="178"/>
                  </a:lnTo>
                  <a:lnTo>
                    <a:pt x="56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54" y="168"/>
                  </a:lnTo>
                  <a:lnTo>
                    <a:pt x="56" y="166"/>
                  </a:lnTo>
                  <a:lnTo>
                    <a:pt x="68" y="166"/>
                  </a:lnTo>
                  <a:lnTo>
                    <a:pt x="76" y="162"/>
                  </a:lnTo>
                  <a:lnTo>
                    <a:pt x="86" y="156"/>
                  </a:lnTo>
                  <a:lnTo>
                    <a:pt x="90" y="150"/>
                  </a:lnTo>
                  <a:lnTo>
                    <a:pt x="90" y="146"/>
                  </a:lnTo>
                  <a:lnTo>
                    <a:pt x="92" y="142"/>
                  </a:lnTo>
                  <a:lnTo>
                    <a:pt x="94" y="136"/>
                  </a:lnTo>
                  <a:lnTo>
                    <a:pt x="92" y="132"/>
                  </a:lnTo>
                  <a:lnTo>
                    <a:pt x="92" y="128"/>
                  </a:lnTo>
                  <a:lnTo>
                    <a:pt x="92" y="122"/>
                  </a:lnTo>
                  <a:lnTo>
                    <a:pt x="90" y="114"/>
                  </a:lnTo>
                  <a:lnTo>
                    <a:pt x="88" y="110"/>
                  </a:lnTo>
                  <a:lnTo>
                    <a:pt x="84" y="102"/>
                  </a:lnTo>
                  <a:lnTo>
                    <a:pt x="78" y="94"/>
                  </a:lnTo>
                  <a:lnTo>
                    <a:pt x="78" y="92"/>
                  </a:lnTo>
                  <a:lnTo>
                    <a:pt x="74" y="90"/>
                  </a:lnTo>
                  <a:lnTo>
                    <a:pt x="72" y="88"/>
                  </a:lnTo>
                  <a:lnTo>
                    <a:pt x="68" y="86"/>
                  </a:lnTo>
                  <a:lnTo>
                    <a:pt x="64" y="82"/>
                  </a:lnTo>
                  <a:lnTo>
                    <a:pt x="56" y="74"/>
                  </a:lnTo>
                  <a:lnTo>
                    <a:pt x="56" y="68"/>
                  </a:lnTo>
                  <a:lnTo>
                    <a:pt x="50" y="66"/>
                  </a:lnTo>
                  <a:lnTo>
                    <a:pt x="48" y="62"/>
                  </a:lnTo>
                  <a:lnTo>
                    <a:pt x="44" y="56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6" y="52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8" y="34"/>
                  </a:lnTo>
                  <a:lnTo>
                    <a:pt x="64" y="30"/>
                  </a:lnTo>
                  <a:lnTo>
                    <a:pt x="66" y="30"/>
                  </a:lnTo>
                  <a:lnTo>
                    <a:pt x="68" y="28"/>
                  </a:lnTo>
                  <a:lnTo>
                    <a:pt x="72" y="24"/>
                  </a:lnTo>
                  <a:lnTo>
                    <a:pt x="76" y="22"/>
                  </a:lnTo>
                  <a:lnTo>
                    <a:pt x="72" y="22"/>
                  </a:lnTo>
                  <a:lnTo>
                    <a:pt x="72" y="2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5160208" y="115446"/>
              <a:ext cx="14173" cy="3395"/>
            </a:xfrm>
            <a:custGeom>
              <a:avLst/>
              <a:gdLst>
                <a:gd name="T0" fmla="*/ 10 w 10"/>
                <a:gd name="T1" fmla="*/ 0 h 2"/>
                <a:gd name="T2" fmla="*/ 6 w 10"/>
                <a:gd name="T3" fmla="*/ 0 h 2"/>
                <a:gd name="T4" fmla="*/ 0 w 10"/>
                <a:gd name="T5" fmla="*/ 2 h 2"/>
                <a:gd name="T6" fmla="*/ 4 w 10"/>
                <a:gd name="T7" fmla="*/ 2 h 2"/>
                <a:gd name="T8" fmla="*/ 10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lnTo>
                    <a:pt x="6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5165878" y="118842"/>
              <a:ext cx="22676" cy="3395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12 w 16"/>
                <a:gd name="T5" fmla="*/ 2 h 2"/>
                <a:gd name="T6" fmla="*/ 16 w 16"/>
                <a:gd name="T7" fmla="*/ 2 h 2"/>
                <a:gd name="T8" fmla="*/ 16 w 16"/>
                <a:gd name="T9" fmla="*/ 0 h 2"/>
                <a:gd name="T10" fmla="*/ 8 w 16"/>
                <a:gd name="T11" fmla="*/ 0 h 2"/>
                <a:gd name="T12" fmla="*/ 2 w 16"/>
                <a:gd name="T13" fmla="*/ 0 h 2"/>
                <a:gd name="T14" fmla="*/ 0 w 16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6461243" y="454992"/>
              <a:ext cx="1418" cy="16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5724274" y="162983"/>
              <a:ext cx="153063" cy="30559"/>
            </a:xfrm>
            <a:custGeom>
              <a:avLst/>
              <a:gdLst>
                <a:gd name="T0" fmla="*/ 10 w 108"/>
                <a:gd name="T1" fmla="*/ 16 h 18"/>
                <a:gd name="T2" fmla="*/ 18 w 108"/>
                <a:gd name="T3" fmla="*/ 18 h 18"/>
                <a:gd name="T4" fmla="*/ 36 w 108"/>
                <a:gd name="T5" fmla="*/ 16 h 18"/>
                <a:gd name="T6" fmla="*/ 42 w 108"/>
                <a:gd name="T7" fmla="*/ 18 h 18"/>
                <a:gd name="T8" fmla="*/ 40 w 108"/>
                <a:gd name="T9" fmla="*/ 18 h 18"/>
                <a:gd name="T10" fmla="*/ 68 w 108"/>
                <a:gd name="T11" fmla="*/ 16 h 18"/>
                <a:gd name="T12" fmla="*/ 68 w 108"/>
                <a:gd name="T13" fmla="*/ 16 h 18"/>
                <a:gd name="T14" fmla="*/ 70 w 108"/>
                <a:gd name="T15" fmla="*/ 16 h 18"/>
                <a:gd name="T16" fmla="*/ 76 w 108"/>
                <a:gd name="T17" fmla="*/ 18 h 18"/>
                <a:gd name="T18" fmla="*/ 90 w 108"/>
                <a:gd name="T19" fmla="*/ 16 h 18"/>
                <a:gd name="T20" fmla="*/ 94 w 108"/>
                <a:gd name="T21" fmla="*/ 14 h 18"/>
                <a:gd name="T22" fmla="*/ 102 w 108"/>
                <a:gd name="T23" fmla="*/ 12 h 18"/>
                <a:gd name="T24" fmla="*/ 108 w 108"/>
                <a:gd name="T25" fmla="*/ 8 h 18"/>
                <a:gd name="T26" fmla="*/ 90 w 108"/>
                <a:gd name="T27" fmla="*/ 4 h 18"/>
                <a:gd name="T28" fmla="*/ 86 w 108"/>
                <a:gd name="T29" fmla="*/ 4 h 18"/>
                <a:gd name="T30" fmla="*/ 74 w 108"/>
                <a:gd name="T31" fmla="*/ 4 h 18"/>
                <a:gd name="T32" fmla="*/ 72 w 108"/>
                <a:gd name="T33" fmla="*/ 4 h 18"/>
                <a:gd name="T34" fmla="*/ 66 w 108"/>
                <a:gd name="T35" fmla="*/ 2 h 18"/>
                <a:gd name="T36" fmla="*/ 60 w 108"/>
                <a:gd name="T37" fmla="*/ 0 h 18"/>
                <a:gd name="T38" fmla="*/ 56 w 108"/>
                <a:gd name="T39" fmla="*/ 0 h 18"/>
                <a:gd name="T40" fmla="*/ 52 w 108"/>
                <a:gd name="T41" fmla="*/ 4 h 18"/>
                <a:gd name="T42" fmla="*/ 56 w 108"/>
                <a:gd name="T43" fmla="*/ 6 h 18"/>
                <a:gd name="T44" fmla="*/ 42 w 108"/>
                <a:gd name="T45" fmla="*/ 6 h 18"/>
                <a:gd name="T46" fmla="*/ 28 w 108"/>
                <a:gd name="T47" fmla="*/ 0 h 18"/>
                <a:gd name="T48" fmla="*/ 22 w 108"/>
                <a:gd name="T49" fmla="*/ 0 h 18"/>
                <a:gd name="T50" fmla="*/ 16 w 108"/>
                <a:gd name="T51" fmla="*/ 0 h 18"/>
                <a:gd name="T52" fmla="*/ 8 w 108"/>
                <a:gd name="T53" fmla="*/ 2 h 18"/>
                <a:gd name="T54" fmla="*/ 4 w 108"/>
                <a:gd name="T55" fmla="*/ 4 h 18"/>
                <a:gd name="T56" fmla="*/ 4 w 108"/>
                <a:gd name="T57" fmla="*/ 6 h 18"/>
                <a:gd name="T58" fmla="*/ 6 w 108"/>
                <a:gd name="T59" fmla="*/ 10 h 18"/>
                <a:gd name="T60" fmla="*/ 0 w 108"/>
                <a:gd name="T61" fmla="*/ 10 h 18"/>
                <a:gd name="T62" fmla="*/ 10 w 108"/>
                <a:gd name="T6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8">
                  <a:moveTo>
                    <a:pt x="10" y="16"/>
                  </a:moveTo>
                  <a:lnTo>
                    <a:pt x="18" y="18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0" y="16"/>
                  </a:lnTo>
                  <a:lnTo>
                    <a:pt x="76" y="18"/>
                  </a:lnTo>
                  <a:lnTo>
                    <a:pt x="90" y="16"/>
                  </a:lnTo>
                  <a:lnTo>
                    <a:pt x="94" y="14"/>
                  </a:lnTo>
                  <a:lnTo>
                    <a:pt x="102" y="12"/>
                  </a:lnTo>
                  <a:lnTo>
                    <a:pt x="108" y="8"/>
                  </a:lnTo>
                  <a:lnTo>
                    <a:pt x="90" y="4"/>
                  </a:lnTo>
                  <a:lnTo>
                    <a:pt x="86" y="4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66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4"/>
                  </a:lnTo>
                  <a:lnTo>
                    <a:pt x="56" y="6"/>
                  </a:lnTo>
                  <a:lnTo>
                    <a:pt x="42" y="6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6" y="10"/>
                  </a:lnTo>
                  <a:lnTo>
                    <a:pt x="0" y="10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4332534" y="1020336"/>
              <a:ext cx="308961" cy="292010"/>
            </a:xfrm>
            <a:custGeom>
              <a:avLst/>
              <a:gdLst>
                <a:gd name="T0" fmla="*/ 102 w 218"/>
                <a:gd name="T1" fmla="*/ 164 h 172"/>
                <a:gd name="T2" fmla="*/ 120 w 218"/>
                <a:gd name="T3" fmla="*/ 166 h 172"/>
                <a:gd name="T4" fmla="*/ 132 w 218"/>
                <a:gd name="T5" fmla="*/ 164 h 172"/>
                <a:gd name="T6" fmla="*/ 128 w 218"/>
                <a:gd name="T7" fmla="*/ 154 h 172"/>
                <a:gd name="T8" fmla="*/ 116 w 218"/>
                <a:gd name="T9" fmla="*/ 136 h 172"/>
                <a:gd name="T10" fmla="*/ 112 w 218"/>
                <a:gd name="T11" fmla="*/ 128 h 172"/>
                <a:gd name="T12" fmla="*/ 124 w 218"/>
                <a:gd name="T13" fmla="*/ 116 h 172"/>
                <a:gd name="T14" fmla="*/ 130 w 218"/>
                <a:gd name="T15" fmla="*/ 120 h 172"/>
                <a:gd name="T16" fmla="*/ 148 w 218"/>
                <a:gd name="T17" fmla="*/ 108 h 172"/>
                <a:gd name="T18" fmla="*/ 160 w 218"/>
                <a:gd name="T19" fmla="*/ 96 h 172"/>
                <a:gd name="T20" fmla="*/ 168 w 218"/>
                <a:gd name="T21" fmla="*/ 90 h 172"/>
                <a:gd name="T22" fmla="*/ 178 w 218"/>
                <a:gd name="T23" fmla="*/ 78 h 172"/>
                <a:gd name="T24" fmla="*/ 180 w 218"/>
                <a:gd name="T25" fmla="*/ 66 h 172"/>
                <a:gd name="T26" fmla="*/ 182 w 218"/>
                <a:gd name="T27" fmla="*/ 60 h 172"/>
                <a:gd name="T28" fmla="*/ 170 w 218"/>
                <a:gd name="T29" fmla="*/ 50 h 172"/>
                <a:gd name="T30" fmla="*/ 172 w 218"/>
                <a:gd name="T31" fmla="*/ 40 h 172"/>
                <a:gd name="T32" fmla="*/ 166 w 218"/>
                <a:gd name="T33" fmla="*/ 36 h 172"/>
                <a:gd name="T34" fmla="*/ 186 w 218"/>
                <a:gd name="T35" fmla="*/ 32 h 172"/>
                <a:gd name="T36" fmla="*/ 212 w 218"/>
                <a:gd name="T37" fmla="*/ 26 h 172"/>
                <a:gd name="T38" fmla="*/ 198 w 218"/>
                <a:gd name="T39" fmla="*/ 16 h 172"/>
                <a:gd name="T40" fmla="*/ 188 w 218"/>
                <a:gd name="T41" fmla="*/ 2 h 172"/>
                <a:gd name="T42" fmla="*/ 168 w 218"/>
                <a:gd name="T43" fmla="*/ 2 h 172"/>
                <a:gd name="T44" fmla="*/ 146 w 218"/>
                <a:gd name="T45" fmla="*/ 4 h 172"/>
                <a:gd name="T46" fmla="*/ 136 w 218"/>
                <a:gd name="T47" fmla="*/ 28 h 172"/>
                <a:gd name="T48" fmla="*/ 132 w 218"/>
                <a:gd name="T49" fmla="*/ 36 h 172"/>
                <a:gd name="T50" fmla="*/ 120 w 218"/>
                <a:gd name="T51" fmla="*/ 44 h 172"/>
                <a:gd name="T52" fmla="*/ 108 w 218"/>
                <a:gd name="T53" fmla="*/ 58 h 172"/>
                <a:gd name="T54" fmla="*/ 100 w 218"/>
                <a:gd name="T55" fmla="*/ 70 h 172"/>
                <a:gd name="T56" fmla="*/ 88 w 218"/>
                <a:gd name="T57" fmla="*/ 74 h 172"/>
                <a:gd name="T58" fmla="*/ 70 w 218"/>
                <a:gd name="T59" fmla="*/ 80 h 172"/>
                <a:gd name="T60" fmla="*/ 70 w 218"/>
                <a:gd name="T61" fmla="*/ 94 h 172"/>
                <a:gd name="T62" fmla="*/ 44 w 218"/>
                <a:gd name="T63" fmla="*/ 98 h 172"/>
                <a:gd name="T64" fmla="*/ 18 w 218"/>
                <a:gd name="T65" fmla="*/ 98 h 172"/>
                <a:gd name="T66" fmla="*/ 8 w 218"/>
                <a:gd name="T67" fmla="*/ 104 h 172"/>
                <a:gd name="T68" fmla="*/ 22 w 218"/>
                <a:gd name="T69" fmla="*/ 114 h 172"/>
                <a:gd name="T70" fmla="*/ 26 w 218"/>
                <a:gd name="T71" fmla="*/ 124 h 172"/>
                <a:gd name="T72" fmla="*/ 32 w 218"/>
                <a:gd name="T73" fmla="*/ 128 h 172"/>
                <a:gd name="T74" fmla="*/ 20 w 218"/>
                <a:gd name="T75" fmla="*/ 136 h 172"/>
                <a:gd name="T76" fmla="*/ 12 w 218"/>
                <a:gd name="T77" fmla="*/ 142 h 172"/>
                <a:gd name="T78" fmla="*/ 28 w 218"/>
                <a:gd name="T79" fmla="*/ 152 h 172"/>
                <a:gd name="T80" fmla="*/ 48 w 218"/>
                <a:gd name="T81" fmla="*/ 152 h 172"/>
                <a:gd name="T82" fmla="*/ 64 w 218"/>
                <a:gd name="T83" fmla="*/ 150 h 172"/>
                <a:gd name="T84" fmla="*/ 70 w 218"/>
                <a:gd name="T85" fmla="*/ 148 h 172"/>
                <a:gd name="T86" fmla="*/ 82 w 218"/>
                <a:gd name="T87" fmla="*/ 166 h 172"/>
                <a:gd name="T88" fmla="*/ 92 w 218"/>
                <a:gd name="T89" fmla="*/ 170 h 172"/>
                <a:gd name="T90" fmla="*/ 100 w 218"/>
                <a:gd name="T91" fmla="*/ 17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172">
                  <a:moveTo>
                    <a:pt x="100" y="170"/>
                  </a:moveTo>
                  <a:lnTo>
                    <a:pt x="102" y="168"/>
                  </a:lnTo>
                  <a:lnTo>
                    <a:pt x="102" y="164"/>
                  </a:lnTo>
                  <a:lnTo>
                    <a:pt x="108" y="166"/>
                  </a:lnTo>
                  <a:lnTo>
                    <a:pt x="114" y="166"/>
                  </a:lnTo>
                  <a:lnTo>
                    <a:pt x="120" y="166"/>
                  </a:lnTo>
                  <a:lnTo>
                    <a:pt x="126" y="164"/>
                  </a:lnTo>
                  <a:lnTo>
                    <a:pt x="128" y="166"/>
                  </a:lnTo>
                  <a:lnTo>
                    <a:pt x="132" y="164"/>
                  </a:lnTo>
                  <a:lnTo>
                    <a:pt x="130" y="162"/>
                  </a:lnTo>
                  <a:lnTo>
                    <a:pt x="132" y="160"/>
                  </a:lnTo>
                  <a:lnTo>
                    <a:pt x="128" y="154"/>
                  </a:lnTo>
                  <a:lnTo>
                    <a:pt x="124" y="148"/>
                  </a:lnTo>
                  <a:lnTo>
                    <a:pt x="120" y="142"/>
                  </a:lnTo>
                  <a:lnTo>
                    <a:pt x="116" y="136"/>
                  </a:lnTo>
                  <a:lnTo>
                    <a:pt x="114" y="136"/>
                  </a:lnTo>
                  <a:lnTo>
                    <a:pt x="112" y="134"/>
                  </a:lnTo>
                  <a:lnTo>
                    <a:pt x="112" y="128"/>
                  </a:lnTo>
                  <a:lnTo>
                    <a:pt x="116" y="126"/>
                  </a:lnTo>
                  <a:lnTo>
                    <a:pt x="118" y="120"/>
                  </a:lnTo>
                  <a:lnTo>
                    <a:pt x="124" y="116"/>
                  </a:lnTo>
                  <a:lnTo>
                    <a:pt x="126" y="118"/>
                  </a:lnTo>
                  <a:lnTo>
                    <a:pt x="126" y="120"/>
                  </a:lnTo>
                  <a:lnTo>
                    <a:pt x="130" y="120"/>
                  </a:lnTo>
                  <a:lnTo>
                    <a:pt x="140" y="118"/>
                  </a:lnTo>
                  <a:lnTo>
                    <a:pt x="146" y="114"/>
                  </a:lnTo>
                  <a:lnTo>
                    <a:pt x="148" y="108"/>
                  </a:lnTo>
                  <a:lnTo>
                    <a:pt x="154" y="106"/>
                  </a:lnTo>
                  <a:lnTo>
                    <a:pt x="156" y="104"/>
                  </a:lnTo>
                  <a:lnTo>
                    <a:pt x="160" y="96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8" y="90"/>
                  </a:lnTo>
                  <a:lnTo>
                    <a:pt x="168" y="86"/>
                  </a:lnTo>
                  <a:lnTo>
                    <a:pt x="172" y="82"/>
                  </a:lnTo>
                  <a:lnTo>
                    <a:pt x="178" y="78"/>
                  </a:lnTo>
                  <a:lnTo>
                    <a:pt x="178" y="70"/>
                  </a:lnTo>
                  <a:lnTo>
                    <a:pt x="176" y="68"/>
                  </a:lnTo>
                  <a:lnTo>
                    <a:pt x="180" y="66"/>
                  </a:lnTo>
                  <a:lnTo>
                    <a:pt x="186" y="64"/>
                  </a:lnTo>
                  <a:lnTo>
                    <a:pt x="186" y="62"/>
                  </a:lnTo>
                  <a:lnTo>
                    <a:pt x="182" y="60"/>
                  </a:lnTo>
                  <a:lnTo>
                    <a:pt x="178" y="60"/>
                  </a:lnTo>
                  <a:lnTo>
                    <a:pt x="174" y="56"/>
                  </a:lnTo>
                  <a:lnTo>
                    <a:pt x="170" y="50"/>
                  </a:lnTo>
                  <a:lnTo>
                    <a:pt x="170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0" y="38"/>
                  </a:lnTo>
                  <a:lnTo>
                    <a:pt x="168" y="36"/>
                  </a:lnTo>
                  <a:lnTo>
                    <a:pt x="166" y="36"/>
                  </a:lnTo>
                  <a:lnTo>
                    <a:pt x="170" y="30"/>
                  </a:lnTo>
                  <a:lnTo>
                    <a:pt x="176" y="30"/>
                  </a:lnTo>
                  <a:lnTo>
                    <a:pt x="186" y="32"/>
                  </a:lnTo>
                  <a:lnTo>
                    <a:pt x="190" y="34"/>
                  </a:lnTo>
                  <a:lnTo>
                    <a:pt x="206" y="30"/>
                  </a:lnTo>
                  <a:lnTo>
                    <a:pt x="212" y="26"/>
                  </a:lnTo>
                  <a:lnTo>
                    <a:pt x="218" y="20"/>
                  </a:lnTo>
                  <a:lnTo>
                    <a:pt x="206" y="18"/>
                  </a:lnTo>
                  <a:lnTo>
                    <a:pt x="198" y="16"/>
                  </a:lnTo>
                  <a:lnTo>
                    <a:pt x="196" y="12"/>
                  </a:lnTo>
                  <a:lnTo>
                    <a:pt x="194" y="6"/>
                  </a:lnTo>
                  <a:lnTo>
                    <a:pt x="188" y="2"/>
                  </a:lnTo>
                  <a:lnTo>
                    <a:pt x="182" y="0"/>
                  </a:lnTo>
                  <a:lnTo>
                    <a:pt x="176" y="0"/>
                  </a:lnTo>
                  <a:lnTo>
                    <a:pt x="168" y="2"/>
                  </a:lnTo>
                  <a:lnTo>
                    <a:pt x="166" y="2"/>
                  </a:lnTo>
                  <a:lnTo>
                    <a:pt x="160" y="2"/>
                  </a:lnTo>
                  <a:lnTo>
                    <a:pt x="146" y="4"/>
                  </a:lnTo>
                  <a:lnTo>
                    <a:pt x="136" y="14"/>
                  </a:lnTo>
                  <a:lnTo>
                    <a:pt x="138" y="22"/>
                  </a:lnTo>
                  <a:lnTo>
                    <a:pt x="136" y="28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28" y="40"/>
                  </a:lnTo>
                  <a:lnTo>
                    <a:pt x="120" y="40"/>
                  </a:lnTo>
                  <a:lnTo>
                    <a:pt x="120" y="44"/>
                  </a:lnTo>
                  <a:lnTo>
                    <a:pt x="122" y="48"/>
                  </a:lnTo>
                  <a:lnTo>
                    <a:pt x="114" y="52"/>
                  </a:lnTo>
                  <a:lnTo>
                    <a:pt x="108" y="58"/>
                  </a:lnTo>
                  <a:lnTo>
                    <a:pt x="108" y="66"/>
                  </a:lnTo>
                  <a:lnTo>
                    <a:pt x="104" y="70"/>
                  </a:lnTo>
                  <a:lnTo>
                    <a:pt x="100" y="70"/>
                  </a:lnTo>
                  <a:lnTo>
                    <a:pt x="94" y="68"/>
                  </a:lnTo>
                  <a:lnTo>
                    <a:pt x="90" y="70"/>
                  </a:lnTo>
                  <a:lnTo>
                    <a:pt x="88" y="74"/>
                  </a:lnTo>
                  <a:lnTo>
                    <a:pt x="82" y="76"/>
                  </a:lnTo>
                  <a:lnTo>
                    <a:pt x="76" y="76"/>
                  </a:lnTo>
                  <a:lnTo>
                    <a:pt x="70" y="80"/>
                  </a:lnTo>
                  <a:lnTo>
                    <a:pt x="70" y="84"/>
                  </a:lnTo>
                  <a:lnTo>
                    <a:pt x="70" y="86"/>
                  </a:lnTo>
                  <a:lnTo>
                    <a:pt x="70" y="94"/>
                  </a:lnTo>
                  <a:lnTo>
                    <a:pt x="62" y="96"/>
                  </a:lnTo>
                  <a:lnTo>
                    <a:pt x="54" y="98"/>
                  </a:lnTo>
                  <a:lnTo>
                    <a:pt x="44" y="98"/>
                  </a:lnTo>
                  <a:lnTo>
                    <a:pt x="38" y="98"/>
                  </a:lnTo>
                  <a:lnTo>
                    <a:pt x="26" y="98"/>
                  </a:lnTo>
                  <a:lnTo>
                    <a:pt x="18" y="98"/>
                  </a:lnTo>
                  <a:lnTo>
                    <a:pt x="0" y="94"/>
                  </a:lnTo>
                  <a:lnTo>
                    <a:pt x="4" y="98"/>
                  </a:lnTo>
                  <a:lnTo>
                    <a:pt x="8" y="104"/>
                  </a:lnTo>
                  <a:lnTo>
                    <a:pt x="12" y="110"/>
                  </a:lnTo>
                  <a:lnTo>
                    <a:pt x="18" y="112"/>
                  </a:lnTo>
                  <a:lnTo>
                    <a:pt x="22" y="114"/>
                  </a:lnTo>
                  <a:lnTo>
                    <a:pt x="24" y="114"/>
                  </a:lnTo>
                  <a:lnTo>
                    <a:pt x="24" y="118"/>
                  </a:lnTo>
                  <a:lnTo>
                    <a:pt x="26" y="124"/>
                  </a:lnTo>
                  <a:lnTo>
                    <a:pt x="26" y="126"/>
                  </a:lnTo>
                  <a:lnTo>
                    <a:pt x="30" y="126"/>
                  </a:lnTo>
                  <a:lnTo>
                    <a:pt x="32" y="128"/>
                  </a:lnTo>
                  <a:lnTo>
                    <a:pt x="28" y="134"/>
                  </a:lnTo>
                  <a:lnTo>
                    <a:pt x="24" y="134"/>
                  </a:lnTo>
                  <a:lnTo>
                    <a:pt x="20" y="136"/>
                  </a:lnTo>
                  <a:lnTo>
                    <a:pt x="18" y="140"/>
                  </a:lnTo>
                  <a:lnTo>
                    <a:pt x="12" y="140"/>
                  </a:lnTo>
                  <a:lnTo>
                    <a:pt x="12" y="142"/>
                  </a:lnTo>
                  <a:lnTo>
                    <a:pt x="8" y="154"/>
                  </a:lnTo>
                  <a:lnTo>
                    <a:pt x="16" y="154"/>
                  </a:lnTo>
                  <a:lnTo>
                    <a:pt x="28" y="152"/>
                  </a:lnTo>
                  <a:lnTo>
                    <a:pt x="34" y="152"/>
                  </a:lnTo>
                  <a:lnTo>
                    <a:pt x="40" y="152"/>
                  </a:lnTo>
                  <a:lnTo>
                    <a:pt x="48" y="152"/>
                  </a:lnTo>
                  <a:lnTo>
                    <a:pt x="50" y="152"/>
                  </a:lnTo>
                  <a:lnTo>
                    <a:pt x="52" y="152"/>
                  </a:lnTo>
                  <a:lnTo>
                    <a:pt x="64" y="150"/>
                  </a:lnTo>
                  <a:lnTo>
                    <a:pt x="68" y="150"/>
                  </a:lnTo>
                  <a:lnTo>
                    <a:pt x="68" y="150"/>
                  </a:lnTo>
                  <a:lnTo>
                    <a:pt x="70" y="148"/>
                  </a:lnTo>
                  <a:lnTo>
                    <a:pt x="72" y="148"/>
                  </a:lnTo>
                  <a:lnTo>
                    <a:pt x="80" y="160"/>
                  </a:lnTo>
                  <a:lnTo>
                    <a:pt x="82" y="166"/>
                  </a:lnTo>
                  <a:lnTo>
                    <a:pt x="86" y="168"/>
                  </a:lnTo>
                  <a:lnTo>
                    <a:pt x="86" y="168"/>
                  </a:lnTo>
                  <a:lnTo>
                    <a:pt x="92" y="170"/>
                  </a:lnTo>
                  <a:lnTo>
                    <a:pt x="94" y="172"/>
                  </a:lnTo>
                  <a:lnTo>
                    <a:pt x="96" y="170"/>
                  </a:lnTo>
                  <a:lnTo>
                    <a:pt x="100" y="17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0" name="Rectangle 209"/>
            <p:cNvSpPr>
              <a:spLocks noChangeArrowheads="1"/>
            </p:cNvSpPr>
            <p:nvPr/>
          </p:nvSpPr>
          <p:spPr bwMode="auto">
            <a:xfrm>
              <a:off x="6251491" y="465177"/>
              <a:ext cx="2834" cy="0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5182884" y="135819"/>
              <a:ext cx="8504" cy="3395"/>
            </a:xfrm>
            <a:custGeom>
              <a:avLst/>
              <a:gdLst>
                <a:gd name="T0" fmla="*/ 0 w 6"/>
                <a:gd name="T1" fmla="*/ 2 h 2"/>
                <a:gd name="T2" fmla="*/ 4 w 6"/>
                <a:gd name="T3" fmla="*/ 2 h 2"/>
                <a:gd name="T4" fmla="*/ 6 w 6"/>
                <a:gd name="T5" fmla="*/ 2 h 2"/>
                <a:gd name="T6" fmla="*/ 6 w 6"/>
                <a:gd name="T7" fmla="*/ 0 h 2"/>
                <a:gd name="T8" fmla="*/ 2 w 6"/>
                <a:gd name="T9" fmla="*/ 0 h 2"/>
                <a:gd name="T10" fmla="*/ 0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4465755" y="1054290"/>
              <a:ext cx="535721" cy="600997"/>
            </a:xfrm>
            <a:custGeom>
              <a:avLst/>
              <a:gdLst>
                <a:gd name="T0" fmla="*/ 356 w 378"/>
                <a:gd name="T1" fmla="*/ 80 h 354"/>
                <a:gd name="T2" fmla="*/ 330 w 378"/>
                <a:gd name="T3" fmla="*/ 88 h 354"/>
                <a:gd name="T4" fmla="*/ 306 w 378"/>
                <a:gd name="T5" fmla="*/ 104 h 354"/>
                <a:gd name="T6" fmla="*/ 280 w 378"/>
                <a:gd name="T7" fmla="*/ 114 h 354"/>
                <a:gd name="T8" fmla="*/ 268 w 378"/>
                <a:gd name="T9" fmla="*/ 98 h 354"/>
                <a:gd name="T10" fmla="*/ 256 w 378"/>
                <a:gd name="T11" fmla="*/ 118 h 354"/>
                <a:gd name="T12" fmla="*/ 242 w 378"/>
                <a:gd name="T13" fmla="*/ 118 h 354"/>
                <a:gd name="T14" fmla="*/ 214 w 378"/>
                <a:gd name="T15" fmla="*/ 106 h 354"/>
                <a:gd name="T16" fmla="*/ 178 w 378"/>
                <a:gd name="T17" fmla="*/ 98 h 354"/>
                <a:gd name="T18" fmla="*/ 154 w 378"/>
                <a:gd name="T19" fmla="*/ 86 h 354"/>
                <a:gd name="T20" fmla="*/ 166 w 378"/>
                <a:gd name="T21" fmla="*/ 68 h 354"/>
                <a:gd name="T22" fmla="*/ 136 w 378"/>
                <a:gd name="T23" fmla="*/ 48 h 354"/>
                <a:gd name="T24" fmla="*/ 146 w 378"/>
                <a:gd name="T25" fmla="*/ 36 h 354"/>
                <a:gd name="T26" fmla="*/ 134 w 378"/>
                <a:gd name="T27" fmla="*/ 12 h 354"/>
                <a:gd name="T28" fmla="*/ 112 w 378"/>
                <a:gd name="T29" fmla="*/ 10 h 354"/>
                <a:gd name="T30" fmla="*/ 72 w 378"/>
                <a:gd name="T31" fmla="*/ 16 h 354"/>
                <a:gd name="T32" fmla="*/ 76 w 378"/>
                <a:gd name="T33" fmla="*/ 24 h 354"/>
                <a:gd name="T34" fmla="*/ 92 w 378"/>
                <a:gd name="T35" fmla="*/ 42 h 354"/>
                <a:gd name="T36" fmla="*/ 84 w 378"/>
                <a:gd name="T37" fmla="*/ 58 h 354"/>
                <a:gd name="T38" fmla="*/ 68 w 378"/>
                <a:gd name="T39" fmla="*/ 72 h 354"/>
                <a:gd name="T40" fmla="*/ 52 w 378"/>
                <a:gd name="T41" fmla="*/ 94 h 354"/>
                <a:gd name="T42" fmla="*/ 30 w 378"/>
                <a:gd name="T43" fmla="*/ 96 h 354"/>
                <a:gd name="T44" fmla="*/ 20 w 378"/>
                <a:gd name="T45" fmla="*/ 116 h 354"/>
                <a:gd name="T46" fmla="*/ 38 w 378"/>
                <a:gd name="T47" fmla="*/ 140 h 354"/>
                <a:gd name="T48" fmla="*/ 26 w 378"/>
                <a:gd name="T49" fmla="*/ 146 h 354"/>
                <a:gd name="T50" fmla="*/ 6 w 378"/>
                <a:gd name="T51" fmla="*/ 150 h 354"/>
                <a:gd name="T52" fmla="*/ 8 w 378"/>
                <a:gd name="T53" fmla="*/ 162 h 354"/>
                <a:gd name="T54" fmla="*/ 30 w 378"/>
                <a:gd name="T55" fmla="*/ 162 h 354"/>
                <a:gd name="T56" fmla="*/ 24 w 378"/>
                <a:gd name="T57" fmla="*/ 186 h 354"/>
                <a:gd name="T58" fmla="*/ 54 w 378"/>
                <a:gd name="T59" fmla="*/ 180 h 354"/>
                <a:gd name="T60" fmla="*/ 56 w 378"/>
                <a:gd name="T61" fmla="*/ 174 h 354"/>
                <a:gd name="T62" fmla="*/ 62 w 378"/>
                <a:gd name="T63" fmla="*/ 190 h 354"/>
                <a:gd name="T64" fmla="*/ 62 w 378"/>
                <a:gd name="T65" fmla="*/ 224 h 354"/>
                <a:gd name="T66" fmla="*/ 64 w 378"/>
                <a:gd name="T67" fmla="*/ 234 h 354"/>
                <a:gd name="T68" fmla="*/ 68 w 378"/>
                <a:gd name="T69" fmla="*/ 246 h 354"/>
                <a:gd name="T70" fmla="*/ 74 w 378"/>
                <a:gd name="T71" fmla="*/ 258 h 354"/>
                <a:gd name="T72" fmla="*/ 80 w 378"/>
                <a:gd name="T73" fmla="*/ 276 h 354"/>
                <a:gd name="T74" fmla="*/ 92 w 378"/>
                <a:gd name="T75" fmla="*/ 304 h 354"/>
                <a:gd name="T76" fmla="*/ 108 w 378"/>
                <a:gd name="T77" fmla="*/ 344 h 354"/>
                <a:gd name="T78" fmla="*/ 128 w 378"/>
                <a:gd name="T79" fmla="*/ 350 h 354"/>
                <a:gd name="T80" fmla="*/ 144 w 378"/>
                <a:gd name="T81" fmla="*/ 328 h 354"/>
                <a:gd name="T82" fmla="*/ 154 w 378"/>
                <a:gd name="T83" fmla="*/ 300 h 354"/>
                <a:gd name="T84" fmla="*/ 154 w 378"/>
                <a:gd name="T85" fmla="*/ 272 h 354"/>
                <a:gd name="T86" fmla="*/ 164 w 378"/>
                <a:gd name="T87" fmla="*/ 252 h 354"/>
                <a:gd name="T88" fmla="*/ 184 w 378"/>
                <a:gd name="T89" fmla="*/ 242 h 354"/>
                <a:gd name="T90" fmla="*/ 206 w 378"/>
                <a:gd name="T91" fmla="*/ 222 h 354"/>
                <a:gd name="T92" fmla="*/ 244 w 378"/>
                <a:gd name="T93" fmla="*/ 192 h 354"/>
                <a:gd name="T94" fmla="*/ 258 w 378"/>
                <a:gd name="T95" fmla="*/ 176 h 354"/>
                <a:gd name="T96" fmla="*/ 268 w 378"/>
                <a:gd name="T97" fmla="*/ 166 h 354"/>
                <a:gd name="T98" fmla="*/ 266 w 378"/>
                <a:gd name="T99" fmla="*/ 158 h 354"/>
                <a:gd name="T100" fmla="*/ 266 w 378"/>
                <a:gd name="T101" fmla="*/ 146 h 354"/>
                <a:gd name="T102" fmla="*/ 264 w 378"/>
                <a:gd name="T103" fmla="*/ 134 h 354"/>
                <a:gd name="T104" fmla="*/ 260 w 378"/>
                <a:gd name="T105" fmla="*/ 118 h 354"/>
                <a:gd name="T106" fmla="*/ 276 w 378"/>
                <a:gd name="T107" fmla="*/ 124 h 354"/>
                <a:gd name="T108" fmla="*/ 282 w 378"/>
                <a:gd name="T109" fmla="*/ 132 h 354"/>
                <a:gd name="T110" fmla="*/ 294 w 378"/>
                <a:gd name="T111" fmla="*/ 134 h 354"/>
                <a:gd name="T112" fmla="*/ 308 w 378"/>
                <a:gd name="T113" fmla="*/ 144 h 354"/>
                <a:gd name="T114" fmla="*/ 298 w 378"/>
                <a:gd name="T115" fmla="*/ 158 h 354"/>
                <a:gd name="T116" fmla="*/ 310 w 378"/>
                <a:gd name="T117" fmla="*/ 152 h 354"/>
                <a:gd name="T118" fmla="*/ 326 w 378"/>
                <a:gd name="T119" fmla="*/ 160 h 354"/>
                <a:gd name="T120" fmla="*/ 340 w 378"/>
                <a:gd name="T121" fmla="*/ 142 h 354"/>
                <a:gd name="T122" fmla="*/ 372 w 378"/>
                <a:gd name="T123" fmla="*/ 10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8" h="354">
                  <a:moveTo>
                    <a:pt x="366" y="92"/>
                  </a:moveTo>
                  <a:lnTo>
                    <a:pt x="368" y="88"/>
                  </a:lnTo>
                  <a:lnTo>
                    <a:pt x="366" y="84"/>
                  </a:lnTo>
                  <a:lnTo>
                    <a:pt x="360" y="78"/>
                  </a:lnTo>
                  <a:lnTo>
                    <a:pt x="356" y="80"/>
                  </a:lnTo>
                  <a:lnTo>
                    <a:pt x="354" y="82"/>
                  </a:lnTo>
                  <a:lnTo>
                    <a:pt x="354" y="84"/>
                  </a:lnTo>
                  <a:lnTo>
                    <a:pt x="342" y="80"/>
                  </a:lnTo>
                  <a:lnTo>
                    <a:pt x="334" y="86"/>
                  </a:lnTo>
                  <a:lnTo>
                    <a:pt x="330" y="88"/>
                  </a:lnTo>
                  <a:lnTo>
                    <a:pt x="324" y="90"/>
                  </a:lnTo>
                  <a:lnTo>
                    <a:pt x="316" y="100"/>
                  </a:lnTo>
                  <a:lnTo>
                    <a:pt x="304" y="100"/>
                  </a:lnTo>
                  <a:lnTo>
                    <a:pt x="304" y="100"/>
                  </a:lnTo>
                  <a:lnTo>
                    <a:pt x="306" y="104"/>
                  </a:lnTo>
                  <a:lnTo>
                    <a:pt x="308" y="104"/>
                  </a:lnTo>
                  <a:lnTo>
                    <a:pt x="310" y="106"/>
                  </a:lnTo>
                  <a:lnTo>
                    <a:pt x="310" y="112"/>
                  </a:lnTo>
                  <a:lnTo>
                    <a:pt x="298" y="114"/>
                  </a:lnTo>
                  <a:lnTo>
                    <a:pt x="280" y="114"/>
                  </a:lnTo>
                  <a:lnTo>
                    <a:pt x="272" y="112"/>
                  </a:lnTo>
                  <a:lnTo>
                    <a:pt x="266" y="108"/>
                  </a:lnTo>
                  <a:lnTo>
                    <a:pt x="268" y="106"/>
                  </a:lnTo>
                  <a:lnTo>
                    <a:pt x="268" y="102"/>
                  </a:lnTo>
                  <a:lnTo>
                    <a:pt x="268" y="98"/>
                  </a:lnTo>
                  <a:lnTo>
                    <a:pt x="262" y="96"/>
                  </a:lnTo>
                  <a:lnTo>
                    <a:pt x="258" y="98"/>
                  </a:lnTo>
                  <a:lnTo>
                    <a:pt x="256" y="108"/>
                  </a:lnTo>
                  <a:lnTo>
                    <a:pt x="258" y="114"/>
                  </a:lnTo>
                  <a:lnTo>
                    <a:pt x="256" y="118"/>
                  </a:lnTo>
                  <a:lnTo>
                    <a:pt x="248" y="118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2" y="118"/>
                  </a:lnTo>
                  <a:lnTo>
                    <a:pt x="230" y="116"/>
                  </a:lnTo>
                  <a:lnTo>
                    <a:pt x="220" y="114"/>
                  </a:lnTo>
                  <a:lnTo>
                    <a:pt x="214" y="110"/>
                  </a:lnTo>
                  <a:lnTo>
                    <a:pt x="214" y="108"/>
                  </a:lnTo>
                  <a:lnTo>
                    <a:pt x="214" y="106"/>
                  </a:lnTo>
                  <a:lnTo>
                    <a:pt x="208" y="104"/>
                  </a:lnTo>
                  <a:lnTo>
                    <a:pt x="188" y="104"/>
                  </a:lnTo>
                  <a:lnTo>
                    <a:pt x="180" y="100"/>
                  </a:lnTo>
                  <a:lnTo>
                    <a:pt x="178" y="98"/>
                  </a:lnTo>
                  <a:lnTo>
                    <a:pt x="178" y="98"/>
                  </a:lnTo>
                  <a:lnTo>
                    <a:pt x="170" y="94"/>
                  </a:lnTo>
                  <a:lnTo>
                    <a:pt x="166" y="92"/>
                  </a:lnTo>
                  <a:lnTo>
                    <a:pt x="162" y="90"/>
                  </a:lnTo>
                  <a:lnTo>
                    <a:pt x="156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6" y="80"/>
                  </a:lnTo>
                  <a:lnTo>
                    <a:pt x="158" y="76"/>
                  </a:lnTo>
                  <a:lnTo>
                    <a:pt x="164" y="70"/>
                  </a:lnTo>
                  <a:lnTo>
                    <a:pt x="166" y="68"/>
                  </a:lnTo>
                  <a:lnTo>
                    <a:pt x="162" y="66"/>
                  </a:lnTo>
                  <a:lnTo>
                    <a:pt x="146" y="56"/>
                  </a:lnTo>
                  <a:lnTo>
                    <a:pt x="138" y="54"/>
                  </a:lnTo>
                  <a:lnTo>
                    <a:pt x="136" y="52"/>
                  </a:lnTo>
                  <a:lnTo>
                    <a:pt x="136" y="48"/>
                  </a:lnTo>
                  <a:lnTo>
                    <a:pt x="132" y="40"/>
                  </a:lnTo>
                  <a:lnTo>
                    <a:pt x="138" y="38"/>
                  </a:lnTo>
                  <a:lnTo>
                    <a:pt x="138" y="40"/>
                  </a:lnTo>
                  <a:lnTo>
                    <a:pt x="142" y="40"/>
                  </a:lnTo>
                  <a:lnTo>
                    <a:pt x="146" y="36"/>
                  </a:lnTo>
                  <a:lnTo>
                    <a:pt x="140" y="28"/>
                  </a:lnTo>
                  <a:lnTo>
                    <a:pt x="138" y="18"/>
                  </a:lnTo>
                  <a:lnTo>
                    <a:pt x="140" y="16"/>
                  </a:lnTo>
                  <a:lnTo>
                    <a:pt x="138" y="14"/>
                  </a:lnTo>
                  <a:lnTo>
                    <a:pt x="134" y="12"/>
                  </a:lnTo>
                  <a:lnTo>
                    <a:pt x="130" y="10"/>
                  </a:lnTo>
                  <a:lnTo>
                    <a:pt x="126" y="0"/>
                  </a:lnTo>
                  <a:lnTo>
                    <a:pt x="124" y="0"/>
                  </a:lnTo>
                  <a:lnTo>
                    <a:pt x="118" y="6"/>
                  </a:lnTo>
                  <a:lnTo>
                    <a:pt x="112" y="10"/>
                  </a:lnTo>
                  <a:lnTo>
                    <a:pt x="96" y="14"/>
                  </a:lnTo>
                  <a:lnTo>
                    <a:pt x="92" y="12"/>
                  </a:lnTo>
                  <a:lnTo>
                    <a:pt x="82" y="10"/>
                  </a:lnTo>
                  <a:lnTo>
                    <a:pt x="76" y="10"/>
                  </a:lnTo>
                  <a:lnTo>
                    <a:pt x="72" y="16"/>
                  </a:lnTo>
                  <a:lnTo>
                    <a:pt x="74" y="16"/>
                  </a:lnTo>
                  <a:lnTo>
                    <a:pt x="76" y="18"/>
                  </a:lnTo>
                  <a:lnTo>
                    <a:pt x="78" y="20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6" y="30"/>
                  </a:lnTo>
                  <a:lnTo>
                    <a:pt x="80" y="36"/>
                  </a:lnTo>
                  <a:lnTo>
                    <a:pt x="84" y="40"/>
                  </a:lnTo>
                  <a:lnTo>
                    <a:pt x="88" y="40"/>
                  </a:lnTo>
                  <a:lnTo>
                    <a:pt x="92" y="42"/>
                  </a:lnTo>
                  <a:lnTo>
                    <a:pt x="92" y="44"/>
                  </a:lnTo>
                  <a:lnTo>
                    <a:pt x="86" y="46"/>
                  </a:lnTo>
                  <a:lnTo>
                    <a:pt x="82" y="48"/>
                  </a:lnTo>
                  <a:lnTo>
                    <a:pt x="84" y="50"/>
                  </a:lnTo>
                  <a:lnTo>
                    <a:pt x="84" y="58"/>
                  </a:lnTo>
                  <a:lnTo>
                    <a:pt x="78" y="62"/>
                  </a:lnTo>
                  <a:lnTo>
                    <a:pt x="74" y="66"/>
                  </a:lnTo>
                  <a:lnTo>
                    <a:pt x="74" y="70"/>
                  </a:lnTo>
                  <a:lnTo>
                    <a:pt x="70" y="72"/>
                  </a:lnTo>
                  <a:lnTo>
                    <a:pt x="68" y="72"/>
                  </a:lnTo>
                  <a:lnTo>
                    <a:pt x="66" y="76"/>
                  </a:lnTo>
                  <a:lnTo>
                    <a:pt x="62" y="84"/>
                  </a:lnTo>
                  <a:lnTo>
                    <a:pt x="60" y="86"/>
                  </a:lnTo>
                  <a:lnTo>
                    <a:pt x="54" y="88"/>
                  </a:lnTo>
                  <a:lnTo>
                    <a:pt x="52" y="94"/>
                  </a:lnTo>
                  <a:lnTo>
                    <a:pt x="46" y="98"/>
                  </a:lnTo>
                  <a:lnTo>
                    <a:pt x="36" y="100"/>
                  </a:lnTo>
                  <a:lnTo>
                    <a:pt x="32" y="100"/>
                  </a:lnTo>
                  <a:lnTo>
                    <a:pt x="32" y="98"/>
                  </a:lnTo>
                  <a:lnTo>
                    <a:pt x="30" y="96"/>
                  </a:lnTo>
                  <a:lnTo>
                    <a:pt x="24" y="100"/>
                  </a:lnTo>
                  <a:lnTo>
                    <a:pt x="22" y="106"/>
                  </a:lnTo>
                  <a:lnTo>
                    <a:pt x="18" y="108"/>
                  </a:lnTo>
                  <a:lnTo>
                    <a:pt x="18" y="114"/>
                  </a:lnTo>
                  <a:lnTo>
                    <a:pt x="20" y="116"/>
                  </a:lnTo>
                  <a:lnTo>
                    <a:pt x="22" y="116"/>
                  </a:lnTo>
                  <a:lnTo>
                    <a:pt x="26" y="122"/>
                  </a:lnTo>
                  <a:lnTo>
                    <a:pt x="30" y="128"/>
                  </a:lnTo>
                  <a:lnTo>
                    <a:pt x="34" y="134"/>
                  </a:lnTo>
                  <a:lnTo>
                    <a:pt x="38" y="140"/>
                  </a:lnTo>
                  <a:lnTo>
                    <a:pt x="36" y="142"/>
                  </a:lnTo>
                  <a:lnTo>
                    <a:pt x="38" y="144"/>
                  </a:lnTo>
                  <a:lnTo>
                    <a:pt x="34" y="146"/>
                  </a:lnTo>
                  <a:lnTo>
                    <a:pt x="32" y="144"/>
                  </a:lnTo>
                  <a:lnTo>
                    <a:pt x="26" y="146"/>
                  </a:lnTo>
                  <a:lnTo>
                    <a:pt x="20" y="146"/>
                  </a:lnTo>
                  <a:lnTo>
                    <a:pt x="14" y="146"/>
                  </a:lnTo>
                  <a:lnTo>
                    <a:pt x="8" y="144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2" y="150"/>
                  </a:lnTo>
                  <a:lnTo>
                    <a:pt x="0" y="152"/>
                  </a:lnTo>
                  <a:lnTo>
                    <a:pt x="2" y="154"/>
                  </a:lnTo>
                  <a:lnTo>
                    <a:pt x="4" y="156"/>
                  </a:lnTo>
                  <a:lnTo>
                    <a:pt x="8" y="162"/>
                  </a:lnTo>
                  <a:lnTo>
                    <a:pt x="14" y="164"/>
                  </a:lnTo>
                  <a:lnTo>
                    <a:pt x="18" y="166"/>
                  </a:lnTo>
                  <a:lnTo>
                    <a:pt x="20" y="164"/>
                  </a:lnTo>
                  <a:lnTo>
                    <a:pt x="26" y="162"/>
                  </a:lnTo>
                  <a:lnTo>
                    <a:pt x="30" y="162"/>
                  </a:lnTo>
                  <a:lnTo>
                    <a:pt x="26" y="166"/>
                  </a:lnTo>
                  <a:lnTo>
                    <a:pt x="20" y="170"/>
                  </a:lnTo>
                  <a:lnTo>
                    <a:pt x="14" y="172"/>
                  </a:lnTo>
                  <a:lnTo>
                    <a:pt x="12" y="174"/>
                  </a:lnTo>
                  <a:lnTo>
                    <a:pt x="24" y="186"/>
                  </a:lnTo>
                  <a:lnTo>
                    <a:pt x="28" y="190"/>
                  </a:lnTo>
                  <a:lnTo>
                    <a:pt x="34" y="192"/>
                  </a:lnTo>
                  <a:lnTo>
                    <a:pt x="48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2" y="178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6" y="172"/>
                  </a:lnTo>
                  <a:lnTo>
                    <a:pt x="56" y="174"/>
                  </a:lnTo>
                  <a:lnTo>
                    <a:pt x="58" y="180"/>
                  </a:lnTo>
                  <a:lnTo>
                    <a:pt x="56" y="182"/>
                  </a:lnTo>
                  <a:lnTo>
                    <a:pt x="58" y="186"/>
                  </a:lnTo>
                  <a:lnTo>
                    <a:pt x="60" y="190"/>
                  </a:lnTo>
                  <a:lnTo>
                    <a:pt x="62" y="190"/>
                  </a:lnTo>
                  <a:lnTo>
                    <a:pt x="58" y="202"/>
                  </a:lnTo>
                  <a:lnTo>
                    <a:pt x="60" y="208"/>
                  </a:lnTo>
                  <a:lnTo>
                    <a:pt x="60" y="210"/>
                  </a:lnTo>
                  <a:lnTo>
                    <a:pt x="60" y="214"/>
                  </a:lnTo>
                  <a:lnTo>
                    <a:pt x="62" y="224"/>
                  </a:lnTo>
                  <a:lnTo>
                    <a:pt x="62" y="224"/>
                  </a:lnTo>
                  <a:lnTo>
                    <a:pt x="62" y="228"/>
                  </a:lnTo>
                  <a:lnTo>
                    <a:pt x="64" y="230"/>
                  </a:lnTo>
                  <a:lnTo>
                    <a:pt x="64" y="232"/>
                  </a:lnTo>
                  <a:lnTo>
                    <a:pt x="64" y="234"/>
                  </a:lnTo>
                  <a:lnTo>
                    <a:pt x="64" y="234"/>
                  </a:lnTo>
                  <a:lnTo>
                    <a:pt x="64" y="234"/>
                  </a:lnTo>
                  <a:lnTo>
                    <a:pt x="66" y="240"/>
                  </a:lnTo>
                  <a:lnTo>
                    <a:pt x="66" y="240"/>
                  </a:lnTo>
                  <a:lnTo>
                    <a:pt x="68" y="246"/>
                  </a:lnTo>
                  <a:lnTo>
                    <a:pt x="66" y="246"/>
                  </a:lnTo>
                  <a:lnTo>
                    <a:pt x="68" y="250"/>
                  </a:lnTo>
                  <a:lnTo>
                    <a:pt x="68" y="250"/>
                  </a:lnTo>
                  <a:lnTo>
                    <a:pt x="70" y="256"/>
                  </a:lnTo>
                  <a:lnTo>
                    <a:pt x="74" y="258"/>
                  </a:lnTo>
                  <a:lnTo>
                    <a:pt x="76" y="266"/>
                  </a:lnTo>
                  <a:lnTo>
                    <a:pt x="80" y="274"/>
                  </a:lnTo>
                  <a:lnTo>
                    <a:pt x="82" y="276"/>
                  </a:lnTo>
                  <a:lnTo>
                    <a:pt x="82" y="276"/>
                  </a:lnTo>
                  <a:lnTo>
                    <a:pt x="80" y="276"/>
                  </a:lnTo>
                  <a:lnTo>
                    <a:pt x="82" y="280"/>
                  </a:lnTo>
                  <a:lnTo>
                    <a:pt x="84" y="284"/>
                  </a:lnTo>
                  <a:lnTo>
                    <a:pt x="86" y="296"/>
                  </a:lnTo>
                  <a:lnTo>
                    <a:pt x="90" y="304"/>
                  </a:lnTo>
                  <a:lnTo>
                    <a:pt x="92" y="304"/>
                  </a:lnTo>
                  <a:lnTo>
                    <a:pt x="94" y="308"/>
                  </a:lnTo>
                  <a:lnTo>
                    <a:pt x="100" y="316"/>
                  </a:lnTo>
                  <a:lnTo>
                    <a:pt x="102" y="326"/>
                  </a:lnTo>
                  <a:lnTo>
                    <a:pt x="104" y="334"/>
                  </a:lnTo>
                  <a:lnTo>
                    <a:pt x="108" y="344"/>
                  </a:lnTo>
                  <a:lnTo>
                    <a:pt x="112" y="348"/>
                  </a:lnTo>
                  <a:lnTo>
                    <a:pt x="116" y="352"/>
                  </a:lnTo>
                  <a:lnTo>
                    <a:pt x="120" y="354"/>
                  </a:lnTo>
                  <a:lnTo>
                    <a:pt x="124" y="354"/>
                  </a:lnTo>
                  <a:lnTo>
                    <a:pt x="128" y="350"/>
                  </a:lnTo>
                  <a:lnTo>
                    <a:pt x="128" y="348"/>
                  </a:lnTo>
                  <a:lnTo>
                    <a:pt x="130" y="344"/>
                  </a:lnTo>
                  <a:lnTo>
                    <a:pt x="136" y="338"/>
                  </a:lnTo>
                  <a:lnTo>
                    <a:pt x="140" y="334"/>
                  </a:lnTo>
                  <a:lnTo>
                    <a:pt x="144" y="328"/>
                  </a:lnTo>
                  <a:lnTo>
                    <a:pt x="148" y="326"/>
                  </a:lnTo>
                  <a:lnTo>
                    <a:pt x="152" y="326"/>
                  </a:lnTo>
                  <a:lnTo>
                    <a:pt x="152" y="318"/>
                  </a:lnTo>
                  <a:lnTo>
                    <a:pt x="150" y="312"/>
                  </a:lnTo>
                  <a:lnTo>
                    <a:pt x="154" y="300"/>
                  </a:lnTo>
                  <a:lnTo>
                    <a:pt x="158" y="286"/>
                  </a:lnTo>
                  <a:lnTo>
                    <a:pt x="158" y="286"/>
                  </a:lnTo>
                  <a:lnTo>
                    <a:pt x="156" y="282"/>
                  </a:lnTo>
                  <a:lnTo>
                    <a:pt x="156" y="278"/>
                  </a:lnTo>
                  <a:lnTo>
                    <a:pt x="154" y="272"/>
                  </a:lnTo>
                  <a:lnTo>
                    <a:pt x="154" y="264"/>
                  </a:lnTo>
                  <a:lnTo>
                    <a:pt x="156" y="258"/>
                  </a:lnTo>
                  <a:lnTo>
                    <a:pt x="160" y="256"/>
                  </a:lnTo>
                  <a:lnTo>
                    <a:pt x="162" y="254"/>
                  </a:lnTo>
                  <a:lnTo>
                    <a:pt x="164" y="252"/>
                  </a:lnTo>
                  <a:lnTo>
                    <a:pt x="168" y="252"/>
                  </a:lnTo>
                  <a:lnTo>
                    <a:pt x="170" y="248"/>
                  </a:lnTo>
                  <a:lnTo>
                    <a:pt x="176" y="248"/>
                  </a:lnTo>
                  <a:lnTo>
                    <a:pt x="182" y="244"/>
                  </a:lnTo>
                  <a:lnTo>
                    <a:pt x="184" y="242"/>
                  </a:lnTo>
                  <a:lnTo>
                    <a:pt x="182" y="240"/>
                  </a:lnTo>
                  <a:lnTo>
                    <a:pt x="186" y="238"/>
                  </a:lnTo>
                  <a:lnTo>
                    <a:pt x="194" y="232"/>
                  </a:lnTo>
                  <a:lnTo>
                    <a:pt x="198" y="226"/>
                  </a:lnTo>
                  <a:lnTo>
                    <a:pt x="206" y="222"/>
                  </a:lnTo>
                  <a:lnTo>
                    <a:pt x="208" y="220"/>
                  </a:lnTo>
                  <a:lnTo>
                    <a:pt x="214" y="212"/>
                  </a:lnTo>
                  <a:lnTo>
                    <a:pt x="228" y="204"/>
                  </a:lnTo>
                  <a:lnTo>
                    <a:pt x="236" y="202"/>
                  </a:lnTo>
                  <a:lnTo>
                    <a:pt x="244" y="192"/>
                  </a:lnTo>
                  <a:lnTo>
                    <a:pt x="242" y="188"/>
                  </a:lnTo>
                  <a:lnTo>
                    <a:pt x="244" y="182"/>
                  </a:lnTo>
                  <a:lnTo>
                    <a:pt x="252" y="180"/>
                  </a:lnTo>
                  <a:lnTo>
                    <a:pt x="256" y="176"/>
                  </a:lnTo>
                  <a:lnTo>
                    <a:pt x="258" y="176"/>
                  </a:lnTo>
                  <a:lnTo>
                    <a:pt x="266" y="180"/>
                  </a:lnTo>
                  <a:lnTo>
                    <a:pt x="270" y="180"/>
                  </a:lnTo>
                  <a:lnTo>
                    <a:pt x="272" y="180"/>
                  </a:lnTo>
                  <a:lnTo>
                    <a:pt x="270" y="174"/>
                  </a:lnTo>
                  <a:lnTo>
                    <a:pt x="268" y="166"/>
                  </a:lnTo>
                  <a:lnTo>
                    <a:pt x="270" y="164"/>
                  </a:lnTo>
                  <a:lnTo>
                    <a:pt x="268" y="162"/>
                  </a:lnTo>
                  <a:lnTo>
                    <a:pt x="268" y="160"/>
                  </a:lnTo>
                  <a:lnTo>
                    <a:pt x="270" y="160"/>
                  </a:lnTo>
                  <a:lnTo>
                    <a:pt x="266" y="158"/>
                  </a:lnTo>
                  <a:lnTo>
                    <a:pt x="266" y="156"/>
                  </a:lnTo>
                  <a:lnTo>
                    <a:pt x="264" y="152"/>
                  </a:lnTo>
                  <a:lnTo>
                    <a:pt x="266" y="150"/>
                  </a:lnTo>
                  <a:lnTo>
                    <a:pt x="266" y="148"/>
                  </a:lnTo>
                  <a:lnTo>
                    <a:pt x="266" y="146"/>
                  </a:lnTo>
                  <a:lnTo>
                    <a:pt x="266" y="146"/>
                  </a:lnTo>
                  <a:lnTo>
                    <a:pt x="262" y="144"/>
                  </a:lnTo>
                  <a:lnTo>
                    <a:pt x="258" y="142"/>
                  </a:lnTo>
                  <a:lnTo>
                    <a:pt x="258" y="142"/>
                  </a:lnTo>
                  <a:lnTo>
                    <a:pt x="264" y="134"/>
                  </a:lnTo>
                  <a:lnTo>
                    <a:pt x="266" y="134"/>
                  </a:lnTo>
                  <a:lnTo>
                    <a:pt x="266" y="130"/>
                  </a:lnTo>
                  <a:lnTo>
                    <a:pt x="260" y="126"/>
                  </a:lnTo>
                  <a:lnTo>
                    <a:pt x="258" y="124"/>
                  </a:lnTo>
                  <a:lnTo>
                    <a:pt x="260" y="118"/>
                  </a:lnTo>
                  <a:lnTo>
                    <a:pt x="262" y="116"/>
                  </a:lnTo>
                  <a:lnTo>
                    <a:pt x="264" y="118"/>
                  </a:lnTo>
                  <a:lnTo>
                    <a:pt x="266" y="118"/>
                  </a:lnTo>
                  <a:lnTo>
                    <a:pt x="270" y="120"/>
                  </a:lnTo>
                  <a:lnTo>
                    <a:pt x="276" y="124"/>
                  </a:lnTo>
                  <a:lnTo>
                    <a:pt x="278" y="120"/>
                  </a:lnTo>
                  <a:lnTo>
                    <a:pt x="280" y="126"/>
                  </a:lnTo>
                  <a:lnTo>
                    <a:pt x="280" y="130"/>
                  </a:lnTo>
                  <a:lnTo>
                    <a:pt x="280" y="132"/>
                  </a:lnTo>
                  <a:lnTo>
                    <a:pt x="282" y="132"/>
                  </a:lnTo>
                  <a:lnTo>
                    <a:pt x="286" y="134"/>
                  </a:lnTo>
                  <a:lnTo>
                    <a:pt x="288" y="134"/>
                  </a:lnTo>
                  <a:lnTo>
                    <a:pt x="290" y="134"/>
                  </a:lnTo>
                  <a:lnTo>
                    <a:pt x="290" y="134"/>
                  </a:lnTo>
                  <a:lnTo>
                    <a:pt x="294" y="134"/>
                  </a:lnTo>
                  <a:lnTo>
                    <a:pt x="300" y="134"/>
                  </a:lnTo>
                  <a:lnTo>
                    <a:pt x="308" y="134"/>
                  </a:lnTo>
                  <a:lnTo>
                    <a:pt x="314" y="136"/>
                  </a:lnTo>
                  <a:lnTo>
                    <a:pt x="314" y="138"/>
                  </a:lnTo>
                  <a:lnTo>
                    <a:pt x="308" y="144"/>
                  </a:lnTo>
                  <a:lnTo>
                    <a:pt x="304" y="148"/>
                  </a:lnTo>
                  <a:lnTo>
                    <a:pt x="302" y="148"/>
                  </a:lnTo>
                  <a:lnTo>
                    <a:pt x="300" y="148"/>
                  </a:lnTo>
                  <a:lnTo>
                    <a:pt x="298" y="152"/>
                  </a:lnTo>
                  <a:lnTo>
                    <a:pt x="298" y="158"/>
                  </a:lnTo>
                  <a:lnTo>
                    <a:pt x="302" y="162"/>
                  </a:lnTo>
                  <a:lnTo>
                    <a:pt x="304" y="162"/>
                  </a:lnTo>
                  <a:lnTo>
                    <a:pt x="306" y="160"/>
                  </a:lnTo>
                  <a:lnTo>
                    <a:pt x="306" y="156"/>
                  </a:lnTo>
                  <a:lnTo>
                    <a:pt x="310" y="152"/>
                  </a:lnTo>
                  <a:lnTo>
                    <a:pt x="314" y="164"/>
                  </a:lnTo>
                  <a:lnTo>
                    <a:pt x="316" y="176"/>
                  </a:lnTo>
                  <a:lnTo>
                    <a:pt x="324" y="172"/>
                  </a:lnTo>
                  <a:lnTo>
                    <a:pt x="322" y="164"/>
                  </a:lnTo>
                  <a:lnTo>
                    <a:pt x="326" y="160"/>
                  </a:lnTo>
                  <a:lnTo>
                    <a:pt x="326" y="152"/>
                  </a:lnTo>
                  <a:lnTo>
                    <a:pt x="326" y="150"/>
                  </a:lnTo>
                  <a:lnTo>
                    <a:pt x="330" y="148"/>
                  </a:lnTo>
                  <a:lnTo>
                    <a:pt x="334" y="150"/>
                  </a:lnTo>
                  <a:lnTo>
                    <a:pt x="340" y="142"/>
                  </a:lnTo>
                  <a:lnTo>
                    <a:pt x="344" y="134"/>
                  </a:lnTo>
                  <a:lnTo>
                    <a:pt x="348" y="124"/>
                  </a:lnTo>
                  <a:lnTo>
                    <a:pt x="350" y="114"/>
                  </a:lnTo>
                  <a:lnTo>
                    <a:pt x="360" y="108"/>
                  </a:lnTo>
                  <a:lnTo>
                    <a:pt x="372" y="104"/>
                  </a:lnTo>
                  <a:lnTo>
                    <a:pt x="376" y="98"/>
                  </a:lnTo>
                  <a:lnTo>
                    <a:pt x="378" y="94"/>
                  </a:lnTo>
                  <a:lnTo>
                    <a:pt x="374" y="92"/>
                  </a:lnTo>
                  <a:lnTo>
                    <a:pt x="366" y="9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5528693" y="986381"/>
              <a:ext cx="62360" cy="95073"/>
            </a:xfrm>
            <a:custGeom>
              <a:avLst/>
              <a:gdLst>
                <a:gd name="T0" fmla="*/ 20 w 44"/>
                <a:gd name="T1" fmla="*/ 4 h 56"/>
                <a:gd name="T2" fmla="*/ 12 w 44"/>
                <a:gd name="T3" fmla="*/ 4 h 56"/>
                <a:gd name="T4" fmla="*/ 8 w 44"/>
                <a:gd name="T5" fmla="*/ 10 h 56"/>
                <a:gd name="T6" fmla="*/ 6 w 44"/>
                <a:gd name="T7" fmla="*/ 12 h 56"/>
                <a:gd name="T8" fmla="*/ 6 w 44"/>
                <a:gd name="T9" fmla="*/ 12 h 56"/>
                <a:gd name="T10" fmla="*/ 6 w 44"/>
                <a:gd name="T11" fmla="*/ 14 h 56"/>
                <a:gd name="T12" fmla="*/ 8 w 44"/>
                <a:gd name="T13" fmla="*/ 22 h 56"/>
                <a:gd name="T14" fmla="*/ 0 w 44"/>
                <a:gd name="T15" fmla="*/ 24 h 56"/>
                <a:gd name="T16" fmla="*/ 2 w 44"/>
                <a:gd name="T17" fmla="*/ 24 h 56"/>
                <a:gd name="T18" fmla="*/ 4 w 44"/>
                <a:gd name="T19" fmla="*/ 26 h 56"/>
                <a:gd name="T20" fmla="*/ 4 w 44"/>
                <a:gd name="T21" fmla="*/ 28 h 56"/>
                <a:gd name="T22" fmla="*/ 8 w 44"/>
                <a:gd name="T23" fmla="*/ 34 h 56"/>
                <a:gd name="T24" fmla="*/ 4 w 44"/>
                <a:gd name="T25" fmla="*/ 42 h 56"/>
                <a:gd name="T26" fmla="*/ 2 w 44"/>
                <a:gd name="T27" fmla="*/ 46 h 56"/>
                <a:gd name="T28" fmla="*/ 4 w 44"/>
                <a:gd name="T29" fmla="*/ 50 h 56"/>
                <a:gd name="T30" fmla="*/ 4 w 44"/>
                <a:gd name="T31" fmla="*/ 56 h 56"/>
                <a:gd name="T32" fmla="*/ 10 w 44"/>
                <a:gd name="T33" fmla="*/ 54 h 56"/>
                <a:gd name="T34" fmla="*/ 14 w 44"/>
                <a:gd name="T35" fmla="*/ 54 h 56"/>
                <a:gd name="T36" fmla="*/ 16 w 44"/>
                <a:gd name="T37" fmla="*/ 54 h 56"/>
                <a:gd name="T38" fmla="*/ 16 w 44"/>
                <a:gd name="T39" fmla="*/ 52 h 56"/>
                <a:gd name="T40" fmla="*/ 22 w 44"/>
                <a:gd name="T41" fmla="*/ 50 h 56"/>
                <a:gd name="T42" fmla="*/ 22 w 44"/>
                <a:gd name="T43" fmla="*/ 48 h 56"/>
                <a:gd name="T44" fmla="*/ 24 w 44"/>
                <a:gd name="T45" fmla="*/ 46 h 56"/>
                <a:gd name="T46" fmla="*/ 24 w 44"/>
                <a:gd name="T47" fmla="*/ 48 h 56"/>
                <a:gd name="T48" fmla="*/ 30 w 44"/>
                <a:gd name="T49" fmla="*/ 50 h 56"/>
                <a:gd name="T50" fmla="*/ 36 w 44"/>
                <a:gd name="T51" fmla="*/ 46 h 56"/>
                <a:gd name="T52" fmla="*/ 40 w 44"/>
                <a:gd name="T53" fmla="*/ 44 h 56"/>
                <a:gd name="T54" fmla="*/ 42 w 44"/>
                <a:gd name="T55" fmla="*/ 38 h 56"/>
                <a:gd name="T56" fmla="*/ 44 w 44"/>
                <a:gd name="T57" fmla="*/ 32 h 56"/>
                <a:gd name="T58" fmla="*/ 44 w 44"/>
                <a:gd name="T59" fmla="*/ 24 h 56"/>
                <a:gd name="T60" fmla="*/ 38 w 44"/>
                <a:gd name="T61" fmla="*/ 12 h 56"/>
                <a:gd name="T62" fmla="*/ 28 w 44"/>
                <a:gd name="T63" fmla="*/ 0 h 56"/>
                <a:gd name="T64" fmla="*/ 24 w 44"/>
                <a:gd name="T65" fmla="*/ 4 h 56"/>
                <a:gd name="T66" fmla="*/ 20 w 44"/>
                <a:gd name="T67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56">
                  <a:moveTo>
                    <a:pt x="20" y="4"/>
                  </a:moveTo>
                  <a:lnTo>
                    <a:pt x="12" y="4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8" y="22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8" y="34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4" y="50"/>
                  </a:lnTo>
                  <a:lnTo>
                    <a:pt x="4" y="56"/>
                  </a:lnTo>
                  <a:lnTo>
                    <a:pt x="10" y="54"/>
                  </a:lnTo>
                  <a:lnTo>
                    <a:pt x="14" y="54"/>
                  </a:lnTo>
                  <a:lnTo>
                    <a:pt x="16" y="54"/>
                  </a:lnTo>
                  <a:lnTo>
                    <a:pt x="16" y="52"/>
                  </a:lnTo>
                  <a:lnTo>
                    <a:pt x="22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4" y="48"/>
                  </a:lnTo>
                  <a:lnTo>
                    <a:pt x="30" y="50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2" y="38"/>
                  </a:lnTo>
                  <a:lnTo>
                    <a:pt x="44" y="32"/>
                  </a:lnTo>
                  <a:lnTo>
                    <a:pt x="44" y="24"/>
                  </a:lnTo>
                  <a:lnTo>
                    <a:pt x="38" y="12"/>
                  </a:lnTo>
                  <a:lnTo>
                    <a:pt x="28" y="0"/>
                  </a:lnTo>
                  <a:lnTo>
                    <a:pt x="24" y="4"/>
                  </a:lnTo>
                  <a:lnTo>
                    <a:pt x="2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4842744" y="1213876"/>
              <a:ext cx="62360" cy="33954"/>
            </a:xfrm>
            <a:custGeom>
              <a:avLst/>
              <a:gdLst>
                <a:gd name="T0" fmla="*/ 0 w 44"/>
                <a:gd name="T1" fmla="*/ 14 h 20"/>
                <a:gd name="T2" fmla="*/ 6 w 44"/>
                <a:gd name="T3" fmla="*/ 18 h 20"/>
                <a:gd name="T4" fmla="*/ 14 w 44"/>
                <a:gd name="T5" fmla="*/ 20 h 20"/>
                <a:gd name="T6" fmla="*/ 32 w 44"/>
                <a:gd name="T7" fmla="*/ 20 h 20"/>
                <a:gd name="T8" fmla="*/ 44 w 44"/>
                <a:gd name="T9" fmla="*/ 18 h 20"/>
                <a:gd name="T10" fmla="*/ 44 w 44"/>
                <a:gd name="T11" fmla="*/ 12 h 20"/>
                <a:gd name="T12" fmla="*/ 42 w 44"/>
                <a:gd name="T13" fmla="*/ 10 h 20"/>
                <a:gd name="T14" fmla="*/ 40 w 44"/>
                <a:gd name="T15" fmla="*/ 10 h 20"/>
                <a:gd name="T16" fmla="*/ 38 w 44"/>
                <a:gd name="T17" fmla="*/ 6 h 20"/>
                <a:gd name="T18" fmla="*/ 38 w 44"/>
                <a:gd name="T19" fmla="*/ 6 h 20"/>
                <a:gd name="T20" fmla="*/ 38 w 44"/>
                <a:gd name="T21" fmla="*/ 4 h 20"/>
                <a:gd name="T22" fmla="*/ 34 w 44"/>
                <a:gd name="T23" fmla="*/ 2 h 20"/>
                <a:gd name="T24" fmla="*/ 32 w 44"/>
                <a:gd name="T25" fmla="*/ 2 h 20"/>
                <a:gd name="T26" fmla="*/ 30 w 44"/>
                <a:gd name="T27" fmla="*/ 4 h 20"/>
                <a:gd name="T28" fmla="*/ 22 w 44"/>
                <a:gd name="T29" fmla="*/ 2 h 20"/>
                <a:gd name="T30" fmla="*/ 22 w 44"/>
                <a:gd name="T31" fmla="*/ 0 h 20"/>
                <a:gd name="T32" fmla="*/ 16 w 44"/>
                <a:gd name="T33" fmla="*/ 0 h 20"/>
                <a:gd name="T34" fmla="*/ 10 w 44"/>
                <a:gd name="T35" fmla="*/ 2 h 20"/>
                <a:gd name="T36" fmla="*/ 2 w 44"/>
                <a:gd name="T37" fmla="*/ 12 h 20"/>
                <a:gd name="T38" fmla="*/ 0 w 44"/>
                <a:gd name="T39" fmla="*/ 14 h 20"/>
                <a:gd name="T40" fmla="*/ 0 w 44"/>
                <a:gd name="T4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20">
                  <a:moveTo>
                    <a:pt x="0" y="14"/>
                  </a:moveTo>
                  <a:lnTo>
                    <a:pt x="6" y="18"/>
                  </a:lnTo>
                  <a:lnTo>
                    <a:pt x="14" y="20"/>
                  </a:lnTo>
                  <a:lnTo>
                    <a:pt x="32" y="20"/>
                  </a:lnTo>
                  <a:lnTo>
                    <a:pt x="44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4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30" y="4"/>
                  </a:lnTo>
                  <a:lnTo>
                    <a:pt x="22" y="2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5092180" y="1512677"/>
              <a:ext cx="96373" cy="91677"/>
            </a:xfrm>
            <a:custGeom>
              <a:avLst/>
              <a:gdLst>
                <a:gd name="T0" fmla="*/ 44 w 68"/>
                <a:gd name="T1" fmla="*/ 48 h 54"/>
                <a:gd name="T2" fmla="*/ 46 w 68"/>
                <a:gd name="T3" fmla="*/ 42 h 54"/>
                <a:gd name="T4" fmla="*/ 44 w 68"/>
                <a:gd name="T5" fmla="*/ 40 h 54"/>
                <a:gd name="T6" fmla="*/ 54 w 68"/>
                <a:gd name="T7" fmla="*/ 38 h 54"/>
                <a:gd name="T8" fmla="*/ 54 w 68"/>
                <a:gd name="T9" fmla="*/ 36 h 54"/>
                <a:gd name="T10" fmla="*/ 54 w 68"/>
                <a:gd name="T11" fmla="*/ 34 h 54"/>
                <a:gd name="T12" fmla="*/ 56 w 68"/>
                <a:gd name="T13" fmla="*/ 34 h 54"/>
                <a:gd name="T14" fmla="*/ 58 w 68"/>
                <a:gd name="T15" fmla="*/ 34 h 54"/>
                <a:gd name="T16" fmla="*/ 60 w 68"/>
                <a:gd name="T17" fmla="*/ 32 h 54"/>
                <a:gd name="T18" fmla="*/ 66 w 68"/>
                <a:gd name="T19" fmla="*/ 30 h 54"/>
                <a:gd name="T20" fmla="*/ 68 w 68"/>
                <a:gd name="T21" fmla="*/ 26 h 54"/>
                <a:gd name="T22" fmla="*/ 66 w 68"/>
                <a:gd name="T23" fmla="*/ 22 h 54"/>
                <a:gd name="T24" fmla="*/ 68 w 68"/>
                <a:gd name="T25" fmla="*/ 16 h 54"/>
                <a:gd name="T26" fmla="*/ 66 w 68"/>
                <a:gd name="T27" fmla="*/ 12 h 54"/>
                <a:gd name="T28" fmla="*/ 66 w 68"/>
                <a:gd name="T29" fmla="*/ 10 h 54"/>
                <a:gd name="T30" fmla="*/ 66 w 68"/>
                <a:gd name="T31" fmla="*/ 8 h 54"/>
                <a:gd name="T32" fmla="*/ 66 w 68"/>
                <a:gd name="T33" fmla="*/ 8 h 54"/>
                <a:gd name="T34" fmla="*/ 66 w 68"/>
                <a:gd name="T35" fmla="*/ 6 h 54"/>
                <a:gd name="T36" fmla="*/ 66 w 68"/>
                <a:gd name="T37" fmla="*/ 2 h 54"/>
                <a:gd name="T38" fmla="*/ 68 w 68"/>
                <a:gd name="T39" fmla="*/ 0 h 54"/>
                <a:gd name="T40" fmla="*/ 64 w 68"/>
                <a:gd name="T41" fmla="*/ 2 h 54"/>
                <a:gd name="T42" fmla="*/ 60 w 68"/>
                <a:gd name="T43" fmla="*/ 4 h 54"/>
                <a:gd name="T44" fmla="*/ 54 w 68"/>
                <a:gd name="T45" fmla="*/ 0 h 54"/>
                <a:gd name="T46" fmla="*/ 52 w 68"/>
                <a:gd name="T47" fmla="*/ 2 h 54"/>
                <a:gd name="T48" fmla="*/ 50 w 68"/>
                <a:gd name="T49" fmla="*/ 4 h 54"/>
                <a:gd name="T50" fmla="*/ 48 w 68"/>
                <a:gd name="T51" fmla="*/ 4 h 54"/>
                <a:gd name="T52" fmla="*/ 48 w 68"/>
                <a:gd name="T53" fmla="*/ 4 h 54"/>
                <a:gd name="T54" fmla="*/ 48 w 68"/>
                <a:gd name="T55" fmla="*/ 6 h 54"/>
                <a:gd name="T56" fmla="*/ 50 w 68"/>
                <a:gd name="T57" fmla="*/ 8 h 54"/>
                <a:gd name="T58" fmla="*/ 48 w 68"/>
                <a:gd name="T59" fmla="*/ 10 h 54"/>
                <a:gd name="T60" fmla="*/ 44 w 68"/>
                <a:gd name="T61" fmla="*/ 6 h 54"/>
                <a:gd name="T62" fmla="*/ 38 w 68"/>
                <a:gd name="T63" fmla="*/ 4 h 54"/>
                <a:gd name="T64" fmla="*/ 34 w 68"/>
                <a:gd name="T65" fmla="*/ 4 h 54"/>
                <a:gd name="T66" fmla="*/ 28 w 68"/>
                <a:gd name="T67" fmla="*/ 4 h 54"/>
                <a:gd name="T68" fmla="*/ 20 w 68"/>
                <a:gd name="T69" fmla="*/ 4 h 54"/>
                <a:gd name="T70" fmla="*/ 16 w 68"/>
                <a:gd name="T71" fmla="*/ 4 h 54"/>
                <a:gd name="T72" fmla="*/ 10 w 68"/>
                <a:gd name="T73" fmla="*/ 4 h 54"/>
                <a:gd name="T74" fmla="*/ 8 w 68"/>
                <a:gd name="T75" fmla="*/ 6 h 54"/>
                <a:gd name="T76" fmla="*/ 8 w 68"/>
                <a:gd name="T77" fmla="*/ 8 h 54"/>
                <a:gd name="T78" fmla="*/ 2 w 68"/>
                <a:gd name="T79" fmla="*/ 14 h 54"/>
                <a:gd name="T80" fmla="*/ 0 w 68"/>
                <a:gd name="T81" fmla="*/ 16 h 54"/>
                <a:gd name="T82" fmla="*/ 0 w 68"/>
                <a:gd name="T83" fmla="*/ 18 h 54"/>
                <a:gd name="T84" fmla="*/ 2 w 68"/>
                <a:gd name="T85" fmla="*/ 24 h 54"/>
                <a:gd name="T86" fmla="*/ 4 w 68"/>
                <a:gd name="T87" fmla="*/ 28 h 54"/>
                <a:gd name="T88" fmla="*/ 6 w 68"/>
                <a:gd name="T89" fmla="*/ 32 h 54"/>
                <a:gd name="T90" fmla="*/ 6 w 68"/>
                <a:gd name="T91" fmla="*/ 36 h 54"/>
                <a:gd name="T92" fmla="*/ 8 w 68"/>
                <a:gd name="T93" fmla="*/ 40 h 54"/>
                <a:gd name="T94" fmla="*/ 10 w 68"/>
                <a:gd name="T95" fmla="*/ 40 h 54"/>
                <a:gd name="T96" fmla="*/ 10 w 68"/>
                <a:gd name="T97" fmla="*/ 44 h 54"/>
                <a:gd name="T98" fmla="*/ 10 w 68"/>
                <a:gd name="T99" fmla="*/ 48 h 54"/>
                <a:gd name="T100" fmla="*/ 14 w 68"/>
                <a:gd name="T101" fmla="*/ 48 h 54"/>
                <a:gd name="T102" fmla="*/ 16 w 68"/>
                <a:gd name="T103" fmla="*/ 46 h 54"/>
                <a:gd name="T104" fmla="*/ 16 w 68"/>
                <a:gd name="T105" fmla="*/ 46 h 54"/>
                <a:gd name="T106" fmla="*/ 18 w 68"/>
                <a:gd name="T107" fmla="*/ 48 h 54"/>
                <a:gd name="T108" fmla="*/ 16 w 68"/>
                <a:gd name="T109" fmla="*/ 50 h 54"/>
                <a:gd name="T110" fmla="*/ 16 w 68"/>
                <a:gd name="T111" fmla="*/ 54 h 54"/>
                <a:gd name="T112" fmla="*/ 20 w 68"/>
                <a:gd name="T113" fmla="*/ 52 h 54"/>
                <a:gd name="T114" fmla="*/ 22 w 68"/>
                <a:gd name="T115" fmla="*/ 54 h 54"/>
                <a:gd name="T116" fmla="*/ 28 w 68"/>
                <a:gd name="T117" fmla="*/ 54 h 54"/>
                <a:gd name="T118" fmla="*/ 36 w 68"/>
                <a:gd name="T119" fmla="*/ 50 h 54"/>
                <a:gd name="T120" fmla="*/ 44 w 68"/>
                <a:gd name="T121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" h="54">
                  <a:moveTo>
                    <a:pt x="44" y="48"/>
                  </a:moveTo>
                  <a:lnTo>
                    <a:pt x="46" y="42"/>
                  </a:lnTo>
                  <a:lnTo>
                    <a:pt x="44" y="40"/>
                  </a:lnTo>
                  <a:lnTo>
                    <a:pt x="54" y="38"/>
                  </a:lnTo>
                  <a:lnTo>
                    <a:pt x="54" y="36"/>
                  </a:lnTo>
                  <a:lnTo>
                    <a:pt x="54" y="34"/>
                  </a:lnTo>
                  <a:lnTo>
                    <a:pt x="56" y="34"/>
                  </a:lnTo>
                  <a:lnTo>
                    <a:pt x="58" y="34"/>
                  </a:lnTo>
                  <a:lnTo>
                    <a:pt x="60" y="32"/>
                  </a:lnTo>
                  <a:lnTo>
                    <a:pt x="66" y="30"/>
                  </a:lnTo>
                  <a:lnTo>
                    <a:pt x="68" y="26"/>
                  </a:lnTo>
                  <a:lnTo>
                    <a:pt x="66" y="22"/>
                  </a:lnTo>
                  <a:lnTo>
                    <a:pt x="68" y="16"/>
                  </a:lnTo>
                  <a:lnTo>
                    <a:pt x="66" y="12"/>
                  </a:lnTo>
                  <a:lnTo>
                    <a:pt x="66" y="10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6" y="6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4" y="2"/>
                  </a:lnTo>
                  <a:lnTo>
                    <a:pt x="60" y="4"/>
                  </a:lnTo>
                  <a:lnTo>
                    <a:pt x="54" y="0"/>
                  </a:lnTo>
                  <a:lnTo>
                    <a:pt x="52" y="2"/>
                  </a:lnTo>
                  <a:lnTo>
                    <a:pt x="50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6"/>
                  </a:lnTo>
                  <a:lnTo>
                    <a:pt x="50" y="8"/>
                  </a:lnTo>
                  <a:lnTo>
                    <a:pt x="48" y="10"/>
                  </a:lnTo>
                  <a:lnTo>
                    <a:pt x="44" y="6"/>
                  </a:lnTo>
                  <a:lnTo>
                    <a:pt x="38" y="4"/>
                  </a:lnTo>
                  <a:lnTo>
                    <a:pt x="34" y="4"/>
                  </a:lnTo>
                  <a:lnTo>
                    <a:pt x="28" y="4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10" y="48"/>
                  </a:lnTo>
                  <a:lnTo>
                    <a:pt x="14" y="48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16" y="50"/>
                  </a:lnTo>
                  <a:lnTo>
                    <a:pt x="16" y="54"/>
                  </a:lnTo>
                  <a:lnTo>
                    <a:pt x="20" y="52"/>
                  </a:lnTo>
                  <a:lnTo>
                    <a:pt x="22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44" y="4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5052497" y="1342904"/>
              <a:ext cx="138891" cy="186750"/>
            </a:xfrm>
            <a:custGeom>
              <a:avLst/>
              <a:gdLst>
                <a:gd name="T0" fmla="*/ 78 w 98"/>
                <a:gd name="T1" fmla="*/ 108 h 110"/>
                <a:gd name="T2" fmla="*/ 76 w 98"/>
                <a:gd name="T3" fmla="*/ 104 h 110"/>
                <a:gd name="T4" fmla="*/ 78 w 98"/>
                <a:gd name="T5" fmla="*/ 104 h 110"/>
                <a:gd name="T6" fmla="*/ 82 w 98"/>
                <a:gd name="T7" fmla="*/ 100 h 110"/>
                <a:gd name="T8" fmla="*/ 92 w 98"/>
                <a:gd name="T9" fmla="*/ 102 h 110"/>
                <a:gd name="T10" fmla="*/ 96 w 98"/>
                <a:gd name="T11" fmla="*/ 96 h 110"/>
                <a:gd name="T12" fmla="*/ 94 w 98"/>
                <a:gd name="T13" fmla="*/ 90 h 110"/>
                <a:gd name="T14" fmla="*/ 92 w 98"/>
                <a:gd name="T15" fmla="*/ 82 h 110"/>
                <a:gd name="T16" fmla="*/ 86 w 98"/>
                <a:gd name="T17" fmla="*/ 76 h 110"/>
                <a:gd name="T18" fmla="*/ 82 w 98"/>
                <a:gd name="T19" fmla="*/ 74 h 110"/>
                <a:gd name="T20" fmla="*/ 82 w 98"/>
                <a:gd name="T21" fmla="*/ 70 h 110"/>
                <a:gd name="T22" fmla="*/ 72 w 98"/>
                <a:gd name="T23" fmla="*/ 60 h 110"/>
                <a:gd name="T24" fmla="*/ 64 w 98"/>
                <a:gd name="T25" fmla="*/ 48 h 110"/>
                <a:gd name="T26" fmla="*/ 48 w 98"/>
                <a:gd name="T27" fmla="*/ 40 h 110"/>
                <a:gd name="T28" fmla="*/ 50 w 98"/>
                <a:gd name="T29" fmla="*/ 34 h 110"/>
                <a:gd name="T30" fmla="*/ 58 w 98"/>
                <a:gd name="T31" fmla="*/ 36 h 110"/>
                <a:gd name="T32" fmla="*/ 58 w 98"/>
                <a:gd name="T33" fmla="*/ 22 h 110"/>
                <a:gd name="T34" fmla="*/ 50 w 98"/>
                <a:gd name="T35" fmla="*/ 18 h 110"/>
                <a:gd name="T36" fmla="*/ 44 w 98"/>
                <a:gd name="T37" fmla="*/ 22 h 110"/>
                <a:gd name="T38" fmla="*/ 36 w 98"/>
                <a:gd name="T39" fmla="*/ 14 h 110"/>
                <a:gd name="T40" fmla="*/ 34 w 98"/>
                <a:gd name="T41" fmla="*/ 6 h 110"/>
                <a:gd name="T42" fmla="*/ 26 w 98"/>
                <a:gd name="T43" fmla="*/ 0 h 110"/>
                <a:gd name="T44" fmla="*/ 18 w 98"/>
                <a:gd name="T45" fmla="*/ 4 h 110"/>
                <a:gd name="T46" fmla="*/ 20 w 98"/>
                <a:gd name="T47" fmla="*/ 10 h 110"/>
                <a:gd name="T48" fmla="*/ 14 w 98"/>
                <a:gd name="T49" fmla="*/ 14 h 110"/>
                <a:gd name="T50" fmla="*/ 8 w 98"/>
                <a:gd name="T51" fmla="*/ 14 h 110"/>
                <a:gd name="T52" fmla="*/ 0 w 98"/>
                <a:gd name="T53" fmla="*/ 26 h 110"/>
                <a:gd name="T54" fmla="*/ 6 w 98"/>
                <a:gd name="T55" fmla="*/ 28 h 110"/>
                <a:gd name="T56" fmla="*/ 8 w 98"/>
                <a:gd name="T57" fmla="*/ 38 h 110"/>
                <a:gd name="T58" fmla="*/ 12 w 98"/>
                <a:gd name="T59" fmla="*/ 36 h 110"/>
                <a:gd name="T60" fmla="*/ 12 w 98"/>
                <a:gd name="T61" fmla="*/ 54 h 110"/>
                <a:gd name="T62" fmla="*/ 12 w 98"/>
                <a:gd name="T63" fmla="*/ 64 h 110"/>
                <a:gd name="T64" fmla="*/ 18 w 98"/>
                <a:gd name="T65" fmla="*/ 60 h 110"/>
                <a:gd name="T66" fmla="*/ 26 w 98"/>
                <a:gd name="T67" fmla="*/ 56 h 110"/>
                <a:gd name="T68" fmla="*/ 38 w 98"/>
                <a:gd name="T69" fmla="*/ 54 h 110"/>
                <a:gd name="T70" fmla="*/ 50 w 98"/>
                <a:gd name="T71" fmla="*/ 52 h 110"/>
                <a:gd name="T72" fmla="*/ 60 w 98"/>
                <a:gd name="T73" fmla="*/ 66 h 110"/>
                <a:gd name="T74" fmla="*/ 60 w 98"/>
                <a:gd name="T75" fmla="*/ 78 h 110"/>
                <a:gd name="T76" fmla="*/ 70 w 98"/>
                <a:gd name="T77" fmla="*/ 86 h 110"/>
                <a:gd name="T78" fmla="*/ 70 w 98"/>
                <a:gd name="T79" fmla="*/ 92 h 110"/>
                <a:gd name="T80" fmla="*/ 68 w 98"/>
                <a:gd name="T81" fmla="*/ 102 h 110"/>
                <a:gd name="T82" fmla="*/ 72 w 98"/>
                <a:gd name="T8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8" h="110">
                  <a:moveTo>
                    <a:pt x="76" y="110"/>
                  </a:moveTo>
                  <a:lnTo>
                    <a:pt x="78" y="108"/>
                  </a:lnTo>
                  <a:lnTo>
                    <a:pt x="76" y="106"/>
                  </a:lnTo>
                  <a:lnTo>
                    <a:pt x="76" y="104"/>
                  </a:lnTo>
                  <a:lnTo>
                    <a:pt x="76" y="104"/>
                  </a:lnTo>
                  <a:lnTo>
                    <a:pt x="78" y="104"/>
                  </a:lnTo>
                  <a:lnTo>
                    <a:pt x="80" y="102"/>
                  </a:lnTo>
                  <a:lnTo>
                    <a:pt x="82" y="100"/>
                  </a:lnTo>
                  <a:lnTo>
                    <a:pt x="88" y="104"/>
                  </a:lnTo>
                  <a:lnTo>
                    <a:pt x="92" y="102"/>
                  </a:lnTo>
                  <a:lnTo>
                    <a:pt x="96" y="100"/>
                  </a:lnTo>
                  <a:lnTo>
                    <a:pt x="96" y="96"/>
                  </a:lnTo>
                  <a:lnTo>
                    <a:pt x="98" y="92"/>
                  </a:lnTo>
                  <a:lnTo>
                    <a:pt x="94" y="90"/>
                  </a:lnTo>
                  <a:lnTo>
                    <a:pt x="92" y="86"/>
                  </a:lnTo>
                  <a:lnTo>
                    <a:pt x="92" y="82"/>
                  </a:lnTo>
                  <a:lnTo>
                    <a:pt x="90" y="80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72" y="60"/>
                  </a:lnTo>
                  <a:lnTo>
                    <a:pt x="66" y="54"/>
                  </a:lnTo>
                  <a:lnTo>
                    <a:pt x="64" y="48"/>
                  </a:lnTo>
                  <a:lnTo>
                    <a:pt x="5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0" y="34"/>
                  </a:lnTo>
                  <a:lnTo>
                    <a:pt x="54" y="36"/>
                  </a:lnTo>
                  <a:lnTo>
                    <a:pt x="58" y="36"/>
                  </a:lnTo>
                  <a:lnTo>
                    <a:pt x="62" y="30"/>
                  </a:lnTo>
                  <a:lnTo>
                    <a:pt x="58" y="22"/>
                  </a:lnTo>
                  <a:lnTo>
                    <a:pt x="56" y="20"/>
                  </a:lnTo>
                  <a:lnTo>
                    <a:pt x="50" y="18"/>
                  </a:lnTo>
                  <a:lnTo>
                    <a:pt x="48" y="20"/>
                  </a:lnTo>
                  <a:lnTo>
                    <a:pt x="44" y="22"/>
                  </a:lnTo>
                  <a:lnTo>
                    <a:pt x="38" y="20"/>
                  </a:lnTo>
                  <a:lnTo>
                    <a:pt x="36" y="14"/>
                  </a:lnTo>
                  <a:lnTo>
                    <a:pt x="36" y="8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12" y="10"/>
                  </a:lnTo>
                  <a:lnTo>
                    <a:pt x="8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4" y="36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4" y="40"/>
                  </a:lnTo>
                  <a:lnTo>
                    <a:pt x="12" y="54"/>
                  </a:lnTo>
                  <a:lnTo>
                    <a:pt x="10" y="62"/>
                  </a:lnTo>
                  <a:lnTo>
                    <a:pt x="12" y="64"/>
                  </a:lnTo>
                  <a:lnTo>
                    <a:pt x="14" y="62"/>
                  </a:lnTo>
                  <a:lnTo>
                    <a:pt x="18" y="60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8" y="56"/>
                  </a:lnTo>
                  <a:lnTo>
                    <a:pt x="38" y="54"/>
                  </a:lnTo>
                  <a:lnTo>
                    <a:pt x="42" y="52"/>
                  </a:lnTo>
                  <a:lnTo>
                    <a:pt x="50" y="52"/>
                  </a:lnTo>
                  <a:lnTo>
                    <a:pt x="56" y="62"/>
                  </a:lnTo>
                  <a:lnTo>
                    <a:pt x="60" y="66"/>
                  </a:lnTo>
                  <a:lnTo>
                    <a:pt x="60" y="70"/>
                  </a:lnTo>
                  <a:lnTo>
                    <a:pt x="60" y="78"/>
                  </a:lnTo>
                  <a:lnTo>
                    <a:pt x="66" y="82"/>
                  </a:lnTo>
                  <a:lnTo>
                    <a:pt x="70" y="86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100"/>
                  </a:lnTo>
                  <a:lnTo>
                    <a:pt x="68" y="102"/>
                  </a:lnTo>
                  <a:lnTo>
                    <a:pt x="66" y="104"/>
                  </a:lnTo>
                  <a:lnTo>
                    <a:pt x="72" y="106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7" name="Freeform 216"/>
            <p:cNvSpPr>
              <a:spLocks/>
            </p:cNvSpPr>
            <p:nvPr/>
          </p:nvSpPr>
          <p:spPr bwMode="auto">
            <a:xfrm>
              <a:off x="4068926" y="617974"/>
              <a:ext cx="745473" cy="324267"/>
            </a:xfrm>
            <a:custGeom>
              <a:avLst/>
              <a:gdLst>
                <a:gd name="T0" fmla="*/ 96 w 526"/>
                <a:gd name="T1" fmla="*/ 169 h 191"/>
                <a:gd name="T2" fmla="*/ 122 w 526"/>
                <a:gd name="T3" fmla="*/ 183 h 191"/>
                <a:gd name="T4" fmla="*/ 136 w 526"/>
                <a:gd name="T5" fmla="*/ 131 h 191"/>
                <a:gd name="T6" fmla="*/ 192 w 526"/>
                <a:gd name="T7" fmla="*/ 147 h 191"/>
                <a:gd name="T8" fmla="*/ 226 w 526"/>
                <a:gd name="T9" fmla="*/ 153 h 191"/>
                <a:gd name="T10" fmla="*/ 248 w 526"/>
                <a:gd name="T11" fmla="*/ 161 h 191"/>
                <a:gd name="T12" fmla="*/ 256 w 526"/>
                <a:gd name="T13" fmla="*/ 175 h 191"/>
                <a:gd name="T14" fmla="*/ 274 w 526"/>
                <a:gd name="T15" fmla="*/ 183 h 191"/>
                <a:gd name="T16" fmla="*/ 286 w 526"/>
                <a:gd name="T17" fmla="*/ 191 h 191"/>
                <a:gd name="T18" fmla="*/ 320 w 526"/>
                <a:gd name="T19" fmla="*/ 163 h 191"/>
                <a:gd name="T20" fmla="*/ 348 w 526"/>
                <a:gd name="T21" fmla="*/ 167 h 191"/>
                <a:gd name="T22" fmla="*/ 378 w 526"/>
                <a:gd name="T23" fmla="*/ 163 h 191"/>
                <a:gd name="T24" fmla="*/ 422 w 526"/>
                <a:gd name="T25" fmla="*/ 163 h 191"/>
                <a:gd name="T26" fmla="*/ 436 w 526"/>
                <a:gd name="T27" fmla="*/ 163 h 191"/>
                <a:gd name="T28" fmla="*/ 440 w 526"/>
                <a:gd name="T29" fmla="*/ 149 h 191"/>
                <a:gd name="T30" fmla="*/ 434 w 526"/>
                <a:gd name="T31" fmla="*/ 135 h 191"/>
                <a:gd name="T32" fmla="*/ 464 w 526"/>
                <a:gd name="T33" fmla="*/ 133 h 191"/>
                <a:gd name="T34" fmla="*/ 472 w 526"/>
                <a:gd name="T35" fmla="*/ 110 h 191"/>
                <a:gd name="T36" fmla="*/ 504 w 526"/>
                <a:gd name="T37" fmla="*/ 98 h 191"/>
                <a:gd name="T38" fmla="*/ 526 w 526"/>
                <a:gd name="T39" fmla="*/ 82 h 191"/>
                <a:gd name="T40" fmla="*/ 510 w 526"/>
                <a:gd name="T41" fmla="*/ 76 h 191"/>
                <a:gd name="T42" fmla="*/ 476 w 526"/>
                <a:gd name="T43" fmla="*/ 58 h 191"/>
                <a:gd name="T44" fmla="*/ 450 w 526"/>
                <a:gd name="T45" fmla="*/ 60 h 191"/>
                <a:gd name="T46" fmla="*/ 442 w 526"/>
                <a:gd name="T47" fmla="*/ 54 h 191"/>
                <a:gd name="T48" fmla="*/ 432 w 526"/>
                <a:gd name="T49" fmla="*/ 60 h 191"/>
                <a:gd name="T50" fmla="*/ 424 w 526"/>
                <a:gd name="T51" fmla="*/ 48 h 191"/>
                <a:gd name="T52" fmla="*/ 416 w 526"/>
                <a:gd name="T53" fmla="*/ 38 h 191"/>
                <a:gd name="T54" fmla="*/ 394 w 526"/>
                <a:gd name="T55" fmla="*/ 22 h 191"/>
                <a:gd name="T56" fmla="*/ 380 w 526"/>
                <a:gd name="T57" fmla="*/ 16 h 191"/>
                <a:gd name="T58" fmla="*/ 358 w 526"/>
                <a:gd name="T59" fmla="*/ 24 h 191"/>
                <a:gd name="T60" fmla="*/ 346 w 526"/>
                <a:gd name="T61" fmla="*/ 24 h 191"/>
                <a:gd name="T62" fmla="*/ 332 w 526"/>
                <a:gd name="T63" fmla="*/ 14 h 191"/>
                <a:gd name="T64" fmla="*/ 320 w 526"/>
                <a:gd name="T65" fmla="*/ 14 h 191"/>
                <a:gd name="T66" fmla="*/ 312 w 526"/>
                <a:gd name="T67" fmla="*/ 2 h 191"/>
                <a:gd name="T68" fmla="*/ 284 w 526"/>
                <a:gd name="T69" fmla="*/ 4 h 191"/>
                <a:gd name="T70" fmla="*/ 258 w 526"/>
                <a:gd name="T71" fmla="*/ 10 h 191"/>
                <a:gd name="T72" fmla="*/ 240 w 526"/>
                <a:gd name="T73" fmla="*/ 14 h 191"/>
                <a:gd name="T74" fmla="*/ 214 w 526"/>
                <a:gd name="T75" fmla="*/ 16 h 191"/>
                <a:gd name="T76" fmla="*/ 206 w 526"/>
                <a:gd name="T77" fmla="*/ 18 h 191"/>
                <a:gd name="T78" fmla="*/ 196 w 526"/>
                <a:gd name="T79" fmla="*/ 18 h 191"/>
                <a:gd name="T80" fmla="*/ 192 w 526"/>
                <a:gd name="T81" fmla="*/ 26 h 191"/>
                <a:gd name="T82" fmla="*/ 196 w 526"/>
                <a:gd name="T83" fmla="*/ 32 h 191"/>
                <a:gd name="T84" fmla="*/ 182 w 526"/>
                <a:gd name="T85" fmla="*/ 42 h 191"/>
                <a:gd name="T86" fmla="*/ 190 w 526"/>
                <a:gd name="T87" fmla="*/ 52 h 191"/>
                <a:gd name="T88" fmla="*/ 188 w 526"/>
                <a:gd name="T89" fmla="*/ 62 h 191"/>
                <a:gd name="T90" fmla="*/ 156 w 526"/>
                <a:gd name="T91" fmla="*/ 60 h 191"/>
                <a:gd name="T92" fmla="*/ 126 w 526"/>
                <a:gd name="T93" fmla="*/ 58 h 191"/>
                <a:gd name="T94" fmla="*/ 108 w 526"/>
                <a:gd name="T95" fmla="*/ 60 h 191"/>
                <a:gd name="T96" fmla="*/ 94 w 526"/>
                <a:gd name="T97" fmla="*/ 56 h 191"/>
                <a:gd name="T98" fmla="*/ 90 w 526"/>
                <a:gd name="T99" fmla="*/ 52 h 191"/>
                <a:gd name="T100" fmla="*/ 70 w 526"/>
                <a:gd name="T101" fmla="*/ 50 h 191"/>
                <a:gd name="T102" fmla="*/ 54 w 526"/>
                <a:gd name="T103" fmla="*/ 48 h 191"/>
                <a:gd name="T104" fmla="*/ 32 w 526"/>
                <a:gd name="T105" fmla="*/ 62 h 191"/>
                <a:gd name="T106" fmla="*/ 20 w 526"/>
                <a:gd name="T107" fmla="*/ 70 h 191"/>
                <a:gd name="T108" fmla="*/ 8 w 526"/>
                <a:gd name="T109" fmla="*/ 72 h 191"/>
                <a:gd name="T110" fmla="*/ 2 w 526"/>
                <a:gd name="T111" fmla="*/ 92 h 191"/>
                <a:gd name="T112" fmla="*/ 10 w 526"/>
                <a:gd name="T113" fmla="*/ 100 h 191"/>
                <a:gd name="T114" fmla="*/ 28 w 526"/>
                <a:gd name="T115" fmla="*/ 112 h 191"/>
                <a:gd name="T116" fmla="*/ 34 w 526"/>
                <a:gd name="T117" fmla="*/ 131 h 191"/>
                <a:gd name="T118" fmla="*/ 32 w 526"/>
                <a:gd name="T119" fmla="*/ 149 h 191"/>
                <a:gd name="T120" fmla="*/ 76 w 526"/>
                <a:gd name="T121" fmla="*/ 17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6" h="191">
                  <a:moveTo>
                    <a:pt x="76" y="177"/>
                  </a:moveTo>
                  <a:lnTo>
                    <a:pt x="76" y="177"/>
                  </a:lnTo>
                  <a:lnTo>
                    <a:pt x="78" y="175"/>
                  </a:lnTo>
                  <a:lnTo>
                    <a:pt x="84" y="171"/>
                  </a:lnTo>
                  <a:lnTo>
                    <a:pt x="96" y="169"/>
                  </a:lnTo>
                  <a:lnTo>
                    <a:pt x="108" y="173"/>
                  </a:lnTo>
                  <a:lnTo>
                    <a:pt x="110" y="175"/>
                  </a:lnTo>
                  <a:lnTo>
                    <a:pt x="110" y="177"/>
                  </a:lnTo>
                  <a:lnTo>
                    <a:pt x="114" y="183"/>
                  </a:lnTo>
                  <a:lnTo>
                    <a:pt x="122" y="183"/>
                  </a:lnTo>
                  <a:lnTo>
                    <a:pt x="122" y="137"/>
                  </a:lnTo>
                  <a:lnTo>
                    <a:pt x="122" y="135"/>
                  </a:lnTo>
                  <a:lnTo>
                    <a:pt x="124" y="135"/>
                  </a:lnTo>
                  <a:lnTo>
                    <a:pt x="124" y="135"/>
                  </a:lnTo>
                  <a:lnTo>
                    <a:pt x="136" y="131"/>
                  </a:lnTo>
                  <a:lnTo>
                    <a:pt x="148" y="130"/>
                  </a:lnTo>
                  <a:lnTo>
                    <a:pt x="154" y="128"/>
                  </a:lnTo>
                  <a:lnTo>
                    <a:pt x="162" y="130"/>
                  </a:lnTo>
                  <a:lnTo>
                    <a:pt x="176" y="137"/>
                  </a:lnTo>
                  <a:lnTo>
                    <a:pt x="192" y="147"/>
                  </a:lnTo>
                  <a:lnTo>
                    <a:pt x="200" y="153"/>
                  </a:lnTo>
                  <a:lnTo>
                    <a:pt x="206" y="153"/>
                  </a:lnTo>
                  <a:lnTo>
                    <a:pt x="212" y="153"/>
                  </a:lnTo>
                  <a:lnTo>
                    <a:pt x="218" y="151"/>
                  </a:lnTo>
                  <a:lnTo>
                    <a:pt x="226" y="153"/>
                  </a:lnTo>
                  <a:lnTo>
                    <a:pt x="232" y="153"/>
                  </a:lnTo>
                  <a:lnTo>
                    <a:pt x="238" y="151"/>
                  </a:lnTo>
                  <a:lnTo>
                    <a:pt x="244" y="153"/>
                  </a:lnTo>
                  <a:lnTo>
                    <a:pt x="248" y="157"/>
                  </a:lnTo>
                  <a:lnTo>
                    <a:pt x="248" y="161"/>
                  </a:lnTo>
                  <a:lnTo>
                    <a:pt x="252" y="161"/>
                  </a:lnTo>
                  <a:lnTo>
                    <a:pt x="254" y="165"/>
                  </a:lnTo>
                  <a:lnTo>
                    <a:pt x="252" y="169"/>
                  </a:lnTo>
                  <a:lnTo>
                    <a:pt x="252" y="173"/>
                  </a:lnTo>
                  <a:lnTo>
                    <a:pt x="256" y="175"/>
                  </a:lnTo>
                  <a:lnTo>
                    <a:pt x="258" y="175"/>
                  </a:lnTo>
                  <a:lnTo>
                    <a:pt x="260" y="177"/>
                  </a:lnTo>
                  <a:lnTo>
                    <a:pt x="260" y="183"/>
                  </a:lnTo>
                  <a:lnTo>
                    <a:pt x="264" y="183"/>
                  </a:lnTo>
                  <a:lnTo>
                    <a:pt x="274" y="183"/>
                  </a:lnTo>
                  <a:lnTo>
                    <a:pt x="276" y="183"/>
                  </a:lnTo>
                  <a:lnTo>
                    <a:pt x="280" y="185"/>
                  </a:lnTo>
                  <a:lnTo>
                    <a:pt x="278" y="189"/>
                  </a:lnTo>
                  <a:lnTo>
                    <a:pt x="284" y="191"/>
                  </a:lnTo>
                  <a:lnTo>
                    <a:pt x="286" y="191"/>
                  </a:lnTo>
                  <a:lnTo>
                    <a:pt x="286" y="189"/>
                  </a:lnTo>
                  <a:lnTo>
                    <a:pt x="290" y="183"/>
                  </a:lnTo>
                  <a:lnTo>
                    <a:pt x="304" y="175"/>
                  </a:lnTo>
                  <a:lnTo>
                    <a:pt x="316" y="169"/>
                  </a:lnTo>
                  <a:lnTo>
                    <a:pt x="320" y="163"/>
                  </a:lnTo>
                  <a:lnTo>
                    <a:pt x="322" y="163"/>
                  </a:lnTo>
                  <a:lnTo>
                    <a:pt x="338" y="165"/>
                  </a:lnTo>
                  <a:lnTo>
                    <a:pt x="340" y="165"/>
                  </a:lnTo>
                  <a:lnTo>
                    <a:pt x="344" y="167"/>
                  </a:lnTo>
                  <a:lnTo>
                    <a:pt x="348" y="167"/>
                  </a:lnTo>
                  <a:lnTo>
                    <a:pt x="348" y="167"/>
                  </a:lnTo>
                  <a:lnTo>
                    <a:pt x="348" y="161"/>
                  </a:lnTo>
                  <a:lnTo>
                    <a:pt x="358" y="157"/>
                  </a:lnTo>
                  <a:lnTo>
                    <a:pt x="368" y="161"/>
                  </a:lnTo>
                  <a:lnTo>
                    <a:pt x="378" y="163"/>
                  </a:lnTo>
                  <a:lnTo>
                    <a:pt x="382" y="161"/>
                  </a:lnTo>
                  <a:lnTo>
                    <a:pt x="392" y="161"/>
                  </a:lnTo>
                  <a:lnTo>
                    <a:pt x="406" y="161"/>
                  </a:lnTo>
                  <a:lnTo>
                    <a:pt x="408" y="161"/>
                  </a:lnTo>
                  <a:lnTo>
                    <a:pt x="422" y="163"/>
                  </a:lnTo>
                  <a:lnTo>
                    <a:pt x="424" y="165"/>
                  </a:lnTo>
                  <a:lnTo>
                    <a:pt x="432" y="169"/>
                  </a:lnTo>
                  <a:lnTo>
                    <a:pt x="436" y="171"/>
                  </a:lnTo>
                  <a:lnTo>
                    <a:pt x="436" y="167"/>
                  </a:lnTo>
                  <a:lnTo>
                    <a:pt x="436" y="163"/>
                  </a:lnTo>
                  <a:lnTo>
                    <a:pt x="440" y="161"/>
                  </a:lnTo>
                  <a:lnTo>
                    <a:pt x="438" y="161"/>
                  </a:lnTo>
                  <a:lnTo>
                    <a:pt x="440" y="159"/>
                  </a:lnTo>
                  <a:lnTo>
                    <a:pt x="444" y="157"/>
                  </a:lnTo>
                  <a:lnTo>
                    <a:pt x="440" y="149"/>
                  </a:lnTo>
                  <a:lnTo>
                    <a:pt x="438" y="147"/>
                  </a:lnTo>
                  <a:lnTo>
                    <a:pt x="438" y="143"/>
                  </a:lnTo>
                  <a:lnTo>
                    <a:pt x="438" y="139"/>
                  </a:lnTo>
                  <a:lnTo>
                    <a:pt x="434" y="137"/>
                  </a:lnTo>
                  <a:lnTo>
                    <a:pt x="434" y="135"/>
                  </a:lnTo>
                  <a:lnTo>
                    <a:pt x="440" y="133"/>
                  </a:lnTo>
                  <a:lnTo>
                    <a:pt x="452" y="131"/>
                  </a:lnTo>
                  <a:lnTo>
                    <a:pt x="456" y="131"/>
                  </a:lnTo>
                  <a:lnTo>
                    <a:pt x="458" y="131"/>
                  </a:lnTo>
                  <a:lnTo>
                    <a:pt x="464" y="133"/>
                  </a:lnTo>
                  <a:lnTo>
                    <a:pt x="468" y="131"/>
                  </a:lnTo>
                  <a:lnTo>
                    <a:pt x="464" y="128"/>
                  </a:lnTo>
                  <a:lnTo>
                    <a:pt x="464" y="126"/>
                  </a:lnTo>
                  <a:lnTo>
                    <a:pt x="468" y="116"/>
                  </a:lnTo>
                  <a:lnTo>
                    <a:pt x="472" y="110"/>
                  </a:lnTo>
                  <a:lnTo>
                    <a:pt x="476" y="108"/>
                  </a:lnTo>
                  <a:lnTo>
                    <a:pt x="484" y="110"/>
                  </a:lnTo>
                  <a:lnTo>
                    <a:pt x="494" y="110"/>
                  </a:lnTo>
                  <a:lnTo>
                    <a:pt x="506" y="104"/>
                  </a:lnTo>
                  <a:lnTo>
                    <a:pt x="504" y="98"/>
                  </a:lnTo>
                  <a:lnTo>
                    <a:pt x="508" y="92"/>
                  </a:lnTo>
                  <a:lnTo>
                    <a:pt x="514" y="92"/>
                  </a:lnTo>
                  <a:lnTo>
                    <a:pt x="520" y="88"/>
                  </a:lnTo>
                  <a:lnTo>
                    <a:pt x="520" y="84"/>
                  </a:lnTo>
                  <a:lnTo>
                    <a:pt x="526" y="82"/>
                  </a:lnTo>
                  <a:lnTo>
                    <a:pt x="522" y="78"/>
                  </a:lnTo>
                  <a:lnTo>
                    <a:pt x="520" y="76"/>
                  </a:lnTo>
                  <a:lnTo>
                    <a:pt x="518" y="74"/>
                  </a:lnTo>
                  <a:lnTo>
                    <a:pt x="516" y="76"/>
                  </a:lnTo>
                  <a:lnTo>
                    <a:pt x="510" y="76"/>
                  </a:lnTo>
                  <a:lnTo>
                    <a:pt x="500" y="76"/>
                  </a:lnTo>
                  <a:lnTo>
                    <a:pt x="490" y="66"/>
                  </a:lnTo>
                  <a:lnTo>
                    <a:pt x="484" y="62"/>
                  </a:lnTo>
                  <a:lnTo>
                    <a:pt x="478" y="58"/>
                  </a:lnTo>
                  <a:lnTo>
                    <a:pt x="476" y="58"/>
                  </a:lnTo>
                  <a:lnTo>
                    <a:pt x="472" y="58"/>
                  </a:lnTo>
                  <a:lnTo>
                    <a:pt x="468" y="60"/>
                  </a:lnTo>
                  <a:lnTo>
                    <a:pt x="468" y="60"/>
                  </a:lnTo>
                  <a:lnTo>
                    <a:pt x="458" y="60"/>
                  </a:lnTo>
                  <a:lnTo>
                    <a:pt x="450" y="60"/>
                  </a:lnTo>
                  <a:lnTo>
                    <a:pt x="446" y="58"/>
                  </a:lnTo>
                  <a:lnTo>
                    <a:pt x="448" y="56"/>
                  </a:lnTo>
                  <a:lnTo>
                    <a:pt x="448" y="56"/>
                  </a:lnTo>
                  <a:lnTo>
                    <a:pt x="446" y="56"/>
                  </a:lnTo>
                  <a:lnTo>
                    <a:pt x="442" y="54"/>
                  </a:lnTo>
                  <a:lnTo>
                    <a:pt x="438" y="56"/>
                  </a:lnTo>
                  <a:lnTo>
                    <a:pt x="436" y="58"/>
                  </a:lnTo>
                  <a:lnTo>
                    <a:pt x="434" y="60"/>
                  </a:lnTo>
                  <a:lnTo>
                    <a:pt x="434" y="60"/>
                  </a:lnTo>
                  <a:lnTo>
                    <a:pt x="432" y="60"/>
                  </a:lnTo>
                  <a:lnTo>
                    <a:pt x="432" y="58"/>
                  </a:lnTo>
                  <a:lnTo>
                    <a:pt x="430" y="56"/>
                  </a:lnTo>
                  <a:lnTo>
                    <a:pt x="428" y="52"/>
                  </a:lnTo>
                  <a:lnTo>
                    <a:pt x="426" y="52"/>
                  </a:lnTo>
                  <a:lnTo>
                    <a:pt x="424" y="48"/>
                  </a:lnTo>
                  <a:lnTo>
                    <a:pt x="422" y="44"/>
                  </a:lnTo>
                  <a:lnTo>
                    <a:pt x="420" y="42"/>
                  </a:lnTo>
                  <a:lnTo>
                    <a:pt x="418" y="42"/>
                  </a:lnTo>
                  <a:lnTo>
                    <a:pt x="416" y="40"/>
                  </a:lnTo>
                  <a:lnTo>
                    <a:pt x="416" y="38"/>
                  </a:lnTo>
                  <a:lnTo>
                    <a:pt x="412" y="34"/>
                  </a:lnTo>
                  <a:lnTo>
                    <a:pt x="410" y="32"/>
                  </a:lnTo>
                  <a:lnTo>
                    <a:pt x="408" y="30"/>
                  </a:lnTo>
                  <a:lnTo>
                    <a:pt x="400" y="24"/>
                  </a:lnTo>
                  <a:lnTo>
                    <a:pt x="394" y="22"/>
                  </a:lnTo>
                  <a:lnTo>
                    <a:pt x="388" y="20"/>
                  </a:lnTo>
                  <a:lnTo>
                    <a:pt x="388" y="16"/>
                  </a:lnTo>
                  <a:lnTo>
                    <a:pt x="388" y="14"/>
                  </a:lnTo>
                  <a:lnTo>
                    <a:pt x="384" y="16"/>
                  </a:lnTo>
                  <a:lnTo>
                    <a:pt x="380" y="16"/>
                  </a:lnTo>
                  <a:lnTo>
                    <a:pt x="374" y="18"/>
                  </a:lnTo>
                  <a:lnTo>
                    <a:pt x="370" y="20"/>
                  </a:lnTo>
                  <a:lnTo>
                    <a:pt x="368" y="22"/>
                  </a:lnTo>
                  <a:lnTo>
                    <a:pt x="364" y="22"/>
                  </a:lnTo>
                  <a:lnTo>
                    <a:pt x="358" y="24"/>
                  </a:lnTo>
                  <a:lnTo>
                    <a:pt x="354" y="24"/>
                  </a:lnTo>
                  <a:lnTo>
                    <a:pt x="352" y="24"/>
                  </a:lnTo>
                  <a:lnTo>
                    <a:pt x="350" y="24"/>
                  </a:lnTo>
                  <a:lnTo>
                    <a:pt x="348" y="26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8" y="20"/>
                  </a:lnTo>
                  <a:lnTo>
                    <a:pt x="346" y="18"/>
                  </a:lnTo>
                  <a:lnTo>
                    <a:pt x="340" y="16"/>
                  </a:lnTo>
                  <a:lnTo>
                    <a:pt x="332" y="14"/>
                  </a:lnTo>
                  <a:lnTo>
                    <a:pt x="328" y="16"/>
                  </a:lnTo>
                  <a:lnTo>
                    <a:pt x="322" y="18"/>
                  </a:lnTo>
                  <a:lnTo>
                    <a:pt x="318" y="18"/>
                  </a:lnTo>
                  <a:lnTo>
                    <a:pt x="316" y="16"/>
                  </a:lnTo>
                  <a:lnTo>
                    <a:pt x="320" y="14"/>
                  </a:lnTo>
                  <a:lnTo>
                    <a:pt x="316" y="8"/>
                  </a:lnTo>
                  <a:lnTo>
                    <a:pt x="316" y="6"/>
                  </a:lnTo>
                  <a:lnTo>
                    <a:pt x="316" y="6"/>
                  </a:lnTo>
                  <a:lnTo>
                    <a:pt x="314" y="2"/>
                  </a:lnTo>
                  <a:lnTo>
                    <a:pt x="312" y="2"/>
                  </a:lnTo>
                  <a:lnTo>
                    <a:pt x="308" y="2"/>
                  </a:lnTo>
                  <a:lnTo>
                    <a:pt x="304" y="4"/>
                  </a:lnTo>
                  <a:lnTo>
                    <a:pt x="290" y="0"/>
                  </a:lnTo>
                  <a:lnTo>
                    <a:pt x="288" y="2"/>
                  </a:lnTo>
                  <a:lnTo>
                    <a:pt x="284" y="4"/>
                  </a:lnTo>
                  <a:lnTo>
                    <a:pt x="280" y="4"/>
                  </a:lnTo>
                  <a:lnTo>
                    <a:pt x="280" y="6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58" y="10"/>
                  </a:lnTo>
                  <a:lnTo>
                    <a:pt x="248" y="10"/>
                  </a:lnTo>
                  <a:lnTo>
                    <a:pt x="244" y="10"/>
                  </a:lnTo>
                  <a:lnTo>
                    <a:pt x="242" y="12"/>
                  </a:lnTo>
                  <a:lnTo>
                    <a:pt x="242" y="14"/>
                  </a:lnTo>
                  <a:lnTo>
                    <a:pt x="240" y="14"/>
                  </a:lnTo>
                  <a:lnTo>
                    <a:pt x="238" y="14"/>
                  </a:lnTo>
                  <a:lnTo>
                    <a:pt x="236" y="14"/>
                  </a:lnTo>
                  <a:lnTo>
                    <a:pt x="226" y="16"/>
                  </a:lnTo>
                  <a:lnTo>
                    <a:pt x="220" y="16"/>
                  </a:lnTo>
                  <a:lnTo>
                    <a:pt x="214" y="16"/>
                  </a:lnTo>
                  <a:lnTo>
                    <a:pt x="214" y="18"/>
                  </a:lnTo>
                  <a:lnTo>
                    <a:pt x="210" y="18"/>
                  </a:lnTo>
                  <a:lnTo>
                    <a:pt x="208" y="18"/>
                  </a:lnTo>
                  <a:lnTo>
                    <a:pt x="208" y="18"/>
                  </a:lnTo>
                  <a:lnTo>
                    <a:pt x="206" y="18"/>
                  </a:lnTo>
                  <a:lnTo>
                    <a:pt x="204" y="18"/>
                  </a:lnTo>
                  <a:lnTo>
                    <a:pt x="200" y="18"/>
                  </a:lnTo>
                  <a:lnTo>
                    <a:pt x="198" y="18"/>
                  </a:lnTo>
                  <a:lnTo>
                    <a:pt x="198" y="18"/>
                  </a:lnTo>
                  <a:lnTo>
                    <a:pt x="196" y="18"/>
                  </a:lnTo>
                  <a:lnTo>
                    <a:pt x="192" y="18"/>
                  </a:lnTo>
                  <a:lnTo>
                    <a:pt x="190" y="18"/>
                  </a:lnTo>
                  <a:lnTo>
                    <a:pt x="190" y="24"/>
                  </a:lnTo>
                  <a:lnTo>
                    <a:pt x="192" y="24"/>
                  </a:lnTo>
                  <a:lnTo>
                    <a:pt x="192" y="26"/>
                  </a:lnTo>
                  <a:lnTo>
                    <a:pt x="194" y="28"/>
                  </a:lnTo>
                  <a:lnTo>
                    <a:pt x="200" y="30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196" y="32"/>
                  </a:lnTo>
                  <a:lnTo>
                    <a:pt x="190" y="32"/>
                  </a:lnTo>
                  <a:lnTo>
                    <a:pt x="188" y="32"/>
                  </a:lnTo>
                  <a:lnTo>
                    <a:pt x="188" y="32"/>
                  </a:lnTo>
                  <a:lnTo>
                    <a:pt x="186" y="40"/>
                  </a:lnTo>
                  <a:lnTo>
                    <a:pt x="182" y="42"/>
                  </a:lnTo>
                  <a:lnTo>
                    <a:pt x="178" y="44"/>
                  </a:lnTo>
                  <a:lnTo>
                    <a:pt x="176" y="46"/>
                  </a:lnTo>
                  <a:lnTo>
                    <a:pt x="178" y="48"/>
                  </a:lnTo>
                  <a:lnTo>
                    <a:pt x="186" y="50"/>
                  </a:lnTo>
                  <a:lnTo>
                    <a:pt x="190" y="52"/>
                  </a:lnTo>
                  <a:lnTo>
                    <a:pt x="192" y="52"/>
                  </a:lnTo>
                  <a:lnTo>
                    <a:pt x="194" y="52"/>
                  </a:lnTo>
                  <a:lnTo>
                    <a:pt x="194" y="56"/>
                  </a:lnTo>
                  <a:lnTo>
                    <a:pt x="194" y="60"/>
                  </a:lnTo>
                  <a:lnTo>
                    <a:pt x="188" y="62"/>
                  </a:lnTo>
                  <a:lnTo>
                    <a:pt x="180" y="62"/>
                  </a:lnTo>
                  <a:lnTo>
                    <a:pt x="174" y="60"/>
                  </a:lnTo>
                  <a:lnTo>
                    <a:pt x="170" y="64"/>
                  </a:lnTo>
                  <a:lnTo>
                    <a:pt x="162" y="62"/>
                  </a:lnTo>
                  <a:lnTo>
                    <a:pt x="156" y="60"/>
                  </a:lnTo>
                  <a:lnTo>
                    <a:pt x="152" y="56"/>
                  </a:lnTo>
                  <a:lnTo>
                    <a:pt x="146" y="56"/>
                  </a:lnTo>
                  <a:lnTo>
                    <a:pt x="138" y="58"/>
                  </a:lnTo>
                  <a:lnTo>
                    <a:pt x="130" y="58"/>
                  </a:lnTo>
                  <a:lnTo>
                    <a:pt x="126" y="58"/>
                  </a:lnTo>
                  <a:lnTo>
                    <a:pt x="124" y="60"/>
                  </a:lnTo>
                  <a:lnTo>
                    <a:pt x="118" y="62"/>
                  </a:lnTo>
                  <a:lnTo>
                    <a:pt x="110" y="58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0" y="58"/>
                  </a:lnTo>
                  <a:lnTo>
                    <a:pt x="98" y="56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78" y="52"/>
                  </a:lnTo>
                  <a:lnTo>
                    <a:pt x="76" y="50"/>
                  </a:lnTo>
                  <a:lnTo>
                    <a:pt x="70" y="50"/>
                  </a:lnTo>
                  <a:lnTo>
                    <a:pt x="68" y="50"/>
                  </a:lnTo>
                  <a:lnTo>
                    <a:pt x="62" y="48"/>
                  </a:lnTo>
                  <a:lnTo>
                    <a:pt x="60" y="50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50" y="52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30" y="70"/>
                  </a:lnTo>
                  <a:lnTo>
                    <a:pt x="24" y="74"/>
                  </a:lnTo>
                  <a:lnTo>
                    <a:pt x="20" y="70"/>
                  </a:lnTo>
                  <a:lnTo>
                    <a:pt x="16" y="66"/>
                  </a:lnTo>
                  <a:lnTo>
                    <a:pt x="12" y="64"/>
                  </a:lnTo>
                  <a:lnTo>
                    <a:pt x="10" y="66"/>
                  </a:lnTo>
                  <a:lnTo>
                    <a:pt x="10" y="70"/>
                  </a:lnTo>
                  <a:lnTo>
                    <a:pt x="8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2" y="86"/>
                  </a:lnTo>
                  <a:lnTo>
                    <a:pt x="0" y="92"/>
                  </a:lnTo>
                  <a:lnTo>
                    <a:pt x="2" y="92"/>
                  </a:lnTo>
                  <a:lnTo>
                    <a:pt x="6" y="94"/>
                  </a:lnTo>
                  <a:lnTo>
                    <a:pt x="6" y="96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0" y="100"/>
                  </a:lnTo>
                  <a:lnTo>
                    <a:pt x="18" y="100"/>
                  </a:lnTo>
                  <a:lnTo>
                    <a:pt x="22" y="102"/>
                  </a:lnTo>
                  <a:lnTo>
                    <a:pt x="26" y="104"/>
                  </a:lnTo>
                  <a:lnTo>
                    <a:pt x="32" y="112"/>
                  </a:lnTo>
                  <a:lnTo>
                    <a:pt x="28" y="112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34" y="118"/>
                  </a:lnTo>
                  <a:lnTo>
                    <a:pt x="46" y="124"/>
                  </a:lnTo>
                  <a:lnTo>
                    <a:pt x="34" y="131"/>
                  </a:lnTo>
                  <a:lnTo>
                    <a:pt x="30" y="135"/>
                  </a:lnTo>
                  <a:lnTo>
                    <a:pt x="28" y="137"/>
                  </a:lnTo>
                  <a:lnTo>
                    <a:pt x="30" y="141"/>
                  </a:lnTo>
                  <a:lnTo>
                    <a:pt x="32" y="147"/>
                  </a:lnTo>
                  <a:lnTo>
                    <a:pt x="32" y="149"/>
                  </a:lnTo>
                  <a:lnTo>
                    <a:pt x="34" y="153"/>
                  </a:lnTo>
                  <a:lnTo>
                    <a:pt x="38" y="159"/>
                  </a:lnTo>
                  <a:lnTo>
                    <a:pt x="42" y="165"/>
                  </a:lnTo>
                  <a:lnTo>
                    <a:pt x="60" y="183"/>
                  </a:lnTo>
                  <a:lnTo>
                    <a:pt x="76" y="177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8" name="Freeform 217"/>
            <p:cNvSpPr>
              <a:spLocks/>
            </p:cNvSpPr>
            <p:nvPr/>
          </p:nvSpPr>
          <p:spPr bwMode="auto">
            <a:xfrm>
              <a:off x="5225402" y="1685846"/>
              <a:ext cx="178574" cy="129028"/>
            </a:xfrm>
            <a:custGeom>
              <a:avLst/>
              <a:gdLst>
                <a:gd name="T0" fmla="*/ 6 w 126"/>
                <a:gd name="T1" fmla="*/ 72 h 76"/>
                <a:gd name="T2" fmla="*/ 16 w 126"/>
                <a:gd name="T3" fmla="*/ 76 h 76"/>
                <a:gd name="T4" fmla="*/ 22 w 126"/>
                <a:gd name="T5" fmla="*/ 74 h 76"/>
                <a:gd name="T6" fmla="*/ 28 w 126"/>
                <a:gd name="T7" fmla="*/ 74 h 76"/>
                <a:gd name="T8" fmla="*/ 34 w 126"/>
                <a:gd name="T9" fmla="*/ 68 h 76"/>
                <a:gd name="T10" fmla="*/ 44 w 126"/>
                <a:gd name="T11" fmla="*/ 68 h 76"/>
                <a:gd name="T12" fmla="*/ 46 w 126"/>
                <a:gd name="T13" fmla="*/ 70 h 76"/>
                <a:gd name="T14" fmla="*/ 56 w 126"/>
                <a:gd name="T15" fmla="*/ 70 h 76"/>
                <a:gd name="T16" fmla="*/ 64 w 126"/>
                <a:gd name="T17" fmla="*/ 70 h 76"/>
                <a:gd name="T18" fmla="*/ 68 w 126"/>
                <a:gd name="T19" fmla="*/ 62 h 76"/>
                <a:gd name="T20" fmla="*/ 72 w 126"/>
                <a:gd name="T21" fmla="*/ 56 h 76"/>
                <a:gd name="T22" fmla="*/ 72 w 126"/>
                <a:gd name="T23" fmla="*/ 50 h 76"/>
                <a:gd name="T24" fmla="*/ 78 w 126"/>
                <a:gd name="T25" fmla="*/ 38 h 76"/>
                <a:gd name="T26" fmla="*/ 94 w 126"/>
                <a:gd name="T27" fmla="*/ 32 h 76"/>
                <a:gd name="T28" fmla="*/ 104 w 126"/>
                <a:gd name="T29" fmla="*/ 34 h 76"/>
                <a:gd name="T30" fmla="*/ 110 w 126"/>
                <a:gd name="T31" fmla="*/ 32 h 76"/>
                <a:gd name="T32" fmla="*/ 116 w 126"/>
                <a:gd name="T33" fmla="*/ 30 h 76"/>
                <a:gd name="T34" fmla="*/ 114 w 126"/>
                <a:gd name="T35" fmla="*/ 22 h 76"/>
                <a:gd name="T36" fmla="*/ 122 w 126"/>
                <a:gd name="T37" fmla="*/ 22 h 76"/>
                <a:gd name="T38" fmla="*/ 120 w 126"/>
                <a:gd name="T39" fmla="*/ 16 h 76"/>
                <a:gd name="T40" fmla="*/ 108 w 126"/>
                <a:gd name="T41" fmla="*/ 10 h 76"/>
                <a:gd name="T42" fmla="*/ 104 w 126"/>
                <a:gd name="T43" fmla="*/ 4 h 76"/>
                <a:gd name="T44" fmla="*/ 94 w 126"/>
                <a:gd name="T45" fmla="*/ 0 h 76"/>
                <a:gd name="T46" fmla="*/ 84 w 126"/>
                <a:gd name="T47" fmla="*/ 10 h 76"/>
                <a:gd name="T48" fmla="*/ 78 w 126"/>
                <a:gd name="T49" fmla="*/ 16 h 76"/>
                <a:gd name="T50" fmla="*/ 74 w 126"/>
                <a:gd name="T51" fmla="*/ 20 h 76"/>
                <a:gd name="T52" fmla="*/ 72 w 126"/>
                <a:gd name="T53" fmla="*/ 24 h 76"/>
                <a:gd name="T54" fmla="*/ 72 w 126"/>
                <a:gd name="T55" fmla="*/ 32 h 76"/>
                <a:gd name="T56" fmla="*/ 68 w 126"/>
                <a:gd name="T57" fmla="*/ 28 h 76"/>
                <a:gd name="T58" fmla="*/ 66 w 126"/>
                <a:gd name="T59" fmla="*/ 36 h 76"/>
                <a:gd name="T60" fmla="*/ 58 w 126"/>
                <a:gd name="T61" fmla="*/ 28 h 76"/>
                <a:gd name="T62" fmla="*/ 44 w 126"/>
                <a:gd name="T63" fmla="*/ 46 h 76"/>
                <a:gd name="T64" fmla="*/ 32 w 126"/>
                <a:gd name="T65" fmla="*/ 50 h 76"/>
                <a:gd name="T66" fmla="*/ 24 w 126"/>
                <a:gd name="T67" fmla="*/ 54 h 76"/>
                <a:gd name="T68" fmla="*/ 22 w 126"/>
                <a:gd name="T69" fmla="*/ 58 h 76"/>
                <a:gd name="T70" fmla="*/ 20 w 126"/>
                <a:gd name="T71" fmla="*/ 62 h 76"/>
                <a:gd name="T72" fmla="*/ 20 w 126"/>
                <a:gd name="T73" fmla="*/ 70 h 76"/>
                <a:gd name="T74" fmla="*/ 6 w 126"/>
                <a:gd name="T75" fmla="*/ 66 h 76"/>
                <a:gd name="T76" fmla="*/ 0 w 126"/>
                <a:gd name="T77" fmla="*/ 60 h 76"/>
                <a:gd name="T78" fmla="*/ 2 w 126"/>
                <a:gd name="T79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6" h="76">
                  <a:moveTo>
                    <a:pt x="2" y="68"/>
                  </a:moveTo>
                  <a:lnTo>
                    <a:pt x="6" y="72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4"/>
                  </a:lnTo>
                  <a:lnTo>
                    <a:pt x="22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32" y="72"/>
                  </a:lnTo>
                  <a:lnTo>
                    <a:pt x="34" y="68"/>
                  </a:lnTo>
                  <a:lnTo>
                    <a:pt x="42" y="68"/>
                  </a:lnTo>
                  <a:lnTo>
                    <a:pt x="44" y="68"/>
                  </a:lnTo>
                  <a:lnTo>
                    <a:pt x="44" y="70"/>
                  </a:lnTo>
                  <a:lnTo>
                    <a:pt x="46" y="70"/>
                  </a:lnTo>
                  <a:lnTo>
                    <a:pt x="52" y="70"/>
                  </a:lnTo>
                  <a:lnTo>
                    <a:pt x="56" y="70"/>
                  </a:lnTo>
                  <a:lnTo>
                    <a:pt x="60" y="70"/>
                  </a:lnTo>
                  <a:lnTo>
                    <a:pt x="64" y="70"/>
                  </a:lnTo>
                  <a:lnTo>
                    <a:pt x="66" y="64"/>
                  </a:lnTo>
                  <a:lnTo>
                    <a:pt x="68" y="62"/>
                  </a:lnTo>
                  <a:lnTo>
                    <a:pt x="66" y="60"/>
                  </a:lnTo>
                  <a:lnTo>
                    <a:pt x="72" y="56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6" y="48"/>
                  </a:lnTo>
                  <a:lnTo>
                    <a:pt x="78" y="38"/>
                  </a:lnTo>
                  <a:lnTo>
                    <a:pt x="82" y="32"/>
                  </a:lnTo>
                  <a:lnTo>
                    <a:pt x="94" y="32"/>
                  </a:lnTo>
                  <a:lnTo>
                    <a:pt x="98" y="32"/>
                  </a:lnTo>
                  <a:lnTo>
                    <a:pt x="104" y="34"/>
                  </a:lnTo>
                  <a:lnTo>
                    <a:pt x="104" y="32"/>
                  </a:lnTo>
                  <a:lnTo>
                    <a:pt x="110" y="32"/>
                  </a:lnTo>
                  <a:lnTo>
                    <a:pt x="114" y="32"/>
                  </a:lnTo>
                  <a:lnTo>
                    <a:pt x="116" y="30"/>
                  </a:lnTo>
                  <a:lnTo>
                    <a:pt x="110" y="24"/>
                  </a:lnTo>
                  <a:lnTo>
                    <a:pt x="114" y="22"/>
                  </a:lnTo>
                  <a:lnTo>
                    <a:pt x="116" y="24"/>
                  </a:lnTo>
                  <a:lnTo>
                    <a:pt x="122" y="22"/>
                  </a:lnTo>
                  <a:lnTo>
                    <a:pt x="126" y="18"/>
                  </a:lnTo>
                  <a:lnTo>
                    <a:pt x="120" y="16"/>
                  </a:lnTo>
                  <a:lnTo>
                    <a:pt x="112" y="12"/>
                  </a:lnTo>
                  <a:lnTo>
                    <a:pt x="108" y="10"/>
                  </a:lnTo>
                  <a:lnTo>
                    <a:pt x="106" y="6"/>
                  </a:lnTo>
                  <a:lnTo>
                    <a:pt x="104" y="4"/>
                  </a:lnTo>
                  <a:lnTo>
                    <a:pt x="102" y="2"/>
                  </a:lnTo>
                  <a:lnTo>
                    <a:pt x="94" y="0"/>
                  </a:lnTo>
                  <a:lnTo>
                    <a:pt x="88" y="4"/>
                  </a:lnTo>
                  <a:lnTo>
                    <a:pt x="84" y="10"/>
                  </a:lnTo>
                  <a:lnTo>
                    <a:pt x="80" y="16"/>
                  </a:lnTo>
                  <a:lnTo>
                    <a:pt x="78" y="16"/>
                  </a:lnTo>
                  <a:lnTo>
                    <a:pt x="76" y="16"/>
                  </a:lnTo>
                  <a:lnTo>
                    <a:pt x="74" y="20"/>
                  </a:lnTo>
                  <a:lnTo>
                    <a:pt x="78" y="22"/>
                  </a:lnTo>
                  <a:lnTo>
                    <a:pt x="72" y="24"/>
                  </a:lnTo>
                  <a:lnTo>
                    <a:pt x="74" y="30"/>
                  </a:lnTo>
                  <a:lnTo>
                    <a:pt x="72" y="32"/>
                  </a:lnTo>
                  <a:lnTo>
                    <a:pt x="70" y="26"/>
                  </a:lnTo>
                  <a:lnTo>
                    <a:pt x="68" y="28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0" y="32"/>
                  </a:lnTo>
                  <a:lnTo>
                    <a:pt x="58" y="28"/>
                  </a:lnTo>
                  <a:lnTo>
                    <a:pt x="52" y="38"/>
                  </a:lnTo>
                  <a:lnTo>
                    <a:pt x="44" y="46"/>
                  </a:lnTo>
                  <a:lnTo>
                    <a:pt x="40" y="48"/>
                  </a:lnTo>
                  <a:lnTo>
                    <a:pt x="32" y="50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4" y="56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0" y="62"/>
                  </a:lnTo>
                  <a:lnTo>
                    <a:pt x="18" y="66"/>
                  </a:lnTo>
                  <a:lnTo>
                    <a:pt x="20" y="70"/>
                  </a:lnTo>
                  <a:lnTo>
                    <a:pt x="8" y="66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9" name="Freeform 218"/>
            <p:cNvSpPr>
              <a:spLocks/>
            </p:cNvSpPr>
            <p:nvPr/>
          </p:nvSpPr>
          <p:spPr bwMode="auto">
            <a:xfrm>
              <a:off x="5214064" y="1740172"/>
              <a:ext cx="181408" cy="186750"/>
            </a:xfrm>
            <a:custGeom>
              <a:avLst/>
              <a:gdLst>
                <a:gd name="T0" fmla="*/ 0 w 128"/>
                <a:gd name="T1" fmla="*/ 50 h 110"/>
                <a:gd name="T2" fmla="*/ 4 w 128"/>
                <a:gd name="T3" fmla="*/ 64 h 110"/>
                <a:gd name="T4" fmla="*/ 10 w 128"/>
                <a:gd name="T5" fmla="*/ 70 h 110"/>
                <a:gd name="T6" fmla="*/ 14 w 128"/>
                <a:gd name="T7" fmla="*/ 84 h 110"/>
                <a:gd name="T8" fmla="*/ 24 w 128"/>
                <a:gd name="T9" fmla="*/ 96 h 110"/>
                <a:gd name="T10" fmla="*/ 34 w 128"/>
                <a:gd name="T11" fmla="*/ 92 h 110"/>
                <a:gd name="T12" fmla="*/ 38 w 128"/>
                <a:gd name="T13" fmla="*/ 100 h 110"/>
                <a:gd name="T14" fmla="*/ 52 w 128"/>
                <a:gd name="T15" fmla="*/ 96 h 110"/>
                <a:gd name="T16" fmla="*/ 56 w 128"/>
                <a:gd name="T17" fmla="*/ 98 h 110"/>
                <a:gd name="T18" fmla="*/ 66 w 128"/>
                <a:gd name="T19" fmla="*/ 100 h 110"/>
                <a:gd name="T20" fmla="*/ 72 w 128"/>
                <a:gd name="T21" fmla="*/ 106 h 110"/>
                <a:gd name="T22" fmla="*/ 82 w 128"/>
                <a:gd name="T23" fmla="*/ 106 h 110"/>
                <a:gd name="T24" fmla="*/ 90 w 128"/>
                <a:gd name="T25" fmla="*/ 102 h 110"/>
                <a:gd name="T26" fmla="*/ 96 w 128"/>
                <a:gd name="T27" fmla="*/ 90 h 110"/>
                <a:gd name="T28" fmla="*/ 98 w 128"/>
                <a:gd name="T29" fmla="*/ 82 h 110"/>
                <a:gd name="T30" fmla="*/ 98 w 128"/>
                <a:gd name="T31" fmla="*/ 74 h 110"/>
                <a:gd name="T32" fmla="*/ 112 w 128"/>
                <a:gd name="T33" fmla="*/ 66 h 110"/>
                <a:gd name="T34" fmla="*/ 110 w 128"/>
                <a:gd name="T35" fmla="*/ 62 h 110"/>
                <a:gd name="T36" fmla="*/ 110 w 128"/>
                <a:gd name="T37" fmla="*/ 58 h 110"/>
                <a:gd name="T38" fmla="*/ 112 w 128"/>
                <a:gd name="T39" fmla="*/ 48 h 110"/>
                <a:gd name="T40" fmla="*/ 120 w 128"/>
                <a:gd name="T41" fmla="*/ 44 h 110"/>
                <a:gd name="T42" fmla="*/ 128 w 128"/>
                <a:gd name="T43" fmla="*/ 44 h 110"/>
                <a:gd name="T44" fmla="*/ 122 w 128"/>
                <a:gd name="T45" fmla="*/ 36 h 110"/>
                <a:gd name="T46" fmla="*/ 116 w 128"/>
                <a:gd name="T47" fmla="*/ 28 h 110"/>
                <a:gd name="T48" fmla="*/ 112 w 128"/>
                <a:gd name="T49" fmla="*/ 18 h 110"/>
                <a:gd name="T50" fmla="*/ 104 w 128"/>
                <a:gd name="T51" fmla="*/ 8 h 110"/>
                <a:gd name="T52" fmla="*/ 114 w 128"/>
                <a:gd name="T53" fmla="*/ 8 h 110"/>
                <a:gd name="T54" fmla="*/ 112 w 128"/>
                <a:gd name="T55" fmla="*/ 2 h 110"/>
                <a:gd name="T56" fmla="*/ 102 w 128"/>
                <a:gd name="T57" fmla="*/ 0 h 110"/>
                <a:gd name="T58" fmla="*/ 86 w 128"/>
                <a:gd name="T59" fmla="*/ 6 h 110"/>
                <a:gd name="T60" fmla="*/ 80 w 128"/>
                <a:gd name="T61" fmla="*/ 18 h 110"/>
                <a:gd name="T62" fmla="*/ 80 w 128"/>
                <a:gd name="T63" fmla="*/ 24 h 110"/>
                <a:gd name="T64" fmla="*/ 76 w 128"/>
                <a:gd name="T65" fmla="*/ 30 h 110"/>
                <a:gd name="T66" fmla="*/ 72 w 128"/>
                <a:gd name="T67" fmla="*/ 38 h 110"/>
                <a:gd name="T68" fmla="*/ 64 w 128"/>
                <a:gd name="T69" fmla="*/ 38 h 110"/>
                <a:gd name="T70" fmla="*/ 54 w 128"/>
                <a:gd name="T71" fmla="*/ 38 h 110"/>
                <a:gd name="T72" fmla="*/ 52 w 128"/>
                <a:gd name="T73" fmla="*/ 36 h 110"/>
                <a:gd name="T74" fmla="*/ 42 w 128"/>
                <a:gd name="T75" fmla="*/ 36 h 110"/>
                <a:gd name="T76" fmla="*/ 36 w 128"/>
                <a:gd name="T77" fmla="*/ 42 h 110"/>
                <a:gd name="T78" fmla="*/ 30 w 128"/>
                <a:gd name="T79" fmla="*/ 42 h 110"/>
                <a:gd name="T80" fmla="*/ 24 w 128"/>
                <a:gd name="T81" fmla="*/ 44 h 110"/>
                <a:gd name="T82" fmla="*/ 14 w 128"/>
                <a:gd name="T83" fmla="*/ 40 h 110"/>
                <a:gd name="T84" fmla="*/ 8 w 128"/>
                <a:gd name="T85" fmla="*/ 32 h 110"/>
                <a:gd name="T86" fmla="*/ 2 w 128"/>
                <a:gd name="T87" fmla="*/ 3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8" h="110">
                  <a:moveTo>
                    <a:pt x="0" y="42"/>
                  </a:moveTo>
                  <a:lnTo>
                    <a:pt x="0" y="50"/>
                  </a:lnTo>
                  <a:lnTo>
                    <a:pt x="2" y="58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10" y="70"/>
                  </a:lnTo>
                  <a:lnTo>
                    <a:pt x="14" y="76"/>
                  </a:lnTo>
                  <a:lnTo>
                    <a:pt x="14" y="84"/>
                  </a:lnTo>
                  <a:lnTo>
                    <a:pt x="16" y="92"/>
                  </a:lnTo>
                  <a:lnTo>
                    <a:pt x="24" y="96"/>
                  </a:lnTo>
                  <a:lnTo>
                    <a:pt x="30" y="94"/>
                  </a:lnTo>
                  <a:lnTo>
                    <a:pt x="34" y="92"/>
                  </a:lnTo>
                  <a:lnTo>
                    <a:pt x="36" y="92"/>
                  </a:lnTo>
                  <a:lnTo>
                    <a:pt x="38" y="100"/>
                  </a:lnTo>
                  <a:lnTo>
                    <a:pt x="46" y="100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6" y="98"/>
                  </a:lnTo>
                  <a:lnTo>
                    <a:pt x="60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2" y="106"/>
                  </a:lnTo>
                  <a:lnTo>
                    <a:pt x="74" y="110"/>
                  </a:lnTo>
                  <a:lnTo>
                    <a:pt x="82" y="106"/>
                  </a:lnTo>
                  <a:lnTo>
                    <a:pt x="88" y="104"/>
                  </a:lnTo>
                  <a:lnTo>
                    <a:pt x="90" y="102"/>
                  </a:lnTo>
                  <a:lnTo>
                    <a:pt x="92" y="98"/>
                  </a:lnTo>
                  <a:lnTo>
                    <a:pt x="96" y="90"/>
                  </a:lnTo>
                  <a:lnTo>
                    <a:pt x="98" y="84"/>
                  </a:lnTo>
                  <a:lnTo>
                    <a:pt x="98" y="82"/>
                  </a:lnTo>
                  <a:lnTo>
                    <a:pt x="96" y="80"/>
                  </a:lnTo>
                  <a:lnTo>
                    <a:pt x="98" y="74"/>
                  </a:lnTo>
                  <a:lnTo>
                    <a:pt x="108" y="68"/>
                  </a:lnTo>
                  <a:lnTo>
                    <a:pt x="112" y="66"/>
                  </a:lnTo>
                  <a:lnTo>
                    <a:pt x="112" y="60"/>
                  </a:lnTo>
                  <a:lnTo>
                    <a:pt x="110" y="62"/>
                  </a:lnTo>
                  <a:lnTo>
                    <a:pt x="110" y="60"/>
                  </a:lnTo>
                  <a:lnTo>
                    <a:pt x="110" y="58"/>
                  </a:lnTo>
                  <a:lnTo>
                    <a:pt x="110" y="54"/>
                  </a:lnTo>
                  <a:lnTo>
                    <a:pt x="112" y="48"/>
                  </a:lnTo>
                  <a:lnTo>
                    <a:pt x="114" y="46"/>
                  </a:lnTo>
                  <a:lnTo>
                    <a:pt x="120" y="44"/>
                  </a:lnTo>
                  <a:lnTo>
                    <a:pt x="124" y="46"/>
                  </a:lnTo>
                  <a:lnTo>
                    <a:pt x="128" y="44"/>
                  </a:lnTo>
                  <a:lnTo>
                    <a:pt x="128" y="42"/>
                  </a:lnTo>
                  <a:lnTo>
                    <a:pt x="122" y="36"/>
                  </a:lnTo>
                  <a:lnTo>
                    <a:pt x="116" y="32"/>
                  </a:lnTo>
                  <a:lnTo>
                    <a:pt x="116" y="28"/>
                  </a:lnTo>
                  <a:lnTo>
                    <a:pt x="116" y="24"/>
                  </a:lnTo>
                  <a:lnTo>
                    <a:pt x="112" y="18"/>
                  </a:lnTo>
                  <a:lnTo>
                    <a:pt x="106" y="10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4" y="8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0" y="0"/>
                  </a:lnTo>
                  <a:lnTo>
                    <a:pt x="86" y="6"/>
                  </a:lnTo>
                  <a:lnTo>
                    <a:pt x="84" y="16"/>
                  </a:lnTo>
                  <a:lnTo>
                    <a:pt x="80" y="18"/>
                  </a:lnTo>
                  <a:lnTo>
                    <a:pt x="80" y="22"/>
                  </a:lnTo>
                  <a:lnTo>
                    <a:pt x="80" y="24"/>
                  </a:lnTo>
                  <a:lnTo>
                    <a:pt x="74" y="28"/>
                  </a:lnTo>
                  <a:lnTo>
                    <a:pt x="76" y="30"/>
                  </a:lnTo>
                  <a:lnTo>
                    <a:pt x="74" y="32"/>
                  </a:lnTo>
                  <a:lnTo>
                    <a:pt x="72" y="38"/>
                  </a:lnTo>
                  <a:lnTo>
                    <a:pt x="68" y="38"/>
                  </a:lnTo>
                  <a:lnTo>
                    <a:pt x="64" y="38"/>
                  </a:lnTo>
                  <a:lnTo>
                    <a:pt x="60" y="38"/>
                  </a:lnTo>
                  <a:lnTo>
                    <a:pt x="54" y="38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2" y="36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4" y="42"/>
                  </a:lnTo>
                  <a:lnTo>
                    <a:pt x="30" y="42"/>
                  </a:lnTo>
                  <a:lnTo>
                    <a:pt x="26" y="42"/>
                  </a:lnTo>
                  <a:lnTo>
                    <a:pt x="24" y="44"/>
                  </a:lnTo>
                  <a:lnTo>
                    <a:pt x="20" y="44"/>
                  </a:lnTo>
                  <a:lnTo>
                    <a:pt x="14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8" y="28"/>
                  </a:lnTo>
                  <a:lnTo>
                    <a:pt x="2" y="36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0" name="Freeform 219"/>
            <p:cNvSpPr>
              <a:spLocks/>
            </p:cNvSpPr>
            <p:nvPr/>
          </p:nvSpPr>
          <p:spPr bwMode="auto">
            <a:xfrm>
              <a:off x="4879592" y="1336113"/>
              <a:ext cx="5669" cy="13582"/>
            </a:xfrm>
            <a:custGeom>
              <a:avLst/>
              <a:gdLst>
                <a:gd name="T0" fmla="*/ 0 w 4"/>
                <a:gd name="T1" fmla="*/ 2 h 8"/>
                <a:gd name="T2" fmla="*/ 0 w 4"/>
                <a:gd name="T3" fmla="*/ 8 h 8"/>
                <a:gd name="T4" fmla="*/ 2 w 4"/>
                <a:gd name="T5" fmla="*/ 8 h 8"/>
                <a:gd name="T6" fmla="*/ 4 w 4"/>
                <a:gd name="T7" fmla="*/ 4 h 8"/>
                <a:gd name="T8" fmla="*/ 2 w 4"/>
                <a:gd name="T9" fmla="*/ 0 h 8"/>
                <a:gd name="T10" fmla="*/ 0 w 4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0" y="2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1" name="Freeform 220"/>
            <p:cNvSpPr>
              <a:spLocks/>
            </p:cNvSpPr>
            <p:nvPr/>
          </p:nvSpPr>
          <p:spPr bwMode="auto">
            <a:xfrm>
              <a:off x="5307602" y="1726591"/>
              <a:ext cx="22676" cy="20372"/>
            </a:xfrm>
            <a:custGeom>
              <a:avLst/>
              <a:gdLst>
                <a:gd name="T0" fmla="*/ 8 w 16"/>
                <a:gd name="T1" fmla="*/ 12 h 12"/>
                <a:gd name="T2" fmla="*/ 10 w 16"/>
                <a:gd name="T3" fmla="*/ 8 h 12"/>
                <a:gd name="T4" fmla="*/ 10 w 16"/>
                <a:gd name="T5" fmla="*/ 4 h 12"/>
                <a:gd name="T6" fmla="*/ 12 w 16"/>
                <a:gd name="T7" fmla="*/ 2 h 12"/>
                <a:gd name="T8" fmla="*/ 14 w 16"/>
                <a:gd name="T9" fmla="*/ 8 h 12"/>
                <a:gd name="T10" fmla="*/ 16 w 16"/>
                <a:gd name="T11" fmla="*/ 6 h 12"/>
                <a:gd name="T12" fmla="*/ 14 w 16"/>
                <a:gd name="T13" fmla="*/ 0 h 12"/>
                <a:gd name="T14" fmla="*/ 6 w 16"/>
                <a:gd name="T15" fmla="*/ 2 h 12"/>
                <a:gd name="T16" fmla="*/ 0 w 16"/>
                <a:gd name="T17" fmla="*/ 4 h 12"/>
                <a:gd name="T18" fmla="*/ 2 w 16"/>
                <a:gd name="T19" fmla="*/ 8 h 12"/>
                <a:gd name="T20" fmla="*/ 8 w 16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2">
                  <a:moveTo>
                    <a:pt x="8" y="12"/>
                  </a:moveTo>
                  <a:lnTo>
                    <a:pt x="10" y="8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4" y="0"/>
                  </a:lnTo>
                  <a:lnTo>
                    <a:pt x="6" y="2"/>
                  </a:lnTo>
                  <a:lnTo>
                    <a:pt x="0" y="4"/>
                  </a:lnTo>
                  <a:lnTo>
                    <a:pt x="2" y="8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2" name="Freeform 221"/>
            <p:cNvSpPr>
              <a:spLocks/>
            </p:cNvSpPr>
            <p:nvPr/>
          </p:nvSpPr>
          <p:spPr bwMode="auto">
            <a:xfrm>
              <a:off x="4290016" y="1380254"/>
              <a:ext cx="5669" cy="10186"/>
            </a:xfrm>
            <a:custGeom>
              <a:avLst/>
              <a:gdLst>
                <a:gd name="T0" fmla="*/ 0 w 4"/>
                <a:gd name="T1" fmla="*/ 6 h 6"/>
                <a:gd name="T2" fmla="*/ 2 w 4"/>
                <a:gd name="T3" fmla="*/ 6 h 6"/>
                <a:gd name="T4" fmla="*/ 4 w 4"/>
                <a:gd name="T5" fmla="*/ 2 h 6"/>
                <a:gd name="T6" fmla="*/ 4 w 4"/>
                <a:gd name="T7" fmla="*/ 0 h 6"/>
                <a:gd name="T8" fmla="*/ 0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lnTo>
                    <a:pt x="2" y="6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3" name="Freeform 222"/>
            <p:cNvSpPr>
              <a:spLocks/>
            </p:cNvSpPr>
            <p:nvPr/>
          </p:nvSpPr>
          <p:spPr bwMode="auto">
            <a:xfrm>
              <a:off x="5208394" y="1393836"/>
              <a:ext cx="42517" cy="40746"/>
            </a:xfrm>
            <a:custGeom>
              <a:avLst/>
              <a:gdLst>
                <a:gd name="T0" fmla="*/ 20 w 30"/>
                <a:gd name="T1" fmla="*/ 18 h 24"/>
                <a:gd name="T2" fmla="*/ 22 w 30"/>
                <a:gd name="T3" fmla="*/ 16 h 24"/>
                <a:gd name="T4" fmla="*/ 24 w 30"/>
                <a:gd name="T5" fmla="*/ 12 h 24"/>
                <a:gd name="T6" fmla="*/ 28 w 30"/>
                <a:gd name="T7" fmla="*/ 8 h 24"/>
                <a:gd name="T8" fmla="*/ 30 w 30"/>
                <a:gd name="T9" fmla="*/ 6 h 24"/>
                <a:gd name="T10" fmla="*/ 30 w 30"/>
                <a:gd name="T11" fmla="*/ 2 h 24"/>
                <a:gd name="T12" fmla="*/ 26 w 30"/>
                <a:gd name="T13" fmla="*/ 0 h 24"/>
                <a:gd name="T14" fmla="*/ 22 w 30"/>
                <a:gd name="T15" fmla="*/ 0 h 24"/>
                <a:gd name="T16" fmla="*/ 20 w 30"/>
                <a:gd name="T17" fmla="*/ 0 h 24"/>
                <a:gd name="T18" fmla="*/ 18 w 30"/>
                <a:gd name="T19" fmla="*/ 0 h 24"/>
                <a:gd name="T20" fmla="*/ 18 w 30"/>
                <a:gd name="T21" fmla="*/ 2 h 24"/>
                <a:gd name="T22" fmla="*/ 16 w 30"/>
                <a:gd name="T23" fmla="*/ 0 h 24"/>
                <a:gd name="T24" fmla="*/ 14 w 30"/>
                <a:gd name="T25" fmla="*/ 2 h 24"/>
                <a:gd name="T26" fmla="*/ 14 w 30"/>
                <a:gd name="T27" fmla="*/ 2 h 24"/>
                <a:gd name="T28" fmla="*/ 12 w 30"/>
                <a:gd name="T29" fmla="*/ 2 h 24"/>
                <a:gd name="T30" fmla="*/ 6 w 30"/>
                <a:gd name="T31" fmla="*/ 6 h 24"/>
                <a:gd name="T32" fmla="*/ 0 w 30"/>
                <a:gd name="T33" fmla="*/ 12 h 24"/>
                <a:gd name="T34" fmla="*/ 0 w 30"/>
                <a:gd name="T35" fmla="*/ 18 h 24"/>
                <a:gd name="T36" fmla="*/ 4 w 30"/>
                <a:gd name="T37" fmla="*/ 22 h 24"/>
                <a:gd name="T38" fmla="*/ 10 w 30"/>
                <a:gd name="T39" fmla="*/ 24 h 24"/>
                <a:gd name="T40" fmla="*/ 16 w 30"/>
                <a:gd name="T41" fmla="*/ 22 h 24"/>
                <a:gd name="T42" fmla="*/ 20 w 30"/>
                <a:gd name="T43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4">
                  <a:moveTo>
                    <a:pt x="20" y="18"/>
                  </a:moveTo>
                  <a:lnTo>
                    <a:pt x="22" y="16"/>
                  </a:lnTo>
                  <a:lnTo>
                    <a:pt x="24" y="12"/>
                  </a:lnTo>
                  <a:lnTo>
                    <a:pt x="28" y="8"/>
                  </a:lnTo>
                  <a:lnTo>
                    <a:pt x="30" y="6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4" name="Freeform 223"/>
            <p:cNvSpPr>
              <a:spLocks/>
            </p:cNvSpPr>
            <p:nvPr/>
          </p:nvSpPr>
          <p:spPr bwMode="auto">
            <a:xfrm>
              <a:off x="5506017" y="2018600"/>
              <a:ext cx="42517" cy="23768"/>
            </a:xfrm>
            <a:custGeom>
              <a:avLst/>
              <a:gdLst>
                <a:gd name="T0" fmla="*/ 16 w 30"/>
                <a:gd name="T1" fmla="*/ 8 h 14"/>
                <a:gd name="T2" fmla="*/ 20 w 30"/>
                <a:gd name="T3" fmla="*/ 6 h 14"/>
                <a:gd name="T4" fmla="*/ 28 w 30"/>
                <a:gd name="T5" fmla="*/ 4 h 14"/>
                <a:gd name="T6" fmla="*/ 30 w 30"/>
                <a:gd name="T7" fmla="*/ 2 h 14"/>
                <a:gd name="T8" fmla="*/ 28 w 30"/>
                <a:gd name="T9" fmla="*/ 0 h 14"/>
                <a:gd name="T10" fmla="*/ 22 w 30"/>
                <a:gd name="T11" fmla="*/ 2 h 14"/>
                <a:gd name="T12" fmla="*/ 18 w 30"/>
                <a:gd name="T13" fmla="*/ 0 h 14"/>
                <a:gd name="T14" fmla="*/ 12 w 30"/>
                <a:gd name="T15" fmla="*/ 2 h 14"/>
                <a:gd name="T16" fmla="*/ 4 w 30"/>
                <a:gd name="T17" fmla="*/ 4 h 14"/>
                <a:gd name="T18" fmla="*/ 2 w 30"/>
                <a:gd name="T19" fmla="*/ 4 h 14"/>
                <a:gd name="T20" fmla="*/ 0 w 30"/>
                <a:gd name="T21" fmla="*/ 8 h 14"/>
                <a:gd name="T22" fmla="*/ 4 w 30"/>
                <a:gd name="T23" fmla="*/ 14 h 14"/>
                <a:gd name="T24" fmla="*/ 16 w 30"/>
                <a:gd name="T2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4">
                  <a:moveTo>
                    <a:pt x="16" y="8"/>
                  </a:moveTo>
                  <a:lnTo>
                    <a:pt x="20" y="6"/>
                  </a:lnTo>
                  <a:lnTo>
                    <a:pt x="28" y="4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8"/>
                  </a:lnTo>
                  <a:lnTo>
                    <a:pt x="4" y="14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5" name="Freeform 224"/>
            <p:cNvSpPr>
              <a:spLocks/>
            </p:cNvSpPr>
            <p:nvPr/>
          </p:nvSpPr>
          <p:spPr bwMode="auto">
            <a:xfrm>
              <a:off x="5449327" y="1573796"/>
              <a:ext cx="25510" cy="30559"/>
            </a:xfrm>
            <a:custGeom>
              <a:avLst/>
              <a:gdLst>
                <a:gd name="T0" fmla="*/ 8 w 18"/>
                <a:gd name="T1" fmla="*/ 2 h 18"/>
                <a:gd name="T2" fmla="*/ 6 w 18"/>
                <a:gd name="T3" fmla="*/ 2 h 18"/>
                <a:gd name="T4" fmla="*/ 2 w 18"/>
                <a:gd name="T5" fmla="*/ 0 h 18"/>
                <a:gd name="T6" fmla="*/ 0 w 18"/>
                <a:gd name="T7" fmla="*/ 0 h 18"/>
                <a:gd name="T8" fmla="*/ 2 w 18"/>
                <a:gd name="T9" fmla="*/ 2 h 18"/>
                <a:gd name="T10" fmla="*/ 4 w 18"/>
                <a:gd name="T11" fmla="*/ 6 h 18"/>
                <a:gd name="T12" fmla="*/ 2 w 18"/>
                <a:gd name="T13" fmla="*/ 14 h 18"/>
                <a:gd name="T14" fmla="*/ 2 w 18"/>
                <a:gd name="T15" fmla="*/ 18 h 18"/>
                <a:gd name="T16" fmla="*/ 10 w 18"/>
                <a:gd name="T17" fmla="*/ 14 h 18"/>
                <a:gd name="T18" fmla="*/ 16 w 18"/>
                <a:gd name="T19" fmla="*/ 8 h 18"/>
                <a:gd name="T20" fmla="*/ 18 w 18"/>
                <a:gd name="T21" fmla="*/ 6 h 18"/>
                <a:gd name="T22" fmla="*/ 16 w 18"/>
                <a:gd name="T23" fmla="*/ 4 h 18"/>
                <a:gd name="T24" fmla="*/ 8 w 18"/>
                <a:gd name="T25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8">
                  <a:moveTo>
                    <a:pt x="8" y="2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6"/>
                  </a:lnTo>
                  <a:lnTo>
                    <a:pt x="2" y="14"/>
                  </a:lnTo>
                  <a:lnTo>
                    <a:pt x="2" y="18"/>
                  </a:lnTo>
                  <a:lnTo>
                    <a:pt x="10" y="14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5480507" y="2032183"/>
              <a:ext cx="31179" cy="30559"/>
            </a:xfrm>
            <a:custGeom>
              <a:avLst/>
              <a:gdLst>
                <a:gd name="T0" fmla="*/ 10 w 22"/>
                <a:gd name="T1" fmla="*/ 16 h 18"/>
                <a:gd name="T2" fmla="*/ 14 w 22"/>
                <a:gd name="T3" fmla="*/ 12 h 18"/>
                <a:gd name="T4" fmla="*/ 20 w 22"/>
                <a:gd name="T5" fmla="*/ 6 h 18"/>
                <a:gd name="T6" fmla="*/ 22 w 22"/>
                <a:gd name="T7" fmla="*/ 6 h 18"/>
                <a:gd name="T8" fmla="*/ 18 w 22"/>
                <a:gd name="T9" fmla="*/ 0 h 18"/>
                <a:gd name="T10" fmla="*/ 18 w 22"/>
                <a:gd name="T11" fmla="*/ 0 h 18"/>
                <a:gd name="T12" fmla="*/ 12 w 22"/>
                <a:gd name="T13" fmla="*/ 2 h 18"/>
                <a:gd name="T14" fmla="*/ 10 w 22"/>
                <a:gd name="T15" fmla="*/ 6 h 18"/>
                <a:gd name="T16" fmla="*/ 8 w 22"/>
                <a:gd name="T17" fmla="*/ 6 h 18"/>
                <a:gd name="T18" fmla="*/ 6 w 22"/>
                <a:gd name="T19" fmla="*/ 6 h 18"/>
                <a:gd name="T20" fmla="*/ 2 w 22"/>
                <a:gd name="T21" fmla="*/ 8 h 18"/>
                <a:gd name="T22" fmla="*/ 2 w 22"/>
                <a:gd name="T23" fmla="*/ 10 h 18"/>
                <a:gd name="T24" fmla="*/ 0 w 22"/>
                <a:gd name="T25" fmla="*/ 16 h 18"/>
                <a:gd name="T26" fmla="*/ 2 w 22"/>
                <a:gd name="T27" fmla="*/ 18 h 18"/>
                <a:gd name="T28" fmla="*/ 10 w 22"/>
                <a:gd name="T2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8">
                  <a:moveTo>
                    <a:pt x="10" y="16"/>
                  </a:moveTo>
                  <a:lnTo>
                    <a:pt x="14" y="12"/>
                  </a:lnTo>
                  <a:lnTo>
                    <a:pt x="20" y="6"/>
                  </a:lnTo>
                  <a:lnTo>
                    <a:pt x="22" y="6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7" name="Freeform 226"/>
            <p:cNvSpPr>
              <a:spLocks/>
            </p:cNvSpPr>
            <p:nvPr/>
          </p:nvSpPr>
          <p:spPr bwMode="auto">
            <a:xfrm>
              <a:off x="5489010" y="2035579"/>
              <a:ext cx="8504" cy="6791"/>
            </a:xfrm>
            <a:custGeom>
              <a:avLst/>
              <a:gdLst>
                <a:gd name="T0" fmla="*/ 4 w 6"/>
                <a:gd name="T1" fmla="*/ 4 h 4"/>
                <a:gd name="T2" fmla="*/ 6 w 6"/>
                <a:gd name="T3" fmla="*/ 0 h 4"/>
                <a:gd name="T4" fmla="*/ 0 w 6"/>
                <a:gd name="T5" fmla="*/ 4 h 4"/>
                <a:gd name="T6" fmla="*/ 2 w 6"/>
                <a:gd name="T7" fmla="*/ 4 h 4"/>
                <a:gd name="T8" fmla="*/ 4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4" y="4"/>
                  </a:moveTo>
                  <a:lnTo>
                    <a:pt x="6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8" name="Freeform 227"/>
            <p:cNvSpPr>
              <a:spLocks/>
            </p:cNvSpPr>
            <p:nvPr/>
          </p:nvSpPr>
          <p:spPr bwMode="auto">
            <a:xfrm>
              <a:off x="5412478" y="2015205"/>
              <a:ext cx="59525" cy="16978"/>
            </a:xfrm>
            <a:custGeom>
              <a:avLst/>
              <a:gdLst>
                <a:gd name="T0" fmla="*/ 26 w 42"/>
                <a:gd name="T1" fmla="*/ 8 h 10"/>
                <a:gd name="T2" fmla="*/ 32 w 42"/>
                <a:gd name="T3" fmla="*/ 8 h 10"/>
                <a:gd name="T4" fmla="*/ 40 w 42"/>
                <a:gd name="T5" fmla="*/ 6 h 10"/>
                <a:gd name="T6" fmla="*/ 40 w 42"/>
                <a:gd name="T7" fmla="*/ 2 h 10"/>
                <a:gd name="T8" fmla="*/ 42 w 42"/>
                <a:gd name="T9" fmla="*/ 0 h 10"/>
                <a:gd name="T10" fmla="*/ 40 w 42"/>
                <a:gd name="T11" fmla="*/ 2 h 10"/>
                <a:gd name="T12" fmla="*/ 34 w 42"/>
                <a:gd name="T13" fmla="*/ 4 h 10"/>
                <a:gd name="T14" fmla="*/ 34 w 42"/>
                <a:gd name="T15" fmla="*/ 6 h 10"/>
                <a:gd name="T16" fmla="*/ 30 w 42"/>
                <a:gd name="T17" fmla="*/ 4 h 10"/>
                <a:gd name="T18" fmla="*/ 28 w 42"/>
                <a:gd name="T19" fmla="*/ 4 h 10"/>
                <a:gd name="T20" fmla="*/ 24 w 42"/>
                <a:gd name="T21" fmla="*/ 4 h 10"/>
                <a:gd name="T22" fmla="*/ 22 w 42"/>
                <a:gd name="T23" fmla="*/ 4 h 10"/>
                <a:gd name="T24" fmla="*/ 20 w 42"/>
                <a:gd name="T25" fmla="*/ 4 h 10"/>
                <a:gd name="T26" fmla="*/ 18 w 42"/>
                <a:gd name="T27" fmla="*/ 2 h 10"/>
                <a:gd name="T28" fmla="*/ 14 w 42"/>
                <a:gd name="T29" fmla="*/ 2 h 10"/>
                <a:gd name="T30" fmla="*/ 10 w 42"/>
                <a:gd name="T31" fmla="*/ 0 h 10"/>
                <a:gd name="T32" fmla="*/ 6 w 42"/>
                <a:gd name="T33" fmla="*/ 0 h 10"/>
                <a:gd name="T34" fmla="*/ 0 w 42"/>
                <a:gd name="T35" fmla="*/ 4 h 10"/>
                <a:gd name="T36" fmla="*/ 2 w 42"/>
                <a:gd name="T37" fmla="*/ 8 h 10"/>
                <a:gd name="T38" fmla="*/ 12 w 42"/>
                <a:gd name="T39" fmla="*/ 8 h 10"/>
                <a:gd name="T40" fmla="*/ 18 w 42"/>
                <a:gd name="T41" fmla="*/ 10 h 10"/>
                <a:gd name="T42" fmla="*/ 26 w 42"/>
                <a:gd name="T4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10">
                  <a:moveTo>
                    <a:pt x="26" y="8"/>
                  </a:moveTo>
                  <a:lnTo>
                    <a:pt x="32" y="8"/>
                  </a:lnTo>
                  <a:lnTo>
                    <a:pt x="40" y="6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2" y="8"/>
                  </a:lnTo>
                  <a:lnTo>
                    <a:pt x="12" y="8"/>
                  </a:lnTo>
                  <a:lnTo>
                    <a:pt x="18" y="1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9" name="Freeform 228"/>
            <p:cNvSpPr>
              <a:spLocks/>
            </p:cNvSpPr>
            <p:nvPr/>
          </p:nvSpPr>
          <p:spPr bwMode="auto">
            <a:xfrm>
              <a:off x="4496935" y="220705"/>
              <a:ext cx="31179" cy="10186"/>
            </a:xfrm>
            <a:custGeom>
              <a:avLst/>
              <a:gdLst>
                <a:gd name="T0" fmla="*/ 22 w 22"/>
                <a:gd name="T1" fmla="*/ 4 h 6"/>
                <a:gd name="T2" fmla="*/ 22 w 22"/>
                <a:gd name="T3" fmla="*/ 4 h 6"/>
                <a:gd name="T4" fmla="*/ 16 w 22"/>
                <a:gd name="T5" fmla="*/ 0 h 6"/>
                <a:gd name="T6" fmla="*/ 8 w 22"/>
                <a:gd name="T7" fmla="*/ 0 h 6"/>
                <a:gd name="T8" fmla="*/ 2 w 22"/>
                <a:gd name="T9" fmla="*/ 2 h 6"/>
                <a:gd name="T10" fmla="*/ 0 w 22"/>
                <a:gd name="T11" fmla="*/ 6 h 6"/>
                <a:gd name="T12" fmla="*/ 12 w 22"/>
                <a:gd name="T13" fmla="*/ 6 h 6"/>
                <a:gd name="T14" fmla="*/ 22 w 22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6">
                  <a:moveTo>
                    <a:pt x="22" y="4"/>
                  </a:moveTo>
                  <a:lnTo>
                    <a:pt x="22" y="4"/>
                  </a:lnTo>
                  <a:lnTo>
                    <a:pt x="16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12" y="6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0" name="Freeform 229"/>
            <p:cNvSpPr>
              <a:spLocks/>
            </p:cNvSpPr>
            <p:nvPr/>
          </p:nvSpPr>
          <p:spPr bwMode="auto">
            <a:xfrm>
              <a:off x="5355789" y="2011810"/>
              <a:ext cx="45352" cy="23768"/>
            </a:xfrm>
            <a:custGeom>
              <a:avLst/>
              <a:gdLst>
                <a:gd name="T0" fmla="*/ 6 w 32"/>
                <a:gd name="T1" fmla="*/ 4 h 14"/>
                <a:gd name="T2" fmla="*/ 2 w 32"/>
                <a:gd name="T3" fmla="*/ 6 h 14"/>
                <a:gd name="T4" fmla="*/ 0 w 32"/>
                <a:gd name="T5" fmla="*/ 10 h 14"/>
                <a:gd name="T6" fmla="*/ 4 w 32"/>
                <a:gd name="T7" fmla="*/ 14 h 14"/>
                <a:gd name="T8" fmla="*/ 8 w 32"/>
                <a:gd name="T9" fmla="*/ 14 h 14"/>
                <a:gd name="T10" fmla="*/ 22 w 32"/>
                <a:gd name="T11" fmla="*/ 10 h 14"/>
                <a:gd name="T12" fmla="*/ 28 w 32"/>
                <a:gd name="T13" fmla="*/ 10 h 14"/>
                <a:gd name="T14" fmla="*/ 30 w 32"/>
                <a:gd name="T15" fmla="*/ 10 h 14"/>
                <a:gd name="T16" fmla="*/ 32 w 32"/>
                <a:gd name="T17" fmla="*/ 6 h 14"/>
                <a:gd name="T18" fmla="*/ 30 w 32"/>
                <a:gd name="T19" fmla="*/ 6 h 14"/>
                <a:gd name="T20" fmla="*/ 28 w 32"/>
                <a:gd name="T21" fmla="*/ 4 h 14"/>
                <a:gd name="T22" fmla="*/ 20 w 32"/>
                <a:gd name="T23" fmla="*/ 2 h 14"/>
                <a:gd name="T24" fmla="*/ 16 w 32"/>
                <a:gd name="T25" fmla="*/ 0 h 14"/>
                <a:gd name="T26" fmla="*/ 14 w 32"/>
                <a:gd name="T27" fmla="*/ 4 h 14"/>
                <a:gd name="T28" fmla="*/ 16 w 32"/>
                <a:gd name="T29" fmla="*/ 6 h 14"/>
                <a:gd name="T30" fmla="*/ 18 w 32"/>
                <a:gd name="T31" fmla="*/ 6 h 14"/>
                <a:gd name="T32" fmla="*/ 18 w 32"/>
                <a:gd name="T33" fmla="*/ 8 h 14"/>
                <a:gd name="T34" fmla="*/ 12 w 32"/>
                <a:gd name="T35" fmla="*/ 8 h 14"/>
                <a:gd name="T36" fmla="*/ 6 w 32"/>
                <a:gd name="T37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14">
                  <a:moveTo>
                    <a:pt x="6" y="4"/>
                  </a:moveTo>
                  <a:lnTo>
                    <a:pt x="2" y="6"/>
                  </a:lnTo>
                  <a:lnTo>
                    <a:pt x="0" y="10"/>
                  </a:lnTo>
                  <a:lnTo>
                    <a:pt x="4" y="14"/>
                  </a:lnTo>
                  <a:lnTo>
                    <a:pt x="8" y="14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2" y="8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1" name="Freeform 230"/>
            <p:cNvSpPr>
              <a:spLocks/>
            </p:cNvSpPr>
            <p:nvPr/>
          </p:nvSpPr>
          <p:spPr bwMode="auto">
            <a:xfrm>
              <a:off x="4244664" y="1258018"/>
              <a:ext cx="5669" cy="13582"/>
            </a:xfrm>
            <a:custGeom>
              <a:avLst/>
              <a:gdLst>
                <a:gd name="T0" fmla="*/ 2 w 4"/>
                <a:gd name="T1" fmla="*/ 8 h 8"/>
                <a:gd name="T2" fmla="*/ 4 w 4"/>
                <a:gd name="T3" fmla="*/ 0 h 8"/>
                <a:gd name="T4" fmla="*/ 0 w 4"/>
                <a:gd name="T5" fmla="*/ 2 h 8"/>
                <a:gd name="T6" fmla="*/ 0 w 4"/>
                <a:gd name="T7" fmla="*/ 6 h 8"/>
                <a:gd name="T8" fmla="*/ 2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4165299" y="1261413"/>
              <a:ext cx="85035" cy="74700"/>
            </a:xfrm>
            <a:custGeom>
              <a:avLst/>
              <a:gdLst>
                <a:gd name="T0" fmla="*/ 6 w 60"/>
                <a:gd name="T1" fmla="*/ 36 h 44"/>
                <a:gd name="T2" fmla="*/ 10 w 60"/>
                <a:gd name="T3" fmla="*/ 40 h 44"/>
                <a:gd name="T4" fmla="*/ 14 w 60"/>
                <a:gd name="T5" fmla="*/ 42 h 44"/>
                <a:gd name="T6" fmla="*/ 34 w 60"/>
                <a:gd name="T7" fmla="*/ 44 h 44"/>
                <a:gd name="T8" fmla="*/ 40 w 60"/>
                <a:gd name="T9" fmla="*/ 44 h 44"/>
                <a:gd name="T10" fmla="*/ 44 w 60"/>
                <a:gd name="T11" fmla="*/ 44 h 44"/>
                <a:gd name="T12" fmla="*/ 46 w 60"/>
                <a:gd name="T13" fmla="*/ 36 h 44"/>
                <a:gd name="T14" fmla="*/ 50 w 60"/>
                <a:gd name="T15" fmla="*/ 26 h 44"/>
                <a:gd name="T16" fmla="*/ 52 w 60"/>
                <a:gd name="T17" fmla="*/ 22 h 44"/>
                <a:gd name="T18" fmla="*/ 52 w 60"/>
                <a:gd name="T19" fmla="*/ 16 h 44"/>
                <a:gd name="T20" fmla="*/ 56 w 60"/>
                <a:gd name="T21" fmla="*/ 16 h 44"/>
                <a:gd name="T22" fmla="*/ 56 w 60"/>
                <a:gd name="T23" fmla="*/ 18 h 44"/>
                <a:gd name="T24" fmla="*/ 60 w 60"/>
                <a:gd name="T25" fmla="*/ 16 h 44"/>
                <a:gd name="T26" fmla="*/ 60 w 60"/>
                <a:gd name="T27" fmla="*/ 12 h 44"/>
                <a:gd name="T28" fmla="*/ 58 w 60"/>
                <a:gd name="T29" fmla="*/ 6 h 44"/>
                <a:gd name="T30" fmla="*/ 56 w 60"/>
                <a:gd name="T31" fmla="*/ 4 h 44"/>
                <a:gd name="T32" fmla="*/ 56 w 60"/>
                <a:gd name="T33" fmla="*/ 0 h 44"/>
                <a:gd name="T34" fmla="*/ 50 w 60"/>
                <a:gd name="T35" fmla="*/ 6 h 44"/>
                <a:gd name="T36" fmla="*/ 46 w 60"/>
                <a:gd name="T37" fmla="*/ 10 h 44"/>
                <a:gd name="T38" fmla="*/ 38 w 60"/>
                <a:gd name="T39" fmla="*/ 18 h 44"/>
                <a:gd name="T40" fmla="*/ 36 w 60"/>
                <a:gd name="T41" fmla="*/ 20 h 44"/>
                <a:gd name="T42" fmla="*/ 34 w 60"/>
                <a:gd name="T43" fmla="*/ 22 h 44"/>
                <a:gd name="T44" fmla="*/ 22 w 60"/>
                <a:gd name="T45" fmla="*/ 26 h 44"/>
                <a:gd name="T46" fmla="*/ 16 w 60"/>
                <a:gd name="T47" fmla="*/ 26 h 44"/>
                <a:gd name="T48" fmla="*/ 10 w 60"/>
                <a:gd name="T49" fmla="*/ 26 h 44"/>
                <a:gd name="T50" fmla="*/ 8 w 60"/>
                <a:gd name="T51" fmla="*/ 26 h 44"/>
                <a:gd name="T52" fmla="*/ 0 w 60"/>
                <a:gd name="T53" fmla="*/ 26 h 44"/>
                <a:gd name="T54" fmla="*/ 0 w 60"/>
                <a:gd name="T55" fmla="*/ 28 h 44"/>
                <a:gd name="T56" fmla="*/ 6 w 60"/>
                <a:gd name="T57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44">
                  <a:moveTo>
                    <a:pt x="6" y="36"/>
                  </a:moveTo>
                  <a:lnTo>
                    <a:pt x="10" y="40"/>
                  </a:lnTo>
                  <a:lnTo>
                    <a:pt x="14" y="42"/>
                  </a:lnTo>
                  <a:lnTo>
                    <a:pt x="34" y="44"/>
                  </a:lnTo>
                  <a:lnTo>
                    <a:pt x="40" y="44"/>
                  </a:lnTo>
                  <a:lnTo>
                    <a:pt x="44" y="44"/>
                  </a:lnTo>
                  <a:lnTo>
                    <a:pt x="46" y="36"/>
                  </a:lnTo>
                  <a:lnTo>
                    <a:pt x="50" y="26"/>
                  </a:lnTo>
                  <a:lnTo>
                    <a:pt x="52" y="22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56" y="18"/>
                  </a:lnTo>
                  <a:lnTo>
                    <a:pt x="60" y="16"/>
                  </a:lnTo>
                  <a:lnTo>
                    <a:pt x="60" y="12"/>
                  </a:lnTo>
                  <a:lnTo>
                    <a:pt x="58" y="6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50" y="6"/>
                  </a:lnTo>
                  <a:lnTo>
                    <a:pt x="46" y="10"/>
                  </a:lnTo>
                  <a:lnTo>
                    <a:pt x="38" y="18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22" y="2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3" name="Freeform 232"/>
            <p:cNvSpPr>
              <a:spLocks/>
            </p:cNvSpPr>
            <p:nvPr/>
          </p:nvSpPr>
          <p:spPr bwMode="auto">
            <a:xfrm>
              <a:off x="4825737" y="689278"/>
              <a:ext cx="589576" cy="232589"/>
            </a:xfrm>
            <a:custGeom>
              <a:avLst/>
              <a:gdLst>
                <a:gd name="T0" fmla="*/ 6 w 416"/>
                <a:gd name="T1" fmla="*/ 48 h 137"/>
                <a:gd name="T2" fmla="*/ 20 w 416"/>
                <a:gd name="T3" fmla="*/ 54 h 137"/>
                <a:gd name="T4" fmla="*/ 38 w 416"/>
                <a:gd name="T5" fmla="*/ 66 h 137"/>
                <a:gd name="T6" fmla="*/ 38 w 416"/>
                <a:gd name="T7" fmla="*/ 84 h 137"/>
                <a:gd name="T8" fmla="*/ 60 w 416"/>
                <a:gd name="T9" fmla="*/ 93 h 137"/>
                <a:gd name="T10" fmla="*/ 88 w 416"/>
                <a:gd name="T11" fmla="*/ 99 h 137"/>
                <a:gd name="T12" fmla="*/ 104 w 416"/>
                <a:gd name="T13" fmla="*/ 115 h 137"/>
                <a:gd name="T14" fmla="*/ 120 w 416"/>
                <a:gd name="T15" fmla="*/ 123 h 137"/>
                <a:gd name="T16" fmla="*/ 156 w 416"/>
                <a:gd name="T17" fmla="*/ 123 h 137"/>
                <a:gd name="T18" fmla="*/ 176 w 416"/>
                <a:gd name="T19" fmla="*/ 125 h 137"/>
                <a:gd name="T20" fmla="*/ 194 w 416"/>
                <a:gd name="T21" fmla="*/ 131 h 137"/>
                <a:gd name="T22" fmla="*/ 262 w 416"/>
                <a:gd name="T23" fmla="*/ 125 h 137"/>
                <a:gd name="T24" fmla="*/ 286 w 416"/>
                <a:gd name="T25" fmla="*/ 123 h 137"/>
                <a:gd name="T26" fmla="*/ 304 w 416"/>
                <a:gd name="T27" fmla="*/ 111 h 137"/>
                <a:gd name="T28" fmla="*/ 308 w 416"/>
                <a:gd name="T29" fmla="*/ 105 h 137"/>
                <a:gd name="T30" fmla="*/ 312 w 416"/>
                <a:gd name="T31" fmla="*/ 91 h 137"/>
                <a:gd name="T32" fmla="*/ 332 w 416"/>
                <a:gd name="T33" fmla="*/ 95 h 137"/>
                <a:gd name="T34" fmla="*/ 340 w 416"/>
                <a:gd name="T35" fmla="*/ 93 h 137"/>
                <a:gd name="T36" fmla="*/ 356 w 416"/>
                <a:gd name="T37" fmla="*/ 88 h 137"/>
                <a:gd name="T38" fmla="*/ 368 w 416"/>
                <a:gd name="T39" fmla="*/ 82 h 137"/>
                <a:gd name="T40" fmla="*/ 392 w 416"/>
                <a:gd name="T41" fmla="*/ 72 h 137"/>
                <a:gd name="T42" fmla="*/ 416 w 416"/>
                <a:gd name="T43" fmla="*/ 72 h 137"/>
                <a:gd name="T44" fmla="*/ 408 w 416"/>
                <a:gd name="T45" fmla="*/ 62 h 137"/>
                <a:gd name="T46" fmla="*/ 388 w 416"/>
                <a:gd name="T47" fmla="*/ 54 h 137"/>
                <a:gd name="T48" fmla="*/ 366 w 416"/>
                <a:gd name="T49" fmla="*/ 56 h 137"/>
                <a:gd name="T50" fmla="*/ 358 w 416"/>
                <a:gd name="T51" fmla="*/ 52 h 137"/>
                <a:gd name="T52" fmla="*/ 366 w 416"/>
                <a:gd name="T53" fmla="*/ 28 h 137"/>
                <a:gd name="T54" fmla="*/ 352 w 416"/>
                <a:gd name="T55" fmla="*/ 26 h 137"/>
                <a:gd name="T56" fmla="*/ 334 w 416"/>
                <a:gd name="T57" fmla="*/ 28 h 137"/>
                <a:gd name="T58" fmla="*/ 320 w 416"/>
                <a:gd name="T59" fmla="*/ 34 h 137"/>
                <a:gd name="T60" fmla="*/ 300 w 416"/>
                <a:gd name="T61" fmla="*/ 38 h 137"/>
                <a:gd name="T62" fmla="*/ 284 w 416"/>
                <a:gd name="T63" fmla="*/ 38 h 137"/>
                <a:gd name="T64" fmla="*/ 270 w 416"/>
                <a:gd name="T65" fmla="*/ 38 h 137"/>
                <a:gd name="T66" fmla="*/ 262 w 416"/>
                <a:gd name="T67" fmla="*/ 30 h 137"/>
                <a:gd name="T68" fmla="*/ 244 w 416"/>
                <a:gd name="T69" fmla="*/ 24 h 137"/>
                <a:gd name="T70" fmla="*/ 210 w 416"/>
                <a:gd name="T71" fmla="*/ 26 h 137"/>
                <a:gd name="T72" fmla="*/ 188 w 416"/>
                <a:gd name="T73" fmla="*/ 20 h 137"/>
                <a:gd name="T74" fmla="*/ 184 w 416"/>
                <a:gd name="T75" fmla="*/ 10 h 137"/>
                <a:gd name="T76" fmla="*/ 150 w 416"/>
                <a:gd name="T77" fmla="*/ 4 h 137"/>
                <a:gd name="T78" fmla="*/ 136 w 416"/>
                <a:gd name="T79" fmla="*/ 6 h 137"/>
                <a:gd name="T80" fmla="*/ 132 w 416"/>
                <a:gd name="T81" fmla="*/ 18 h 137"/>
                <a:gd name="T82" fmla="*/ 136 w 416"/>
                <a:gd name="T83" fmla="*/ 26 h 137"/>
                <a:gd name="T84" fmla="*/ 110 w 416"/>
                <a:gd name="T85" fmla="*/ 28 h 137"/>
                <a:gd name="T86" fmla="*/ 98 w 416"/>
                <a:gd name="T87" fmla="*/ 30 h 137"/>
                <a:gd name="T88" fmla="*/ 80 w 416"/>
                <a:gd name="T89" fmla="*/ 20 h 137"/>
                <a:gd name="T90" fmla="*/ 66 w 416"/>
                <a:gd name="T91" fmla="*/ 20 h 137"/>
                <a:gd name="T92" fmla="*/ 26 w 416"/>
                <a:gd name="T93" fmla="*/ 28 h 137"/>
                <a:gd name="T94" fmla="*/ 18 w 416"/>
                <a:gd name="T95" fmla="*/ 36 h 137"/>
                <a:gd name="T96" fmla="*/ 0 w 416"/>
                <a:gd name="T97" fmla="*/ 4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6" h="137">
                  <a:moveTo>
                    <a:pt x="0" y="44"/>
                  </a:moveTo>
                  <a:lnTo>
                    <a:pt x="2" y="48"/>
                  </a:lnTo>
                  <a:lnTo>
                    <a:pt x="6" y="48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20" y="54"/>
                  </a:lnTo>
                  <a:lnTo>
                    <a:pt x="26" y="56"/>
                  </a:lnTo>
                  <a:lnTo>
                    <a:pt x="32" y="58"/>
                  </a:lnTo>
                  <a:lnTo>
                    <a:pt x="38" y="66"/>
                  </a:lnTo>
                  <a:lnTo>
                    <a:pt x="42" y="72"/>
                  </a:lnTo>
                  <a:lnTo>
                    <a:pt x="40" y="80"/>
                  </a:lnTo>
                  <a:lnTo>
                    <a:pt x="38" y="84"/>
                  </a:lnTo>
                  <a:lnTo>
                    <a:pt x="36" y="86"/>
                  </a:lnTo>
                  <a:lnTo>
                    <a:pt x="44" y="91"/>
                  </a:lnTo>
                  <a:lnTo>
                    <a:pt x="60" y="93"/>
                  </a:lnTo>
                  <a:lnTo>
                    <a:pt x="76" y="93"/>
                  </a:lnTo>
                  <a:lnTo>
                    <a:pt x="82" y="97"/>
                  </a:lnTo>
                  <a:lnTo>
                    <a:pt x="88" y="99"/>
                  </a:lnTo>
                  <a:lnTo>
                    <a:pt x="98" y="103"/>
                  </a:lnTo>
                  <a:lnTo>
                    <a:pt x="102" y="107"/>
                  </a:lnTo>
                  <a:lnTo>
                    <a:pt x="104" y="115"/>
                  </a:lnTo>
                  <a:lnTo>
                    <a:pt x="110" y="121"/>
                  </a:lnTo>
                  <a:lnTo>
                    <a:pt x="114" y="123"/>
                  </a:lnTo>
                  <a:lnTo>
                    <a:pt x="120" y="123"/>
                  </a:lnTo>
                  <a:lnTo>
                    <a:pt x="134" y="123"/>
                  </a:lnTo>
                  <a:lnTo>
                    <a:pt x="150" y="125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66" y="123"/>
                  </a:lnTo>
                  <a:lnTo>
                    <a:pt x="176" y="125"/>
                  </a:lnTo>
                  <a:lnTo>
                    <a:pt x="182" y="125"/>
                  </a:lnTo>
                  <a:lnTo>
                    <a:pt x="186" y="129"/>
                  </a:lnTo>
                  <a:lnTo>
                    <a:pt x="194" y="131"/>
                  </a:lnTo>
                  <a:lnTo>
                    <a:pt x="222" y="137"/>
                  </a:lnTo>
                  <a:lnTo>
                    <a:pt x="254" y="127"/>
                  </a:lnTo>
                  <a:lnTo>
                    <a:pt x="262" y="125"/>
                  </a:lnTo>
                  <a:lnTo>
                    <a:pt x="268" y="125"/>
                  </a:lnTo>
                  <a:lnTo>
                    <a:pt x="278" y="125"/>
                  </a:lnTo>
                  <a:lnTo>
                    <a:pt x="286" y="123"/>
                  </a:lnTo>
                  <a:lnTo>
                    <a:pt x="292" y="121"/>
                  </a:lnTo>
                  <a:lnTo>
                    <a:pt x="298" y="115"/>
                  </a:lnTo>
                  <a:lnTo>
                    <a:pt x="304" y="111"/>
                  </a:lnTo>
                  <a:lnTo>
                    <a:pt x="312" y="109"/>
                  </a:lnTo>
                  <a:lnTo>
                    <a:pt x="310" y="105"/>
                  </a:lnTo>
                  <a:lnTo>
                    <a:pt x="308" y="105"/>
                  </a:lnTo>
                  <a:lnTo>
                    <a:pt x="306" y="101"/>
                  </a:lnTo>
                  <a:lnTo>
                    <a:pt x="308" y="97"/>
                  </a:lnTo>
                  <a:lnTo>
                    <a:pt x="312" y="91"/>
                  </a:lnTo>
                  <a:lnTo>
                    <a:pt x="320" y="93"/>
                  </a:lnTo>
                  <a:lnTo>
                    <a:pt x="328" y="95"/>
                  </a:lnTo>
                  <a:lnTo>
                    <a:pt x="332" y="95"/>
                  </a:lnTo>
                  <a:lnTo>
                    <a:pt x="336" y="95"/>
                  </a:lnTo>
                  <a:lnTo>
                    <a:pt x="338" y="93"/>
                  </a:lnTo>
                  <a:lnTo>
                    <a:pt x="340" y="93"/>
                  </a:lnTo>
                  <a:lnTo>
                    <a:pt x="346" y="89"/>
                  </a:lnTo>
                  <a:lnTo>
                    <a:pt x="350" y="88"/>
                  </a:lnTo>
                  <a:lnTo>
                    <a:pt x="356" y="88"/>
                  </a:lnTo>
                  <a:lnTo>
                    <a:pt x="362" y="86"/>
                  </a:lnTo>
                  <a:lnTo>
                    <a:pt x="366" y="84"/>
                  </a:lnTo>
                  <a:lnTo>
                    <a:pt x="368" y="82"/>
                  </a:lnTo>
                  <a:lnTo>
                    <a:pt x="368" y="82"/>
                  </a:lnTo>
                  <a:lnTo>
                    <a:pt x="378" y="76"/>
                  </a:lnTo>
                  <a:lnTo>
                    <a:pt x="392" y="72"/>
                  </a:lnTo>
                  <a:lnTo>
                    <a:pt x="402" y="70"/>
                  </a:lnTo>
                  <a:lnTo>
                    <a:pt x="412" y="72"/>
                  </a:lnTo>
                  <a:lnTo>
                    <a:pt x="416" y="72"/>
                  </a:lnTo>
                  <a:lnTo>
                    <a:pt x="416" y="68"/>
                  </a:lnTo>
                  <a:lnTo>
                    <a:pt x="410" y="62"/>
                  </a:lnTo>
                  <a:lnTo>
                    <a:pt x="408" y="62"/>
                  </a:lnTo>
                  <a:lnTo>
                    <a:pt x="396" y="54"/>
                  </a:lnTo>
                  <a:lnTo>
                    <a:pt x="392" y="54"/>
                  </a:lnTo>
                  <a:lnTo>
                    <a:pt x="388" y="54"/>
                  </a:lnTo>
                  <a:lnTo>
                    <a:pt x="380" y="56"/>
                  </a:lnTo>
                  <a:lnTo>
                    <a:pt x="374" y="56"/>
                  </a:lnTo>
                  <a:lnTo>
                    <a:pt x="366" y="56"/>
                  </a:lnTo>
                  <a:lnTo>
                    <a:pt x="364" y="58"/>
                  </a:lnTo>
                  <a:lnTo>
                    <a:pt x="360" y="56"/>
                  </a:lnTo>
                  <a:lnTo>
                    <a:pt x="358" y="52"/>
                  </a:lnTo>
                  <a:lnTo>
                    <a:pt x="366" y="44"/>
                  </a:lnTo>
                  <a:lnTo>
                    <a:pt x="374" y="30"/>
                  </a:lnTo>
                  <a:lnTo>
                    <a:pt x="366" y="28"/>
                  </a:lnTo>
                  <a:lnTo>
                    <a:pt x="362" y="30"/>
                  </a:lnTo>
                  <a:lnTo>
                    <a:pt x="358" y="30"/>
                  </a:lnTo>
                  <a:lnTo>
                    <a:pt x="352" y="26"/>
                  </a:lnTo>
                  <a:lnTo>
                    <a:pt x="348" y="26"/>
                  </a:lnTo>
                  <a:lnTo>
                    <a:pt x="340" y="26"/>
                  </a:lnTo>
                  <a:lnTo>
                    <a:pt x="334" y="28"/>
                  </a:lnTo>
                  <a:lnTo>
                    <a:pt x="328" y="32"/>
                  </a:lnTo>
                  <a:lnTo>
                    <a:pt x="322" y="36"/>
                  </a:lnTo>
                  <a:lnTo>
                    <a:pt x="320" y="34"/>
                  </a:lnTo>
                  <a:lnTo>
                    <a:pt x="316" y="34"/>
                  </a:lnTo>
                  <a:lnTo>
                    <a:pt x="308" y="36"/>
                  </a:lnTo>
                  <a:lnTo>
                    <a:pt x="300" y="38"/>
                  </a:lnTo>
                  <a:lnTo>
                    <a:pt x="296" y="40"/>
                  </a:lnTo>
                  <a:lnTo>
                    <a:pt x="288" y="40"/>
                  </a:lnTo>
                  <a:lnTo>
                    <a:pt x="284" y="38"/>
                  </a:lnTo>
                  <a:lnTo>
                    <a:pt x="282" y="38"/>
                  </a:lnTo>
                  <a:lnTo>
                    <a:pt x="276" y="36"/>
                  </a:lnTo>
                  <a:lnTo>
                    <a:pt x="270" y="38"/>
                  </a:lnTo>
                  <a:lnTo>
                    <a:pt x="264" y="34"/>
                  </a:lnTo>
                  <a:lnTo>
                    <a:pt x="260" y="32"/>
                  </a:lnTo>
                  <a:lnTo>
                    <a:pt x="262" y="30"/>
                  </a:lnTo>
                  <a:lnTo>
                    <a:pt x="250" y="28"/>
                  </a:lnTo>
                  <a:lnTo>
                    <a:pt x="248" y="26"/>
                  </a:lnTo>
                  <a:lnTo>
                    <a:pt x="244" y="24"/>
                  </a:lnTo>
                  <a:lnTo>
                    <a:pt x="222" y="24"/>
                  </a:lnTo>
                  <a:lnTo>
                    <a:pt x="214" y="24"/>
                  </a:lnTo>
                  <a:lnTo>
                    <a:pt x="210" y="26"/>
                  </a:lnTo>
                  <a:lnTo>
                    <a:pt x="196" y="24"/>
                  </a:lnTo>
                  <a:lnTo>
                    <a:pt x="190" y="22"/>
                  </a:lnTo>
                  <a:lnTo>
                    <a:pt x="188" y="20"/>
                  </a:lnTo>
                  <a:lnTo>
                    <a:pt x="186" y="14"/>
                  </a:lnTo>
                  <a:lnTo>
                    <a:pt x="186" y="12"/>
                  </a:lnTo>
                  <a:lnTo>
                    <a:pt x="184" y="10"/>
                  </a:lnTo>
                  <a:lnTo>
                    <a:pt x="176" y="8"/>
                  </a:lnTo>
                  <a:lnTo>
                    <a:pt x="158" y="6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40" y="6"/>
                  </a:lnTo>
                  <a:lnTo>
                    <a:pt x="136" y="6"/>
                  </a:lnTo>
                  <a:lnTo>
                    <a:pt x="130" y="12"/>
                  </a:lnTo>
                  <a:lnTo>
                    <a:pt x="130" y="16"/>
                  </a:lnTo>
                  <a:lnTo>
                    <a:pt x="132" y="18"/>
                  </a:lnTo>
                  <a:lnTo>
                    <a:pt x="134" y="20"/>
                  </a:lnTo>
                  <a:lnTo>
                    <a:pt x="136" y="22"/>
                  </a:lnTo>
                  <a:lnTo>
                    <a:pt x="136" y="26"/>
                  </a:lnTo>
                  <a:lnTo>
                    <a:pt x="124" y="32"/>
                  </a:lnTo>
                  <a:lnTo>
                    <a:pt x="120" y="30"/>
                  </a:lnTo>
                  <a:lnTo>
                    <a:pt x="110" y="28"/>
                  </a:lnTo>
                  <a:lnTo>
                    <a:pt x="104" y="28"/>
                  </a:lnTo>
                  <a:lnTo>
                    <a:pt x="102" y="28"/>
                  </a:lnTo>
                  <a:lnTo>
                    <a:pt x="98" y="30"/>
                  </a:lnTo>
                  <a:lnTo>
                    <a:pt x="84" y="24"/>
                  </a:lnTo>
                  <a:lnTo>
                    <a:pt x="84" y="22"/>
                  </a:lnTo>
                  <a:lnTo>
                    <a:pt x="80" y="20"/>
                  </a:lnTo>
                  <a:lnTo>
                    <a:pt x="74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58" y="18"/>
                  </a:lnTo>
                  <a:lnTo>
                    <a:pt x="44" y="22"/>
                  </a:lnTo>
                  <a:lnTo>
                    <a:pt x="26" y="28"/>
                  </a:lnTo>
                  <a:lnTo>
                    <a:pt x="24" y="30"/>
                  </a:lnTo>
                  <a:lnTo>
                    <a:pt x="24" y="32"/>
                  </a:lnTo>
                  <a:lnTo>
                    <a:pt x="18" y="36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4000898" y="1417604"/>
              <a:ext cx="187077" cy="139214"/>
            </a:xfrm>
            <a:custGeom>
              <a:avLst/>
              <a:gdLst>
                <a:gd name="T0" fmla="*/ 92 w 132"/>
                <a:gd name="T1" fmla="*/ 4 h 82"/>
                <a:gd name="T2" fmla="*/ 78 w 132"/>
                <a:gd name="T3" fmla="*/ 6 h 82"/>
                <a:gd name="T4" fmla="*/ 70 w 132"/>
                <a:gd name="T5" fmla="*/ 10 h 82"/>
                <a:gd name="T6" fmla="*/ 64 w 132"/>
                <a:gd name="T7" fmla="*/ 16 h 82"/>
                <a:gd name="T8" fmla="*/ 62 w 132"/>
                <a:gd name="T9" fmla="*/ 22 h 82"/>
                <a:gd name="T10" fmla="*/ 56 w 132"/>
                <a:gd name="T11" fmla="*/ 26 h 82"/>
                <a:gd name="T12" fmla="*/ 50 w 132"/>
                <a:gd name="T13" fmla="*/ 22 h 82"/>
                <a:gd name="T14" fmla="*/ 46 w 132"/>
                <a:gd name="T15" fmla="*/ 22 h 82"/>
                <a:gd name="T16" fmla="*/ 36 w 132"/>
                <a:gd name="T17" fmla="*/ 22 h 82"/>
                <a:gd name="T18" fmla="*/ 32 w 132"/>
                <a:gd name="T19" fmla="*/ 22 h 82"/>
                <a:gd name="T20" fmla="*/ 30 w 132"/>
                <a:gd name="T21" fmla="*/ 20 h 82"/>
                <a:gd name="T22" fmla="*/ 12 w 132"/>
                <a:gd name="T23" fmla="*/ 20 h 82"/>
                <a:gd name="T24" fmla="*/ 6 w 132"/>
                <a:gd name="T25" fmla="*/ 20 h 82"/>
                <a:gd name="T26" fmla="*/ 4 w 132"/>
                <a:gd name="T27" fmla="*/ 26 h 82"/>
                <a:gd name="T28" fmla="*/ 4 w 132"/>
                <a:gd name="T29" fmla="*/ 28 h 82"/>
                <a:gd name="T30" fmla="*/ 4 w 132"/>
                <a:gd name="T31" fmla="*/ 30 h 82"/>
                <a:gd name="T32" fmla="*/ 2 w 132"/>
                <a:gd name="T33" fmla="*/ 32 h 82"/>
                <a:gd name="T34" fmla="*/ 0 w 132"/>
                <a:gd name="T35" fmla="*/ 34 h 82"/>
                <a:gd name="T36" fmla="*/ 0 w 132"/>
                <a:gd name="T37" fmla="*/ 40 h 82"/>
                <a:gd name="T38" fmla="*/ 0 w 132"/>
                <a:gd name="T39" fmla="*/ 52 h 82"/>
                <a:gd name="T40" fmla="*/ 4 w 132"/>
                <a:gd name="T41" fmla="*/ 60 h 82"/>
                <a:gd name="T42" fmla="*/ 6 w 132"/>
                <a:gd name="T43" fmla="*/ 68 h 82"/>
                <a:gd name="T44" fmla="*/ 6 w 132"/>
                <a:gd name="T45" fmla="*/ 74 h 82"/>
                <a:gd name="T46" fmla="*/ 10 w 132"/>
                <a:gd name="T47" fmla="*/ 80 h 82"/>
                <a:gd name="T48" fmla="*/ 16 w 132"/>
                <a:gd name="T49" fmla="*/ 82 h 82"/>
                <a:gd name="T50" fmla="*/ 26 w 132"/>
                <a:gd name="T51" fmla="*/ 80 h 82"/>
                <a:gd name="T52" fmla="*/ 32 w 132"/>
                <a:gd name="T53" fmla="*/ 78 h 82"/>
                <a:gd name="T54" fmla="*/ 34 w 132"/>
                <a:gd name="T55" fmla="*/ 74 h 82"/>
                <a:gd name="T56" fmla="*/ 36 w 132"/>
                <a:gd name="T57" fmla="*/ 72 h 82"/>
                <a:gd name="T58" fmla="*/ 42 w 132"/>
                <a:gd name="T59" fmla="*/ 72 h 82"/>
                <a:gd name="T60" fmla="*/ 48 w 132"/>
                <a:gd name="T61" fmla="*/ 72 h 82"/>
                <a:gd name="T62" fmla="*/ 54 w 132"/>
                <a:gd name="T63" fmla="*/ 70 h 82"/>
                <a:gd name="T64" fmla="*/ 58 w 132"/>
                <a:gd name="T65" fmla="*/ 70 h 82"/>
                <a:gd name="T66" fmla="*/ 62 w 132"/>
                <a:gd name="T67" fmla="*/ 68 h 82"/>
                <a:gd name="T68" fmla="*/ 68 w 132"/>
                <a:gd name="T69" fmla="*/ 64 h 82"/>
                <a:gd name="T70" fmla="*/ 70 w 132"/>
                <a:gd name="T71" fmla="*/ 64 h 82"/>
                <a:gd name="T72" fmla="*/ 76 w 132"/>
                <a:gd name="T73" fmla="*/ 64 h 82"/>
                <a:gd name="T74" fmla="*/ 80 w 132"/>
                <a:gd name="T75" fmla="*/ 60 h 82"/>
                <a:gd name="T76" fmla="*/ 82 w 132"/>
                <a:gd name="T77" fmla="*/ 58 h 82"/>
                <a:gd name="T78" fmla="*/ 82 w 132"/>
                <a:gd name="T79" fmla="*/ 58 h 82"/>
                <a:gd name="T80" fmla="*/ 92 w 132"/>
                <a:gd name="T81" fmla="*/ 54 h 82"/>
                <a:gd name="T82" fmla="*/ 94 w 132"/>
                <a:gd name="T83" fmla="*/ 54 h 82"/>
                <a:gd name="T84" fmla="*/ 96 w 132"/>
                <a:gd name="T85" fmla="*/ 52 h 82"/>
                <a:gd name="T86" fmla="*/ 104 w 132"/>
                <a:gd name="T87" fmla="*/ 50 h 82"/>
                <a:gd name="T88" fmla="*/ 116 w 132"/>
                <a:gd name="T89" fmla="*/ 46 h 82"/>
                <a:gd name="T90" fmla="*/ 120 w 132"/>
                <a:gd name="T91" fmla="*/ 44 h 82"/>
                <a:gd name="T92" fmla="*/ 122 w 132"/>
                <a:gd name="T93" fmla="*/ 44 h 82"/>
                <a:gd name="T94" fmla="*/ 120 w 132"/>
                <a:gd name="T95" fmla="*/ 40 h 82"/>
                <a:gd name="T96" fmla="*/ 124 w 132"/>
                <a:gd name="T97" fmla="*/ 34 h 82"/>
                <a:gd name="T98" fmla="*/ 132 w 132"/>
                <a:gd name="T99" fmla="*/ 30 h 82"/>
                <a:gd name="T100" fmla="*/ 118 w 132"/>
                <a:gd name="T101" fmla="*/ 0 h 82"/>
                <a:gd name="T102" fmla="*/ 92 w 132"/>
                <a:gd name="T103" fmla="*/ 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2" h="82">
                  <a:moveTo>
                    <a:pt x="92" y="4"/>
                  </a:moveTo>
                  <a:lnTo>
                    <a:pt x="78" y="6"/>
                  </a:lnTo>
                  <a:lnTo>
                    <a:pt x="70" y="10"/>
                  </a:lnTo>
                  <a:lnTo>
                    <a:pt x="64" y="16"/>
                  </a:lnTo>
                  <a:lnTo>
                    <a:pt x="62" y="22"/>
                  </a:lnTo>
                  <a:lnTo>
                    <a:pt x="56" y="26"/>
                  </a:lnTo>
                  <a:lnTo>
                    <a:pt x="50" y="22"/>
                  </a:lnTo>
                  <a:lnTo>
                    <a:pt x="46" y="22"/>
                  </a:lnTo>
                  <a:lnTo>
                    <a:pt x="36" y="22"/>
                  </a:lnTo>
                  <a:lnTo>
                    <a:pt x="32" y="22"/>
                  </a:lnTo>
                  <a:lnTo>
                    <a:pt x="30" y="20"/>
                  </a:lnTo>
                  <a:lnTo>
                    <a:pt x="12" y="20"/>
                  </a:lnTo>
                  <a:lnTo>
                    <a:pt x="6" y="20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0" y="52"/>
                  </a:lnTo>
                  <a:lnTo>
                    <a:pt x="4" y="60"/>
                  </a:lnTo>
                  <a:lnTo>
                    <a:pt x="6" y="68"/>
                  </a:lnTo>
                  <a:lnTo>
                    <a:pt x="6" y="74"/>
                  </a:lnTo>
                  <a:lnTo>
                    <a:pt x="10" y="80"/>
                  </a:lnTo>
                  <a:lnTo>
                    <a:pt x="16" y="82"/>
                  </a:lnTo>
                  <a:lnTo>
                    <a:pt x="26" y="80"/>
                  </a:lnTo>
                  <a:lnTo>
                    <a:pt x="32" y="78"/>
                  </a:lnTo>
                  <a:lnTo>
                    <a:pt x="34" y="74"/>
                  </a:lnTo>
                  <a:lnTo>
                    <a:pt x="36" y="72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54" y="70"/>
                  </a:lnTo>
                  <a:lnTo>
                    <a:pt x="58" y="70"/>
                  </a:lnTo>
                  <a:lnTo>
                    <a:pt x="62" y="68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6" y="64"/>
                  </a:lnTo>
                  <a:lnTo>
                    <a:pt x="80" y="60"/>
                  </a:lnTo>
                  <a:lnTo>
                    <a:pt x="82" y="58"/>
                  </a:lnTo>
                  <a:lnTo>
                    <a:pt x="82" y="58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104" y="50"/>
                  </a:lnTo>
                  <a:lnTo>
                    <a:pt x="116" y="46"/>
                  </a:lnTo>
                  <a:lnTo>
                    <a:pt x="120" y="44"/>
                  </a:lnTo>
                  <a:lnTo>
                    <a:pt x="122" y="44"/>
                  </a:lnTo>
                  <a:lnTo>
                    <a:pt x="120" y="40"/>
                  </a:lnTo>
                  <a:lnTo>
                    <a:pt x="124" y="34"/>
                  </a:lnTo>
                  <a:lnTo>
                    <a:pt x="132" y="30"/>
                  </a:lnTo>
                  <a:lnTo>
                    <a:pt x="118" y="0"/>
                  </a:lnTo>
                  <a:lnTo>
                    <a:pt x="9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3842165" y="1139176"/>
              <a:ext cx="5669" cy="10186"/>
            </a:xfrm>
            <a:custGeom>
              <a:avLst/>
              <a:gdLst>
                <a:gd name="T0" fmla="*/ 0 w 4"/>
                <a:gd name="T1" fmla="*/ 4 h 6"/>
                <a:gd name="T2" fmla="*/ 2 w 4"/>
                <a:gd name="T3" fmla="*/ 6 h 6"/>
                <a:gd name="T4" fmla="*/ 4 w 4"/>
                <a:gd name="T5" fmla="*/ 0 h 6"/>
                <a:gd name="T6" fmla="*/ 0 w 4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4"/>
                  </a:moveTo>
                  <a:lnTo>
                    <a:pt x="2" y="6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6257159" y="621369"/>
              <a:ext cx="14173" cy="13582"/>
            </a:xfrm>
            <a:custGeom>
              <a:avLst/>
              <a:gdLst>
                <a:gd name="T0" fmla="*/ 0 w 10"/>
                <a:gd name="T1" fmla="*/ 0 h 8"/>
                <a:gd name="T2" fmla="*/ 2 w 10"/>
                <a:gd name="T3" fmla="*/ 4 h 8"/>
                <a:gd name="T4" fmla="*/ 10 w 10"/>
                <a:gd name="T5" fmla="*/ 8 h 8"/>
                <a:gd name="T6" fmla="*/ 4 w 10"/>
                <a:gd name="T7" fmla="*/ 0 h 8"/>
                <a:gd name="T8" fmla="*/ 0 w 1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lnTo>
                    <a:pt x="2" y="4"/>
                  </a:lnTo>
                  <a:lnTo>
                    <a:pt x="10" y="8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6211808" y="536482"/>
              <a:ext cx="22676" cy="13582"/>
            </a:xfrm>
            <a:custGeom>
              <a:avLst/>
              <a:gdLst>
                <a:gd name="T0" fmla="*/ 16 w 16"/>
                <a:gd name="T1" fmla="*/ 4 h 8"/>
                <a:gd name="T2" fmla="*/ 16 w 16"/>
                <a:gd name="T3" fmla="*/ 0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8 h 8"/>
                <a:gd name="T10" fmla="*/ 12 w 16"/>
                <a:gd name="T11" fmla="*/ 4 h 8"/>
                <a:gd name="T12" fmla="*/ 16 w 1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lnTo>
                    <a:pt x="16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0" y="8"/>
                  </a:lnTo>
                  <a:lnTo>
                    <a:pt x="12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8" name="Freeform 237"/>
            <p:cNvSpPr>
              <a:spLocks/>
            </p:cNvSpPr>
            <p:nvPr/>
          </p:nvSpPr>
          <p:spPr bwMode="auto">
            <a:xfrm>
              <a:off x="3856338" y="1122199"/>
              <a:ext cx="11339" cy="23768"/>
            </a:xfrm>
            <a:custGeom>
              <a:avLst/>
              <a:gdLst>
                <a:gd name="T0" fmla="*/ 8 w 8"/>
                <a:gd name="T1" fmla="*/ 2 h 14"/>
                <a:gd name="T2" fmla="*/ 8 w 8"/>
                <a:gd name="T3" fmla="*/ 0 h 14"/>
                <a:gd name="T4" fmla="*/ 2 w 8"/>
                <a:gd name="T5" fmla="*/ 0 h 14"/>
                <a:gd name="T6" fmla="*/ 0 w 8"/>
                <a:gd name="T7" fmla="*/ 6 h 14"/>
                <a:gd name="T8" fmla="*/ 2 w 8"/>
                <a:gd name="T9" fmla="*/ 8 h 14"/>
                <a:gd name="T10" fmla="*/ 0 w 8"/>
                <a:gd name="T11" fmla="*/ 14 h 14"/>
                <a:gd name="T12" fmla="*/ 4 w 8"/>
                <a:gd name="T13" fmla="*/ 14 h 14"/>
                <a:gd name="T14" fmla="*/ 6 w 8"/>
                <a:gd name="T15" fmla="*/ 12 h 14"/>
                <a:gd name="T16" fmla="*/ 8 w 8"/>
                <a:gd name="T17" fmla="*/ 6 h 14"/>
                <a:gd name="T18" fmla="*/ 8 w 8"/>
                <a:gd name="T1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4">
                  <a:moveTo>
                    <a:pt x="8" y="2"/>
                  </a:moveTo>
                  <a:lnTo>
                    <a:pt x="8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2" y="8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8" y="6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9" name="Freeform 238"/>
            <p:cNvSpPr>
              <a:spLocks/>
            </p:cNvSpPr>
            <p:nvPr/>
          </p:nvSpPr>
          <p:spPr bwMode="auto">
            <a:xfrm>
              <a:off x="4168132" y="1288577"/>
              <a:ext cx="144560" cy="179960"/>
            </a:xfrm>
            <a:custGeom>
              <a:avLst/>
              <a:gdLst>
                <a:gd name="T0" fmla="*/ 54 w 102"/>
                <a:gd name="T1" fmla="*/ 0 h 106"/>
                <a:gd name="T2" fmla="*/ 50 w 102"/>
                <a:gd name="T3" fmla="*/ 0 h 106"/>
                <a:gd name="T4" fmla="*/ 50 w 102"/>
                <a:gd name="T5" fmla="*/ 6 h 106"/>
                <a:gd name="T6" fmla="*/ 48 w 102"/>
                <a:gd name="T7" fmla="*/ 10 h 106"/>
                <a:gd name="T8" fmla="*/ 44 w 102"/>
                <a:gd name="T9" fmla="*/ 20 h 106"/>
                <a:gd name="T10" fmla="*/ 42 w 102"/>
                <a:gd name="T11" fmla="*/ 28 h 106"/>
                <a:gd name="T12" fmla="*/ 46 w 102"/>
                <a:gd name="T13" fmla="*/ 36 h 106"/>
                <a:gd name="T14" fmla="*/ 48 w 102"/>
                <a:gd name="T15" fmla="*/ 38 h 106"/>
                <a:gd name="T16" fmla="*/ 46 w 102"/>
                <a:gd name="T17" fmla="*/ 42 h 106"/>
                <a:gd name="T18" fmla="*/ 42 w 102"/>
                <a:gd name="T19" fmla="*/ 58 h 106"/>
                <a:gd name="T20" fmla="*/ 38 w 102"/>
                <a:gd name="T21" fmla="*/ 64 h 106"/>
                <a:gd name="T22" fmla="*/ 30 w 102"/>
                <a:gd name="T23" fmla="*/ 66 h 106"/>
                <a:gd name="T24" fmla="*/ 14 w 102"/>
                <a:gd name="T25" fmla="*/ 72 h 106"/>
                <a:gd name="T26" fmla="*/ 0 w 102"/>
                <a:gd name="T27" fmla="*/ 76 h 106"/>
                <a:gd name="T28" fmla="*/ 14 w 102"/>
                <a:gd name="T29" fmla="*/ 106 h 106"/>
                <a:gd name="T30" fmla="*/ 30 w 102"/>
                <a:gd name="T31" fmla="*/ 102 h 106"/>
                <a:gd name="T32" fmla="*/ 36 w 102"/>
                <a:gd name="T33" fmla="*/ 102 h 106"/>
                <a:gd name="T34" fmla="*/ 36 w 102"/>
                <a:gd name="T35" fmla="*/ 102 h 106"/>
                <a:gd name="T36" fmla="*/ 38 w 102"/>
                <a:gd name="T37" fmla="*/ 102 h 106"/>
                <a:gd name="T38" fmla="*/ 38 w 102"/>
                <a:gd name="T39" fmla="*/ 102 h 106"/>
                <a:gd name="T40" fmla="*/ 40 w 102"/>
                <a:gd name="T41" fmla="*/ 102 h 106"/>
                <a:gd name="T42" fmla="*/ 44 w 102"/>
                <a:gd name="T43" fmla="*/ 96 h 106"/>
                <a:gd name="T44" fmla="*/ 42 w 102"/>
                <a:gd name="T45" fmla="*/ 96 h 106"/>
                <a:gd name="T46" fmla="*/ 44 w 102"/>
                <a:gd name="T47" fmla="*/ 94 h 106"/>
                <a:gd name="T48" fmla="*/ 50 w 102"/>
                <a:gd name="T49" fmla="*/ 90 h 106"/>
                <a:gd name="T50" fmla="*/ 58 w 102"/>
                <a:gd name="T51" fmla="*/ 88 h 106"/>
                <a:gd name="T52" fmla="*/ 60 w 102"/>
                <a:gd name="T53" fmla="*/ 82 h 106"/>
                <a:gd name="T54" fmla="*/ 66 w 102"/>
                <a:gd name="T55" fmla="*/ 78 h 106"/>
                <a:gd name="T56" fmla="*/ 72 w 102"/>
                <a:gd name="T57" fmla="*/ 76 h 106"/>
                <a:gd name="T58" fmla="*/ 76 w 102"/>
                <a:gd name="T59" fmla="*/ 76 h 106"/>
                <a:gd name="T60" fmla="*/ 74 w 102"/>
                <a:gd name="T61" fmla="*/ 68 h 106"/>
                <a:gd name="T62" fmla="*/ 76 w 102"/>
                <a:gd name="T63" fmla="*/ 62 h 106"/>
                <a:gd name="T64" fmla="*/ 78 w 102"/>
                <a:gd name="T65" fmla="*/ 58 h 106"/>
                <a:gd name="T66" fmla="*/ 82 w 102"/>
                <a:gd name="T67" fmla="*/ 54 h 106"/>
                <a:gd name="T68" fmla="*/ 80 w 102"/>
                <a:gd name="T69" fmla="*/ 58 h 106"/>
                <a:gd name="T70" fmla="*/ 84 w 102"/>
                <a:gd name="T71" fmla="*/ 58 h 106"/>
                <a:gd name="T72" fmla="*/ 94 w 102"/>
                <a:gd name="T73" fmla="*/ 46 h 106"/>
                <a:gd name="T74" fmla="*/ 96 w 102"/>
                <a:gd name="T75" fmla="*/ 44 h 106"/>
                <a:gd name="T76" fmla="*/ 98 w 102"/>
                <a:gd name="T77" fmla="*/ 42 h 106"/>
                <a:gd name="T78" fmla="*/ 102 w 102"/>
                <a:gd name="T79" fmla="*/ 34 h 106"/>
                <a:gd name="T80" fmla="*/ 102 w 102"/>
                <a:gd name="T81" fmla="*/ 30 h 106"/>
                <a:gd name="T82" fmla="*/ 100 w 102"/>
                <a:gd name="T83" fmla="*/ 30 h 106"/>
                <a:gd name="T84" fmla="*/ 98 w 102"/>
                <a:gd name="T85" fmla="*/ 28 h 106"/>
                <a:gd name="T86" fmla="*/ 94 w 102"/>
                <a:gd name="T87" fmla="*/ 26 h 106"/>
                <a:gd name="T88" fmla="*/ 92 w 102"/>
                <a:gd name="T89" fmla="*/ 22 h 106"/>
                <a:gd name="T90" fmla="*/ 86 w 102"/>
                <a:gd name="T91" fmla="*/ 16 h 106"/>
                <a:gd name="T92" fmla="*/ 80 w 102"/>
                <a:gd name="T93" fmla="*/ 14 h 106"/>
                <a:gd name="T94" fmla="*/ 76 w 102"/>
                <a:gd name="T95" fmla="*/ 14 h 106"/>
                <a:gd name="T96" fmla="*/ 64 w 102"/>
                <a:gd name="T97" fmla="*/ 10 h 106"/>
                <a:gd name="T98" fmla="*/ 58 w 102"/>
                <a:gd name="T99" fmla="*/ 0 h 106"/>
                <a:gd name="T100" fmla="*/ 54 w 102"/>
                <a:gd name="T101" fmla="*/ 2 h 106"/>
                <a:gd name="T102" fmla="*/ 54 w 102"/>
                <a:gd name="T10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" h="106">
                  <a:moveTo>
                    <a:pt x="54" y="0"/>
                  </a:moveTo>
                  <a:lnTo>
                    <a:pt x="50" y="0"/>
                  </a:lnTo>
                  <a:lnTo>
                    <a:pt x="50" y="6"/>
                  </a:lnTo>
                  <a:lnTo>
                    <a:pt x="48" y="10"/>
                  </a:lnTo>
                  <a:lnTo>
                    <a:pt x="44" y="20"/>
                  </a:lnTo>
                  <a:lnTo>
                    <a:pt x="42" y="28"/>
                  </a:lnTo>
                  <a:lnTo>
                    <a:pt x="46" y="36"/>
                  </a:lnTo>
                  <a:lnTo>
                    <a:pt x="48" y="38"/>
                  </a:lnTo>
                  <a:lnTo>
                    <a:pt x="46" y="42"/>
                  </a:lnTo>
                  <a:lnTo>
                    <a:pt x="42" y="58"/>
                  </a:lnTo>
                  <a:lnTo>
                    <a:pt x="38" y="64"/>
                  </a:lnTo>
                  <a:lnTo>
                    <a:pt x="30" y="66"/>
                  </a:lnTo>
                  <a:lnTo>
                    <a:pt x="14" y="72"/>
                  </a:lnTo>
                  <a:lnTo>
                    <a:pt x="0" y="76"/>
                  </a:lnTo>
                  <a:lnTo>
                    <a:pt x="14" y="10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2"/>
                  </a:lnTo>
                  <a:lnTo>
                    <a:pt x="38" y="102"/>
                  </a:lnTo>
                  <a:lnTo>
                    <a:pt x="38" y="102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4"/>
                  </a:lnTo>
                  <a:lnTo>
                    <a:pt x="50" y="90"/>
                  </a:lnTo>
                  <a:lnTo>
                    <a:pt x="58" y="88"/>
                  </a:lnTo>
                  <a:lnTo>
                    <a:pt x="60" y="82"/>
                  </a:lnTo>
                  <a:lnTo>
                    <a:pt x="66" y="78"/>
                  </a:lnTo>
                  <a:lnTo>
                    <a:pt x="72" y="76"/>
                  </a:lnTo>
                  <a:lnTo>
                    <a:pt x="76" y="76"/>
                  </a:lnTo>
                  <a:lnTo>
                    <a:pt x="74" y="68"/>
                  </a:lnTo>
                  <a:lnTo>
                    <a:pt x="76" y="62"/>
                  </a:lnTo>
                  <a:lnTo>
                    <a:pt x="78" y="58"/>
                  </a:lnTo>
                  <a:lnTo>
                    <a:pt x="82" y="54"/>
                  </a:lnTo>
                  <a:lnTo>
                    <a:pt x="80" y="58"/>
                  </a:lnTo>
                  <a:lnTo>
                    <a:pt x="84" y="58"/>
                  </a:lnTo>
                  <a:lnTo>
                    <a:pt x="94" y="46"/>
                  </a:lnTo>
                  <a:lnTo>
                    <a:pt x="96" y="44"/>
                  </a:lnTo>
                  <a:lnTo>
                    <a:pt x="98" y="42"/>
                  </a:lnTo>
                  <a:lnTo>
                    <a:pt x="102" y="34"/>
                  </a:lnTo>
                  <a:lnTo>
                    <a:pt x="102" y="30"/>
                  </a:lnTo>
                  <a:lnTo>
                    <a:pt x="100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92" y="22"/>
                  </a:lnTo>
                  <a:lnTo>
                    <a:pt x="86" y="16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64" y="10"/>
                  </a:lnTo>
                  <a:lnTo>
                    <a:pt x="58" y="0"/>
                  </a:lnTo>
                  <a:lnTo>
                    <a:pt x="54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0" name="Freeform 239"/>
            <p:cNvSpPr>
              <a:spLocks/>
            </p:cNvSpPr>
            <p:nvPr/>
          </p:nvSpPr>
          <p:spPr bwMode="auto">
            <a:xfrm>
              <a:off x="3856338" y="1101827"/>
              <a:ext cx="79366" cy="91677"/>
            </a:xfrm>
            <a:custGeom>
              <a:avLst/>
              <a:gdLst>
                <a:gd name="T0" fmla="*/ 16 w 56"/>
                <a:gd name="T1" fmla="*/ 52 h 54"/>
                <a:gd name="T2" fmla="*/ 20 w 56"/>
                <a:gd name="T3" fmla="*/ 48 h 54"/>
                <a:gd name="T4" fmla="*/ 24 w 56"/>
                <a:gd name="T5" fmla="*/ 46 h 54"/>
                <a:gd name="T6" fmla="*/ 26 w 56"/>
                <a:gd name="T7" fmla="*/ 44 h 54"/>
                <a:gd name="T8" fmla="*/ 32 w 56"/>
                <a:gd name="T9" fmla="*/ 44 h 54"/>
                <a:gd name="T10" fmla="*/ 34 w 56"/>
                <a:gd name="T11" fmla="*/ 42 h 54"/>
                <a:gd name="T12" fmla="*/ 34 w 56"/>
                <a:gd name="T13" fmla="*/ 40 h 54"/>
                <a:gd name="T14" fmla="*/ 40 w 56"/>
                <a:gd name="T15" fmla="*/ 36 h 54"/>
                <a:gd name="T16" fmla="*/ 30 w 56"/>
                <a:gd name="T17" fmla="*/ 28 h 54"/>
                <a:gd name="T18" fmla="*/ 26 w 56"/>
                <a:gd name="T19" fmla="*/ 24 h 54"/>
                <a:gd name="T20" fmla="*/ 42 w 56"/>
                <a:gd name="T21" fmla="*/ 20 h 54"/>
                <a:gd name="T22" fmla="*/ 48 w 56"/>
                <a:gd name="T23" fmla="*/ 18 h 54"/>
                <a:gd name="T24" fmla="*/ 52 w 56"/>
                <a:gd name="T25" fmla="*/ 18 h 54"/>
                <a:gd name="T26" fmla="*/ 56 w 56"/>
                <a:gd name="T27" fmla="*/ 16 h 54"/>
                <a:gd name="T28" fmla="*/ 56 w 56"/>
                <a:gd name="T29" fmla="*/ 14 h 54"/>
                <a:gd name="T30" fmla="*/ 54 w 56"/>
                <a:gd name="T31" fmla="*/ 12 h 54"/>
                <a:gd name="T32" fmla="*/ 54 w 56"/>
                <a:gd name="T33" fmla="*/ 10 h 54"/>
                <a:gd name="T34" fmla="*/ 50 w 56"/>
                <a:gd name="T35" fmla="*/ 0 h 54"/>
                <a:gd name="T36" fmla="*/ 32 w 56"/>
                <a:gd name="T37" fmla="*/ 10 h 54"/>
                <a:gd name="T38" fmla="*/ 28 w 56"/>
                <a:gd name="T39" fmla="*/ 12 h 54"/>
                <a:gd name="T40" fmla="*/ 24 w 56"/>
                <a:gd name="T41" fmla="*/ 14 h 54"/>
                <a:gd name="T42" fmla="*/ 22 w 56"/>
                <a:gd name="T43" fmla="*/ 12 h 54"/>
                <a:gd name="T44" fmla="*/ 18 w 56"/>
                <a:gd name="T45" fmla="*/ 12 h 54"/>
                <a:gd name="T46" fmla="*/ 12 w 56"/>
                <a:gd name="T47" fmla="*/ 8 h 54"/>
                <a:gd name="T48" fmla="*/ 8 w 56"/>
                <a:gd name="T49" fmla="*/ 8 h 54"/>
                <a:gd name="T50" fmla="*/ 8 w 56"/>
                <a:gd name="T51" fmla="*/ 12 h 54"/>
                <a:gd name="T52" fmla="*/ 8 w 56"/>
                <a:gd name="T53" fmla="*/ 14 h 54"/>
                <a:gd name="T54" fmla="*/ 8 w 56"/>
                <a:gd name="T55" fmla="*/ 18 h 54"/>
                <a:gd name="T56" fmla="*/ 6 w 56"/>
                <a:gd name="T57" fmla="*/ 24 h 54"/>
                <a:gd name="T58" fmla="*/ 6 w 56"/>
                <a:gd name="T59" fmla="*/ 32 h 54"/>
                <a:gd name="T60" fmla="*/ 2 w 56"/>
                <a:gd name="T61" fmla="*/ 38 h 54"/>
                <a:gd name="T62" fmla="*/ 2 w 56"/>
                <a:gd name="T63" fmla="*/ 42 h 54"/>
                <a:gd name="T64" fmla="*/ 0 w 56"/>
                <a:gd name="T65" fmla="*/ 50 h 54"/>
                <a:gd name="T66" fmla="*/ 0 w 56"/>
                <a:gd name="T67" fmla="*/ 52 h 54"/>
                <a:gd name="T68" fmla="*/ 12 w 56"/>
                <a:gd name="T69" fmla="*/ 54 h 54"/>
                <a:gd name="T70" fmla="*/ 16 w 56"/>
                <a:gd name="T71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54">
                  <a:moveTo>
                    <a:pt x="16" y="52"/>
                  </a:moveTo>
                  <a:lnTo>
                    <a:pt x="20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32" y="44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40" y="36"/>
                  </a:lnTo>
                  <a:lnTo>
                    <a:pt x="30" y="28"/>
                  </a:lnTo>
                  <a:lnTo>
                    <a:pt x="26" y="24"/>
                  </a:lnTo>
                  <a:lnTo>
                    <a:pt x="42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6" y="16"/>
                  </a:lnTo>
                  <a:lnTo>
                    <a:pt x="56" y="14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0" y="0"/>
                  </a:lnTo>
                  <a:lnTo>
                    <a:pt x="32" y="10"/>
                  </a:lnTo>
                  <a:lnTo>
                    <a:pt x="28" y="12"/>
                  </a:lnTo>
                  <a:lnTo>
                    <a:pt x="24" y="14"/>
                  </a:lnTo>
                  <a:lnTo>
                    <a:pt x="22" y="12"/>
                  </a:lnTo>
                  <a:lnTo>
                    <a:pt x="18" y="12"/>
                  </a:lnTo>
                  <a:lnTo>
                    <a:pt x="12" y="8"/>
                  </a:lnTo>
                  <a:lnTo>
                    <a:pt x="8" y="8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8" y="18"/>
                  </a:lnTo>
                  <a:lnTo>
                    <a:pt x="6" y="24"/>
                  </a:lnTo>
                  <a:lnTo>
                    <a:pt x="6" y="32"/>
                  </a:lnTo>
                  <a:lnTo>
                    <a:pt x="2" y="38"/>
                  </a:lnTo>
                  <a:lnTo>
                    <a:pt x="2" y="42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12" y="54"/>
                  </a:lnTo>
                  <a:lnTo>
                    <a:pt x="16" y="5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3561550" y="821701"/>
              <a:ext cx="76531" cy="83189"/>
            </a:xfrm>
            <a:custGeom>
              <a:avLst/>
              <a:gdLst>
                <a:gd name="T0" fmla="*/ 48 w 54"/>
                <a:gd name="T1" fmla="*/ 35 h 49"/>
                <a:gd name="T2" fmla="*/ 50 w 54"/>
                <a:gd name="T3" fmla="*/ 25 h 49"/>
                <a:gd name="T4" fmla="*/ 48 w 54"/>
                <a:gd name="T5" fmla="*/ 21 h 49"/>
                <a:gd name="T6" fmla="*/ 46 w 54"/>
                <a:gd name="T7" fmla="*/ 19 h 49"/>
                <a:gd name="T8" fmla="*/ 40 w 54"/>
                <a:gd name="T9" fmla="*/ 21 h 49"/>
                <a:gd name="T10" fmla="*/ 38 w 54"/>
                <a:gd name="T11" fmla="*/ 19 h 49"/>
                <a:gd name="T12" fmla="*/ 32 w 54"/>
                <a:gd name="T13" fmla="*/ 17 h 49"/>
                <a:gd name="T14" fmla="*/ 32 w 54"/>
                <a:gd name="T15" fmla="*/ 11 h 49"/>
                <a:gd name="T16" fmla="*/ 24 w 54"/>
                <a:gd name="T17" fmla="*/ 6 h 49"/>
                <a:gd name="T18" fmla="*/ 14 w 54"/>
                <a:gd name="T19" fmla="*/ 0 h 49"/>
                <a:gd name="T20" fmla="*/ 6 w 54"/>
                <a:gd name="T21" fmla="*/ 2 h 49"/>
                <a:gd name="T22" fmla="*/ 0 w 54"/>
                <a:gd name="T23" fmla="*/ 4 h 49"/>
                <a:gd name="T24" fmla="*/ 0 w 54"/>
                <a:gd name="T25" fmla="*/ 8 h 49"/>
                <a:gd name="T26" fmla="*/ 2 w 54"/>
                <a:gd name="T27" fmla="*/ 17 h 49"/>
                <a:gd name="T28" fmla="*/ 6 w 54"/>
                <a:gd name="T29" fmla="*/ 19 h 49"/>
                <a:gd name="T30" fmla="*/ 4 w 54"/>
                <a:gd name="T31" fmla="*/ 21 h 49"/>
                <a:gd name="T32" fmla="*/ 4 w 54"/>
                <a:gd name="T33" fmla="*/ 23 h 49"/>
                <a:gd name="T34" fmla="*/ 8 w 54"/>
                <a:gd name="T35" fmla="*/ 25 h 49"/>
                <a:gd name="T36" fmla="*/ 8 w 54"/>
                <a:gd name="T37" fmla="*/ 33 h 49"/>
                <a:gd name="T38" fmla="*/ 6 w 54"/>
                <a:gd name="T39" fmla="*/ 35 h 49"/>
                <a:gd name="T40" fmla="*/ 10 w 54"/>
                <a:gd name="T41" fmla="*/ 37 h 49"/>
                <a:gd name="T42" fmla="*/ 14 w 54"/>
                <a:gd name="T43" fmla="*/ 39 h 49"/>
                <a:gd name="T44" fmla="*/ 18 w 54"/>
                <a:gd name="T45" fmla="*/ 41 h 49"/>
                <a:gd name="T46" fmla="*/ 18 w 54"/>
                <a:gd name="T47" fmla="*/ 43 h 49"/>
                <a:gd name="T48" fmla="*/ 22 w 54"/>
                <a:gd name="T49" fmla="*/ 41 h 49"/>
                <a:gd name="T50" fmla="*/ 24 w 54"/>
                <a:gd name="T51" fmla="*/ 39 h 49"/>
                <a:gd name="T52" fmla="*/ 24 w 54"/>
                <a:gd name="T53" fmla="*/ 37 h 49"/>
                <a:gd name="T54" fmla="*/ 30 w 54"/>
                <a:gd name="T55" fmla="*/ 39 h 49"/>
                <a:gd name="T56" fmla="*/ 34 w 54"/>
                <a:gd name="T57" fmla="*/ 43 h 49"/>
                <a:gd name="T58" fmla="*/ 36 w 54"/>
                <a:gd name="T59" fmla="*/ 45 h 49"/>
                <a:gd name="T60" fmla="*/ 38 w 54"/>
                <a:gd name="T61" fmla="*/ 45 h 49"/>
                <a:gd name="T62" fmla="*/ 36 w 54"/>
                <a:gd name="T63" fmla="*/ 49 h 49"/>
                <a:gd name="T64" fmla="*/ 40 w 54"/>
                <a:gd name="T65" fmla="*/ 49 h 49"/>
                <a:gd name="T66" fmla="*/ 52 w 54"/>
                <a:gd name="T67" fmla="*/ 41 h 49"/>
                <a:gd name="T68" fmla="*/ 50 w 54"/>
                <a:gd name="T69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49">
                  <a:moveTo>
                    <a:pt x="50" y="35"/>
                  </a:moveTo>
                  <a:lnTo>
                    <a:pt x="48" y="35"/>
                  </a:lnTo>
                  <a:lnTo>
                    <a:pt x="46" y="31"/>
                  </a:lnTo>
                  <a:lnTo>
                    <a:pt x="50" y="25"/>
                  </a:lnTo>
                  <a:lnTo>
                    <a:pt x="46" y="21"/>
                  </a:lnTo>
                  <a:lnTo>
                    <a:pt x="48" y="21"/>
                  </a:lnTo>
                  <a:lnTo>
                    <a:pt x="50" y="21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6" y="17"/>
                  </a:lnTo>
                  <a:lnTo>
                    <a:pt x="32" y="17"/>
                  </a:lnTo>
                  <a:lnTo>
                    <a:pt x="32" y="15"/>
                  </a:lnTo>
                  <a:lnTo>
                    <a:pt x="32" y="11"/>
                  </a:lnTo>
                  <a:lnTo>
                    <a:pt x="26" y="10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6" y="11"/>
                  </a:lnTo>
                  <a:lnTo>
                    <a:pt x="2" y="17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8" y="25"/>
                  </a:lnTo>
                  <a:lnTo>
                    <a:pt x="4" y="27"/>
                  </a:lnTo>
                  <a:lnTo>
                    <a:pt x="8" y="33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7"/>
                  </a:lnTo>
                  <a:lnTo>
                    <a:pt x="10" y="37"/>
                  </a:lnTo>
                  <a:lnTo>
                    <a:pt x="12" y="37"/>
                  </a:lnTo>
                  <a:lnTo>
                    <a:pt x="14" y="39"/>
                  </a:lnTo>
                  <a:lnTo>
                    <a:pt x="16" y="39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4" y="39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30" y="39"/>
                  </a:lnTo>
                  <a:lnTo>
                    <a:pt x="32" y="41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6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6" y="47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40" y="49"/>
                  </a:lnTo>
                  <a:lnTo>
                    <a:pt x="46" y="49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0" y="35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2" name="Freeform 241"/>
            <p:cNvSpPr>
              <a:spLocks/>
            </p:cNvSpPr>
            <p:nvPr/>
          </p:nvSpPr>
          <p:spPr bwMode="auto">
            <a:xfrm>
              <a:off x="3553047" y="881121"/>
              <a:ext cx="34014" cy="33954"/>
            </a:xfrm>
            <a:custGeom>
              <a:avLst/>
              <a:gdLst>
                <a:gd name="T0" fmla="*/ 20 w 24"/>
                <a:gd name="T1" fmla="*/ 8 h 20"/>
                <a:gd name="T2" fmla="*/ 22 w 24"/>
                <a:gd name="T3" fmla="*/ 8 h 20"/>
                <a:gd name="T4" fmla="*/ 22 w 24"/>
                <a:gd name="T5" fmla="*/ 8 h 20"/>
                <a:gd name="T6" fmla="*/ 24 w 24"/>
                <a:gd name="T7" fmla="*/ 8 h 20"/>
                <a:gd name="T8" fmla="*/ 24 w 24"/>
                <a:gd name="T9" fmla="*/ 8 h 20"/>
                <a:gd name="T10" fmla="*/ 24 w 24"/>
                <a:gd name="T11" fmla="*/ 6 h 20"/>
                <a:gd name="T12" fmla="*/ 24 w 24"/>
                <a:gd name="T13" fmla="*/ 6 h 20"/>
                <a:gd name="T14" fmla="*/ 22 w 24"/>
                <a:gd name="T15" fmla="*/ 4 h 20"/>
                <a:gd name="T16" fmla="*/ 20 w 24"/>
                <a:gd name="T17" fmla="*/ 4 h 20"/>
                <a:gd name="T18" fmla="*/ 18 w 24"/>
                <a:gd name="T19" fmla="*/ 2 h 20"/>
                <a:gd name="T20" fmla="*/ 16 w 24"/>
                <a:gd name="T21" fmla="*/ 2 h 20"/>
                <a:gd name="T22" fmla="*/ 14 w 24"/>
                <a:gd name="T23" fmla="*/ 2 h 20"/>
                <a:gd name="T24" fmla="*/ 12 w 24"/>
                <a:gd name="T25" fmla="*/ 0 h 20"/>
                <a:gd name="T26" fmla="*/ 12 w 24"/>
                <a:gd name="T27" fmla="*/ 0 h 20"/>
                <a:gd name="T28" fmla="*/ 8 w 24"/>
                <a:gd name="T29" fmla="*/ 2 h 20"/>
                <a:gd name="T30" fmla="*/ 6 w 24"/>
                <a:gd name="T31" fmla="*/ 0 h 20"/>
                <a:gd name="T32" fmla="*/ 2 w 24"/>
                <a:gd name="T33" fmla="*/ 6 h 20"/>
                <a:gd name="T34" fmla="*/ 0 w 24"/>
                <a:gd name="T35" fmla="*/ 10 h 20"/>
                <a:gd name="T36" fmla="*/ 2 w 24"/>
                <a:gd name="T37" fmla="*/ 12 h 20"/>
                <a:gd name="T38" fmla="*/ 2 w 24"/>
                <a:gd name="T39" fmla="*/ 12 h 20"/>
                <a:gd name="T40" fmla="*/ 2 w 24"/>
                <a:gd name="T41" fmla="*/ 14 h 20"/>
                <a:gd name="T42" fmla="*/ 6 w 24"/>
                <a:gd name="T43" fmla="*/ 16 h 20"/>
                <a:gd name="T44" fmla="*/ 12 w 24"/>
                <a:gd name="T45" fmla="*/ 20 h 20"/>
                <a:gd name="T46" fmla="*/ 12 w 24"/>
                <a:gd name="T47" fmla="*/ 18 h 20"/>
                <a:gd name="T48" fmla="*/ 12 w 24"/>
                <a:gd name="T49" fmla="*/ 16 h 20"/>
                <a:gd name="T50" fmla="*/ 14 w 24"/>
                <a:gd name="T51" fmla="*/ 12 h 20"/>
                <a:gd name="T52" fmla="*/ 22 w 24"/>
                <a:gd name="T53" fmla="*/ 10 h 20"/>
                <a:gd name="T54" fmla="*/ 22 w 24"/>
                <a:gd name="T55" fmla="*/ 10 h 20"/>
                <a:gd name="T56" fmla="*/ 20 w 24"/>
                <a:gd name="T5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0">
                  <a:moveTo>
                    <a:pt x="20" y="8"/>
                  </a:moveTo>
                  <a:lnTo>
                    <a:pt x="22" y="8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6" y="16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3581391" y="884518"/>
              <a:ext cx="34014" cy="30559"/>
            </a:xfrm>
            <a:custGeom>
              <a:avLst/>
              <a:gdLst>
                <a:gd name="T0" fmla="*/ 22 w 24"/>
                <a:gd name="T1" fmla="*/ 10 h 18"/>
                <a:gd name="T2" fmla="*/ 24 w 24"/>
                <a:gd name="T3" fmla="*/ 8 h 18"/>
                <a:gd name="T4" fmla="*/ 24 w 24"/>
                <a:gd name="T5" fmla="*/ 8 h 18"/>
                <a:gd name="T6" fmla="*/ 22 w 24"/>
                <a:gd name="T7" fmla="*/ 8 h 18"/>
                <a:gd name="T8" fmla="*/ 20 w 24"/>
                <a:gd name="T9" fmla="*/ 6 h 18"/>
                <a:gd name="T10" fmla="*/ 20 w 24"/>
                <a:gd name="T11" fmla="*/ 6 h 18"/>
                <a:gd name="T12" fmla="*/ 18 w 24"/>
                <a:gd name="T13" fmla="*/ 4 h 18"/>
                <a:gd name="T14" fmla="*/ 16 w 24"/>
                <a:gd name="T15" fmla="*/ 2 h 18"/>
                <a:gd name="T16" fmla="*/ 12 w 24"/>
                <a:gd name="T17" fmla="*/ 0 h 18"/>
                <a:gd name="T18" fmla="*/ 10 w 24"/>
                <a:gd name="T19" fmla="*/ 0 h 18"/>
                <a:gd name="T20" fmla="*/ 10 w 24"/>
                <a:gd name="T21" fmla="*/ 0 h 18"/>
                <a:gd name="T22" fmla="*/ 10 w 24"/>
                <a:gd name="T23" fmla="*/ 2 h 18"/>
                <a:gd name="T24" fmla="*/ 8 w 24"/>
                <a:gd name="T25" fmla="*/ 4 h 18"/>
                <a:gd name="T26" fmla="*/ 8 w 24"/>
                <a:gd name="T27" fmla="*/ 4 h 18"/>
                <a:gd name="T28" fmla="*/ 8 w 24"/>
                <a:gd name="T29" fmla="*/ 4 h 18"/>
                <a:gd name="T30" fmla="*/ 4 w 24"/>
                <a:gd name="T31" fmla="*/ 6 h 18"/>
                <a:gd name="T32" fmla="*/ 4 w 24"/>
                <a:gd name="T33" fmla="*/ 6 h 18"/>
                <a:gd name="T34" fmla="*/ 2 w 24"/>
                <a:gd name="T35" fmla="*/ 6 h 18"/>
                <a:gd name="T36" fmla="*/ 2 w 24"/>
                <a:gd name="T37" fmla="*/ 6 h 18"/>
                <a:gd name="T38" fmla="*/ 0 w 24"/>
                <a:gd name="T39" fmla="*/ 6 h 18"/>
                <a:gd name="T40" fmla="*/ 2 w 24"/>
                <a:gd name="T41" fmla="*/ 8 h 18"/>
                <a:gd name="T42" fmla="*/ 2 w 24"/>
                <a:gd name="T43" fmla="*/ 8 h 18"/>
                <a:gd name="T44" fmla="*/ 6 w 24"/>
                <a:gd name="T45" fmla="*/ 12 h 18"/>
                <a:gd name="T46" fmla="*/ 8 w 24"/>
                <a:gd name="T47" fmla="*/ 18 h 18"/>
                <a:gd name="T48" fmla="*/ 14 w 24"/>
                <a:gd name="T49" fmla="*/ 14 h 18"/>
                <a:gd name="T50" fmla="*/ 20 w 24"/>
                <a:gd name="T51" fmla="*/ 12 h 18"/>
                <a:gd name="T52" fmla="*/ 22 w 24"/>
                <a:gd name="T53" fmla="*/ 12 h 18"/>
                <a:gd name="T54" fmla="*/ 22 w 24"/>
                <a:gd name="T55" fmla="*/ 12 h 18"/>
                <a:gd name="T56" fmla="*/ 22 w 24"/>
                <a:gd name="T5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18">
                  <a:moveTo>
                    <a:pt x="22" y="10"/>
                  </a:moveTo>
                  <a:lnTo>
                    <a:pt x="24" y="8"/>
                  </a:lnTo>
                  <a:lnTo>
                    <a:pt x="24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12"/>
                  </a:lnTo>
                  <a:lnTo>
                    <a:pt x="8" y="18"/>
                  </a:lnTo>
                  <a:lnTo>
                    <a:pt x="14" y="14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4" name="Freeform 243"/>
            <p:cNvSpPr>
              <a:spLocks/>
            </p:cNvSpPr>
            <p:nvPr/>
          </p:nvSpPr>
          <p:spPr bwMode="auto">
            <a:xfrm>
              <a:off x="3570053" y="898100"/>
              <a:ext cx="31179" cy="64514"/>
            </a:xfrm>
            <a:custGeom>
              <a:avLst/>
              <a:gdLst>
                <a:gd name="T0" fmla="*/ 16 w 22"/>
                <a:gd name="T1" fmla="*/ 10 h 38"/>
                <a:gd name="T2" fmla="*/ 14 w 22"/>
                <a:gd name="T3" fmla="*/ 4 h 38"/>
                <a:gd name="T4" fmla="*/ 10 w 22"/>
                <a:gd name="T5" fmla="*/ 0 h 38"/>
                <a:gd name="T6" fmla="*/ 2 w 22"/>
                <a:gd name="T7" fmla="*/ 2 h 38"/>
                <a:gd name="T8" fmla="*/ 0 w 22"/>
                <a:gd name="T9" fmla="*/ 6 h 38"/>
                <a:gd name="T10" fmla="*/ 0 w 22"/>
                <a:gd name="T11" fmla="*/ 8 h 38"/>
                <a:gd name="T12" fmla="*/ 0 w 22"/>
                <a:gd name="T13" fmla="*/ 10 h 38"/>
                <a:gd name="T14" fmla="*/ 2 w 22"/>
                <a:gd name="T15" fmla="*/ 14 h 38"/>
                <a:gd name="T16" fmla="*/ 0 w 22"/>
                <a:gd name="T17" fmla="*/ 28 h 38"/>
                <a:gd name="T18" fmla="*/ 2 w 22"/>
                <a:gd name="T19" fmla="*/ 32 h 38"/>
                <a:gd name="T20" fmla="*/ 6 w 22"/>
                <a:gd name="T21" fmla="*/ 34 h 38"/>
                <a:gd name="T22" fmla="*/ 8 w 22"/>
                <a:gd name="T23" fmla="*/ 38 h 38"/>
                <a:gd name="T24" fmla="*/ 14 w 22"/>
                <a:gd name="T25" fmla="*/ 36 h 38"/>
                <a:gd name="T26" fmla="*/ 18 w 22"/>
                <a:gd name="T27" fmla="*/ 32 h 38"/>
                <a:gd name="T28" fmla="*/ 22 w 22"/>
                <a:gd name="T29" fmla="*/ 28 h 38"/>
                <a:gd name="T30" fmla="*/ 22 w 22"/>
                <a:gd name="T31" fmla="*/ 22 h 38"/>
                <a:gd name="T32" fmla="*/ 16 w 22"/>
                <a:gd name="T33" fmla="*/ 20 h 38"/>
                <a:gd name="T34" fmla="*/ 14 w 22"/>
                <a:gd name="T35" fmla="*/ 14 h 38"/>
                <a:gd name="T36" fmla="*/ 14 w 22"/>
                <a:gd name="T37" fmla="*/ 14 h 38"/>
                <a:gd name="T38" fmla="*/ 16 w 22"/>
                <a:gd name="T39" fmla="*/ 12 h 38"/>
                <a:gd name="T40" fmla="*/ 16 w 22"/>
                <a:gd name="T41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38">
                  <a:moveTo>
                    <a:pt x="16" y="10"/>
                  </a:moveTo>
                  <a:lnTo>
                    <a:pt x="14" y="4"/>
                  </a:lnTo>
                  <a:lnTo>
                    <a:pt x="10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6" y="34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18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16" y="2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3691937" y="908285"/>
              <a:ext cx="56690" cy="47537"/>
            </a:xfrm>
            <a:custGeom>
              <a:avLst/>
              <a:gdLst>
                <a:gd name="T0" fmla="*/ 4 w 40"/>
                <a:gd name="T1" fmla="*/ 6 h 28"/>
                <a:gd name="T2" fmla="*/ 6 w 40"/>
                <a:gd name="T3" fmla="*/ 6 h 28"/>
                <a:gd name="T4" fmla="*/ 8 w 40"/>
                <a:gd name="T5" fmla="*/ 8 h 28"/>
                <a:gd name="T6" fmla="*/ 8 w 40"/>
                <a:gd name="T7" fmla="*/ 10 h 28"/>
                <a:gd name="T8" fmla="*/ 6 w 40"/>
                <a:gd name="T9" fmla="*/ 14 h 28"/>
                <a:gd name="T10" fmla="*/ 0 w 40"/>
                <a:gd name="T11" fmla="*/ 18 h 28"/>
                <a:gd name="T12" fmla="*/ 0 w 40"/>
                <a:gd name="T13" fmla="*/ 18 h 28"/>
                <a:gd name="T14" fmla="*/ 4 w 40"/>
                <a:gd name="T15" fmla="*/ 20 h 28"/>
                <a:gd name="T16" fmla="*/ 8 w 40"/>
                <a:gd name="T17" fmla="*/ 20 h 28"/>
                <a:gd name="T18" fmla="*/ 10 w 40"/>
                <a:gd name="T19" fmla="*/ 20 h 28"/>
                <a:gd name="T20" fmla="*/ 8 w 40"/>
                <a:gd name="T21" fmla="*/ 22 h 28"/>
                <a:gd name="T22" fmla="*/ 2 w 40"/>
                <a:gd name="T23" fmla="*/ 24 h 28"/>
                <a:gd name="T24" fmla="*/ 2 w 40"/>
                <a:gd name="T25" fmla="*/ 28 h 28"/>
                <a:gd name="T26" fmla="*/ 6 w 40"/>
                <a:gd name="T27" fmla="*/ 26 h 28"/>
                <a:gd name="T28" fmla="*/ 16 w 40"/>
                <a:gd name="T29" fmla="*/ 20 h 28"/>
                <a:gd name="T30" fmla="*/ 18 w 40"/>
                <a:gd name="T31" fmla="*/ 18 h 28"/>
                <a:gd name="T32" fmla="*/ 18 w 40"/>
                <a:gd name="T33" fmla="*/ 16 h 28"/>
                <a:gd name="T34" fmla="*/ 20 w 40"/>
                <a:gd name="T35" fmla="*/ 16 h 28"/>
                <a:gd name="T36" fmla="*/ 22 w 40"/>
                <a:gd name="T37" fmla="*/ 14 h 28"/>
                <a:gd name="T38" fmla="*/ 28 w 40"/>
                <a:gd name="T39" fmla="*/ 14 h 28"/>
                <a:gd name="T40" fmla="*/ 38 w 40"/>
                <a:gd name="T41" fmla="*/ 16 h 28"/>
                <a:gd name="T42" fmla="*/ 40 w 40"/>
                <a:gd name="T43" fmla="*/ 12 h 28"/>
                <a:gd name="T44" fmla="*/ 38 w 40"/>
                <a:gd name="T45" fmla="*/ 12 h 28"/>
                <a:gd name="T46" fmla="*/ 34 w 40"/>
                <a:gd name="T47" fmla="*/ 10 h 28"/>
                <a:gd name="T48" fmla="*/ 28 w 40"/>
                <a:gd name="T49" fmla="*/ 8 h 28"/>
                <a:gd name="T50" fmla="*/ 26 w 40"/>
                <a:gd name="T51" fmla="*/ 4 h 28"/>
                <a:gd name="T52" fmla="*/ 26 w 40"/>
                <a:gd name="T53" fmla="*/ 2 h 28"/>
                <a:gd name="T54" fmla="*/ 14 w 40"/>
                <a:gd name="T55" fmla="*/ 0 h 28"/>
                <a:gd name="T56" fmla="*/ 4 w 40"/>
                <a:gd name="T5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28">
                  <a:moveTo>
                    <a:pt x="4" y="6"/>
                  </a:moveTo>
                  <a:lnTo>
                    <a:pt x="6" y="6"/>
                  </a:lnTo>
                  <a:lnTo>
                    <a:pt x="8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6" y="26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8" y="14"/>
                  </a:lnTo>
                  <a:lnTo>
                    <a:pt x="38" y="16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4" y="10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14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6" name="Freeform 245"/>
            <p:cNvSpPr>
              <a:spLocks/>
            </p:cNvSpPr>
            <p:nvPr/>
          </p:nvSpPr>
          <p:spPr bwMode="auto">
            <a:xfrm>
              <a:off x="3601233" y="560252"/>
              <a:ext cx="130387" cy="54327"/>
            </a:xfrm>
            <a:custGeom>
              <a:avLst/>
              <a:gdLst>
                <a:gd name="T0" fmla="*/ 92 w 92"/>
                <a:gd name="T1" fmla="*/ 24 h 32"/>
                <a:gd name="T2" fmla="*/ 92 w 92"/>
                <a:gd name="T3" fmla="*/ 22 h 32"/>
                <a:gd name="T4" fmla="*/ 90 w 92"/>
                <a:gd name="T5" fmla="*/ 20 h 32"/>
                <a:gd name="T6" fmla="*/ 88 w 92"/>
                <a:gd name="T7" fmla="*/ 14 h 32"/>
                <a:gd name="T8" fmla="*/ 88 w 92"/>
                <a:gd name="T9" fmla="*/ 10 h 32"/>
                <a:gd name="T10" fmla="*/ 88 w 92"/>
                <a:gd name="T11" fmla="*/ 10 h 32"/>
                <a:gd name="T12" fmla="*/ 82 w 92"/>
                <a:gd name="T13" fmla="*/ 6 h 32"/>
                <a:gd name="T14" fmla="*/ 74 w 92"/>
                <a:gd name="T15" fmla="*/ 6 h 32"/>
                <a:gd name="T16" fmla="*/ 66 w 92"/>
                <a:gd name="T17" fmla="*/ 4 h 32"/>
                <a:gd name="T18" fmla="*/ 58 w 92"/>
                <a:gd name="T19" fmla="*/ 0 h 32"/>
                <a:gd name="T20" fmla="*/ 50 w 92"/>
                <a:gd name="T21" fmla="*/ 0 h 32"/>
                <a:gd name="T22" fmla="*/ 42 w 92"/>
                <a:gd name="T23" fmla="*/ 2 h 32"/>
                <a:gd name="T24" fmla="*/ 42 w 92"/>
                <a:gd name="T25" fmla="*/ 4 h 32"/>
                <a:gd name="T26" fmla="*/ 44 w 92"/>
                <a:gd name="T27" fmla="*/ 10 h 32"/>
                <a:gd name="T28" fmla="*/ 38 w 92"/>
                <a:gd name="T29" fmla="*/ 14 h 32"/>
                <a:gd name="T30" fmla="*/ 28 w 92"/>
                <a:gd name="T31" fmla="*/ 12 h 32"/>
                <a:gd name="T32" fmla="*/ 28 w 92"/>
                <a:gd name="T33" fmla="*/ 10 h 32"/>
                <a:gd name="T34" fmla="*/ 24 w 92"/>
                <a:gd name="T35" fmla="*/ 8 h 32"/>
                <a:gd name="T36" fmla="*/ 18 w 92"/>
                <a:gd name="T37" fmla="*/ 4 h 32"/>
                <a:gd name="T38" fmla="*/ 10 w 92"/>
                <a:gd name="T39" fmla="*/ 6 h 32"/>
                <a:gd name="T40" fmla="*/ 4 w 92"/>
                <a:gd name="T41" fmla="*/ 10 h 32"/>
                <a:gd name="T42" fmla="*/ 0 w 92"/>
                <a:gd name="T43" fmla="*/ 16 h 32"/>
                <a:gd name="T44" fmla="*/ 0 w 92"/>
                <a:gd name="T45" fmla="*/ 24 h 32"/>
                <a:gd name="T46" fmla="*/ 0 w 92"/>
                <a:gd name="T47" fmla="*/ 26 h 32"/>
                <a:gd name="T48" fmla="*/ 2 w 92"/>
                <a:gd name="T49" fmla="*/ 26 h 32"/>
                <a:gd name="T50" fmla="*/ 2 w 92"/>
                <a:gd name="T51" fmla="*/ 26 h 32"/>
                <a:gd name="T52" fmla="*/ 2 w 92"/>
                <a:gd name="T53" fmla="*/ 24 h 32"/>
                <a:gd name="T54" fmla="*/ 4 w 92"/>
                <a:gd name="T55" fmla="*/ 24 h 32"/>
                <a:gd name="T56" fmla="*/ 6 w 92"/>
                <a:gd name="T57" fmla="*/ 24 h 32"/>
                <a:gd name="T58" fmla="*/ 8 w 92"/>
                <a:gd name="T59" fmla="*/ 22 h 32"/>
                <a:gd name="T60" fmla="*/ 8 w 92"/>
                <a:gd name="T61" fmla="*/ 22 h 32"/>
                <a:gd name="T62" fmla="*/ 10 w 92"/>
                <a:gd name="T63" fmla="*/ 22 h 32"/>
                <a:gd name="T64" fmla="*/ 12 w 92"/>
                <a:gd name="T65" fmla="*/ 22 h 32"/>
                <a:gd name="T66" fmla="*/ 12 w 92"/>
                <a:gd name="T67" fmla="*/ 22 h 32"/>
                <a:gd name="T68" fmla="*/ 16 w 92"/>
                <a:gd name="T69" fmla="*/ 22 h 32"/>
                <a:gd name="T70" fmla="*/ 22 w 92"/>
                <a:gd name="T71" fmla="*/ 22 h 32"/>
                <a:gd name="T72" fmla="*/ 38 w 92"/>
                <a:gd name="T73" fmla="*/ 22 h 32"/>
                <a:gd name="T74" fmla="*/ 46 w 92"/>
                <a:gd name="T75" fmla="*/ 22 h 32"/>
                <a:gd name="T76" fmla="*/ 50 w 92"/>
                <a:gd name="T77" fmla="*/ 24 h 32"/>
                <a:gd name="T78" fmla="*/ 54 w 92"/>
                <a:gd name="T79" fmla="*/ 24 h 32"/>
                <a:gd name="T80" fmla="*/ 58 w 92"/>
                <a:gd name="T81" fmla="*/ 24 h 32"/>
                <a:gd name="T82" fmla="*/ 62 w 92"/>
                <a:gd name="T83" fmla="*/ 26 h 32"/>
                <a:gd name="T84" fmla="*/ 64 w 92"/>
                <a:gd name="T85" fmla="*/ 26 h 32"/>
                <a:gd name="T86" fmla="*/ 72 w 92"/>
                <a:gd name="T87" fmla="*/ 32 h 32"/>
                <a:gd name="T88" fmla="*/ 82 w 92"/>
                <a:gd name="T89" fmla="*/ 30 h 32"/>
                <a:gd name="T90" fmla="*/ 84 w 92"/>
                <a:gd name="T91" fmla="*/ 30 h 32"/>
                <a:gd name="T92" fmla="*/ 88 w 92"/>
                <a:gd name="T93" fmla="*/ 26 h 32"/>
                <a:gd name="T94" fmla="*/ 92 w 92"/>
                <a:gd name="T95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2" h="32">
                  <a:moveTo>
                    <a:pt x="92" y="24"/>
                  </a:moveTo>
                  <a:lnTo>
                    <a:pt x="92" y="22"/>
                  </a:lnTo>
                  <a:lnTo>
                    <a:pt x="90" y="20"/>
                  </a:lnTo>
                  <a:lnTo>
                    <a:pt x="88" y="14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2" y="6"/>
                  </a:lnTo>
                  <a:lnTo>
                    <a:pt x="74" y="6"/>
                  </a:lnTo>
                  <a:lnTo>
                    <a:pt x="66" y="4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4" y="10"/>
                  </a:lnTo>
                  <a:lnTo>
                    <a:pt x="38" y="14"/>
                  </a:lnTo>
                  <a:lnTo>
                    <a:pt x="28" y="12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18" y="4"/>
                  </a:lnTo>
                  <a:lnTo>
                    <a:pt x="10" y="6"/>
                  </a:lnTo>
                  <a:lnTo>
                    <a:pt x="4" y="1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22" y="22"/>
                  </a:lnTo>
                  <a:lnTo>
                    <a:pt x="38" y="22"/>
                  </a:lnTo>
                  <a:lnTo>
                    <a:pt x="46" y="22"/>
                  </a:lnTo>
                  <a:lnTo>
                    <a:pt x="50" y="24"/>
                  </a:lnTo>
                  <a:lnTo>
                    <a:pt x="54" y="24"/>
                  </a:lnTo>
                  <a:lnTo>
                    <a:pt x="58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72" y="32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8" y="26"/>
                  </a:lnTo>
                  <a:lnTo>
                    <a:pt x="92" y="2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7" name="Freeform 246"/>
            <p:cNvSpPr>
              <a:spLocks/>
            </p:cNvSpPr>
            <p:nvPr/>
          </p:nvSpPr>
          <p:spPr bwMode="auto">
            <a:xfrm>
              <a:off x="3598398" y="597601"/>
              <a:ext cx="104877" cy="54327"/>
            </a:xfrm>
            <a:custGeom>
              <a:avLst/>
              <a:gdLst>
                <a:gd name="T0" fmla="*/ 74 w 74"/>
                <a:gd name="T1" fmla="*/ 10 h 32"/>
                <a:gd name="T2" fmla="*/ 68 w 74"/>
                <a:gd name="T3" fmla="*/ 18 h 32"/>
                <a:gd name="T4" fmla="*/ 64 w 74"/>
                <a:gd name="T5" fmla="*/ 20 h 32"/>
                <a:gd name="T6" fmla="*/ 62 w 74"/>
                <a:gd name="T7" fmla="*/ 24 h 32"/>
                <a:gd name="T8" fmla="*/ 60 w 74"/>
                <a:gd name="T9" fmla="*/ 28 h 32"/>
                <a:gd name="T10" fmla="*/ 52 w 74"/>
                <a:gd name="T11" fmla="*/ 28 h 32"/>
                <a:gd name="T12" fmla="*/ 46 w 74"/>
                <a:gd name="T13" fmla="*/ 32 h 32"/>
                <a:gd name="T14" fmla="*/ 40 w 74"/>
                <a:gd name="T15" fmla="*/ 32 h 32"/>
                <a:gd name="T16" fmla="*/ 38 w 74"/>
                <a:gd name="T17" fmla="*/ 32 h 32"/>
                <a:gd name="T18" fmla="*/ 34 w 74"/>
                <a:gd name="T19" fmla="*/ 32 h 32"/>
                <a:gd name="T20" fmla="*/ 32 w 74"/>
                <a:gd name="T21" fmla="*/ 28 h 32"/>
                <a:gd name="T22" fmla="*/ 24 w 74"/>
                <a:gd name="T23" fmla="*/ 26 h 32"/>
                <a:gd name="T24" fmla="*/ 24 w 74"/>
                <a:gd name="T25" fmla="*/ 26 h 32"/>
                <a:gd name="T26" fmla="*/ 24 w 74"/>
                <a:gd name="T27" fmla="*/ 22 h 32"/>
                <a:gd name="T28" fmla="*/ 22 w 74"/>
                <a:gd name="T29" fmla="*/ 18 h 32"/>
                <a:gd name="T30" fmla="*/ 22 w 74"/>
                <a:gd name="T31" fmla="*/ 18 h 32"/>
                <a:gd name="T32" fmla="*/ 14 w 74"/>
                <a:gd name="T33" fmla="*/ 18 h 32"/>
                <a:gd name="T34" fmla="*/ 6 w 74"/>
                <a:gd name="T35" fmla="*/ 14 h 32"/>
                <a:gd name="T36" fmla="*/ 0 w 74"/>
                <a:gd name="T37" fmla="*/ 14 h 32"/>
                <a:gd name="T38" fmla="*/ 2 w 74"/>
                <a:gd name="T39" fmla="*/ 12 h 32"/>
                <a:gd name="T40" fmla="*/ 2 w 74"/>
                <a:gd name="T41" fmla="*/ 10 h 32"/>
                <a:gd name="T42" fmla="*/ 2 w 74"/>
                <a:gd name="T43" fmla="*/ 8 h 32"/>
                <a:gd name="T44" fmla="*/ 2 w 74"/>
                <a:gd name="T45" fmla="*/ 4 h 32"/>
                <a:gd name="T46" fmla="*/ 4 w 74"/>
                <a:gd name="T47" fmla="*/ 4 h 32"/>
                <a:gd name="T48" fmla="*/ 4 w 74"/>
                <a:gd name="T49" fmla="*/ 4 h 32"/>
                <a:gd name="T50" fmla="*/ 4 w 74"/>
                <a:gd name="T51" fmla="*/ 2 h 32"/>
                <a:gd name="T52" fmla="*/ 6 w 74"/>
                <a:gd name="T53" fmla="*/ 2 h 32"/>
                <a:gd name="T54" fmla="*/ 8 w 74"/>
                <a:gd name="T55" fmla="*/ 2 h 32"/>
                <a:gd name="T56" fmla="*/ 10 w 74"/>
                <a:gd name="T57" fmla="*/ 0 h 32"/>
                <a:gd name="T58" fmla="*/ 10 w 74"/>
                <a:gd name="T59" fmla="*/ 0 h 32"/>
                <a:gd name="T60" fmla="*/ 12 w 74"/>
                <a:gd name="T61" fmla="*/ 0 h 32"/>
                <a:gd name="T62" fmla="*/ 14 w 74"/>
                <a:gd name="T63" fmla="*/ 0 h 32"/>
                <a:gd name="T64" fmla="*/ 14 w 74"/>
                <a:gd name="T65" fmla="*/ 0 h 32"/>
                <a:gd name="T66" fmla="*/ 18 w 74"/>
                <a:gd name="T67" fmla="*/ 0 h 32"/>
                <a:gd name="T68" fmla="*/ 24 w 74"/>
                <a:gd name="T69" fmla="*/ 0 h 32"/>
                <a:gd name="T70" fmla="*/ 40 w 74"/>
                <a:gd name="T71" fmla="*/ 0 h 32"/>
                <a:gd name="T72" fmla="*/ 48 w 74"/>
                <a:gd name="T73" fmla="*/ 0 h 32"/>
                <a:gd name="T74" fmla="*/ 52 w 74"/>
                <a:gd name="T75" fmla="*/ 2 h 32"/>
                <a:gd name="T76" fmla="*/ 56 w 74"/>
                <a:gd name="T77" fmla="*/ 2 h 32"/>
                <a:gd name="T78" fmla="*/ 60 w 74"/>
                <a:gd name="T79" fmla="*/ 2 h 32"/>
                <a:gd name="T80" fmla="*/ 64 w 74"/>
                <a:gd name="T81" fmla="*/ 4 h 32"/>
                <a:gd name="T82" fmla="*/ 66 w 74"/>
                <a:gd name="T83" fmla="*/ 4 h 32"/>
                <a:gd name="T84" fmla="*/ 74 w 74"/>
                <a:gd name="T85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32">
                  <a:moveTo>
                    <a:pt x="74" y="10"/>
                  </a:moveTo>
                  <a:lnTo>
                    <a:pt x="68" y="18"/>
                  </a:lnTo>
                  <a:lnTo>
                    <a:pt x="64" y="20"/>
                  </a:lnTo>
                  <a:lnTo>
                    <a:pt x="62" y="24"/>
                  </a:lnTo>
                  <a:lnTo>
                    <a:pt x="60" y="28"/>
                  </a:lnTo>
                  <a:lnTo>
                    <a:pt x="52" y="28"/>
                  </a:lnTo>
                  <a:lnTo>
                    <a:pt x="46" y="32"/>
                  </a:lnTo>
                  <a:lnTo>
                    <a:pt x="40" y="32"/>
                  </a:lnTo>
                  <a:lnTo>
                    <a:pt x="38" y="32"/>
                  </a:lnTo>
                  <a:lnTo>
                    <a:pt x="34" y="32"/>
                  </a:lnTo>
                  <a:lnTo>
                    <a:pt x="32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2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6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2" y="2"/>
                  </a:lnTo>
                  <a:lnTo>
                    <a:pt x="56" y="2"/>
                  </a:lnTo>
                  <a:lnTo>
                    <a:pt x="60" y="2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4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8" name="Freeform 247"/>
            <p:cNvSpPr>
              <a:spLocks/>
            </p:cNvSpPr>
            <p:nvPr/>
          </p:nvSpPr>
          <p:spPr bwMode="auto">
            <a:xfrm>
              <a:off x="3621074" y="685883"/>
              <a:ext cx="331636" cy="174866"/>
            </a:xfrm>
            <a:custGeom>
              <a:avLst/>
              <a:gdLst>
                <a:gd name="T0" fmla="*/ 112 w 234"/>
                <a:gd name="T1" fmla="*/ 6 h 103"/>
                <a:gd name="T2" fmla="*/ 102 w 234"/>
                <a:gd name="T3" fmla="*/ 12 h 103"/>
                <a:gd name="T4" fmla="*/ 52 w 234"/>
                <a:gd name="T5" fmla="*/ 6 h 103"/>
                <a:gd name="T6" fmla="*/ 28 w 234"/>
                <a:gd name="T7" fmla="*/ 6 h 103"/>
                <a:gd name="T8" fmla="*/ 26 w 234"/>
                <a:gd name="T9" fmla="*/ 22 h 103"/>
                <a:gd name="T10" fmla="*/ 16 w 234"/>
                <a:gd name="T11" fmla="*/ 30 h 103"/>
                <a:gd name="T12" fmla="*/ 0 w 234"/>
                <a:gd name="T13" fmla="*/ 52 h 103"/>
                <a:gd name="T14" fmla="*/ 10 w 234"/>
                <a:gd name="T15" fmla="*/ 56 h 103"/>
                <a:gd name="T16" fmla="*/ 26 w 234"/>
                <a:gd name="T17" fmla="*/ 58 h 103"/>
                <a:gd name="T18" fmla="*/ 52 w 234"/>
                <a:gd name="T19" fmla="*/ 56 h 103"/>
                <a:gd name="T20" fmla="*/ 62 w 234"/>
                <a:gd name="T21" fmla="*/ 52 h 103"/>
                <a:gd name="T22" fmla="*/ 76 w 234"/>
                <a:gd name="T23" fmla="*/ 52 h 103"/>
                <a:gd name="T24" fmla="*/ 88 w 234"/>
                <a:gd name="T25" fmla="*/ 56 h 103"/>
                <a:gd name="T26" fmla="*/ 92 w 234"/>
                <a:gd name="T27" fmla="*/ 62 h 103"/>
                <a:gd name="T28" fmla="*/ 102 w 234"/>
                <a:gd name="T29" fmla="*/ 72 h 103"/>
                <a:gd name="T30" fmla="*/ 102 w 234"/>
                <a:gd name="T31" fmla="*/ 78 h 103"/>
                <a:gd name="T32" fmla="*/ 88 w 234"/>
                <a:gd name="T33" fmla="*/ 78 h 103"/>
                <a:gd name="T34" fmla="*/ 78 w 234"/>
                <a:gd name="T35" fmla="*/ 90 h 103"/>
                <a:gd name="T36" fmla="*/ 94 w 234"/>
                <a:gd name="T37" fmla="*/ 90 h 103"/>
                <a:gd name="T38" fmla="*/ 96 w 234"/>
                <a:gd name="T39" fmla="*/ 90 h 103"/>
                <a:gd name="T40" fmla="*/ 104 w 234"/>
                <a:gd name="T41" fmla="*/ 84 h 103"/>
                <a:gd name="T42" fmla="*/ 118 w 234"/>
                <a:gd name="T43" fmla="*/ 74 h 103"/>
                <a:gd name="T44" fmla="*/ 134 w 234"/>
                <a:gd name="T45" fmla="*/ 82 h 103"/>
                <a:gd name="T46" fmla="*/ 150 w 234"/>
                <a:gd name="T47" fmla="*/ 84 h 103"/>
                <a:gd name="T48" fmla="*/ 136 w 234"/>
                <a:gd name="T49" fmla="*/ 91 h 103"/>
                <a:gd name="T50" fmla="*/ 148 w 234"/>
                <a:gd name="T51" fmla="*/ 97 h 103"/>
                <a:gd name="T52" fmla="*/ 150 w 234"/>
                <a:gd name="T53" fmla="*/ 103 h 103"/>
                <a:gd name="T54" fmla="*/ 176 w 234"/>
                <a:gd name="T55" fmla="*/ 93 h 103"/>
                <a:gd name="T56" fmla="*/ 186 w 234"/>
                <a:gd name="T57" fmla="*/ 93 h 103"/>
                <a:gd name="T58" fmla="*/ 180 w 234"/>
                <a:gd name="T59" fmla="*/ 90 h 103"/>
                <a:gd name="T60" fmla="*/ 168 w 234"/>
                <a:gd name="T61" fmla="*/ 88 h 103"/>
                <a:gd name="T62" fmla="*/ 170 w 234"/>
                <a:gd name="T63" fmla="*/ 76 h 103"/>
                <a:gd name="T64" fmla="*/ 198 w 234"/>
                <a:gd name="T65" fmla="*/ 68 h 103"/>
                <a:gd name="T66" fmla="*/ 212 w 234"/>
                <a:gd name="T67" fmla="*/ 62 h 103"/>
                <a:gd name="T68" fmla="*/ 228 w 234"/>
                <a:gd name="T69" fmla="*/ 58 h 103"/>
                <a:gd name="T70" fmla="*/ 230 w 234"/>
                <a:gd name="T71" fmla="*/ 52 h 103"/>
                <a:gd name="T72" fmla="*/ 228 w 234"/>
                <a:gd name="T73" fmla="*/ 46 h 103"/>
                <a:gd name="T74" fmla="*/ 234 w 234"/>
                <a:gd name="T75" fmla="*/ 40 h 103"/>
                <a:gd name="T76" fmla="*/ 206 w 234"/>
                <a:gd name="T77" fmla="*/ 30 h 103"/>
                <a:gd name="T78" fmla="*/ 198 w 234"/>
                <a:gd name="T79" fmla="*/ 26 h 103"/>
                <a:gd name="T80" fmla="*/ 184 w 234"/>
                <a:gd name="T81" fmla="*/ 26 h 103"/>
                <a:gd name="T82" fmla="*/ 172 w 234"/>
                <a:gd name="T83" fmla="*/ 18 h 103"/>
                <a:gd name="T84" fmla="*/ 154 w 234"/>
                <a:gd name="T85" fmla="*/ 10 h 103"/>
                <a:gd name="T86" fmla="*/ 146 w 234"/>
                <a:gd name="T87" fmla="*/ 0 h 103"/>
                <a:gd name="T88" fmla="*/ 128 w 234"/>
                <a:gd name="T89" fmla="*/ 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4" h="103">
                  <a:moveTo>
                    <a:pt x="126" y="4"/>
                  </a:moveTo>
                  <a:lnTo>
                    <a:pt x="114" y="4"/>
                  </a:lnTo>
                  <a:lnTo>
                    <a:pt x="112" y="6"/>
                  </a:lnTo>
                  <a:lnTo>
                    <a:pt x="110" y="14"/>
                  </a:lnTo>
                  <a:lnTo>
                    <a:pt x="110" y="14"/>
                  </a:lnTo>
                  <a:lnTo>
                    <a:pt x="102" y="12"/>
                  </a:lnTo>
                  <a:lnTo>
                    <a:pt x="84" y="10"/>
                  </a:lnTo>
                  <a:lnTo>
                    <a:pt x="70" y="10"/>
                  </a:lnTo>
                  <a:lnTo>
                    <a:pt x="52" y="6"/>
                  </a:lnTo>
                  <a:lnTo>
                    <a:pt x="44" y="6"/>
                  </a:lnTo>
                  <a:lnTo>
                    <a:pt x="36" y="6"/>
                  </a:lnTo>
                  <a:lnTo>
                    <a:pt x="28" y="6"/>
                  </a:lnTo>
                  <a:lnTo>
                    <a:pt x="22" y="8"/>
                  </a:lnTo>
                  <a:lnTo>
                    <a:pt x="20" y="12"/>
                  </a:lnTo>
                  <a:lnTo>
                    <a:pt x="26" y="22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8" y="34"/>
                  </a:lnTo>
                  <a:lnTo>
                    <a:pt x="6" y="42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6" y="56"/>
                  </a:lnTo>
                  <a:lnTo>
                    <a:pt x="10" y="56"/>
                  </a:lnTo>
                  <a:lnTo>
                    <a:pt x="10" y="58"/>
                  </a:lnTo>
                  <a:lnTo>
                    <a:pt x="18" y="56"/>
                  </a:lnTo>
                  <a:lnTo>
                    <a:pt x="26" y="58"/>
                  </a:lnTo>
                  <a:lnTo>
                    <a:pt x="40" y="58"/>
                  </a:lnTo>
                  <a:lnTo>
                    <a:pt x="50" y="58"/>
                  </a:lnTo>
                  <a:lnTo>
                    <a:pt x="52" y="56"/>
                  </a:lnTo>
                  <a:lnTo>
                    <a:pt x="54" y="54"/>
                  </a:lnTo>
                  <a:lnTo>
                    <a:pt x="58" y="54"/>
                  </a:lnTo>
                  <a:lnTo>
                    <a:pt x="62" y="52"/>
                  </a:lnTo>
                  <a:lnTo>
                    <a:pt x="68" y="52"/>
                  </a:lnTo>
                  <a:lnTo>
                    <a:pt x="70" y="50"/>
                  </a:lnTo>
                  <a:lnTo>
                    <a:pt x="76" y="52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8" y="56"/>
                  </a:lnTo>
                  <a:lnTo>
                    <a:pt x="90" y="56"/>
                  </a:lnTo>
                  <a:lnTo>
                    <a:pt x="92" y="58"/>
                  </a:lnTo>
                  <a:lnTo>
                    <a:pt x="92" y="62"/>
                  </a:lnTo>
                  <a:lnTo>
                    <a:pt x="92" y="64"/>
                  </a:lnTo>
                  <a:lnTo>
                    <a:pt x="96" y="70"/>
                  </a:lnTo>
                  <a:lnTo>
                    <a:pt x="102" y="72"/>
                  </a:lnTo>
                  <a:lnTo>
                    <a:pt x="100" y="76"/>
                  </a:lnTo>
                  <a:lnTo>
                    <a:pt x="104" y="76"/>
                  </a:lnTo>
                  <a:lnTo>
                    <a:pt x="102" y="78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8" y="78"/>
                  </a:lnTo>
                  <a:lnTo>
                    <a:pt x="88" y="82"/>
                  </a:lnTo>
                  <a:lnTo>
                    <a:pt x="86" y="84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86" y="91"/>
                  </a:lnTo>
                  <a:lnTo>
                    <a:pt x="94" y="90"/>
                  </a:lnTo>
                  <a:lnTo>
                    <a:pt x="98" y="91"/>
                  </a:lnTo>
                  <a:lnTo>
                    <a:pt x="98" y="90"/>
                  </a:lnTo>
                  <a:lnTo>
                    <a:pt x="96" y="90"/>
                  </a:lnTo>
                  <a:lnTo>
                    <a:pt x="96" y="88"/>
                  </a:lnTo>
                  <a:lnTo>
                    <a:pt x="100" y="84"/>
                  </a:lnTo>
                  <a:lnTo>
                    <a:pt x="104" y="84"/>
                  </a:lnTo>
                  <a:lnTo>
                    <a:pt x="108" y="82"/>
                  </a:lnTo>
                  <a:lnTo>
                    <a:pt x="112" y="76"/>
                  </a:lnTo>
                  <a:lnTo>
                    <a:pt x="118" y="74"/>
                  </a:lnTo>
                  <a:lnTo>
                    <a:pt x="122" y="76"/>
                  </a:lnTo>
                  <a:lnTo>
                    <a:pt x="126" y="78"/>
                  </a:lnTo>
                  <a:lnTo>
                    <a:pt x="134" y="82"/>
                  </a:lnTo>
                  <a:lnTo>
                    <a:pt x="142" y="80"/>
                  </a:lnTo>
                  <a:lnTo>
                    <a:pt x="148" y="80"/>
                  </a:lnTo>
                  <a:lnTo>
                    <a:pt x="150" y="84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6" y="91"/>
                  </a:lnTo>
                  <a:lnTo>
                    <a:pt x="138" y="90"/>
                  </a:lnTo>
                  <a:lnTo>
                    <a:pt x="146" y="93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6" y="99"/>
                  </a:lnTo>
                  <a:lnTo>
                    <a:pt x="150" y="103"/>
                  </a:lnTo>
                  <a:lnTo>
                    <a:pt x="162" y="97"/>
                  </a:lnTo>
                  <a:lnTo>
                    <a:pt x="170" y="95"/>
                  </a:lnTo>
                  <a:lnTo>
                    <a:pt x="176" y="93"/>
                  </a:lnTo>
                  <a:lnTo>
                    <a:pt x="178" y="95"/>
                  </a:lnTo>
                  <a:lnTo>
                    <a:pt x="182" y="95"/>
                  </a:lnTo>
                  <a:lnTo>
                    <a:pt x="186" y="93"/>
                  </a:lnTo>
                  <a:lnTo>
                    <a:pt x="186" y="90"/>
                  </a:lnTo>
                  <a:lnTo>
                    <a:pt x="182" y="90"/>
                  </a:lnTo>
                  <a:lnTo>
                    <a:pt x="180" y="90"/>
                  </a:lnTo>
                  <a:lnTo>
                    <a:pt x="176" y="91"/>
                  </a:lnTo>
                  <a:lnTo>
                    <a:pt x="172" y="91"/>
                  </a:lnTo>
                  <a:lnTo>
                    <a:pt x="168" y="88"/>
                  </a:lnTo>
                  <a:lnTo>
                    <a:pt x="164" y="82"/>
                  </a:lnTo>
                  <a:lnTo>
                    <a:pt x="164" y="80"/>
                  </a:lnTo>
                  <a:lnTo>
                    <a:pt x="170" y="76"/>
                  </a:lnTo>
                  <a:lnTo>
                    <a:pt x="170" y="78"/>
                  </a:lnTo>
                  <a:lnTo>
                    <a:pt x="188" y="72"/>
                  </a:lnTo>
                  <a:lnTo>
                    <a:pt x="198" y="68"/>
                  </a:lnTo>
                  <a:lnTo>
                    <a:pt x="208" y="68"/>
                  </a:lnTo>
                  <a:lnTo>
                    <a:pt x="210" y="64"/>
                  </a:lnTo>
                  <a:lnTo>
                    <a:pt x="212" y="62"/>
                  </a:lnTo>
                  <a:lnTo>
                    <a:pt x="216" y="58"/>
                  </a:lnTo>
                  <a:lnTo>
                    <a:pt x="222" y="58"/>
                  </a:lnTo>
                  <a:lnTo>
                    <a:pt x="228" y="58"/>
                  </a:lnTo>
                  <a:lnTo>
                    <a:pt x="228" y="56"/>
                  </a:lnTo>
                  <a:lnTo>
                    <a:pt x="230" y="54"/>
                  </a:lnTo>
                  <a:lnTo>
                    <a:pt x="230" y="52"/>
                  </a:lnTo>
                  <a:lnTo>
                    <a:pt x="228" y="50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4"/>
                  </a:lnTo>
                  <a:lnTo>
                    <a:pt x="232" y="42"/>
                  </a:lnTo>
                  <a:lnTo>
                    <a:pt x="234" y="40"/>
                  </a:lnTo>
                  <a:lnTo>
                    <a:pt x="232" y="36"/>
                  </a:lnTo>
                  <a:lnTo>
                    <a:pt x="214" y="32"/>
                  </a:lnTo>
                  <a:lnTo>
                    <a:pt x="206" y="30"/>
                  </a:lnTo>
                  <a:lnTo>
                    <a:pt x="204" y="30"/>
                  </a:lnTo>
                  <a:lnTo>
                    <a:pt x="200" y="28"/>
                  </a:lnTo>
                  <a:lnTo>
                    <a:pt x="198" y="26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84" y="26"/>
                  </a:lnTo>
                  <a:lnTo>
                    <a:pt x="174" y="24"/>
                  </a:lnTo>
                  <a:lnTo>
                    <a:pt x="172" y="22"/>
                  </a:lnTo>
                  <a:lnTo>
                    <a:pt x="172" y="18"/>
                  </a:lnTo>
                  <a:lnTo>
                    <a:pt x="166" y="14"/>
                  </a:lnTo>
                  <a:lnTo>
                    <a:pt x="158" y="12"/>
                  </a:lnTo>
                  <a:lnTo>
                    <a:pt x="154" y="10"/>
                  </a:lnTo>
                  <a:lnTo>
                    <a:pt x="154" y="2"/>
                  </a:lnTo>
                  <a:lnTo>
                    <a:pt x="152" y="0"/>
                  </a:lnTo>
                  <a:lnTo>
                    <a:pt x="146" y="0"/>
                  </a:lnTo>
                  <a:lnTo>
                    <a:pt x="138" y="2"/>
                  </a:lnTo>
                  <a:lnTo>
                    <a:pt x="132" y="4"/>
                  </a:lnTo>
                  <a:lnTo>
                    <a:pt x="128" y="4"/>
                  </a:lnTo>
                  <a:lnTo>
                    <a:pt x="12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9" name="Freeform 248"/>
            <p:cNvSpPr>
              <a:spLocks/>
            </p:cNvSpPr>
            <p:nvPr/>
          </p:nvSpPr>
          <p:spPr bwMode="auto">
            <a:xfrm>
              <a:off x="3476515" y="631555"/>
              <a:ext cx="181408" cy="125632"/>
            </a:xfrm>
            <a:custGeom>
              <a:avLst/>
              <a:gdLst>
                <a:gd name="T0" fmla="*/ 60 w 128"/>
                <a:gd name="T1" fmla="*/ 6 h 74"/>
                <a:gd name="T2" fmla="*/ 56 w 128"/>
                <a:gd name="T3" fmla="*/ 0 h 74"/>
                <a:gd name="T4" fmla="*/ 38 w 128"/>
                <a:gd name="T5" fmla="*/ 2 h 74"/>
                <a:gd name="T6" fmla="*/ 26 w 128"/>
                <a:gd name="T7" fmla="*/ 6 h 74"/>
                <a:gd name="T8" fmla="*/ 0 w 128"/>
                <a:gd name="T9" fmla="*/ 12 h 74"/>
                <a:gd name="T10" fmla="*/ 0 w 128"/>
                <a:gd name="T11" fmla="*/ 14 h 74"/>
                <a:gd name="T12" fmla="*/ 2 w 128"/>
                <a:gd name="T13" fmla="*/ 22 h 74"/>
                <a:gd name="T14" fmla="*/ 4 w 128"/>
                <a:gd name="T15" fmla="*/ 28 h 74"/>
                <a:gd name="T16" fmla="*/ 4 w 128"/>
                <a:gd name="T17" fmla="*/ 40 h 74"/>
                <a:gd name="T18" fmla="*/ 10 w 128"/>
                <a:gd name="T19" fmla="*/ 44 h 74"/>
                <a:gd name="T20" fmla="*/ 8 w 128"/>
                <a:gd name="T21" fmla="*/ 52 h 74"/>
                <a:gd name="T22" fmla="*/ 10 w 128"/>
                <a:gd name="T23" fmla="*/ 50 h 74"/>
                <a:gd name="T24" fmla="*/ 18 w 128"/>
                <a:gd name="T25" fmla="*/ 52 h 74"/>
                <a:gd name="T26" fmla="*/ 28 w 128"/>
                <a:gd name="T27" fmla="*/ 58 h 74"/>
                <a:gd name="T28" fmla="*/ 36 w 128"/>
                <a:gd name="T29" fmla="*/ 60 h 74"/>
                <a:gd name="T30" fmla="*/ 40 w 128"/>
                <a:gd name="T31" fmla="*/ 58 h 74"/>
                <a:gd name="T32" fmla="*/ 44 w 128"/>
                <a:gd name="T33" fmla="*/ 60 h 74"/>
                <a:gd name="T34" fmla="*/ 46 w 128"/>
                <a:gd name="T35" fmla="*/ 60 h 74"/>
                <a:gd name="T36" fmla="*/ 52 w 128"/>
                <a:gd name="T37" fmla="*/ 64 h 74"/>
                <a:gd name="T38" fmla="*/ 60 w 128"/>
                <a:gd name="T39" fmla="*/ 68 h 74"/>
                <a:gd name="T40" fmla="*/ 64 w 128"/>
                <a:gd name="T41" fmla="*/ 68 h 74"/>
                <a:gd name="T42" fmla="*/ 72 w 128"/>
                <a:gd name="T43" fmla="*/ 74 h 74"/>
                <a:gd name="T44" fmla="*/ 82 w 128"/>
                <a:gd name="T45" fmla="*/ 70 h 74"/>
                <a:gd name="T46" fmla="*/ 100 w 128"/>
                <a:gd name="T47" fmla="*/ 72 h 74"/>
                <a:gd name="T48" fmla="*/ 102 w 128"/>
                <a:gd name="T49" fmla="*/ 74 h 74"/>
                <a:gd name="T50" fmla="*/ 110 w 128"/>
                <a:gd name="T51" fmla="*/ 66 h 74"/>
                <a:gd name="T52" fmla="*/ 124 w 128"/>
                <a:gd name="T53" fmla="*/ 58 h 74"/>
                <a:gd name="T54" fmla="*/ 128 w 128"/>
                <a:gd name="T55" fmla="*/ 54 h 74"/>
                <a:gd name="T56" fmla="*/ 120 w 128"/>
                <a:gd name="T57" fmla="*/ 42 h 74"/>
                <a:gd name="T58" fmla="*/ 122 w 128"/>
                <a:gd name="T59" fmla="*/ 36 h 74"/>
                <a:gd name="T60" fmla="*/ 116 w 128"/>
                <a:gd name="T61" fmla="*/ 34 h 74"/>
                <a:gd name="T62" fmla="*/ 124 w 128"/>
                <a:gd name="T63" fmla="*/ 28 h 74"/>
                <a:gd name="T64" fmla="*/ 126 w 128"/>
                <a:gd name="T65" fmla="*/ 22 h 74"/>
                <a:gd name="T66" fmla="*/ 120 w 128"/>
                <a:gd name="T67" fmla="*/ 12 h 74"/>
                <a:gd name="T68" fmla="*/ 110 w 128"/>
                <a:gd name="T69" fmla="*/ 6 h 74"/>
                <a:gd name="T70" fmla="*/ 92 w 128"/>
                <a:gd name="T71" fmla="*/ 6 h 74"/>
                <a:gd name="T72" fmla="*/ 70 w 128"/>
                <a:gd name="T73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74">
                  <a:moveTo>
                    <a:pt x="70" y="4"/>
                  </a:moveTo>
                  <a:lnTo>
                    <a:pt x="60" y="6"/>
                  </a:lnTo>
                  <a:lnTo>
                    <a:pt x="56" y="6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38" y="2"/>
                  </a:lnTo>
                  <a:lnTo>
                    <a:pt x="30" y="4"/>
                  </a:lnTo>
                  <a:lnTo>
                    <a:pt x="26" y="6"/>
                  </a:lnTo>
                  <a:lnTo>
                    <a:pt x="6" y="1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4" y="40"/>
                  </a:lnTo>
                  <a:lnTo>
                    <a:pt x="8" y="42"/>
                  </a:lnTo>
                  <a:lnTo>
                    <a:pt x="10" y="44"/>
                  </a:lnTo>
                  <a:lnTo>
                    <a:pt x="10" y="48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2"/>
                  </a:lnTo>
                  <a:lnTo>
                    <a:pt x="26" y="54"/>
                  </a:lnTo>
                  <a:lnTo>
                    <a:pt x="28" y="58"/>
                  </a:lnTo>
                  <a:lnTo>
                    <a:pt x="32" y="60"/>
                  </a:lnTo>
                  <a:lnTo>
                    <a:pt x="36" y="60"/>
                  </a:lnTo>
                  <a:lnTo>
                    <a:pt x="34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4" y="60"/>
                  </a:lnTo>
                  <a:lnTo>
                    <a:pt x="46" y="58"/>
                  </a:lnTo>
                  <a:lnTo>
                    <a:pt x="46" y="60"/>
                  </a:lnTo>
                  <a:lnTo>
                    <a:pt x="46" y="62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60" y="68"/>
                  </a:lnTo>
                  <a:lnTo>
                    <a:pt x="64" y="70"/>
                  </a:lnTo>
                  <a:lnTo>
                    <a:pt x="64" y="68"/>
                  </a:lnTo>
                  <a:lnTo>
                    <a:pt x="68" y="68"/>
                  </a:lnTo>
                  <a:lnTo>
                    <a:pt x="72" y="74"/>
                  </a:lnTo>
                  <a:lnTo>
                    <a:pt x="74" y="72"/>
                  </a:lnTo>
                  <a:lnTo>
                    <a:pt x="82" y="70"/>
                  </a:lnTo>
                  <a:lnTo>
                    <a:pt x="92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2" y="74"/>
                  </a:lnTo>
                  <a:lnTo>
                    <a:pt x="108" y="74"/>
                  </a:lnTo>
                  <a:lnTo>
                    <a:pt x="110" y="66"/>
                  </a:lnTo>
                  <a:lnTo>
                    <a:pt x="118" y="62"/>
                  </a:lnTo>
                  <a:lnTo>
                    <a:pt x="124" y="58"/>
                  </a:lnTo>
                  <a:lnTo>
                    <a:pt x="126" y="58"/>
                  </a:lnTo>
                  <a:lnTo>
                    <a:pt x="128" y="54"/>
                  </a:lnTo>
                  <a:lnTo>
                    <a:pt x="122" y="44"/>
                  </a:lnTo>
                  <a:lnTo>
                    <a:pt x="120" y="42"/>
                  </a:lnTo>
                  <a:lnTo>
                    <a:pt x="120" y="40"/>
                  </a:lnTo>
                  <a:lnTo>
                    <a:pt x="122" y="36"/>
                  </a:lnTo>
                  <a:lnTo>
                    <a:pt x="120" y="34"/>
                  </a:lnTo>
                  <a:lnTo>
                    <a:pt x="116" y="34"/>
                  </a:lnTo>
                  <a:lnTo>
                    <a:pt x="122" y="28"/>
                  </a:lnTo>
                  <a:lnTo>
                    <a:pt x="124" y="28"/>
                  </a:lnTo>
                  <a:lnTo>
                    <a:pt x="126" y="26"/>
                  </a:lnTo>
                  <a:lnTo>
                    <a:pt x="126" y="22"/>
                  </a:lnTo>
                  <a:lnTo>
                    <a:pt x="122" y="18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0" y="6"/>
                  </a:lnTo>
                  <a:lnTo>
                    <a:pt x="102" y="6"/>
                  </a:lnTo>
                  <a:lnTo>
                    <a:pt x="92" y="6"/>
                  </a:lnTo>
                  <a:lnTo>
                    <a:pt x="72" y="6"/>
                  </a:lnTo>
                  <a:lnTo>
                    <a:pt x="7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0" name="Freeform 249"/>
            <p:cNvSpPr>
              <a:spLocks/>
            </p:cNvSpPr>
            <p:nvPr/>
          </p:nvSpPr>
          <p:spPr bwMode="auto">
            <a:xfrm>
              <a:off x="3326286" y="631555"/>
              <a:ext cx="164401" cy="162982"/>
            </a:xfrm>
            <a:custGeom>
              <a:avLst/>
              <a:gdLst>
                <a:gd name="T0" fmla="*/ 114 w 116"/>
                <a:gd name="T1" fmla="*/ 52 h 96"/>
                <a:gd name="T2" fmla="*/ 110 w 116"/>
                <a:gd name="T3" fmla="*/ 50 h 96"/>
                <a:gd name="T4" fmla="*/ 94 w 116"/>
                <a:gd name="T5" fmla="*/ 54 h 96"/>
                <a:gd name="T6" fmla="*/ 82 w 116"/>
                <a:gd name="T7" fmla="*/ 62 h 96"/>
                <a:gd name="T8" fmla="*/ 90 w 116"/>
                <a:gd name="T9" fmla="*/ 72 h 96"/>
                <a:gd name="T10" fmla="*/ 100 w 116"/>
                <a:gd name="T11" fmla="*/ 78 h 96"/>
                <a:gd name="T12" fmla="*/ 96 w 116"/>
                <a:gd name="T13" fmla="*/ 82 h 96"/>
                <a:gd name="T14" fmla="*/ 90 w 116"/>
                <a:gd name="T15" fmla="*/ 86 h 96"/>
                <a:gd name="T16" fmla="*/ 90 w 116"/>
                <a:gd name="T17" fmla="*/ 96 h 96"/>
                <a:gd name="T18" fmla="*/ 80 w 116"/>
                <a:gd name="T19" fmla="*/ 92 h 96"/>
                <a:gd name="T20" fmla="*/ 66 w 116"/>
                <a:gd name="T21" fmla="*/ 96 h 96"/>
                <a:gd name="T22" fmla="*/ 62 w 116"/>
                <a:gd name="T23" fmla="*/ 94 h 96"/>
                <a:gd name="T24" fmla="*/ 56 w 116"/>
                <a:gd name="T25" fmla="*/ 94 h 96"/>
                <a:gd name="T26" fmla="*/ 48 w 116"/>
                <a:gd name="T27" fmla="*/ 94 h 96"/>
                <a:gd name="T28" fmla="*/ 36 w 116"/>
                <a:gd name="T29" fmla="*/ 92 h 96"/>
                <a:gd name="T30" fmla="*/ 32 w 116"/>
                <a:gd name="T31" fmla="*/ 94 h 96"/>
                <a:gd name="T32" fmla="*/ 30 w 116"/>
                <a:gd name="T33" fmla="*/ 94 h 96"/>
                <a:gd name="T34" fmla="*/ 20 w 116"/>
                <a:gd name="T35" fmla="*/ 94 h 96"/>
                <a:gd name="T36" fmla="*/ 20 w 116"/>
                <a:gd name="T37" fmla="*/ 92 h 96"/>
                <a:gd name="T38" fmla="*/ 24 w 116"/>
                <a:gd name="T39" fmla="*/ 80 h 96"/>
                <a:gd name="T40" fmla="*/ 14 w 116"/>
                <a:gd name="T41" fmla="*/ 74 h 96"/>
                <a:gd name="T42" fmla="*/ 4 w 116"/>
                <a:gd name="T43" fmla="*/ 70 h 96"/>
                <a:gd name="T44" fmla="*/ 0 w 116"/>
                <a:gd name="T45" fmla="*/ 60 h 96"/>
                <a:gd name="T46" fmla="*/ 0 w 116"/>
                <a:gd name="T47" fmla="*/ 52 h 96"/>
                <a:gd name="T48" fmla="*/ 2 w 116"/>
                <a:gd name="T49" fmla="*/ 42 h 96"/>
                <a:gd name="T50" fmla="*/ 0 w 116"/>
                <a:gd name="T51" fmla="*/ 38 h 96"/>
                <a:gd name="T52" fmla="*/ 4 w 116"/>
                <a:gd name="T53" fmla="*/ 40 h 96"/>
                <a:gd name="T54" fmla="*/ 14 w 116"/>
                <a:gd name="T55" fmla="*/ 20 h 96"/>
                <a:gd name="T56" fmla="*/ 16 w 116"/>
                <a:gd name="T57" fmla="*/ 14 h 96"/>
                <a:gd name="T58" fmla="*/ 30 w 116"/>
                <a:gd name="T59" fmla="*/ 16 h 96"/>
                <a:gd name="T60" fmla="*/ 38 w 116"/>
                <a:gd name="T61" fmla="*/ 10 h 96"/>
                <a:gd name="T62" fmla="*/ 36 w 116"/>
                <a:gd name="T63" fmla="*/ 2 h 96"/>
                <a:gd name="T64" fmla="*/ 44 w 116"/>
                <a:gd name="T65" fmla="*/ 0 h 96"/>
                <a:gd name="T66" fmla="*/ 56 w 116"/>
                <a:gd name="T67" fmla="*/ 6 h 96"/>
                <a:gd name="T68" fmla="*/ 62 w 116"/>
                <a:gd name="T69" fmla="*/ 12 h 96"/>
                <a:gd name="T70" fmla="*/ 72 w 116"/>
                <a:gd name="T71" fmla="*/ 10 h 96"/>
                <a:gd name="T72" fmla="*/ 88 w 116"/>
                <a:gd name="T73" fmla="*/ 6 h 96"/>
                <a:gd name="T74" fmla="*/ 92 w 116"/>
                <a:gd name="T75" fmla="*/ 8 h 96"/>
                <a:gd name="T76" fmla="*/ 102 w 116"/>
                <a:gd name="T77" fmla="*/ 14 h 96"/>
                <a:gd name="T78" fmla="*/ 108 w 116"/>
                <a:gd name="T79" fmla="*/ 20 h 96"/>
                <a:gd name="T80" fmla="*/ 106 w 116"/>
                <a:gd name="T81" fmla="*/ 26 h 96"/>
                <a:gd name="T82" fmla="*/ 112 w 116"/>
                <a:gd name="T83" fmla="*/ 36 h 96"/>
                <a:gd name="T84" fmla="*/ 114 w 116"/>
                <a:gd name="T85" fmla="*/ 42 h 96"/>
                <a:gd name="T86" fmla="*/ 116 w 116"/>
                <a:gd name="T87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96">
                  <a:moveTo>
                    <a:pt x="114" y="52"/>
                  </a:moveTo>
                  <a:lnTo>
                    <a:pt x="114" y="52"/>
                  </a:lnTo>
                  <a:lnTo>
                    <a:pt x="114" y="52"/>
                  </a:lnTo>
                  <a:lnTo>
                    <a:pt x="110" y="50"/>
                  </a:lnTo>
                  <a:lnTo>
                    <a:pt x="108" y="50"/>
                  </a:lnTo>
                  <a:lnTo>
                    <a:pt x="94" y="54"/>
                  </a:lnTo>
                  <a:lnTo>
                    <a:pt x="78" y="58"/>
                  </a:lnTo>
                  <a:lnTo>
                    <a:pt x="82" y="62"/>
                  </a:lnTo>
                  <a:lnTo>
                    <a:pt x="86" y="68"/>
                  </a:lnTo>
                  <a:lnTo>
                    <a:pt x="90" y="72"/>
                  </a:lnTo>
                  <a:lnTo>
                    <a:pt x="96" y="76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0" y="86"/>
                  </a:lnTo>
                  <a:lnTo>
                    <a:pt x="90" y="90"/>
                  </a:lnTo>
                  <a:lnTo>
                    <a:pt x="90" y="96"/>
                  </a:lnTo>
                  <a:lnTo>
                    <a:pt x="88" y="94"/>
                  </a:lnTo>
                  <a:lnTo>
                    <a:pt x="80" y="92"/>
                  </a:lnTo>
                  <a:lnTo>
                    <a:pt x="72" y="94"/>
                  </a:lnTo>
                  <a:lnTo>
                    <a:pt x="66" y="96"/>
                  </a:lnTo>
                  <a:lnTo>
                    <a:pt x="64" y="96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56" y="94"/>
                  </a:lnTo>
                  <a:lnTo>
                    <a:pt x="50" y="94"/>
                  </a:lnTo>
                  <a:lnTo>
                    <a:pt x="48" y="94"/>
                  </a:lnTo>
                  <a:lnTo>
                    <a:pt x="46" y="94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2" y="94"/>
                  </a:lnTo>
                  <a:lnTo>
                    <a:pt x="32" y="94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2"/>
                  </a:lnTo>
                  <a:lnTo>
                    <a:pt x="20" y="86"/>
                  </a:lnTo>
                  <a:lnTo>
                    <a:pt x="24" y="80"/>
                  </a:lnTo>
                  <a:lnTo>
                    <a:pt x="28" y="76"/>
                  </a:lnTo>
                  <a:lnTo>
                    <a:pt x="14" y="74"/>
                  </a:lnTo>
                  <a:lnTo>
                    <a:pt x="10" y="72"/>
                  </a:lnTo>
                  <a:lnTo>
                    <a:pt x="4" y="70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4" y="40"/>
                  </a:lnTo>
                  <a:lnTo>
                    <a:pt x="14" y="32"/>
                  </a:lnTo>
                  <a:lnTo>
                    <a:pt x="14" y="20"/>
                  </a:lnTo>
                  <a:lnTo>
                    <a:pt x="12" y="18"/>
                  </a:lnTo>
                  <a:lnTo>
                    <a:pt x="16" y="14"/>
                  </a:lnTo>
                  <a:lnTo>
                    <a:pt x="24" y="14"/>
                  </a:lnTo>
                  <a:lnTo>
                    <a:pt x="30" y="16"/>
                  </a:lnTo>
                  <a:lnTo>
                    <a:pt x="34" y="12"/>
                  </a:lnTo>
                  <a:lnTo>
                    <a:pt x="38" y="10"/>
                  </a:lnTo>
                  <a:lnTo>
                    <a:pt x="38" y="6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6" y="6"/>
                  </a:lnTo>
                  <a:lnTo>
                    <a:pt x="64" y="6"/>
                  </a:lnTo>
                  <a:lnTo>
                    <a:pt x="62" y="12"/>
                  </a:lnTo>
                  <a:lnTo>
                    <a:pt x="68" y="10"/>
                  </a:lnTo>
                  <a:lnTo>
                    <a:pt x="72" y="10"/>
                  </a:lnTo>
                  <a:lnTo>
                    <a:pt x="82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100" y="8"/>
                  </a:lnTo>
                  <a:lnTo>
                    <a:pt x="102" y="14"/>
                  </a:lnTo>
                  <a:lnTo>
                    <a:pt x="106" y="14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6" y="26"/>
                  </a:lnTo>
                  <a:lnTo>
                    <a:pt x="110" y="28"/>
                  </a:lnTo>
                  <a:lnTo>
                    <a:pt x="112" y="36"/>
                  </a:lnTo>
                  <a:lnTo>
                    <a:pt x="110" y="40"/>
                  </a:lnTo>
                  <a:lnTo>
                    <a:pt x="114" y="42"/>
                  </a:lnTo>
                  <a:lnTo>
                    <a:pt x="116" y="44"/>
                  </a:lnTo>
                  <a:lnTo>
                    <a:pt x="116" y="48"/>
                  </a:lnTo>
                  <a:lnTo>
                    <a:pt x="114" y="5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1" name="Freeform 250"/>
            <p:cNvSpPr>
              <a:spLocks/>
            </p:cNvSpPr>
            <p:nvPr/>
          </p:nvSpPr>
          <p:spPr bwMode="auto">
            <a:xfrm>
              <a:off x="3581391" y="918472"/>
              <a:ext cx="121884" cy="115445"/>
            </a:xfrm>
            <a:custGeom>
              <a:avLst/>
              <a:gdLst>
                <a:gd name="T0" fmla="*/ 40 w 86"/>
                <a:gd name="T1" fmla="*/ 30 h 68"/>
                <a:gd name="T2" fmla="*/ 38 w 86"/>
                <a:gd name="T3" fmla="*/ 32 h 68"/>
                <a:gd name="T4" fmla="*/ 38 w 86"/>
                <a:gd name="T5" fmla="*/ 36 h 68"/>
                <a:gd name="T6" fmla="*/ 36 w 86"/>
                <a:gd name="T7" fmla="*/ 36 h 68"/>
                <a:gd name="T8" fmla="*/ 42 w 86"/>
                <a:gd name="T9" fmla="*/ 40 h 68"/>
                <a:gd name="T10" fmla="*/ 52 w 86"/>
                <a:gd name="T11" fmla="*/ 44 h 68"/>
                <a:gd name="T12" fmla="*/ 52 w 86"/>
                <a:gd name="T13" fmla="*/ 52 h 68"/>
                <a:gd name="T14" fmla="*/ 46 w 86"/>
                <a:gd name="T15" fmla="*/ 48 h 68"/>
                <a:gd name="T16" fmla="*/ 38 w 86"/>
                <a:gd name="T17" fmla="*/ 50 h 68"/>
                <a:gd name="T18" fmla="*/ 38 w 86"/>
                <a:gd name="T19" fmla="*/ 58 h 68"/>
                <a:gd name="T20" fmla="*/ 40 w 86"/>
                <a:gd name="T21" fmla="*/ 68 h 68"/>
                <a:gd name="T22" fmla="*/ 34 w 86"/>
                <a:gd name="T23" fmla="*/ 64 h 68"/>
                <a:gd name="T24" fmla="*/ 32 w 86"/>
                <a:gd name="T25" fmla="*/ 68 h 68"/>
                <a:gd name="T26" fmla="*/ 30 w 86"/>
                <a:gd name="T27" fmla="*/ 62 h 68"/>
                <a:gd name="T28" fmla="*/ 26 w 86"/>
                <a:gd name="T29" fmla="*/ 64 h 68"/>
                <a:gd name="T30" fmla="*/ 20 w 86"/>
                <a:gd name="T31" fmla="*/ 58 h 68"/>
                <a:gd name="T32" fmla="*/ 18 w 86"/>
                <a:gd name="T33" fmla="*/ 52 h 68"/>
                <a:gd name="T34" fmla="*/ 18 w 86"/>
                <a:gd name="T35" fmla="*/ 46 h 68"/>
                <a:gd name="T36" fmla="*/ 30 w 86"/>
                <a:gd name="T37" fmla="*/ 46 h 68"/>
                <a:gd name="T38" fmla="*/ 40 w 86"/>
                <a:gd name="T39" fmla="*/ 48 h 68"/>
                <a:gd name="T40" fmla="*/ 32 w 86"/>
                <a:gd name="T41" fmla="*/ 42 h 68"/>
                <a:gd name="T42" fmla="*/ 16 w 86"/>
                <a:gd name="T43" fmla="*/ 44 h 68"/>
                <a:gd name="T44" fmla="*/ 10 w 86"/>
                <a:gd name="T45" fmla="*/ 36 h 68"/>
                <a:gd name="T46" fmla="*/ 6 w 86"/>
                <a:gd name="T47" fmla="*/ 32 h 68"/>
                <a:gd name="T48" fmla="*/ 6 w 86"/>
                <a:gd name="T49" fmla="*/ 32 h 68"/>
                <a:gd name="T50" fmla="*/ 4 w 86"/>
                <a:gd name="T51" fmla="*/ 28 h 68"/>
                <a:gd name="T52" fmla="*/ 6 w 86"/>
                <a:gd name="T53" fmla="*/ 24 h 68"/>
                <a:gd name="T54" fmla="*/ 14 w 86"/>
                <a:gd name="T55" fmla="*/ 16 h 68"/>
                <a:gd name="T56" fmla="*/ 24 w 86"/>
                <a:gd name="T57" fmla="*/ 10 h 68"/>
                <a:gd name="T58" fmla="*/ 26 w 86"/>
                <a:gd name="T59" fmla="*/ 8 h 68"/>
                <a:gd name="T60" fmla="*/ 32 w 86"/>
                <a:gd name="T61" fmla="*/ 8 h 68"/>
                <a:gd name="T62" fmla="*/ 36 w 86"/>
                <a:gd name="T63" fmla="*/ 6 h 68"/>
                <a:gd name="T64" fmla="*/ 52 w 86"/>
                <a:gd name="T65" fmla="*/ 4 h 68"/>
                <a:gd name="T66" fmla="*/ 62 w 86"/>
                <a:gd name="T67" fmla="*/ 2 h 68"/>
                <a:gd name="T68" fmla="*/ 68 w 86"/>
                <a:gd name="T69" fmla="*/ 6 h 68"/>
                <a:gd name="T70" fmla="*/ 78 w 86"/>
                <a:gd name="T71" fmla="*/ 4 h 68"/>
                <a:gd name="T72" fmla="*/ 82 w 86"/>
                <a:gd name="T73" fmla="*/ 0 h 68"/>
                <a:gd name="T74" fmla="*/ 86 w 86"/>
                <a:gd name="T75" fmla="*/ 2 h 68"/>
                <a:gd name="T76" fmla="*/ 84 w 86"/>
                <a:gd name="T77" fmla="*/ 8 h 68"/>
                <a:gd name="T78" fmla="*/ 68 w 86"/>
                <a:gd name="T79" fmla="*/ 10 h 68"/>
                <a:gd name="T80" fmla="*/ 54 w 86"/>
                <a:gd name="T81" fmla="*/ 12 h 68"/>
                <a:gd name="T82" fmla="*/ 50 w 86"/>
                <a:gd name="T83" fmla="*/ 16 h 68"/>
                <a:gd name="T84" fmla="*/ 44 w 86"/>
                <a:gd name="T85" fmla="*/ 18 h 68"/>
                <a:gd name="T86" fmla="*/ 36 w 86"/>
                <a:gd name="T87" fmla="*/ 16 h 68"/>
                <a:gd name="T88" fmla="*/ 36 w 86"/>
                <a:gd name="T89" fmla="*/ 24 h 68"/>
                <a:gd name="T90" fmla="*/ 42 w 86"/>
                <a:gd name="T91" fmla="*/ 34 h 68"/>
                <a:gd name="T92" fmla="*/ 40 w 86"/>
                <a:gd name="T9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68">
                  <a:moveTo>
                    <a:pt x="40" y="34"/>
                  </a:moveTo>
                  <a:lnTo>
                    <a:pt x="40" y="30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42" y="40"/>
                  </a:lnTo>
                  <a:lnTo>
                    <a:pt x="50" y="44"/>
                  </a:lnTo>
                  <a:lnTo>
                    <a:pt x="52" y="44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0"/>
                  </a:lnTo>
                  <a:lnTo>
                    <a:pt x="46" y="48"/>
                  </a:lnTo>
                  <a:lnTo>
                    <a:pt x="40" y="48"/>
                  </a:lnTo>
                  <a:lnTo>
                    <a:pt x="38" y="50"/>
                  </a:lnTo>
                  <a:lnTo>
                    <a:pt x="36" y="56"/>
                  </a:lnTo>
                  <a:lnTo>
                    <a:pt x="38" y="58"/>
                  </a:lnTo>
                  <a:lnTo>
                    <a:pt x="40" y="66"/>
                  </a:lnTo>
                  <a:lnTo>
                    <a:pt x="40" y="68"/>
                  </a:lnTo>
                  <a:lnTo>
                    <a:pt x="36" y="64"/>
                  </a:lnTo>
                  <a:lnTo>
                    <a:pt x="34" y="64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32" y="66"/>
                  </a:lnTo>
                  <a:lnTo>
                    <a:pt x="30" y="62"/>
                  </a:lnTo>
                  <a:lnTo>
                    <a:pt x="26" y="60"/>
                  </a:lnTo>
                  <a:lnTo>
                    <a:pt x="26" y="64"/>
                  </a:lnTo>
                  <a:lnTo>
                    <a:pt x="22" y="60"/>
                  </a:lnTo>
                  <a:lnTo>
                    <a:pt x="20" y="58"/>
                  </a:lnTo>
                  <a:lnTo>
                    <a:pt x="22" y="58"/>
                  </a:lnTo>
                  <a:lnTo>
                    <a:pt x="18" y="52"/>
                  </a:lnTo>
                  <a:lnTo>
                    <a:pt x="16" y="48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30" y="46"/>
                  </a:lnTo>
                  <a:lnTo>
                    <a:pt x="36" y="48"/>
                  </a:lnTo>
                  <a:lnTo>
                    <a:pt x="40" y="48"/>
                  </a:lnTo>
                  <a:lnTo>
                    <a:pt x="40" y="44"/>
                  </a:lnTo>
                  <a:lnTo>
                    <a:pt x="32" y="42"/>
                  </a:lnTo>
                  <a:lnTo>
                    <a:pt x="24" y="42"/>
                  </a:lnTo>
                  <a:lnTo>
                    <a:pt x="16" y="44"/>
                  </a:lnTo>
                  <a:lnTo>
                    <a:pt x="12" y="38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0" y="26"/>
                  </a:lnTo>
                  <a:lnTo>
                    <a:pt x="6" y="24"/>
                  </a:lnTo>
                  <a:lnTo>
                    <a:pt x="10" y="20"/>
                  </a:lnTo>
                  <a:lnTo>
                    <a:pt x="14" y="16"/>
                  </a:lnTo>
                  <a:lnTo>
                    <a:pt x="14" y="10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30" y="6"/>
                  </a:lnTo>
                  <a:lnTo>
                    <a:pt x="32" y="8"/>
                  </a:lnTo>
                  <a:lnTo>
                    <a:pt x="34" y="8"/>
                  </a:lnTo>
                  <a:lnTo>
                    <a:pt x="36" y="6"/>
                  </a:lnTo>
                  <a:lnTo>
                    <a:pt x="38" y="4"/>
                  </a:lnTo>
                  <a:lnTo>
                    <a:pt x="52" y="4"/>
                  </a:lnTo>
                  <a:lnTo>
                    <a:pt x="56" y="2"/>
                  </a:lnTo>
                  <a:lnTo>
                    <a:pt x="62" y="2"/>
                  </a:lnTo>
                  <a:lnTo>
                    <a:pt x="66" y="4"/>
                  </a:lnTo>
                  <a:lnTo>
                    <a:pt x="68" y="6"/>
                  </a:lnTo>
                  <a:lnTo>
                    <a:pt x="72" y="6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2"/>
                  </a:lnTo>
                  <a:lnTo>
                    <a:pt x="86" y="4"/>
                  </a:lnTo>
                  <a:lnTo>
                    <a:pt x="84" y="8"/>
                  </a:lnTo>
                  <a:lnTo>
                    <a:pt x="78" y="12"/>
                  </a:lnTo>
                  <a:lnTo>
                    <a:pt x="68" y="10"/>
                  </a:lnTo>
                  <a:lnTo>
                    <a:pt x="62" y="10"/>
                  </a:lnTo>
                  <a:lnTo>
                    <a:pt x="54" y="12"/>
                  </a:lnTo>
                  <a:lnTo>
                    <a:pt x="50" y="12"/>
                  </a:lnTo>
                  <a:lnTo>
                    <a:pt x="50" y="16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4" y="20"/>
                  </a:lnTo>
                  <a:lnTo>
                    <a:pt x="36" y="24"/>
                  </a:lnTo>
                  <a:lnTo>
                    <a:pt x="44" y="32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2" name="Freeform 251"/>
            <p:cNvSpPr>
              <a:spLocks/>
            </p:cNvSpPr>
            <p:nvPr/>
          </p:nvSpPr>
          <p:spPr bwMode="auto">
            <a:xfrm>
              <a:off x="3462342" y="808120"/>
              <a:ext cx="56690" cy="30559"/>
            </a:xfrm>
            <a:custGeom>
              <a:avLst/>
              <a:gdLst>
                <a:gd name="T0" fmla="*/ 34 w 40"/>
                <a:gd name="T1" fmla="*/ 2 h 18"/>
                <a:gd name="T2" fmla="*/ 28 w 40"/>
                <a:gd name="T3" fmla="*/ 2 h 18"/>
                <a:gd name="T4" fmla="*/ 26 w 40"/>
                <a:gd name="T5" fmla="*/ 2 h 18"/>
                <a:gd name="T6" fmla="*/ 26 w 40"/>
                <a:gd name="T7" fmla="*/ 2 h 18"/>
                <a:gd name="T8" fmla="*/ 20 w 40"/>
                <a:gd name="T9" fmla="*/ 2 h 18"/>
                <a:gd name="T10" fmla="*/ 20 w 40"/>
                <a:gd name="T11" fmla="*/ 2 h 18"/>
                <a:gd name="T12" fmla="*/ 12 w 40"/>
                <a:gd name="T13" fmla="*/ 4 h 18"/>
                <a:gd name="T14" fmla="*/ 4 w 40"/>
                <a:gd name="T15" fmla="*/ 4 h 18"/>
                <a:gd name="T16" fmla="*/ 0 w 40"/>
                <a:gd name="T17" fmla="*/ 8 h 18"/>
                <a:gd name="T18" fmla="*/ 2 w 40"/>
                <a:gd name="T19" fmla="*/ 12 h 18"/>
                <a:gd name="T20" fmla="*/ 4 w 40"/>
                <a:gd name="T21" fmla="*/ 14 h 18"/>
                <a:gd name="T22" fmla="*/ 6 w 40"/>
                <a:gd name="T23" fmla="*/ 14 h 18"/>
                <a:gd name="T24" fmla="*/ 4 w 40"/>
                <a:gd name="T25" fmla="*/ 16 h 18"/>
                <a:gd name="T26" fmla="*/ 4 w 40"/>
                <a:gd name="T27" fmla="*/ 16 h 18"/>
                <a:gd name="T28" fmla="*/ 10 w 40"/>
                <a:gd name="T29" fmla="*/ 16 h 18"/>
                <a:gd name="T30" fmla="*/ 22 w 40"/>
                <a:gd name="T31" fmla="*/ 18 h 18"/>
                <a:gd name="T32" fmla="*/ 24 w 40"/>
                <a:gd name="T33" fmla="*/ 16 h 18"/>
                <a:gd name="T34" fmla="*/ 28 w 40"/>
                <a:gd name="T35" fmla="*/ 10 h 18"/>
                <a:gd name="T36" fmla="*/ 30 w 40"/>
                <a:gd name="T37" fmla="*/ 8 h 18"/>
                <a:gd name="T38" fmla="*/ 34 w 40"/>
                <a:gd name="T39" fmla="*/ 6 h 18"/>
                <a:gd name="T40" fmla="*/ 34 w 40"/>
                <a:gd name="T41" fmla="*/ 6 h 18"/>
                <a:gd name="T42" fmla="*/ 36 w 40"/>
                <a:gd name="T43" fmla="*/ 4 h 18"/>
                <a:gd name="T44" fmla="*/ 40 w 40"/>
                <a:gd name="T45" fmla="*/ 4 h 18"/>
                <a:gd name="T46" fmla="*/ 34 w 40"/>
                <a:gd name="T47" fmla="*/ 0 h 18"/>
                <a:gd name="T48" fmla="*/ 34 w 40"/>
                <a:gd name="T4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18">
                  <a:moveTo>
                    <a:pt x="34" y="2"/>
                  </a:moveTo>
                  <a:lnTo>
                    <a:pt x="28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2" y="4"/>
                  </a:lnTo>
                  <a:lnTo>
                    <a:pt x="4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0" y="16"/>
                  </a:lnTo>
                  <a:lnTo>
                    <a:pt x="22" y="18"/>
                  </a:lnTo>
                  <a:lnTo>
                    <a:pt x="24" y="16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3" name="Freeform 252"/>
            <p:cNvSpPr>
              <a:spLocks/>
            </p:cNvSpPr>
            <p:nvPr/>
          </p:nvSpPr>
          <p:spPr bwMode="auto">
            <a:xfrm>
              <a:off x="3510529" y="770769"/>
              <a:ext cx="124718" cy="61118"/>
            </a:xfrm>
            <a:custGeom>
              <a:avLst/>
              <a:gdLst>
                <a:gd name="T0" fmla="*/ 88 w 88"/>
                <a:gd name="T1" fmla="*/ 6 h 36"/>
                <a:gd name="T2" fmla="*/ 84 w 88"/>
                <a:gd name="T3" fmla="*/ 6 h 36"/>
                <a:gd name="T4" fmla="*/ 80 w 88"/>
                <a:gd name="T5" fmla="*/ 2 h 36"/>
                <a:gd name="T6" fmla="*/ 78 w 88"/>
                <a:gd name="T7" fmla="*/ 2 h 36"/>
                <a:gd name="T8" fmla="*/ 76 w 88"/>
                <a:gd name="T9" fmla="*/ 2 h 36"/>
                <a:gd name="T10" fmla="*/ 74 w 88"/>
                <a:gd name="T11" fmla="*/ 2 h 36"/>
                <a:gd name="T12" fmla="*/ 70 w 88"/>
                <a:gd name="T13" fmla="*/ 0 h 36"/>
                <a:gd name="T14" fmla="*/ 64 w 88"/>
                <a:gd name="T15" fmla="*/ 0 h 36"/>
                <a:gd name="T16" fmla="*/ 60 w 88"/>
                <a:gd name="T17" fmla="*/ 0 h 36"/>
                <a:gd name="T18" fmla="*/ 56 w 88"/>
                <a:gd name="T19" fmla="*/ 2 h 36"/>
                <a:gd name="T20" fmla="*/ 52 w 88"/>
                <a:gd name="T21" fmla="*/ 4 h 36"/>
                <a:gd name="T22" fmla="*/ 48 w 88"/>
                <a:gd name="T23" fmla="*/ 4 h 36"/>
                <a:gd name="T24" fmla="*/ 46 w 88"/>
                <a:gd name="T25" fmla="*/ 4 h 36"/>
                <a:gd name="T26" fmla="*/ 38 w 88"/>
                <a:gd name="T27" fmla="*/ 6 h 36"/>
                <a:gd name="T28" fmla="*/ 36 w 88"/>
                <a:gd name="T29" fmla="*/ 6 h 36"/>
                <a:gd name="T30" fmla="*/ 34 w 88"/>
                <a:gd name="T31" fmla="*/ 8 h 36"/>
                <a:gd name="T32" fmla="*/ 26 w 88"/>
                <a:gd name="T33" fmla="*/ 10 h 36"/>
                <a:gd name="T34" fmla="*/ 22 w 88"/>
                <a:gd name="T35" fmla="*/ 10 h 36"/>
                <a:gd name="T36" fmla="*/ 14 w 88"/>
                <a:gd name="T37" fmla="*/ 6 h 36"/>
                <a:gd name="T38" fmla="*/ 14 w 88"/>
                <a:gd name="T39" fmla="*/ 6 h 36"/>
                <a:gd name="T40" fmla="*/ 12 w 88"/>
                <a:gd name="T41" fmla="*/ 10 h 36"/>
                <a:gd name="T42" fmla="*/ 6 w 88"/>
                <a:gd name="T43" fmla="*/ 14 h 36"/>
                <a:gd name="T44" fmla="*/ 4 w 88"/>
                <a:gd name="T45" fmla="*/ 18 h 36"/>
                <a:gd name="T46" fmla="*/ 4 w 88"/>
                <a:gd name="T47" fmla="*/ 20 h 36"/>
                <a:gd name="T48" fmla="*/ 2 w 88"/>
                <a:gd name="T49" fmla="*/ 20 h 36"/>
                <a:gd name="T50" fmla="*/ 2 w 88"/>
                <a:gd name="T51" fmla="*/ 20 h 36"/>
                <a:gd name="T52" fmla="*/ 0 w 88"/>
                <a:gd name="T53" fmla="*/ 22 h 36"/>
                <a:gd name="T54" fmla="*/ 6 w 88"/>
                <a:gd name="T55" fmla="*/ 26 h 36"/>
                <a:gd name="T56" fmla="*/ 10 w 88"/>
                <a:gd name="T57" fmla="*/ 28 h 36"/>
                <a:gd name="T58" fmla="*/ 10 w 88"/>
                <a:gd name="T59" fmla="*/ 30 h 36"/>
                <a:gd name="T60" fmla="*/ 18 w 88"/>
                <a:gd name="T61" fmla="*/ 34 h 36"/>
                <a:gd name="T62" fmla="*/ 28 w 88"/>
                <a:gd name="T63" fmla="*/ 36 h 36"/>
                <a:gd name="T64" fmla="*/ 36 w 88"/>
                <a:gd name="T65" fmla="*/ 34 h 36"/>
                <a:gd name="T66" fmla="*/ 38 w 88"/>
                <a:gd name="T67" fmla="*/ 32 h 36"/>
                <a:gd name="T68" fmla="*/ 42 w 88"/>
                <a:gd name="T69" fmla="*/ 32 h 36"/>
                <a:gd name="T70" fmla="*/ 44 w 88"/>
                <a:gd name="T71" fmla="*/ 30 h 36"/>
                <a:gd name="T72" fmla="*/ 50 w 88"/>
                <a:gd name="T73" fmla="*/ 30 h 36"/>
                <a:gd name="T74" fmla="*/ 54 w 88"/>
                <a:gd name="T75" fmla="*/ 30 h 36"/>
                <a:gd name="T76" fmla="*/ 56 w 88"/>
                <a:gd name="T77" fmla="*/ 30 h 36"/>
                <a:gd name="T78" fmla="*/ 60 w 88"/>
                <a:gd name="T79" fmla="*/ 30 h 36"/>
                <a:gd name="T80" fmla="*/ 62 w 88"/>
                <a:gd name="T81" fmla="*/ 28 h 36"/>
                <a:gd name="T82" fmla="*/ 66 w 88"/>
                <a:gd name="T83" fmla="*/ 26 h 36"/>
                <a:gd name="T84" fmla="*/ 74 w 88"/>
                <a:gd name="T85" fmla="*/ 16 h 36"/>
                <a:gd name="T86" fmla="*/ 80 w 88"/>
                <a:gd name="T87" fmla="*/ 10 h 36"/>
                <a:gd name="T88" fmla="*/ 82 w 88"/>
                <a:gd name="T89" fmla="*/ 10 h 36"/>
                <a:gd name="T90" fmla="*/ 84 w 88"/>
                <a:gd name="T91" fmla="*/ 10 h 36"/>
                <a:gd name="T92" fmla="*/ 88 w 88"/>
                <a:gd name="T93" fmla="*/ 8 h 36"/>
                <a:gd name="T94" fmla="*/ 88 w 88"/>
                <a:gd name="T95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6">
                  <a:moveTo>
                    <a:pt x="88" y="6"/>
                  </a:moveTo>
                  <a:lnTo>
                    <a:pt x="84" y="6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6" y="2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64" y="0"/>
                  </a:lnTo>
                  <a:lnTo>
                    <a:pt x="60" y="0"/>
                  </a:lnTo>
                  <a:lnTo>
                    <a:pt x="56" y="2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8"/>
                  </a:lnTo>
                  <a:lnTo>
                    <a:pt x="26" y="10"/>
                  </a:lnTo>
                  <a:lnTo>
                    <a:pt x="22" y="10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8" y="34"/>
                  </a:lnTo>
                  <a:lnTo>
                    <a:pt x="28" y="36"/>
                  </a:lnTo>
                  <a:lnTo>
                    <a:pt x="36" y="34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4" y="30"/>
                  </a:lnTo>
                  <a:lnTo>
                    <a:pt x="50" y="30"/>
                  </a:lnTo>
                  <a:lnTo>
                    <a:pt x="54" y="30"/>
                  </a:lnTo>
                  <a:lnTo>
                    <a:pt x="56" y="30"/>
                  </a:lnTo>
                  <a:lnTo>
                    <a:pt x="60" y="30"/>
                  </a:lnTo>
                  <a:lnTo>
                    <a:pt x="62" y="28"/>
                  </a:lnTo>
                  <a:lnTo>
                    <a:pt x="66" y="26"/>
                  </a:lnTo>
                  <a:lnTo>
                    <a:pt x="74" y="16"/>
                  </a:lnTo>
                  <a:lnTo>
                    <a:pt x="80" y="10"/>
                  </a:lnTo>
                  <a:lnTo>
                    <a:pt x="82" y="10"/>
                  </a:lnTo>
                  <a:lnTo>
                    <a:pt x="84" y="10"/>
                  </a:lnTo>
                  <a:lnTo>
                    <a:pt x="88" y="8"/>
                  </a:lnTo>
                  <a:lnTo>
                    <a:pt x="88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4" name="Freeform 253"/>
            <p:cNvSpPr>
              <a:spLocks/>
            </p:cNvSpPr>
            <p:nvPr/>
          </p:nvSpPr>
          <p:spPr bwMode="auto">
            <a:xfrm>
              <a:off x="3049922" y="874331"/>
              <a:ext cx="225343" cy="169774"/>
            </a:xfrm>
            <a:custGeom>
              <a:avLst/>
              <a:gdLst>
                <a:gd name="T0" fmla="*/ 20 w 159"/>
                <a:gd name="T1" fmla="*/ 80 h 100"/>
                <a:gd name="T2" fmla="*/ 28 w 159"/>
                <a:gd name="T3" fmla="*/ 70 h 100"/>
                <a:gd name="T4" fmla="*/ 22 w 159"/>
                <a:gd name="T5" fmla="*/ 68 h 100"/>
                <a:gd name="T6" fmla="*/ 22 w 159"/>
                <a:gd name="T7" fmla="*/ 56 h 100"/>
                <a:gd name="T8" fmla="*/ 26 w 159"/>
                <a:gd name="T9" fmla="*/ 52 h 100"/>
                <a:gd name="T10" fmla="*/ 28 w 159"/>
                <a:gd name="T11" fmla="*/ 44 h 100"/>
                <a:gd name="T12" fmla="*/ 30 w 159"/>
                <a:gd name="T13" fmla="*/ 36 h 100"/>
                <a:gd name="T14" fmla="*/ 34 w 159"/>
                <a:gd name="T15" fmla="*/ 32 h 100"/>
                <a:gd name="T16" fmla="*/ 32 w 159"/>
                <a:gd name="T17" fmla="*/ 22 h 100"/>
                <a:gd name="T18" fmla="*/ 18 w 159"/>
                <a:gd name="T19" fmla="*/ 24 h 100"/>
                <a:gd name="T20" fmla="*/ 14 w 159"/>
                <a:gd name="T21" fmla="*/ 24 h 100"/>
                <a:gd name="T22" fmla="*/ 12 w 159"/>
                <a:gd name="T23" fmla="*/ 22 h 100"/>
                <a:gd name="T24" fmla="*/ 4 w 159"/>
                <a:gd name="T25" fmla="*/ 22 h 100"/>
                <a:gd name="T26" fmla="*/ 4 w 159"/>
                <a:gd name="T27" fmla="*/ 18 h 100"/>
                <a:gd name="T28" fmla="*/ 0 w 159"/>
                <a:gd name="T29" fmla="*/ 8 h 100"/>
                <a:gd name="T30" fmla="*/ 4 w 159"/>
                <a:gd name="T31" fmla="*/ 6 h 100"/>
                <a:gd name="T32" fmla="*/ 16 w 159"/>
                <a:gd name="T33" fmla="*/ 0 h 100"/>
                <a:gd name="T34" fmla="*/ 24 w 159"/>
                <a:gd name="T35" fmla="*/ 2 h 100"/>
                <a:gd name="T36" fmla="*/ 48 w 159"/>
                <a:gd name="T37" fmla="*/ 2 h 100"/>
                <a:gd name="T38" fmla="*/ 68 w 159"/>
                <a:gd name="T39" fmla="*/ 2 h 100"/>
                <a:gd name="T40" fmla="*/ 76 w 159"/>
                <a:gd name="T41" fmla="*/ 4 h 100"/>
                <a:gd name="T42" fmla="*/ 94 w 159"/>
                <a:gd name="T43" fmla="*/ 4 h 100"/>
                <a:gd name="T44" fmla="*/ 116 w 159"/>
                <a:gd name="T45" fmla="*/ 12 h 100"/>
                <a:gd name="T46" fmla="*/ 121 w 159"/>
                <a:gd name="T47" fmla="*/ 14 h 100"/>
                <a:gd name="T48" fmla="*/ 123 w 159"/>
                <a:gd name="T49" fmla="*/ 12 h 100"/>
                <a:gd name="T50" fmla="*/ 125 w 159"/>
                <a:gd name="T51" fmla="*/ 12 h 100"/>
                <a:gd name="T52" fmla="*/ 131 w 159"/>
                <a:gd name="T53" fmla="*/ 12 h 100"/>
                <a:gd name="T54" fmla="*/ 139 w 159"/>
                <a:gd name="T55" fmla="*/ 16 h 100"/>
                <a:gd name="T56" fmla="*/ 153 w 159"/>
                <a:gd name="T57" fmla="*/ 16 h 100"/>
                <a:gd name="T58" fmla="*/ 159 w 159"/>
                <a:gd name="T59" fmla="*/ 18 h 100"/>
                <a:gd name="T60" fmla="*/ 155 w 159"/>
                <a:gd name="T61" fmla="*/ 26 h 100"/>
                <a:gd name="T62" fmla="*/ 133 w 159"/>
                <a:gd name="T63" fmla="*/ 34 h 100"/>
                <a:gd name="T64" fmla="*/ 129 w 159"/>
                <a:gd name="T65" fmla="*/ 38 h 100"/>
                <a:gd name="T66" fmla="*/ 119 w 159"/>
                <a:gd name="T67" fmla="*/ 46 h 100"/>
                <a:gd name="T68" fmla="*/ 118 w 159"/>
                <a:gd name="T69" fmla="*/ 48 h 100"/>
                <a:gd name="T70" fmla="*/ 116 w 159"/>
                <a:gd name="T71" fmla="*/ 60 h 100"/>
                <a:gd name="T72" fmla="*/ 110 w 159"/>
                <a:gd name="T73" fmla="*/ 70 h 100"/>
                <a:gd name="T74" fmla="*/ 108 w 159"/>
                <a:gd name="T75" fmla="*/ 78 h 100"/>
                <a:gd name="T76" fmla="*/ 92 w 159"/>
                <a:gd name="T77" fmla="*/ 90 h 100"/>
                <a:gd name="T78" fmla="*/ 86 w 159"/>
                <a:gd name="T79" fmla="*/ 90 h 100"/>
                <a:gd name="T80" fmla="*/ 80 w 159"/>
                <a:gd name="T81" fmla="*/ 90 h 100"/>
                <a:gd name="T82" fmla="*/ 60 w 159"/>
                <a:gd name="T83" fmla="*/ 92 h 100"/>
                <a:gd name="T84" fmla="*/ 54 w 159"/>
                <a:gd name="T85" fmla="*/ 94 h 100"/>
                <a:gd name="T86" fmla="*/ 48 w 159"/>
                <a:gd name="T87" fmla="*/ 98 h 100"/>
                <a:gd name="T88" fmla="*/ 38 w 159"/>
                <a:gd name="T89" fmla="*/ 96 h 100"/>
                <a:gd name="T90" fmla="*/ 34 w 159"/>
                <a:gd name="T91" fmla="*/ 88 h 100"/>
                <a:gd name="T92" fmla="*/ 22 w 159"/>
                <a:gd name="T93" fmla="*/ 8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9" h="100">
                  <a:moveTo>
                    <a:pt x="22" y="84"/>
                  </a:moveTo>
                  <a:lnTo>
                    <a:pt x="20" y="80"/>
                  </a:lnTo>
                  <a:lnTo>
                    <a:pt x="24" y="74"/>
                  </a:lnTo>
                  <a:lnTo>
                    <a:pt x="28" y="70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26" y="62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26" y="52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0" y="44"/>
                  </a:lnTo>
                  <a:lnTo>
                    <a:pt x="30" y="36"/>
                  </a:lnTo>
                  <a:lnTo>
                    <a:pt x="28" y="34"/>
                  </a:lnTo>
                  <a:lnTo>
                    <a:pt x="34" y="32"/>
                  </a:lnTo>
                  <a:lnTo>
                    <a:pt x="38" y="28"/>
                  </a:lnTo>
                  <a:lnTo>
                    <a:pt x="32" y="22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6" y="24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36" y="2"/>
                  </a:lnTo>
                  <a:lnTo>
                    <a:pt x="48" y="2"/>
                  </a:lnTo>
                  <a:lnTo>
                    <a:pt x="60" y="4"/>
                  </a:lnTo>
                  <a:lnTo>
                    <a:pt x="68" y="2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86" y="6"/>
                  </a:lnTo>
                  <a:lnTo>
                    <a:pt x="94" y="4"/>
                  </a:lnTo>
                  <a:lnTo>
                    <a:pt x="110" y="10"/>
                  </a:lnTo>
                  <a:lnTo>
                    <a:pt x="116" y="12"/>
                  </a:lnTo>
                  <a:lnTo>
                    <a:pt x="121" y="12"/>
                  </a:lnTo>
                  <a:lnTo>
                    <a:pt x="121" y="14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5" y="14"/>
                  </a:lnTo>
                  <a:lnTo>
                    <a:pt x="125" y="12"/>
                  </a:lnTo>
                  <a:lnTo>
                    <a:pt x="127" y="10"/>
                  </a:lnTo>
                  <a:lnTo>
                    <a:pt x="131" y="12"/>
                  </a:lnTo>
                  <a:lnTo>
                    <a:pt x="135" y="14"/>
                  </a:lnTo>
                  <a:lnTo>
                    <a:pt x="139" y="16"/>
                  </a:lnTo>
                  <a:lnTo>
                    <a:pt x="149" y="16"/>
                  </a:lnTo>
                  <a:lnTo>
                    <a:pt x="153" y="16"/>
                  </a:lnTo>
                  <a:lnTo>
                    <a:pt x="159" y="16"/>
                  </a:lnTo>
                  <a:lnTo>
                    <a:pt x="159" y="18"/>
                  </a:lnTo>
                  <a:lnTo>
                    <a:pt x="159" y="22"/>
                  </a:lnTo>
                  <a:lnTo>
                    <a:pt x="155" y="26"/>
                  </a:lnTo>
                  <a:lnTo>
                    <a:pt x="145" y="30"/>
                  </a:lnTo>
                  <a:lnTo>
                    <a:pt x="133" y="34"/>
                  </a:lnTo>
                  <a:lnTo>
                    <a:pt x="127" y="36"/>
                  </a:lnTo>
                  <a:lnTo>
                    <a:pt x="129" y="38"/>
                  </a:lnTo>
                  <a:lnTo>
                    <a:pt x="123" y="42"/>
                  </a:lnTo>
                  <a:lnTo>
                    <a:pt x="119" y="46"/>
                  </a:lnTo>
                  <a:lnTo>
                    <a:pt x="119" y="48"/>
                  </a:lnTo>
                  <a:lnTo>
                    <a:pt x="118" y="48"/>
                  </a:lnTo>
                  <a:lnTo>
                    <a:pt x="114" y="54"/>
                  </a:lnTo>
                  <a:lnTo>
                    <a:pt x="116" y="60"/>
                  </a:lnTo>
                  <a:lnTo>
                    <a:pt x="119" y="64"/>
                  </a:lnTo>
                  <a:lnTo>
                    <a:pt x="110" y="70"/>
                  </a:lnTo>
                  <a:lnTo>
                    <a:pt x="108" y="76"/>
                  </a:lnTo>
                  <a:lnTo>
                    <a:pt x="108" y="78"/>
                  </a:lnTo>
                  <a:lnTo>
                    <a:pt x="94" y="84"/>
                  </a:lnTo>
                  <a:lnTo>
                    <a:pt x="92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0" y="90"/>
                  </a:lnTo>
                  <a:lnTo>
                    <a:pt x="64" y="90"/>
                  </a:lnTo>
                  <a:lnTo>
                    <a:pt x="60" y="92"/>
                  </a:lnTo>
                  <a:lnTo>
                    <a:pt x="58" y="94"/>
                  </a:lnTo>
                  <a:lnTo>
                    <a:pt x="54" y="94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4" y="100"/>
                  </a:lnTo>
                  <a:lnTo>
                    <a:pt x="38" y="96"/>
                  </a:lnTo>
                  <a:lnTo>
                    <a:pt x="34" y="90"/>
                  </a:lnTo>
                  <a:lnTo>
                    <a:pt x="34" y="88"/>
                  </a:lnTo>
                  <a:lnTo>
                    <a:pt x="30" y="86"/>
                  </a:lnTo>
                  <a:lnTo>
                    <a:pt x="22" y="84"/>
                  </a:lnTo>
                  <a:lnTo>
                    <a:pt x="22" y="8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5" name="Freeform 254"/>
            <p:cNvSpPr>
              <a:spLocks/>
            </p:cNvSpPr>
            <p:nvPr/>
          </p:nvSpPr>
          <p:spPr bwMode="auto">
            <a:xfrm>
              <a:off x="3337625" y="801328"/>
              <a:ext cx="218257" cy="202030"/>
            </a:xfrm>
            <a:custGeom>
              <a:avLst/>
              <a:gdLst>
                <a:gd name="T0" fmla="*/ 88 w 154"/>
                <a:gd name="T1" fmla="*/ 12 h 119"/>
                <a:gd name="T2" fmla="*/ 92 w 154"/>
                <a:gd name="T3" fmla="*/ 18 h 119"/>
                <a:gd name="T4" fmla="*/ 92 w 154"/>
                <a:gd name="T5" fmla="*/ 20 h 119"/>
                <a:gd name="T6" fmla="*/ 88 w 154"/>
                <a:gd name="T7" fmla="*/ 18 h 119"/>
                <a:gd name="T8" fmla="*/ 72 w 154"/>
                <a:gd name="T9" fmla="*/ 22 h 119"/>
                <a:gd name="T10" fmla="*/ 72 w 154"/>
                <a:gd name="T11" fmla="*/ 23 h 119"/>
                <a:gd name="T12" fmla="*/ 74 w 154"/>
                <a:gd name="T13" fmla="*/ 27 h 119"/>
                <a:gd name="T14" fmla="*/ 74 w 154"/>
                <a:gd name="T15" fmla="*/ 29 h 119"/>
                <a:gd name="T16" fmla="*/ 72 w 154"/>
                <a:gd name="T17" fmla="*/ 33 h 119"/>
                <a:gd name="T18" fmla="*/ 76 w 154"/>
                <a:gd name="T19" fmla="*/ 39 h 119"/>
                <a:gd name="T20" fmla="*/ 86 w 154"/>
                <a:gd name="T21" fmla="*/ 43 h 119"/>
                <a:gd name="T22" fmla="*/ 94 w 154"/>
                <a:gd name="T23" fmla="*/ 53 h 119"/>
                <a:gd name="T24" fmla="*/ 110 w 154"/>
                <a:gd name="T25" fmla="*/ 67 h 119"/>
                <a:gd name="T26" fmla="*/ 124 w 154"/>
                <a:gd name="T27" fmla="*/ 67 h 119"/>
                <a:gd name="T28" fmla="*/ 124 w 154"/>
                <a:gd name="T29" fmla="*/ 73 h 119"/>
                <a:gd name="T30" fmla="*/ 140 w 154"/>
                <a:gd name="T31" fmla="*/ 79 h 119"/>
                <a:gd name="T32" fmla="*/ 152 w 154"/>
                <a:gd name="T33" fmla="*/ 87 h 119"/>
                <a:gd name="T34" fmla="*/ 152 w 154"/>
                <a:gd name="T35" fmla="*/ 93 h 119"/>
                <a:gd name="T36" fmla="*/ 146 w 154"/>
                <a:gd name="T37" fmla="*/ 89 h 119"/>
                <a:gd name="T38" fmla="*/ 136 w 154"/>
                <a:gd name="T39" fmla="*/ 85 h 119"/>
                <a:gd name="T40" fmla="*/ 128 w 154"/>
                <a:gd name="T41" fmla="*/ 93 h 119"/>
                <a:gd name="T42" fmla="*/ 136 w 154"/>
                <a:gd name="T43" fmla="*/ 99 h 119"/>
                <a:gd name="T44" fmla="*/ 128 w 154"/>
                <a:gd name="T45" fmla="*/ 107 h 119"/>
                <a:gd name="T46" fmla="*/ 126 w 154"/>
                <a:gd name="T47" fmla="*/ 113 h 119"/>
                <a:gd name="T48" fmla="*/ 116 w 154"/>
                <a:gd name="T49" fmla="*/ 117 h 119"/>
                <a:gd name="T50" fmla="*/ 120 w 154"/>
                <a:gd name="T51" fmla="*/ 111 h 119"/>
                <a:gd name="T52" fmla="*/ 122 w 154"/>
                <a:gd name="T53" fmla="*/ 105 h 119"/>
                <a:gd name="T54" fmla="*/ 118 w 154"/>
                <a:gd name="T55" fmla="*/ 93 h 119"/>
                <a:gd name="T56" fmla="*/ 106 w 154"/>
                <a:gd name="T57" fmla="*/ 87 h 119"/>
                <a:gd name="T58" fmla="*/ 104 w 154"/>
                <a:gd name="T59" fmla="*/ 83 h 119"/>
                <a:gd name="T60" fmla="*/ 88 w 154"/>
                <a:gd name="T61" fmla="*/ 75 h 119"/>
                <a:gd name="T62" fmla="*/ 72 w 154"/>
                <a:gd name="T63" fmla="*/ 69 h 119"/>
                <a:gd name="T64" fmla="*/ 60 w 154"/>
                <a:gd name="T65" fmla="*/ 59 h 119"/>
                <a:gd name="T66" fmla="*/ 50 w 154"/>
                <a:gd name="T67" fmla="*/ 51 h 119"/>
                <a:gd name="T68" fmla="*/ 46 w 154"/>
                <a:gd name="T69" fmla="*/ 41 h 119"/>
                <a:gd name="T70" fmla="*/ 34 w 154"/>
                <a:gd name="T71" fmla="*/ 35 h 119"/>
                <a:gd name="T72" fmla="*/ 22 w 154"/>
                <a:gd name="T73" fmla="*/ 37 h 119"/>
                <a:gd name="T74" fmla="*/ 12 w 154"/>
                <a:gd name="T75" fmla="*/ 43 h 119"/>
                <a:gd name="T76" fmla="*/ 6 w 154"/>
                <a:gd name="T77" fmla="*/ 37 h 119"/>
                <a:gd name="T78" fmla="*/ 4 w 154"/>
                <a:gd name="T79" fmla="*/ 31 h 119"/>
                <a:gd name="T80" fmla="*/ 4 w 154"/>
                <a:gd name="T81" fmla="*/ 29 h 119"/>
                <a:gd name="T82" fmla="*/ 0 w 154"/>
                <a:gd name="T83" fmla="*/ 25 h 119"/>
                <a:gd name="T84" fmla="*/ 6 w 154"/>
                <a:gd name="T85" fmla="*/ 23 h 119"/>
                <a:gd name="T86" fmla="*/ 2 w 154"/>
                <a:gd name="T87" fmla="*/ 18 h 119"/>
                <a:gd name="T88" fmla="*/ 12 w 154"/>
                <a:gd name="T89" fmla="*/ 14 h 119"/>
                <a:gd name="T90" fmla="*/ 16 w 154"/>
                <a:gd name="T91" fmla="*/ 16 h 119"/>
                <a:gd name="T92" fmla="*/ 16 w 154"/>
                <a:gd name="T93" fmla="*/ 14 h 119"/>
                <a:gd name="T94" fmla="*/ 20 w 154"/>
                <a:gd name="T95" fmla="*/ 10 h 119"/>
                <a:gd name="T96" fmla="*/ 24 w 154"/>
                <a:gd name="T97" fmla="*/ 12 h 119"/>
                <a:gd name="T98" fmla="*/ 30 w 154"/>
                <a:gd name="T99" fmla="*/ 14 h 119"/>
                <a:gd name="T100" fmla="*/ 34 w 154"/>
                <a:gd name="T101" fmla="*/ 10 h 119"/>
                <a:gd name="T102" fmla="*/ 46 w 154"/>
                <a:gd name="T103" fmla="*/ 10 h 119"/>
                <a:gd name="T104" fmla="*/ 46 w 154"/>
                <a:gd name="T105" fmla="*/ 6 h 119"/>
                <a:gd name="T106" fmla="*/ 50 w 154"/>
                <a:gd name="T107" fmla="*/ 6 h 119"/>
                <a:gd name="T108" fmla="*/ 56 w 154"/>
                <a:gd name="T109" fmla="*/ 4 h 119"/>
                <a:gd name="T110" fmla="*/ 64 w 154"/>
                <a:gd name="T111" fmla="*/ 2 h 119"/>
                <a:gd name="T112" fmla="*/ 72 w 154"/>
                <a:gd name="T113" fmla="*/ 2 h 119"/>
                <a:gd name="T114" fmla="*/ 72 w 154"/>
                <a:gd name="T115" fmla="*/ 2 h 119"/>
                <a:gd name="T116" fmla="*/ 74 w 154"/>
                <a:gd name="T117" fmla="*/ 4 h 119"/>
                <a:gd name="T118" fmla="*/ 82 w 154"/>
                <a:gd name="T11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4" h="119">
                  <a:moveTo>
                    <a:pt x="92" y="8"/>
                  </a:moveTo>
                  <a:lnTo>
                    <a:pt x="88" y="12"/>
                  </a:lnTo>
                  <a:lnTo>
                    <a:pt x="90" y="16"/>
                  </a:lnTo>
                  <a:lnTo>
                    <a:pt x="92" y="18"/>
                  </a:lnTo>
                  <a:lnTo>
                    <a:pt x="94" y="18"/>
                  </a:lnTo>
                  <a:lnTo>
                    <a:pt x="92" y="20"/>
                  </a:lnTo>
                  <a:lnTo>
                    <a:pt x="92" y="18"/>
                  </a:lnTo>
                  <a:lnTo>
                    <a:pt x="88" y="18"/>
                  </a:lnTo>
                  <a:lnTo>
                    <a:pt x="80" y="18"/>
                  </a:lnTo>
                  <a:lnTo>
                    <a:pt x="72" y="22"/>
                  </a:lnTo>
                  <a:lnTo>
                    <a:pt x="72" y="23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4" y="27"/>
                  </a:lnTo>
                  <a:lnTo>
                    <a:pt x="76" y="27"/>
                  </a:lnTo>
                  <a:lnTo>
                    <a:pt x="74" y="29"/>
                  </a:lnTo>
                  <a:lnTo>
                    <a:pt x="72" y="29"/>
                  </a:lnTo>
                  <a:lnTo>
                    <a:pt x="72" y="33"/>
                  </a:lnTo>
                  <a:lnTo>
                    <a:pt x="76" y="39"/>
                  </a:lnTo>
                  <a:lnTo>
                    <a:pt x="76" y="39"/>
                  </a:lnTo>
                  <a:lnTo>
                    <a:pt x="84" y="43"/>
                  </a:lnTo>
                  <a:lnTo>
                    <a:pt x="86" y="43"/>
                  </a:lnTo>
                  <a:lnTo>
                    <a:pt x="90" y="47"/>
                  </a:lnTo>
                  <a:lnTo>
                    <a:pt x="94" y="53"/>
                  </a:lnTo>
                  <a:lnTo>
                    <a:pt x="98" y="59"/>
                  </a:lnTo>
                  <a:lnTo>
                    <a:pt x="110" y="67"/>
                  </a:lnTo>
                  <a:lnTo>
                    <a:pt x="118" y="67"/>
                  </a:lnTo>
                  <a:lnTo>
                    <a:pt x="124" y="67"/>
                  </a:lnTo>
                  <a:lnTo>
                    <a:pt x="120" y="69"/>
                  </a:lnTo>
                  <a:lnTo>
                    <a:pt x="124" y="73"/>
                  </a:lnTo>
                  <a:lnTo>
                    <a:pt x="132" y="77"/>
                  </a:lnTo>
                  <a:lnTo>
                    <a:pt x="140" y="79"/>
                  </a:lnTo>
                  <a:lnTo>
                    <a:pt x="146" y="83"/>
                  </a:lnTo>
                  <a:lnTo>
                    <a:pt x="152" y="87"/>
                  </a:lnTo>
                  <a:lnTo>
                    <a:pt x="154" y="89"/>
                  </a:lnTo>
                  <a:lnTo>
                    <a:pt x="152" y="93"/>
                  </a:lnTo>
                  <a:lnTo>
                    <a:pt x="148" y="91"/>
                  </a:lnTo>
                  <a:lnTo>
                    <a:pt x="146" y="89"/>
                  </a:lnTo>
                  <a:lnTo>
                    <a:pt x="144" y="87"/>
                  </a:lnTo>
                  <a:lnTo>
                    <a:pt x="136" y="85"/>
                  </a:lnTo>
                  <a:lnTo>
                    <a:pt x="132" y="87"/>
                  </a:lnTo>
                  <a:lnTo>
                    <a:pt x="128" y="93"/>
                  </a:lnTo>
                  <a:lnTo>
                    <a:pt x="132" y="97"/>
                  </a:lnTo>
                  <a:lnTo>
                    <a:pt x="136" y="99"/>
                  </a:lnTo>
                  <a:lnTo>
                    <a:pt x="134" y="105"/>
                  </a:lnTo>
                  <a:lnTo>
                    <a:pt x="128" y="107"/>
                  </a:lnTo>
                  <a:lnTo>
                    <a:pt x="128" y="109"/>
                  </a:lnTo>
                  <a:lnTo>
                    <a:pt x="126" y="113"/>
                  </a:lnTo>
                  <a:lnTo>
                    <a:pt x="120" y="119"/>
                  </a:lnTo>
                  <a:lnTo>
                    <a:pt x="116" y="117"/>
                  </a:lnTo>
                  <a:lnTo>
                    <a:pt x="116" y="113"/>
                  </a:lnTo>
                  <a:lnTo>
                    <a:pt x="120" y="111"/>
                  </a:lnTo>
                  <a:lnTo>
                    <a:pt x="122" y="107"/>
                  </a:lnTo>
                  <a:lnTo>
                    <a:pt x="122" y="105"/>
                  </a:lnTo>
                  <a:lnTo>
                    <a:pt x="122" y="99"/>
                  </a:lnTo>
                  <a:lnTo>
                    <a:pt x="118" y="93"/>
                  </a:lnTo>
                  <a:lnTo>
                    <a:pt x="114" y="89"/>
                  </a:lnTo>
                  <a:lnTo>
                    <a:pt x="106" y="87"/>
                  </a:lnTo>
                  <a:lnTo>
                    <a:pt x="106" y="85"/>
                  </a:lnTo>
                  <a:lnTo>
                    <a:pt x="104" y="83"/>
                  </a:lnTo>
                  <a:lnTo>
                    <a:pt x="92" y="77"/>
                  </a:lnTo>
                  <a:lnTo>
                    <a:pt x="88" y="75"/>
                  </a:lnTo>
                  <a:lnTo>
                    <a:pt x="82" y="75"/>
                  </a:lnTo>
                  <a:lnTo>
                    <a:pt x="72" y="69"/>
                  </a:lnTo>
                  <a:lnTo>
                    <a:pt x="66" y="63"/>
                  </a:lnTo>
                  <a:lnTo>
                    <a:pt x="60" y="59"/>
                  </a:lnTo>
                  <a:lnTo>
                    <a:pt x="54" y="53"/>
                  </a:lnTo>
                  <a:lnTo>
                    <a:pt x="50" y="51"/>
                  </a:lnTo>
                  <a:lnTo>
                    <a:pt x="50" y="49"/>
                  </a:lnTo>
                  <a:lnTo>
                    <a:pt x="46" y="41"/>
                  </a:lnTo>
                  <a:lnTo>
                    <a:pt x="42" y="37"/>
                  </a:lnTo>
                  <a:lnTo>
                    <a:pt x="34" y="35"/>
                  </a:lnTo>
                  <a:lnTo>
                    <a:pt x="28" y="33"/>
                  </a:lnTo>
                  <a:lnTo>
                    <a:pt x="22" y="37"/>
                  </a:lnTo>
                  <a:lnTo>
                    <a:pt x="18" y="41"/>
                  </a:lnTo>
                  <a:lnTo>
                    <a:pt x="12" y="43"/>
                  </a:lnTo>
                  <a:lnTo>
                    <a:pt x="10" y="37"/>
                  </a:lnTo>
                  <a:lnTo>
                    <a:pt x="6" y="37"/>
                  </a:lnTo>
                  <a:lnTo>
                    <a:pt x="2" y="35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2" y="18"/>
                  </a:lnTo>
                  <a:lnTo>
                    <a:pt x="4" y="16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4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4" y="10"/>
                  </a:lnTo>
                  <a:lnTo>
                    <a:pt x="42" y="10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64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6"/>
                  </a:lnTo>
                  <a:lnTo>
                    <a:pt x="92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6" name="Freeform 255"/>
            <p:cNvSpPr>
              <a:spLocks/>
            </p:cNvSpPr>
            <p:nvPr/>
          </p:nvSpPr>
          <p:spPr bwMode="auto">
            <a:xfrm>
              <a:off x="3041419" y="908286"/>
              <a:ext cx="62360" cy="112051"/>
            </a:xfrm>
            <a:custGeom>
              <a:avLst/>
              <a:gdLst>
                <a:gd name="T0" fmla="*/ 28 w 44"/>
                <a:gd name="T1" fmla="*/ 64 h 66"/>
                <a:gd name="T2" fmla="*/ 22 w 44"/>
                <a:gd name="T3" fmla="*/ 66 h 66"/>
                <a:gd name="T4" fmla="*/ 16 w 44"/>
                <a:gd name="T5" fmla="*/ 66 h 66"/>
                <a:gd name="T6" fmla="*/ 10 w 44"/>
                <a:gd name="T7" fmla="*/ 64 h 66"/>
                <a:gd name="T8" fmla="*/ 10 w 44"/>
                <a:gd name="T9" fmla="*/ 58 h 66"/>
                <a:gd name="T10" fmla="*/ 10 w 44"/>
                <a:gd name="T11" fmla="*/ 50 h 66"/>
                <a:gd name="T12" fmla="*/ 8 w 44"/>
                <a:gd name="T13" fmla="*/ 48 h 66"/>
                <a:gd name="T14" fmla="*/ 6 w 44"/>
                <a:gd name="T15" fmla="*/ 48 h 66"/>
                <a:gd name="T16" fmla="*/ 6 w 44"/>
                <a:gd name="T17" fmla="*/ 44 h 66"/>
                <a:gd name="T18" fmla="*/ 0 w 44"/>
                <a:gd name="T19" fmla="*/ 44 h 66"/>
                <a:gd name="T20" fmla="*/ 8 w 44"/>
                <a:gd name="T21" fmla="*/ 30 h 66"/>
                <a:gd name="T22" fmla="*/ 12 w 44"/>
                <a:gd name="T23" fmla="*/ 14 h 66"/>
                <a:gd name="T24" fmla="*/ 10 w 44"/>
                <a:gd name="T25" fmla="*/ 8 h 66"/>
                <a:gd name="T26" fmla="*/ 10 w 44"/>
                <a:gd name="T27" fmla="*/ 2 h 66"/>
                <a:gd name="T28" fmla="*/ 18 w 44"/>
                <a:gd name="T29" fmla="*/ 0 h 66"/>
                <a:gd name="T30" fmla="*/ 18 w 44"/>
                <a:gd name="T31" fmla="*/ 2 h 66"/>
                <a:gd name="T32" fmla="*/ 18 w 44"/>
                <a:gd name="T33" fmla="*/ 4 h 66"/>
                <a:gd name="T34" fmla="*/ 20 w 44"/>
                <a:gd name="T35" fmla="*/ 4 h 66"/>
                <a:gd name="T36" fmla="*/ 22 w 44"/>
                <a:gd name="T37" fmla="*/ 4 h 66"/>
                <a:gd name="T38" fmla="*/ 24 w 44"/>
                <a:gd name="T39" fmla="*/ 4 h 66"/>
                <a:gd name="T40" fmla="*/ 28 w 44"/>
                <a:gd name="T41" fmla="*/ 4 h 66"/>
                <a:gd name="T42" fmla="*/ 38 w 44"/>
                <a:gd name="T43" fmla="*/ 2 h 66"/>
                <a:gd name="T44" fmla="*/ 44 w 44"/>
                <a:gd name="T45" fmla="*/ 8 h 66"/>
                <a:gd name="T46" fmla="*/ 40 w 44"/>
                <a:gd name="T47" fmla="*/ 12 h 66"/>
                <a:gd name="T48" fmla="*/ 34 w 44"/>
                <a:gd name="T49" fmla="*/ 14 h 66"/>
                <a:gd name="T50" fmla="*/ 36 w 44"/>
                <a:gd name="T51" fmla="*/ 16 h 66"/>
                <a:gd name="T52" fmla="*/ 36 w 44"/>
                <a:gd name="T53" fmla="*/ 24 h 66"/>
                <a:gd name="T54" fmla="*/ 34 w 44"/>
                <a:gd name="T55" fmla="*/ 24 h 66"/>
                <a:gd name="T56" fmla="*/ 34 w 44"/>
                <a:gd name="T57" fmla="*/ 26 h 66"/>
                <a:gd name="T58" fmla="*/ 32 w 44"/>
                <a:gd name="T59" fmla="*/ 32 h 66"/>
                <a:gd name="T60" fmla="*/ 26 w 44"/>
                <a:gd name="T61" fmla="*/ 32 h 66"/>
                <a:gd name="T62" fmla="*/ 28 w 44"/>
                <a:gd name="T63" fmla="*/ 36 h 66"/>
                <a:gd name="T64" fmla="*/ 32 w 44"/>
                <a:gd name="T65" fmla="*/ 42 h 66"/>
                <a:gd name="T66" fmla="*/ 28 w 44"/>
                <a:gd name="T67" fmla="*/ 48 h 66"/>
                <a:gd name="T68" fmla="*/ 32 w 44"/>
                <a:gd name="T69" fmla="*/ 52 h 66"/>
                <a:gd name="T70" fmla="*/ 34 w 44"/>
                <a:gd name="T71" fmla="*/ 50 h 66"/>
                <a:gd name="T72" fmla="*/ 30 w 44"/>
                <a:gd name="T73" fmla="*/ 54 h 66"/>
                <a:gd name="T74" fmla="*/ 26 w 44"/>
                <a:gd name="T75" fmla="*/ 60 h 66"/>
                <a:gd name="T76" fmla="*/ 28 w 44"/>
                <a:gd name="T77" fmla="*/ 64 h 66"/>
                <a:gd name="T78" fmla="*/ 28 w 44"/>
                <a:gd name="T79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" h="66">
                  <a:moveTo>
                    <a:pt x="28" y="64"/>
                  </a:moveTo>
                  <a:lnTo>
                    <a:pt x="22" y="66"/>
                  </a:lnTo>
                  <a:lnTo>
                    <a:pt x="16" y="66"/>
                  </a:lnTo>
                  <a:lnTo>
                    <a:pt x="10" y="64"/>
                  </a:lnTo>
                  <a:lnTo>
                    <a:pt x="10" y="58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6" y="44"/>
                  </a:lnTo>
                  <a:lnTo>
                    <a:pt x="0" y="44"/>
                  </a:lnTo>
                  <a:lnTo>
                    <a:pt x="8" y="30"/>
                  </a:lnTo>
                  <a:lnTo>
                    <a:pt x="12" y="14"/>
                  </a:lnTo>
                  <a:lnTo>
                    <a:pt x="10" y="8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8" y="4"/>
                  </a:lnTo>
                  <a:lnTo>
                    <a:pt x="38" y="2"/>
                  </a:lnTo>
                  <a:lnTo>
                    <a:pt x="44" y="8"/>
                  </a:lnTo>
                  <a:lnTo>
                    <a:pt x="40" y="12"/>
                  </a:lnTo>
                  <a:lnTo>
                    <a:pt x="34" y="14"/>
                  </a:lnTo>
                  <a:lnTo>
                    <a:pt x="36" y="16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2" y="32"/>
                  </a:lnTo>
                  <a:lnTo>
                    <a:pt x="26" y="32"/>
                  </a:lnTo>
                  <a:lnTo>
                    <a:pt x="28" y="36"/>
                  </a:lnTo>
                  <a:lnTo>
                    <a:pt x="32" y="42"/>
                  </a:lnTo>
                  <a:lnTo>
                    <a:pt x="28" y="48"/>
                  </a:lnTo>
                  <a:lnTo>
                    <a:pt x="32" y="52"/>
                  </a:lnTo>
                  <a:lnTo>
                    <a:pt x="34" y="50"/>
                  </a:lnTo>
                  <a:lnTo>
                    <a:pt x="30" y="54"/>
                  </a:lnTo>
                  <a:lnTo>
                    <a:pt x="26" y="60"/>
                  </a:lnTo>
                  <a:lnTo>
                    <a:pt x="28" y="64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3C065A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7" name="Freeform 256"/>
            <p:cNvSpPr>
              <a:spLocks/>
            </p:cNvSpPr>
            <p:nvPr/>
          </p:nvSpPr>
          <p:spPr bwMode="auto">
            <a:xfrm>
              <a:off x="3024412" y="621370"/>
              <a:ext cx="82200" cy="84886"/>
            </a:xfrm>
            <a:custGeom>
              <a:avLst/>
              <a:gdLst>
                <a:gd name="T0" fmla="*/ 54 w 58"/>
                <a:gd name="T1" fmla="*/ 16 h 50"/>
                <a:gd name="T2" fmla="*/ 42 w 58"/>
                <a:gd name="T3" fmla="*/ 16 h 50"/>
                <a:gd name="T4" fmla="*/ 36 w 58"/>
                <a:gd name="T5" fmla="*/ 14 h 50"/>
                <a:gd name="T6" fmla="*/ 30 w 58"/>
                <a:gd name="T7" fmla="*/ 12 h 50"/>
                <a:gd name="T8" fmla="*/ 36 w 58"/>
                <a:gd name="T9" fmla="*/ 8 h 50"/>
                <a:gd name="T10" fmla="*/ 42 w 58"/>
                <a:gd name="T11" fmla="*/ 4 h 50"/>
                <a:gd name="T12" fmla="*/ 42 w 58"/>
                <a:gd name="T13" fmla="*/ 4 h 50"/>
                <a:gd name="T14" fmla="*/ 44 w 58"/>
                <a:gd name="T15" fmla="*/ 2 h 50"/>
                <a:gd name="T16" fmla="*/ 44 w 58"/>
                <a:gd name="T17" fmla="*/ 0 h 50"/>
                <a:gd name="T18" fmla="*/ 34 w 58"/>
                <a:gd name="T19" fmla="*/ 0 h 50"/>
                <a:gd name="T20" fmla="*/ 32 w 58"/>
                <a:gd name="T21" fmla="*/ 2 h 50"/>
                <a:gd name="T22" fmla="*/ 32 w 58"/>
                <a:gd name="T23" fmla="*/ 2 h 50"/>
                <a:gd name="T24" fmla="*/ 30 w 58"/>
                <a:gd name="T25" fmla="*/ 2 h 50"/>
                <a:gd name="T26" fmla="*/ 28 w 58"/>
                <a:gd name="T27" fmla="*/ 4 h 50"/>
                <a:gd name="T28" fmla="*/ 26 w 58"/>
                <a:gd name="T29" fmla="*/ 4 h 50"/>
                <a:gd name="T30" fmla="*/ 26 w 58"/>
                <a:gd name="T31" fmla="*/ 6 h 50"/>
                <a:gd name="T32" fmla="*/ 24 w 58"/>
                <a:gd name="T33" fmla="*/ 6 h 50"/>
                <a:gd name="T34" fmla="*/ 28 w 58"/>
                <a:gd name="T35" fmla="*/ 8 h 50"/>
                <a:gd name="T36" fmla="*/ 30 w 58"/>
                <a:gd name="T37" fmla="*/ 8 h 50"/>
                <a:gd name="T38" fmla="*/ 26 w 58"/>
                <a:gd name="T39" fmla="*/ 12 h 50"/>
                <a:gd name="T40" fmla="*/ 24 w 58"/>
                <a:gd name="T41" fmla="*/ 12 h 50"/>
                <a:gd name="T42" fmla="*/ 16 w 58"/>
                <a:gd name="T43" fmla="*/ 12 h 50"/>
                <a:gd name="T44" fmla="*/ 8 w 58"/>
                <a:gd name="T45" fmla="*/ 12 h 50"/>
                <a:gd name="T46" fmla="*/ 4 w 58"/>
                <a:gd name="T47" fmla="*/ 14 h 50"/>
                <a:gd name="T48" fmla="*/ 4 w 58"/>
                <a:gd name="T49" fmla="*/ 16 h 50"/>
                <a:gd name="T50" fmla="*/ 6 w 58"/>
                <a:gd name="T51" fmla="*/ 16 h 50"/>
                <a:gd name="T52" fmla="*/ 8 w 58"/>
                <a:gd name="T53" fmla="*/ 20 h 50"/>
                <a:gd name="T54" fmla="*/ 4 w 58"/>
                <a:gd name="T55" fmla="*/ 24 h 50"/>
                <a:gd name="T56" fmla="*/ 10 w 58"/>
                <a:gd name="T57" fmla="*/ 26 h 50"/>
                <a:gd name="T58" fmla="*/ 16 w 58"/>
                <a:gd name="T59" fmla="*/ 28 h 50"/>
                <a:gd name="T60" fmla="*/ 14 w 58"/>
                <a:gd name="T61" fmla="*/ 32 h 50"/>
                <a:gd name="T62" fmla="*/ 10 w 58"/>
                <a:gd name="T63" fmla="*/ 34 h 50"/>
                <a:gd name="T64" fmla="*/ 8 w 58"/>
                <a:gd name="T65" fmla="*/ 38 h 50"/>
                <a:gd name="T66" fmla="*/ 10 w 58"/>
                <a:gd name="T67" fmla="*/ 40 h 50"/>
                <a:gd name="T68" fmla="*/ 4 w 58"/>
                <a:gd name="T69" fmla="*/ 40 h 50"/>
                <a:gd name="T70" fmla="*/ 0 w 58"/>
                <a:gd name="T71" fmla="*/ 40 h 50"/>
                <a:gd name="T72" fmla="*/ 2 w 58"/>
                <a:gd name="T73" fmla="*/ 44 h 50"/>
                <a:gd name="T74" fmla="*/ 6 w 58"/>
                <a:gd name="T75" fmla="*/ 48 h 50"/>
                <a:gd name="T76" fmla="*/ 8 w 58"/>
                <a:gd name="T77" fmla="*/ 48 h 50"/>
                <a:gd name="T78" fmla="*/ 18 w 58"/>
                <a:gd name="T79" fmla="*/ 50 h 50"/>
                <a:gd name="T80" fmla="*/ 28 w 58"/>
                <a:gd name="T81" fmla="*/ 46 h 50"/>
                <a:gd name="T82" fmla="*/ 32 w 58"/>
                <a:gd name="T83" fmla="*/ 44 h 50"/>
                <a:gd name="T84" fmla="*/ 38 w 58"/>
                <a:gd name="T85" fmla="*/ 42 h 50"/>
                <a:gd name="T86" fmla="*/ 42 w 58"/>
                <a:gd name="T87" fmla="*/ 40 h 50"/>
                <a:gd name="T88" fmla="*/ 46 w 58"/>
                <a:gd name="T89" fmla="*/ 40 h 50"/>
                <a:gd name="T90" fmla="*/ 50 w 58"/>
                <a:gd name="T91" fmla="*/ 40 h 50"/>
                <a:gd name="T92" fmla="*/ 52 w 58"/>
                <a:gd name="T93" fmla="*/ 40 h 50"/>
                <a:gd name="T94" fmla="*/ 54 w 58"/>
                <a:gd name="T95" fmla="*/ 38 h 50"/>
                <a:gd name="T96" fmla="*/ 56 w 58"/>
                <a:gd name="T97" fmla="*/ 32 h 50"/>
                <a:gd name="T98" fmla="*/ 58 w 58"/>
                <a:gd name="T99" fmla="*/ 28 h 50"/>
                <a:gd name="T100" fmla="*/ 56 w 58"/>
                <a:gd name="T101" fmla="*/ 24 h 50"/>
                <a:gd name="T102" fmla="*/ 56 w 58"/>
                <a:gd name="T103" fmla="*/ 22 h 50"/>
                <a:gd name="T104" fmla="*/ 56 w 58"/>
                <a:gd name="T105" fmla="*/ 22 h 50"/>
                <a:gd name="T106" fmla="*/ 56 w 58"/>
                <a:gd name="T107" fmla="*/ 20 h 50"/>
                <a:gd name="T108" fmla="*/ 54 w 58"/>
                <a:gd name="T109" fmla="*/ 18 h 50"/>
                <a:gd name="T110" fmla="*/ 56 w 58"/>
                <a:gd name="T111" fmla="*/ 16 h 50"/>
                <a:gd name="T112" fmla="*/ 54 w 58"/>
                <a:gd name="T113" fmla="*/ 16 h 50"/>
                <a:gd name="T114" fmla="*/ 54 w 58"/>
                <a:gd name="T115" fmla="*/ 1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0">
                  <a:moveTo>
                    <a:pt x="54" y="16"/>
                  </a:moveTo>
                  <a:lnTo>
                    <a:pt x="42" y="16"/>
                  </a:lnTo>
                  <a:lnTo>
                    <a:pt x="36" y="14"/>
                  </a:lnTo>
                  <a:lnTo>
                    <a:pt x="30" y="12"/>
                  </a:lnTo>
                  <a:lnTo>
                    <a:pt x="36" y="8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16" y="12"/>
                  </a:lnTo>
                  <a:lnTo>
                    <a:pt x="8" y="12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10" y="26"/>
                  </a:lnTo>
                  <a:lnTo>
                    <a:pt x="16" y="28"/>
                  </a:lnTo>
                  <a:lnTo>
                    <a:pt x="14" y="32"/>
                  </a:lnTo>
                  <a:lnTo>
                    <a:pt x="10" y="34"/>
                  </a:lnTo>
                  <a:lnTo>
                    <a:pt x="8" y="38"/>
                  </a:lnTo>
                  <a:lnTo>
                    <a:pt x="10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8" y="48"/>
                  </a:lnTo>
                  <a:lnTo>
                    <a:pt x="18" y="50"/>
                  </a:lnTo>
                  <a:lnTo>
                    <a:pt x="28" y="46"/>
                  </a:lnTo>
                  <a:lnTo>
                    <a:pt x="32" y="44"/>
                  </a:lnTo>
                  <a:lnTo>
                    <a:pt x="38" y="42"/>
                  </a:lnTo>
                  <a:lnTo>
                    <a:pt x="42" y="40"/>
                  </a:lnTo>
                  <a:lnTo>
                    <a:pt x="46" y="40"/>
                  </a:lnTo>
                  <a:lnTo>
                    <a:pt x="50" y="40"/>
                  </a:lnTo>
                  <a:lnTo>
                    <a:pt x="52" y="40"/>
                  </a:lnTo>
                  <a:lnTo>
                    <a:pt x="54" y="38"/>
                  </a:lnTo>
                  <a:lnTo>
                    <a:pt x="56" y="32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4" y="16"/>
                  </a:lnTo>
                  <a:lnTo>
                    <a:pt x="54" y="1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8" name="Freeform 257"/>
            <p:cNvSpPr>
              <a:spLocks/>
            </p:cNvSpPr>
            <p:nvPr/>
          </p:nvSpPr>
          <p:spPr bwMode="auto">
            <a:xfrm>
              <a:off x="3129288" y="713046"/>
              <a:ext cx="236681" cy="188447"/>
            </a:xfrm>
            <a:custGeom>
              <a:avLst/>
              <a:gdLst>
                <a:gd name="T0" fmla="*/ 44 w 167"/>
                <a:gd name="T1" fmla="*/ 91 h 111"/>
                <a:gd name="T2" fmla="*/ 46 w 167"/>
                <a:gd name="T3" fmla="*/ 70 h 111"/>
                <a:gd name="T4" fmla="*/ 48 w 167"/>
                <a:gd name="T5" fmla="*/ 64 h 111"/>
                <a:gd name="T6" fmla="*/ 36 w 167"/>
                <a:gd name="T7" fmla="*/ 58 h 111"/>
                <a:gd name="T8" fmla="*/ 40 w 167"/>
                <a:gd name="T9" fmla="*/ 50 h 111"/>
                <a:gd name="T10" fmla="*/ 30 w 167"/>
                <a:gd name="T11" fmla="*/ 50 h 111"/>
                <a:gd name="T12" fmla="*/ 16 w 167"/>
                <a:gd name="T13" fmla="*/ 44 h 111"/>
                <a:gd name="T14" fmla="*/ 2 w 167"/>
                <a:gd name="T15" fmla="*/ 36 h 111"/>
                <a:gd name="T16" fmla="*/ 4 w 167"/>
                <a:gd name="T17" fmla="*/ 32 h 111"/>
                <a:gd name="T18" fmla="*/ 14 w 167"/>
                <a:gd name="T19" fmla="*/ 32 h 111"/>
                <a:gd name="T20" fmla="*/ 20 w 167"/>
                <a:gd name="T21" fmla="*/ 30 h 111"/>
                <a:gd name="T22" fmla="*/ 26 w 167"/>
                <a:gd name="T23" fmla="*/ 34 h 111"/>
                <a:gd name="T24" fmla="*/ 32 w 167"/>
                <a:gd name="T25" fmla="*/ 32 h 111"/>
                <a:gd name="T26" fmla="*/ 42 w 167"/>
                <a:gd name="T27" fmla="*/ 30 h 111"/>
                <a:gd name="T28" fmla="*/ 40 w 167"/>
                <a:gd name="T29" fmla="*/ 24 h 111"/>
                <a:gd name="T30" fmla="*/ 38 w 167"/>
                <a:gd name="T31" fmla="*/ 20 h 111"/>
                <a:gd name="T32" fmla="*/ 40 w 167"/>
                <a:gd name="T33" fmla="*/ 20 h 111"/>
                <a:gd name="T34" fmla="*/ 44 w 167"/>
                <a:gd name="T35" fmla="*/ 20 h 111"/>
                <a:gd name="T36" fmla="*/ 58 w 167"/>
                <a:gd name="T37" fmla="*/ 24 h 111"/>
                <a:gd name="T38" fmla="*/ 63 w 167"/>
                <a:gd name="T39" fmla="*/ 22 h 111"/>
                <a:gd name="T40" fmla="*/ 71 w 167"/>
                <a:gd name="T41" fmla="*/ 16 h 111"/>
                <a:gd name="T42" fmla="*/ 81 w 167"/>
                <a:gd name="T43" fmla="*/ 10 h 111"/>
                <a:gd name="T44" fmla="*/ 85 w 167"/>
                <a:gd name="T45" fmla="*/ 2 h 111"/>
                <a:gd name="T46" fmla="*/ 99 w 167"/>
                <a:gd name="T47" fmla="*/ 6 h 111"/>
                <a:gd name="T48" fmla="*/ 109 w 167"/>
                <a:gd name="T49" fmla="*/ 10 h 111"/>
                <a:gd name="T50" fmla="*/ 115 w 167"/>
                <a:gd name="T51" fmla="*/ 14 h 111"/>
                <a:gd name="T52" fmla="*/ 123 w 167"/>
                <a:gd name="T53" fmla="*/ 18 h 111"/>
                <a:gd name="T54" fmla="*/ 135 w 167"/>
                <a:gd name="T55" fmla="*/ 20 h 111"/>
                <a:gd name="T56" fmla="*/ 143 w 167"/>
                <a:gd name="T57" fmla="*/ 22 h 111"/>
                <a:gd name="T58" fmla="*/ 153 w 167"/>
                <a:gd name="T59" fmla="*/ 26 h 111"/>
                <a:gd name="T60" fmla="*/ 163 w 167"/>
                <a:gd name="T61" fmla="*/ 32 h 111"/>
                <a:gd name="T62" fmla="*/ 159 w 167"/>
                <a:gd name="T63" fmla="*/ 44 h 111"/>
                <a:gd name="T64" fmla="*/ 157 w 167"/>
                <a:gd name="T65" fmla="*/ 48 h 111"/>
                <a:gd name="T66" fmla="*/ 151 w 167"/>
                <a:gd name="T67" fmla="*/ 50 h 111"/>
                <a:gd name="T68" fmla="*/ 143 w 167"/>
                <a:gd name="T69" fmla="*/ 58 h 111"/>
                <a:gd name="T70" fmla="*/ 139 w 167"/>
                <a:gd name="T71" fmla="*/ 64 h 111"/>
                <a:gd name="T72" fmla="*/ 141 w 167"/>
                <a:gd name="T73" fmla="*/ 62 h 111"/>
                <a:gd name="T74" fmla="*/ 151 w 167"/>
                <a:gd name="T75" fmla="*/ 68 h 111"/>
                <a:gd name="T76" fmla="*/ 153 w 167"/>
                <a:gd name="T77" fmla="*/ 74 h 111"/>
                <a:gd name="T78" fmla="*/ 151 w 167"/>
                <a:gd name="T79" fmla="*/ 75 h 111"/>
                <a:gd name="T80" fmla="*/ 147 w 167"/>
                <a:gd name="T81" fmla="*/ 79 h 111"/>
                <a:gd name="T82" fmla="*/ 151 w 167"/>
                <a:gd name="T83" fmla="*/ 81 h 111"/>
                <a:gd name="T84" fmla="*/ 149 w 167"/>
                <a:gd name="T85" fmla="*/ 87 h 111"/>
                <a:gd name="T86" fmla="*/ 157 w 167"/>
                <a:gd name="T87" fmla="*/ 89 h 111"/>
                <a:gd name="T88" fmla="*/ 157 w 167"/>
                <a:gd name="T89" fmla="*/ 95 h 111"/>
                <a:gd name="T90" fmla="*/ 149 w 167"/>
                <a:gd name="T91" fmla="*/ 99 h 111"/>
                <a:gd name="T92" fmla="*/ 131 w 167"/>
                <a:gd name="T93" fmla="*/ 101 h 111"/>
                <a:gd name="T94" fmla="*/ 125 w 167"/>
                <a:gd name="T95" fmla="*/ 99 h 111"/>
                <a:gd name="T96" fmla="*/ 117 w 167"/>
                <a:gd name="T97" fmla="*/ 99 h 111"/>
                <a:gd name="T98" fmla="*/ 111 w 167"/>
                <a:gd name="T99" fmla="*/ 97 h 111"/>
                <a:gd name="T100" fmla="*/ 103 w 167"/>
                <a:gd name="T101" fmla="*/ 101 h 111"/>
                <a:gd name="T102" fmla="*/ 97 w 167"/>
                <a:gd name="T103" fmla="*/ 111 h 111"/>
                <a:gd name="T104" fmla="*/ 83 w 167"/>
                <a:gd name="T105" fmla="*/ 111 h 111"/>
                <a:gd name="T106" fmla="*/ 75 w 167"/>
                <a:gd name="T107" fmla="*/ 107 h 111"/>
                <a:gd name="T108" fmla="*/ 69 w 167"/>
                <a:gd name="T109" fmla="*/ 107 h 111"/>
                <a:gd name="T110" fmla="*/ 67 w 167"/>
                <a:gd name="T111" fmla="*/ 107 h 111"/>
                <a:gd name="T112" fmla="*/ 65 w 167"/>
                <a:gd name="T113" fmla="*/ 109 h 111"/>
                <a:gd name="T114" fmla="*/ 60 w 167"/>
                <a:gd name="T115" fmla="*/ 107 h 111"/>
                <a:gd name="T116" fmla="*/ 38 w 167"/>
                <a:gd name="T117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7" h="111">
                  <a:moveTo>
                    <a:pt x="38" y="99"/>
                  </a:moveTo>
                  <a:lnTo>
                    <a:pt x="44" y="91"/>
                  </a:lnTo>
                  <a:lnTo>
                    <a:pt x="46" y="77"/>
                  </a:lnTo>
                  <a:lnTo>
                    <a:pt x="46" y="70"/>
                  </a:lnTo>
                  <a:lnTo>
                    <a:pt x="50" y="70"/>
                  </a:lnTo>
                  <a:lnTo>
                    <a:pt x="48" y="64"/>
                  </a:lnTo>
                  <a:lnTo>
                    <a:pt x="42" y="62"/>
                  </a:lnTo>
                  <a:lnTo>
                    <a:pt x="36" y="58"/>
                  </a:lnTo>
                  <a:lnTo>
                    <a:pt x="36" y="54"/>
                  </a:lnTo>
                  <a:lnTo>
                    <a:pt x="40" y="50"/>
                  </a:lnTo>
                  <a:lnTo>
                    <a:pt x="36" y="50"/>
                  </a:lnTo>
                  <a:lnTo>
                    <a:pt x="30" y="50"/>
                  </a:lnTo>
                  <a:lnTo>
                    <a:pt x="26" y="48"/>
                  </a:lnTo>
                  <a:lnTo>
                    <a:pt x="16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4" y="32"/>
                  </a:lnTo>
                  <a:lnTo>
                    <a:pt x="8" y="32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2" y="32"/>
                  </a:lnTo>
                  <a:lnTo>
                    <a:pt x="44" y="32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0" y="24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6" y="18"/>
                  </a:lnTo>
                  <a:lnTo>
                    <a:pt x="44" y="20"/>
                  </a:lnTo>
                  <a:lnTo>
                    <a:pt x="46" y="22"/>
                  </a:lnTo>
                  <a:lnTo>
                    <a:pt x="58" y="24"/>
                  </a:lnTo>
                  <a:lnTo>
                    <a:pt x="67" y="22"/>
                  </a:lnTo>
                  <a:lnTo>
                    <a:pt x="63" y="22"/>
                  </a:lnTo>
                  <a:lnTo>
                    <a:pt x="63" y="18"/>
                  </a:lnTo>
                  <a:lnTo>
                    <a:pt x="71" y="16"/>
                  </a:lnTo>
                  <a:lnTo>
                    <a:pt x="77" y="14"/>
                  </a:lnTo>
                  <a:lnTo>
                    <a:pt x="81" y="10"/>
                  </a:lnTo>
                  <a:lnTo>
                    <a:pt x="81" y="4"/>
                  </a:lnTo>
                  <a:lnTo>
                    <a:pt x="85" y="2"/>
                  </a:lnTo>
                  <a:lnTo>
                    <a:pt x="93" y="0"/>
                  </a:lnTo>
                  <a:lnTo>
                    <a:pt x="99" y="6"/>
                  </a:lnTo>
                  <a:lnTo>
                    <a:pt x="101" y="4"/>
                  </a:lnTo>
                  <a:lnTo>
                    <a:pt x="109" y="10"/>
                  </a:lnTo>
                  <a:lnTo>
                    <a:pt x="115" y="10"/>
                  </a:lnTo>
                  <a:lnTo>
                    <a:pt x="115" y="14"/>
                  </a:lnTo>
                  <a:lnTo>
                    <a:pt x="121" y="14"/>
                  </a:lnTo>
                  <a:lnTo>
                    <a:pt x="123" y="18"/>
                  </a:lnTo>
                  <a:lnTo>
                    <a:pt x="129" y="20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43" y="22"/>
                  </a:lnTo>
                  <a:lnTo>
                    <a:pt x="149" y="24"/>
                  </a:lnTo>
                  <a:lnTo>
                    <a:pt x="153" y="26"/>
                  </a:lnTo>
                  <a:lnTo>
                    <a:pt x="167" y="28"/>
                  </a:lnTo>
                  <a:lnTo>
                    <a:pt x="163" y="32"/>
                  </a:lnTo>
                  <a:lnTo>
                    <a:pt x="159" y="38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7" y="48"/>
                  </a:lnTo>
                  <a:lnTo>
                    <a:pt x="151" y="48"/>
                  </a:lnTo>
                  <a:lnTo>
                    <a:pt x="151" y="50"/>
                  </a:lnTo>
                  <a:lnTo>
                    <a:pt x="147" y="52"/>
                  </a:lnTo>
                  <a:lnTo>
                    <a:pt x="143" y="58"/>
                  </a:lnTo>
                  <a:lnTo>
                    <a:pt x="139" y="62"/>
                  </a:lnTo>
                  <a:lnTo>
                    <a:pt x="139" y="64"/>
                  </a:lnTo>
                  <a:lnTo>
                    <a:pt x="137" y="64"/>
                  </a:lnTo>
                  <a:lnTo>
                    <a:pt x="141" y="62"/>
                  </a:lnTo>
                  <a:lnTo>
                    <a:pt x="149" y="60"/>
                  </a:lnTo>
                  <a:lnTo>
                    <a:pt x="151" y="68"/>
                  </a:lnTo>
                  <a:lnTo>
                    <a:pt x="149" y="70"/>
                  </a:lnTo>
                  <a:lnTo>
                    <a:pt x="153" y="74"/>
                  </a:lnTo>
                  <a:lnTo>
                    <a:pt x="153" y="75"/>
                  </a:lnTo>
                  <a:lnTo>
                    <a:pt x="151" y="75"/>
                  </a:lnTo>
                  <a:lnTo>
                    <a:pt x="147" y="77"/>
                  </a:lnTo>
                  <a:lnTo>
                    <a:pt x="147" y="79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1" y="83"/>
                  </a:lnTo>
                  <a:lnTo>
                    <a:pt x="149" y="87"/>
                  </a:lnTo>
                  <a:lnTo>
                    <a:pt x="153" y="89"/>
                  </a:lnTo>
                  <a:lnTo>
                    <a:pt x="157" y="89"/>
                  </a:lnTo>
                  <a:lnTo>
                    <a:pt x="159" y="95"/>
                  </a:lnTo>
                  <a:lnTo>
                    <a:pt x="157" y="95"/>
                  </a:lnTo>
                  <a:lnTo>
                    <a:pt x="153" y="95"/>
                  </a:lnTo>
                  <a:lnTo>
                    <a:pt x="149" y="99"/>
                  </a:lnTo>
                  <a:lnTo>
                    <a:pt x="141" y="103"/>
                  </a:lnTo>
                  <a:lnTo>
                    <a:pt x="131" y="101"/>
                  </a:lnTo>
                  <a:lnTo>
                    <a:pt x="127" y="99"/>
                  </a:lnTo>
                  <a:lnTo>
                    <a:pt x="125" y="99"/>
                  </a:lnTo>
                  <a:lnTo>
                    <a:pt x="121" y="97"/>
                  </a:lnTo>
                  <a:lnTo>
                    <a:pt x="117" y="99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07" y="101"/>
                  </a:lnTo>
                  <a:lnTo>
                    <a:pt x="103" y="101"/>
                  </a:lnTo>
                  <a:lnTo>
                    <a:pt x="103" y="111"/>
                  </a:lnTo>
                  <a:lnTo>
                    <a:pt x="97" y="111"/>
                  </a:lnTo>
                  <a:lnTo>
                    <a:pt x="93" y="111"/>
                  </a:lnTo>
                  <a:lnTo>
                    <a:pt x="83" y="111"/>
                  </a:lnTo>
                  <a:lnTo>
                    <a:pt x="79" y="109"/>
                  </a:lnTo>
                  <a:lnTo>
                    <a:pt x="75" y="107"/>
                  </a:lnTo>
                  <a:lnTo>
                    <a:pt x="71" y="105"/>
                  </a:lnTo>
                  <a:lnTo>
                    <a:pt x="69" y="107"/>
                  </a:lnTo>
                  <a:lnTo>
                    <a:pt x="69" y="109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5" y="109"/>
                  </a:lnTo>
                  <a:lnTo>
                    <a:pt x="65" y="107"/>
                  </a:lnTo>
                  <a:lnTo>
                    <a:pt x="60" y="107"/>
                  </a:lnTo>
                  <a:lnTo>
                    <a:pt x="54" y="105"/>
                  </a:lnTo>
                  <a:lnTo>
                    <a:pt x="38" y="99"/>
                  </a:lnTo>
                  <a:lnTo>
                    <a:pt x="38" y="99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9" name="Freeform 258"/>
            <p:cNvSpPr>
              <a:spLocks/>
            </p:cNvSpPr>
            <p:nvPr/>
          </p:nvSpPr>
          <p:spPr bwMode="auto">
            <a:xfrm>
              <a:off x="3066929" y="621370"/>
              <a:ext cx="51021" cy="27164"/>
            </a:xfrm>
            <a:custGeom>
              <a:avLst/>
              <a:gdLst>
                <a:gd name="T0" fmla="*/ 24 w 36"/>
                <a:gd name="T1" fmla="*/ 16 h 16"/>
                <a:gd name="T2" fmla="*/ 28 w 36"/>
                <a:gd name="T3" fmla="*/ 16 h 16"/>
                <a:gd name="T4" fmla="*/ 34 w 36"/>
                <a:gd name="T5" fmla="*/ 14 h 16"/>
                <a:gd name="T6" fmla="*/ 36 w 36"/>
                <a:gd name="T7" fmla="*/ 10 h 16"/>
                <a:gd name="T8" fmla="*/ 32 w 36"/>
                <a:gd name="T9" fmla="*/ 6 h 16"/>
                <a:gd name="T10" fmla="*/ 28 w 36"/>
                <a:gd name="T11" fmla="*/ 2 h 16"/>
                <a:gd name="T12" fmla="*/ 22 w 36"/>
                <a:gd name="T13" fmla="*/ 0 h 16"/>
                <a:gd name="T14" fmla="*/ 18 w 36"/>
                <a:gd name="T15" fmla="*/ 2 h 16"/>
                <a:gd name="T16" fmla="*/ 14 w 36"/>
                <a:gd name="T17" fmla="*/ 4 h 16"/>
                <a:gd name="T18" fmla="*/ 12 w 36"/>
                <a:gd name="T19" fmla="*/ 4 h 16"/>
                <a:gd name="T20" fmla="*/ 12 w 36"/>
                <a:gd name="T21" fmla="*/ 4 h 16"/>
                <a:gd name="T22" fmla="*/ 6 w 36"/>
                <a:gd name="T23" fmla="*/ 8 h 16"/>
                <a:gd name="T24" fmla="*/ 0 w 36"/>
                <a:gd name="T25" fmla="*/ 12 h 16"/>
                <a:gd name="T26" fmla="*/ 6 w 36"/>
                <a:gd name="T27" fmla="*/ 14 h 16"/>
                <a:gd name="T28" fmla="*/ 12 w 36"/>
                <a:gd name="T29" fmla="*/ 16 h 16"/>
                <a:gd name="T30" fmla="*/ 24 w 36"/>
                <a:gd name="T31" fmla="*/ 16 h 16"/>
                <a:gd name="T32" fmla="*/ 24 w 36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6">
                  <a:moveTo>
                    <a:pt x="24" y="16"/>
                  </a:moveTo>
                  <a:lnTo>
                    <a:pt x="28" y="16"/>
                  </a:lnTo>
                  <a:lnTo>
                    <a:pt x="34" y="14"/>
                  </a:lnTo>
                  <a:lnTo>
                    <a:pt x="36" y="10"/>
                  </a:lnTo>
                  <a:lnTo>
                    <a:pt x="32" y="6"/>
                  </a:lnTo>
                  <a:lnTo>
                    <a:pt x="28" y="2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6" y="8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12" y="16"/>
                  </a:lnTo>
                  <a:lnTo>
                    <a:pt x="24" y="16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0" name="Freeform 259"/>
            <p:cNvSpPr>
              <a:spLocks/>
            </p:cNvSpPr>
            <p:nvPr/>
          </p:nvSpPr>
          <p:spPr bwMode="auto">
            <a:xfrm>
              <a:off x="3621074" y="281823"/>
              <a:ext cx="11339" cy="6791"/>
            </a:xfrm>
            <a:custGeom>
              <a:avLst/>
              <a:gdLst>
                <a:gd name="T0" fmla="*/ 2 w 8"/>
                <a:gd name="T1" fmla="*/ 2 h 4"/>
                <a:gd name="T2" fmla="*/ 0 w 8"/>
                <a:gd name="T3" fmla="*/ 4 h 4"/>
                <a:gd name="T4" fmla="*/ 6 w 8"/>
                <a:gd name="T5" fmla="*/ 2 h 4"/>
                <a:gd name="T6" fmla="*/ 8 w 8"/>
                <a:gd name="T7" fmla="*/ 2 h 4"/>
                <a:gd name="T8" fmla="*/ 4 w 8"/>
                <a:gd name="T9" fmla="*/ 0 h 4"/>
                <a:gd name="T10" fmla="*/ 2 w 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2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1" name="Freeform 260"/>
            <p:cNvSpPr>
              <a:spLocks/>
            </p:cNvSpPr>
            <p:nvPr/>
          </p:nvSpPr>
          <p:spPr bwMode="auto">
            <a:xfrm>
              <a:off x="3649419" y="281823"/>
              <a:ext cx="5669" cy="3395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0 h 2"/>
                <a:gd name="T4" fmla="*/ 0 w 4"/>
                <a:gd name="T5" fmla="*/ 0 h 2"/>
                <a:gd name="T6" fmla="*/ 0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2" name="Freeform 261"/>
            <p:cNvSpPr>
              <a:spLocks/>
            </p:cNvSpPr>
            <p:nvPr/>
          </p:nvSpPr>
          <p:spPr bwMode="auto">
            <a:xfrm>
              <a:off x="3408487" y="101864"/>
              <a:ext cx="31179" cy="16978"/>
            </a:xfrm>
            <a:custGeom>
              <a:avLst/>
              <a:gdLst>
                <a:gd name="T0" fmla="*/ 12 w 22"/>
                <a:gd name="T1" fmla="*/ 8 h 10"/>
                <a:gd name="T2" fmla="*/ 22 w 22"/>
                <a:gd name="T3" fmla="*/ 10 h 10"/>
                <a:gd name="T4" fmla="*/ 16 w 22"/>
                <a:gd name="T5" fmla="*/ 6 h 10"/>
                <a:gd name="T6" fmla="*/ 6 w 22"/>
                <a:gd name="T7" fmla="*/ 2 h 10"/>
                <a:gd name="T8" fmla="*/ 0 w 22"/>
                <a:gd name="T9" fmla="*/ 0 h 10"/>
                <a:gd name="T10" fmla="*/ 0 w 22"/>
                <a:gd name="T11" fmla="*/ 2 h 10"/>
                <a:gd name="T12" fmla="*/ 2 w 22"/>
                <a:gd name="T13" fmla="*/ 2 h 10"/>
                <a:gd name="T14" fmla="*/ 12 w 22"/>
                <a:gd name="T1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0">
                  <a:moveTo>
                    <a:pt x="12" y="8"/>
                  </a:moveTo>
                  <a:lnTo>
                    <a:pt x="22" y="10"/>
                  </a:lnTo>
                  <a:lnTo>
                    <a:pt x="16" y="6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3" name="Freeform 262"/>
            <p:cNvSpPr>
              <a:spLocks/>
            </p:cNvSpPr>
            <p:nvPr/>
          </p:nvSpPr>
          <p:spPr bwMode="auto">
            <a:xfrm>
              <a:off x="3680599" y="271637"/>
              <a:ext cx="14173" cy="6791"/>
            </a:xfrm>
            <a:custGeom>
              <a:avLst/>
              <a:gdLst>
                <a:gd name="T0" fmla="*/ 2 w 10"/>
                <a:gd name="T1" fmla="*/ 4 h 4"/>
                <a:gd name="T2" fmla="*/ 10 w 10"/>
                <a:gd name="T3" fmla="*/ 2 h 4"/>
                <a:gd name="T4" fmla="*/ 8 w 10"/>
                <a:gd name="T5" fmla="*/ 0 h 4"/>
                <a:gd name="T6" fmla="*/ 0 w 10"/>
                <a:gd name="T7" fmla="*/ 0 h 4"/>
                <a:gd name="T8" fmla="*/ 2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2" y="4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4" name="Freeform 263"/>
            <p:cNvSpPr>
              <a:spLocks/>
            </p:cNvSpPr>
            <p:nvPr/>
          </p:nvSpPr>
          <p:spPr bwMode="auto">
            <a:xfrm>
              <a:off x="3635246" y="285220"/>
              <a:ext cx="11339" cy="6791"/>
            </a:xfrm>
            <a:custGeom>
              <a:avLst/>
              <a:gdLst>
                <a:gd name="T0" fmla="*/ 4 w 8"/>
                <a:gd name="T1" fmla="*/ 4 h 4"/>
                <a:gd name="T2" fmla="*/ 8 w 8"/>
                <a:gd name="T3" fmla="*/ 2 h 4"/>
                <a:gd name="T4" fmla="*/ 8 w 8"/>
                <a:gd name="T5" fmla="*/ 0 h 4"/>
                <a:gd name="T6" fmla="*/ 4 w 8"/>
                <a:gd name="T7" fmla="*/ 0 h 4"/>
                <a:gd name="T8" fmla="*/ 0 w 8"/>
                <a:gd name="T9" fmla="*/ 2 h 4"/>
                <a:gd name="T10" fmla="*/ 4 w 8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4" y="4"/>
                  </a:moveTo>
                  <a:lnTo>
                    <a:pt x="8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5" name="Freeform 264"/>
            <p:cNvSpPr>
              <a:spLocks/>
            </p:cNvSpPr>
            <p:nvPr/>
          </p:nvSpPr>
          <p:spPr bwMode="auto">
            <a:xfrm>
              <a:off x="3572888" y="292010"/>
              <a:ext cx="11339" cy="6791"/>
            </a:xfrm>
            <a:custGeom>
              <a:avLst/>
              <a:gdLst>
                <a:gd name="T0" fmla="*/ 8 w 8"/>
                <a:gd name="T1" fmla="*/ 2 h 4"/>
                <a:gd name="T2" fmla="*/ 0 w 8"/>
                <a:gd name="T3" fmla="*/ 0 h 4"/>
                <a:gd name="T4" fmla="*/ 6 w 8"/>
                <a:gd name="T5" fmla="*/ 4 h 4"/>
                <a:gd name="T6" fmla="*/ 8 w 8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2"/>
                  </a:moveTo>
                  <a:lnTo>
                    <a:pt x="0" y="0"/>
                  </a:lnTo>
                  <a:lnTo>
                    <a:pt x="6" y="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6" name="Freeform 265"/>
            <p:cNvSpPr>
              <a:spLocks/>
            </p:cNvSpPr>
            <p:nvPr/>
          </p:nvSpPr>
          <p:spPr bwMode="auto">
            <a:xfrm>
              <a:off x="3541707" y="298800"/>
              <a:ext cx="19842" cy="10186"/>
            </a:xfrm>
            <a:custGeom>
              <a:avLst/>
              <a:gdLst>
                <a:gd name="T0" fmla="*/ 10 w 14"/>
                <a:gd name="T1" fmla="*/ 4 h 6"/>
                <a:gd name="T2" fmla="*/ 14 w 14"/>
                <a:gd name="T3" fmla="*/ 2 h 6"/>
                <a:gd name="T4" fmla="*/ 12 w 14"/>
                <a:gd name="T5" fmla="*/ 0 h 6"/>
                <a:gd name="T6" fmla="*/ 8 w 14"/>
                <a:gd name="T7" fmla="*/ 2 h 6"/>
                <a:gd name="T8" fmla="*/ 0 w 14"/>
                <a:gd name="T9" fmla="*/ 4 h 6"/>
                <a:gd name="T10" fmla="*/ 4 w 14"/>
                <a:gd name="T11" fmla="*/ 6 h 6"/>
                <a:gd name="T12" fmla="*/ 10 w 14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6">
                  <a:moveTo>
                    <a:pt x="10" y="4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0" y="4"/>
                  </a:lnTo>
                  <a:lnTo>
                    <a:pt x="4" y="6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7" name="Freeform 266"/>
            <p:cNvSpPr>
              <a:spLocks/>
            </p:cNvSpPr>
            <p:nvPr/>
          </p:nvSpPr>
          <p:spPr bwMode="auto">
            <a:xfrm>
              <a:off x="3561550" y="295406"/>
              <a:ext cx="14173" cy="6791"/>
            </a:xfrm>
            <a:custGeom>
              <a:avLst/>
              <a:gdLst>
                <a:gd name="T0" fmla="*/ 10 w 10"/>
                <a:gd name="T1" fmla="*/ 2 h 4"/>
                <a:gd name="T2" fmla="*/ 10 w 10"/>
                <a:gd name="T3" fmla="*/ 2 h 4"/>
                <a:gd name="T4" fmla="*/ 8 w 10"/>
                <a:gd name="T5" fmla="*/ 0 h 4"/>
                <a:gd name="T6" fmla="*/ 0 w 10"/>
                <a:gd name="T7" fmla="*/ 2 h 4"/>
                <a:gd name="T8" fmla="*/ 0 w 10"/>
                <a:gd name="T9" fmla="*/ 2 h 4"/>
                <a:gd name="T10" fmla="*/ 4 w 10"/>
                <a:gd name="T11" fmla="*/ 4 h 4"/>
                <a:gd name="T12" fmla="*/ 10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8" name="Freeform 267"/>
            <p:cNvSpPr>
              <a:spLocks/>
            </p:cNvSpPr>
            <p:nvPr/>
          </p:nvSpPr>
          <p:spPr bwMode="auto">
            <a:xfrm>
              <a:off x="3521867" y="308986"/>
              <a:ext cx="22676" cy="10186"/>
            </a:xfrm>
            <a:custGeom>
              <a:avLst/>
              <a:gdLst>
                <a:gd name="T0" fmla="*/ 12 w 16"/>
                <a:gd name="T1" fmla="*/ 4 h 6"/>
                <a:gd name="T2" fmla="*/ 16 w 16"/>
                <a:gd name="T3" fmla="*/ 2 h 6"/>
                <a:gd name="T4" fmla="*/ 14 w 16"/>
                <a:gd name="T5" fmla="*/ 0 h 6"/>
                <a:gd name="T6" fmla="*/ 4 w 16"/>
                <a:gd name="T7" fmla="*/ 0 h 6"/>
                <a:gd name="T8" fmla="*/ 0 w 16"/>
                <a:gd name="T9" fmla="*/ 2 h 6"/>
                <a:gd name="T10" fmla="*/ 0 w 16"/>
                <a:gd name="T11" fmla="*/ 4 h 6"/>
                <a:gd name="T12" fmla="*/ 2 w 16"/>
                <a:gd name="T13" fmla="*/ 4 h 6"/>
                <a:gd name="T14" fmla="*/ 2 w 16"/>
                <a:gd name="T15" fmla="*/ 6 h 6"/>
                <a:gd name="T16" fmla="*/ 12 w 16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">
                  <a:moveTo>
                    <a:pt x="12" y="4"/>
                  </a:moveTo>
                  <a:lnTo>
                    <a:pt x="16" y="2"/>
                  </a:lnTo>
                  <a:lnTo>
                    <a:pt x="1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6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9" name="Freeform 268"/>
            <p:cNvSpPr>
              <a:spLocks/>
            </p:cNvSpPr>
            <p:nvPr/>
          </p:nvSpPr>
          <p:spPr bwMode="auto">
            <a:xfrm>
              <a:off x="3473680" y="332755"/>
              <a:ext cx="17007" cy="6791"/>
            </a:xfrm>
            <a:custGeom>
              <a:avLst/>
              <a:gdLst>
                <a:gd name="T0" fmla="*/ 2 w 12"/>
                <a:gd name="T1" fmla="*/ 4 h 4"/>
                <a:gd name="T2" fmla="*/ 6 w 12"/>
                <a:gd name="T3" fmla="*/ 4 h 4"/>
                <a:gd name="T4" fmla="*/ 12 w 12"/>
                <a:gd name="T5" fmla="*/ 0 h 4"/>
                <a:gd name="T6" fmla="*/ 6 w 12"/>
                <a:gd name="T7" fmla="*/ 0 h 4"/>
                <a:gd name="T8" fmla="*/ 0 w 12"/>
                <a:gd name="T9" fmla="*/ 4 h 4"/>
                <a:gd name="T10" fmla="*/ 2 w 1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4"/>
                  </a:moveTo>
                  <a:lnTo>
                    <a:pt x="6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0" name="Freeform 269"/>
            <p:cNvSpPr>
              <a:spLocks/>
            </p:cNvSpPr>
            <p:nvPr/>
          </p:nvSpPr>
          <p:spPr bwMode="auto">
            <a:xfrm>
              <a:off x="3490687" y="322569"/>
              <a:ext cx="28344" cy="13582"/>
            </a:xfrm>
            <a:custGeom>
              <a:avLst/>
              <a:gdLst>
                <a:gd name="T0" fmla="*/ 14 w 20"/>
                <a:gd name="T1" fmla="*/ 6 h 8"/>
                <a:gd name="T2" fmla="*/ 20 w 20"/>
                <a:gd name="T3" fmla="*/ 4 h 8"/>
                <a:gd name="T4" fmla="*/ 14 w 20"/>
                <a:gd name="T5" fmla="*/ 0 h 8"/>
                <a:gd name="T6" fmla="*/ 6 w 20"/>
                <a:gd name="T7" fmla="*/ 2 h 8"/>
                <a:gd name="T8" fmla="*/ 0 w 20"/>
                <a:gd name="T9" fmla="*/ 8 h 8"/>
                <a:gd name="T10" fmla="*/ 10 w 20"/>
                <a:gd name="T11" fmla="*/ 8 h 8"/>
                <a:gd name="T12" fmla="*/ 14 w 20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">
                  <a:moveTo>
                    <a:pt x="14" y="6"/>
                  </a:moveTo>
                  <a:lnTo>
                    <a:pt x="20" y="4"/>
                  </a:lnTo>
                  <a:lnTo>
                    <a:pt x="14" y="0"/>
                  </a:lnTo>
                  <a:lnTo>
                    <a:pt x="6" y="2"/>
                  </a:lnTo>
                  <a:lnTo>
                    <a:pt x="0" y="8"/>
                  </a:lnTo>
                  <a:lnTo>
                    <a:pt x="10" y="8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1" name="Freeform 270"/>
            <p:cNvSpPr>
              <a:spLocks/>
            </p:cNvSpPr>
            <p:nvPr/>
          </p:nvSpPr>
          <p:spPr bwMode="auto">
            <a:xfrm>
              <a:off x="3479348" y="319173"/>
              <a:ext cx="17007" cy="10186"/>
            </a:xfrm>
            <a:custGeom>
              <a:avLst/>
              <a:gdLst>
                <a:gd name="T0" fmla="*/ 12 w 12"/>
                <a:gd name="T1" fmla="*/ 4 h 6"/>
                <a:gd name="T2" fmla="*/ 8 w 12"/>
                <a:gd name="T3" fmla="*/ 0 h 6"/>
                <a:gd name="T4" fmla="*/ 4 w 12"/>
                <a:gd name="T5" fmla="*/ 2 h 6"/>
                <a:gd name="T6" fmla="*/ 0 w 12"/>
                <a:gd name="T7" fmla="*/ 4 h 6"/>
                <a:gd name="T8" fmla="*/ 0 w 12"/>
                <a:gd name="T9" fmla="*/ 6 h 6"/>
                <a:gd name="T10" fmla="*/ 4 w 12"/>
                <a:gd name="T11" fmla="*/ 6 h 6"/>
                <a:gd name="T12" fmla="*/ 12 w 12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6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2" name="Freeform 271"/>
            <p:cNvSpPr>
              <a:spLocks/>
            </p:cNvSpPr>
            <p:nvPr/>
          </p:nvSpPr>
          <p:spPr bwMode="auto">
            <a:xfrm>
              <a:off x="3499190" y="315778"/>
              <a:ext cx="11339" cy="6791"/>
            </a:xfrm>
            <a:custGeom>
              <a:avLst/>
              <a:gdLst>
                <a:gd name="T0" fmla="*/ 8 w 8"/>
                <a:gd name="T1" fmla="*/ 0 h 4"/>
                <a:gd name="T2" fmla="*/ 4 w 8"/>
                <a:gd name="T3" fmla="*/ 0 h 4"/>
                <a:gd name="T4" fmla="*/ 0 w 8"/>
                <a:gd name="T5" fmla="*/ 4 h 4"/>
                <a:gd name="T6" fmla="*/ 4 w 8"/>
                <a:gd name="T7" fmla="*/ 2 h 4"/>
                <a:gd name="T8" fmla="*/ 8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3" name="Freeform 272"/>
            <p:cNvSpPr>
              <a:spLocks/>
            </p:cNvSpPr>
            <p:nvPr/>
          </p:nvSpPr>
          <p:spPr bwMode="auto">
            <a:xfrm>
              <a:off x="3462342" y="336152"/>
              <a:ext cx="11339" cy="6791"/>
            </a:xfrm>
            <a:custGeom>
              <a:avLst/>
              <a:gdLst>
                <a:gd name="T0" fmla="*/ 0 w 8"/>
                <a:gd name="T1" fmla="*/ 4 h 4"/>
                <a:gd name="T2" fmla="*/ 4 w 8"/>
                <a:gd name="T3" fmla="*/ 2 h 4"/>
                <a:gd name="T4" fmla="*/ 8 w 8"/>
                <a:gd name="T5" fmla="*/ 0 h 4"/>
                <a:gd name="T6" fmla="*/ 2 w 8"/>
                <a:gd name="T7" fmla="*/ 0 h 4"/>
                <a:gd name="T8" fmla="*/ 0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4"/>
                  </a:moveTo>
                  <a:lnTo>
                    <a:pt x="4" y="2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4" name="Freeform 273"/>
            <p:cNvSpPr>
              <a:spLocks/>
            </p:cNvSpPr>
            <p:nvPr/>
          </p:nvSpPr>
          <p:spPr bwMode="auto">
            <a:xfrm>
              <a:off x="3433998" y="397270"/>
              <a:ext cx="8504" cy="6791"/>
            </a:xfrm>
            <a:custGeom>
              <a:avLst/>
              <a:gdLst>
                <a:gd name="T0" fmla="*/ 6 w 6"/>
                <a:gd name="T1" fmla="*/ 2 h 4"/>
                <a:gd name="T2" fmla="*/ 4 w 6"/>
                <a:gd name="T3" fmla="*/ 0 h 4"/>
                <a:gd name="T4" fmla="*/ 0 w 6"/>
                <a:gd name="T5" fmla="*/ 4 h 4"/>
                <a:gd name="T6" fmla="*/ 6 w 6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5" name="Freeform 274"/>
            <p:cNvSpPr>
              <a:spLocks/>
            </p:cNvSpPr>
            <p:nvPr/>
          </p:nvSpPr>
          <p:spPr bwMode="auto">
            <a:xfrm>
              <a:off x="3365969" y="438015"/>
              <a:ext cx="17007" cy="3395"/>
            </a:xfrm>
            <a:custGeom>
              <a:avLst/>
              <a:gdLst>
                <a:gd name="T0" fmla="*/ 12 w 12"/>
                <a:gd name="T1" fmla="*/ 2 h 2"/>
                <a:gd name="T2" fmla="*/ 10 w 12"/>
                <a:gd name="T3" fmla="*/ 0 h 2"/>
                <a:gd name="T4" fmla="*/ 6 w 12"/>
                <a:gd name="T5" fmla="*/ 0 h 2"/>
                <a:gd name="T6" fmla="*/ 0 w 12"/>
                <a:gd name="T7" fmla="*/ 2 h 2"/>
                <a:gd name="T8" fmla="*/ 12 w 12"/>
                <a:gd name="T9" fmla="*/ 2 h 2"/>
                <a:gd name="T10" fmla="*/ 12 w 1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6" name="Freeform 275"/>
            <p:cNvSpPr>
              <a:spLocks/>
            </p:cNvSpPr>
            <p:nvPr/>
          </p:nvSpPr>
          <p:spPr bwMode="auto">
            <a:xfrm>
              <a:off x="3083936" y="468575"/>
              <a:ext cx="8504" cy="6791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0 h 4"/>
                <a:gd name="T4" fmla="*/ 0 w 6"/>
                <a:gd name="T5" fmla="*/ 2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7" name="Freeform 276"/>
            <p:cNvSpPr>
              <a:spLocks/>
            </p:cNvSpPr>
            <p:nvPr/>
          </p:nvSpPr>
          <p:spPr bwMode="auto">
            <a:xfrm>
              <a:off x="3100943" y="594206"/>
              <a:ext cx="11339" cy="6791"/>
            </a:xfrm>
            <a:custGeom>
              <a:avLst/>
              <a:gdLst>
                <a:gd name="T0" fmla="*/ 8 w 8"/>
                <a:gd name="T1" fmla="*/ 2 h 4"/>
                <a:gd name="T2" fmla="*/ 2 w 8"/>
                <a:gd name="T3" fmla="*/ 0 h 4"/>
                <a:gd name="T4" fmla="*/ 0 w 8"/>
                <a:gd name="T5" fmla="*/ 2 h 4"/>
                <a:gd name="T6" fmla="*/ 4 w 8"/>
                <a:gd name="T7" fmla="*/ 2 h 4"/>
                <a:gd name="T8" fmla="*/ 6 w 8"/>
                <a:gd name="T9" fmla="*/ 4 h 4"/>
                <a:gd name="T10" fmla="*/ 4 w 8"/>
                <a:gd name="T11" fmla="*/ 4 h 4"/>
                <a:gd name="T12" fmla="*/ 8 w 8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8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6" y="4"/>
                  </a:lnTo>
                  <a:lnTo>
                    <a:pt x="4" y="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8" name="Rectangle 277"/>
            <p:cNvSpPr>
              <a:spLocks noChangeArrowheads="1"/>
            </p:cNvSpPr>
            <p:nvPr/>
          </p:nvSpPr>
          <p:spPr bwMode="auto">
            <a:xfrm>
              <a:off x="3098108" y="607787"/>
              <a:ext cx="5669" cy="6791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9" name="Freeform 278"/>
            <p:cNvSpPr>
              <a:spLocks/>
            </p:cNvSpPr>
            <p:nvPr/>
          </p:nvSpPr>
          <p:spPr bwMode="auto">
            <a:xfrm>
              <a:off x="3485018" y="621370"/>
              <a:ext cx="8504" cy="6791"/>
            </a:xfrm>
            <a:custGeom>
              <a:avLst/>
              <a:gdLst>
                <a:gd name="T0" fmla="*/ 2 w 6"/>
                <a:gd name="T1" fmla="*/ 0 h 4"/>
                <a:gd name="T2" fmla="*/ 0 w 6"/>
                <a:gd name="T3" fmla="*/ 2 h 4"/>
                <a:gd name="T4" fmla="*/ 4 w 6"/>
                <a:gd name="T5" fmla="*/ 4 h 4"/>
                <a:gd name="T6" fmla="*/ 6 w 6"/>
                <a:gd name="T7" fmla="*/ 2 h 4"/>
                <a:gd name="T8" fmla="*/ 2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0" y="2"/>
                  </a:lnTo>
                  <a:lnTo>
                    <a:pt x="4" y="4"/>
                  </a:lnTo>
                  <a:lnTo>
                    <a:pt x="6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0" name="Freeform 279"/>
            <p:cNvSpPr>
              <a:spLocks/>
            </p:cNvSpPr>
            <p:nvPr/>
          </p:nvSpPr>
          <p:spPr bwMode="auto">
            <a:xfrm>
              <a:off x="3083937" y="570438"/>
              <a:ext cx="2834" cy="1698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1" name="Freeform 280"/>
            <p:cNvSpPr>
              <a:spLocks/>
            </p:cNvSpPr>
            <p:nvPr/>
          </p:nvSpPr>
          <p:spPr bwMode="auto">
            <a:xfrm>
              <a:off x="3078267" y="570438"/>
              <a:ext cx="8504" cy="3395"/>
            </a:xfrm>
            <a:custGeom>
              <a:avLst/>
              <a:gdLst>
                <a:gd name="T0" fmla="*/ 2 w 6"/>
                <a:gd name="T1" fmla="*/ 2 h 2"/>
                <a:gd name="T2" fmla="*/ 4 w 6"/>
                <a:gd name="T3" fmla="*/ 0 h 2"/>
                <a:gd name="T4" fmla="*/ 6 w 6"/>
                <a:gd name="T5" fmla="*/ 0 h 2"/>
                <a:gd name="T6" fmla="*/ 4 w 6"/>
                <a:gd name="T7" fmla="*/ 0 h 2"/>
                <a:gd name="T8" fmla="*/ 0 w 6"/>
                <a:gd name="T9" fmla="*/ 0 h 2"/>
                <a:gd name="T10" fmla="*/ 2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2" y="2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2" name="Freeform 281"/>
            <p:cNvSpPr>
              <a:spLocks/>
            </p:cNvSpPr>
            <p:nvPr/>
          </p:nvSpPr>
          <p:spPr bwMode="auto">
            <a:xfrm>
              <a:off x="3200151" y="499132"/>
              <a:ext cx="2834" cy="339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3" name="Freeform 282"/>
            <p:cNvSpPr>
              <a:spLocks/>
            </p:cNvSpPr>
            <p:nvPr/>
          </p:nvSpPr>
          <p:spPr bwMode="auto">
            <a:xfrm>
              <a:off x="3575722" y="509319"/>
              <a:ext cx="11339" cy="6791"/>
            </a:xfrm>
            <a:custGeom>
              <a:avLst/>
              <a:gdLst>
                <a:gd name="T0" fmla="*/ 8 w 8"/>
                <a:gd name="T1" fmla="*/ 2 h 4"/>
                <a:gd name="T2" fmla="*/ 4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8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6" y="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4" name="Freeform 283"/>
            <p:cNvSpPr>
              <a:spLocks/>
            </p:cNvSpPr>
            <p:nvPr/>
          </p:nvSpPr>
          <p:spPr bwMode="auto">
            <a:xfrm>
              <a:off x="3615405" y="550065"/>
              <a:ext cx="25510" cy="13582"/>
            </a:xfrm>
            <a:custGeom>
              <a:avLst/>
              <a:gdLst>
                <a:gd name="T0" fmla="*/ 0 w 18"/>
                <a:gd name="T1" fmla="*/ 2 h 8"/>
                <a:gd name="T2" fmla="*/ 2 w 18"/>
                <a:gd name="T3" fmla="*/ 8 h 8"/>
                <a:gd name="T4" fmla="*/ 4 w 18"/>
                <a:gd name="T5" fmla="*/ 8 h 8"/>
                <a:gd name="T6" fmla="*/ 12 w 18"/>
                <a:gd name="T7" fmla="*/ 4 h 8"/>
                <a:gd name="T8" fmla="*/ 16 w 18"/>
                <a:gd name="T9" fmla="*/ 2 h 8"/>
                <a:gd name="T10" fmla="*/ 18 w 18"/>
                <a:gd name="T11" fmla="*/ 0 h 8"/>
                <a:gd name="T12" fmla="*/ 16 w 18"/>
                <a:gd name="T13" fmla="*/ 0 h 8"/>
                <a:gd name="T14" fmla="*/ 4 w 18"/>
                <a:gd name="T15" fmla="*/ 0 h 8"/>
                <a:gd name="T16" fmla="*/ 0 w 18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8">
                  <a:moveTo>
                    <a:pt x="0" y="2"/>
                  </a:moveTo>
                  <a:lnTo>
                    <a:pt x="2" y="8"/>
                  </a:lnTo>
                  <a:lnTo>
                    <a:pt x="4" y="8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5" name="Freeform 284"/>
            <p:cNvSpPr>
              <a:spLocks/>
            </p:cNvSpPr>
            <p:nvPr/>
          </p:nvSpPr>
          <p:spPr bwMode="auto">
            <a:xfrm>
              <a:off x="3083936" y="550066"/>
              <a:ext cx="19842" cy="16978"/>
            </a:xfrm>
            <a:custGeom>
              <a:avLst/>
              <a:gdLst>
                <a:gd name="T0" fmla="*/ 2 w 14"/>
                <a:gd name="T1" fmla="*/ 8 h 10"/>
                <a:gd name="T2" fmla="*/ 6 w 14"/>
                <a:gd name="T3" fmla="*/ 8 h 10"/>
                <a:gd name="T4" fmla="*/ 4 w 14"/>
                <a:gd name="T5" fmla="*/ 8 h 10"/>
                <a:gd name="T6" fmla="*/ 2 w 14"/>
                <a:gd name="T7" fmla="*/ 10 h 10"/>
                <a:gd name="T8" fmla="*/ 0 w 14"/>
                <a:gd name="T9" fmla="*/ 10 h 10"/>
                <a:gd name="T10" fmla="*/ 6 w 14"/>
                <a:gd name="T11" fmla="*/ 10 h 10"/>
                <a:gd name="T12" fmla="*/ 6 w 14"/>
                <a:gd name="T13" fmla="*/ 6 h 10"/>
                <a:gd name="T14" fmla="*/ 10 w 14"/>
                <a:gd name="T15" fmla="*/ 6 h 10"/>
                <a:gd name="T16" fmla="*/ 14 w 14"/>
                <a:gd name="T17" fmla="*/ 2 h 10"/>
                <a:gd name="T18" fmla="*/ 12 w 14"/>
                <a:gd name="T19" fmla="*/ 0 h 10"/>
                <a:gd name="T20" fmla="*/ 10 w 14"/>
                <a:gd name="T21" fmla="*/ 2 h 10"/>
                <a:gd name="T22" fmla="*/ 2 w 14"/>
                <a:gd name="T23" fmla="*/ 4 h 10"/>
                <a:gd name="T24" fmla="*/ 2 w 14"/>
                <a:gd name="T2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0">
                  <a:moveTo>
                    <a:pt x="2" y="8"/>
                  </a:moveTo>
                  <a:lnTo>
                    <a:pt x="6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2" y="4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6" name="Freeform 285"/>
            <p:cNvSpPr>
              <a:spLocks/>
            </p:cNvSpPr>
            <p:nvPr/>
          </p:nvSpPr>
          <p:spPr bwMode="auto">
            <a:xfrm>
              <a:off x="3092440" y="570437"/>
              <a:ext cx="14173" cy="10186"/>
            </a:xfrm>
            <a:custGeom>
              <a:avLst/>
              <a:gdLst>
                <a:gd name="T0" fmla="*/ 0 w 10"/>
                <a:gd name="T1" fmla="*/ 2 h 6"/>
                <a:gd name="T2" fmla="*/ 4 w 10"/>
                <a:gd name="T3" fmla="*/ 4 h 6"/>
                <a:gd name="T4" fmla="*/ 6 w 10"/>
                <a:gd name="T5" fmla="*/ 6 h 6"/>
                <a:gd name="T6" fmla="*/ 10 w 10"/>
                <a:gd name="T7" fmla="*/ 6 h 6"/>
                <a:gd name="T8" fmla="*/ 10 w 10"/>
                <a:gd name="T9" fmla="*/ 4 h 6"/>
                <a:gd name="T10" fmla="*/ 8 w 10"/>
                <a:gd name="T11" fmla="*/ 0 h 6"/>
                <a:gd name="T12" fmla="*/ 4 w 10"/>
                <a:gd name="T13" fmla="*/ 0 h 6"/>
                <a:gd name="T14" fmla="*/ 0 w 10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2"/>
                  </a:moveTo>
                  <a:lnTo>
                    <a:pt x="4" y="4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0" y="4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7" name="Freeform 286"/>
            <p:cNvSpPr>
              <a:spLocks/>
            </p:cNvSpPr>
            <p:nvPr/>
          </p:nvSpPr>
          <p:spPr bwMode="auto">
            <a:xfrm>
              <a:off x="3547377" y="563646"/>
              <a:ext cx="17007" cy="20372"/>
            </a:xfrm>
            <a:custGeom>
              <a:avLst/>
              <a:gdLst>
                <a:gd name="T0" fmla="*/ 10 w 12"/>
                <a:gd name="T1" fmla="*/ 2 h 12"/>
                <a:gd name="T2" fmla="*/ 12 w 12"/>
                <a:gd name="T3" fmla="*/ 2 h 12"/>
                <a:gd name="T4" fmla="*/ 12 w 12"/>
                <a:gd name="T5" fmla="*/ 0 h 12"/>
                <a:gd name="T6" fmla="*/ 8 w 12"/>
                <a:gd name="T7" fmla="*/ 0 h 12"/>
                <a:gd name="T8" fmla="*/ 2 w 12"/>
                <a:gd name="T9" fmla="*/ 4 h 12"/>
                <a:gd name="T10" fmla="*/ 0 w 12"/>
                <a:gd name="T11" fmla="*/ 6 h 12"/>
                <a:gd name="T12" fmla="*/ 2 w 12"/>
                <a:gd name="T13" fmla="*/ 12 h 12"/>
                <a:gd name="T14" fmla="*/ 6 w 12"/>
                <a:gd name="T15" fmla="*/ 10 h 12"/>
                <a:gd name="T16" fmla="*/ 8 w 12"/>
                <a:gd name="T17" fmla="*/ 6 h 12"/>
                <a:gd name="T18" fmla="*/ 8 w 12"/>
                <a:gd name="T19" fmla="*/ 4 h 12"/>
                <a:gd name="T20" fmla="*/ 10 w 12"/>
                <a:gd name="T21" fmla="*/ 2 h 12"/>
                <a:gd name="T22" fmla="*/ 10 w 12"/>
                <a:gd name="T2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2">
                  <a:moveTo>
                    <a:pt x="10" y="2"/>
                  </a:moveTo>
                  <a:lnTo>
                    <a:pt x="12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8" y="6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8" name="Freeform 287"/>
            <p:cNvSpPr>
              <a:spLocks/>
            </p:cNvSpPr>
            <p:nvPr/>
          </p:nvSpPr>
          <p:spPr bwMode="auto">
            <a:xfrm>
              <a:off x="3516198" y="577228"/>
              <a:ext cx="14173" cy="23768"/>
            </a:xfrm>
            <a:custGeom>
              <a:avLst/>
              <a:gdLst>
                <a:gd name="T0" fmla="*/ 10 w 10"/>
                <a:gd name="T1" fmla="*/ 0 h 14"/>
                <a:gd name="T2" fmla="*/ 2 w 10"/>
                <a:gd name="T3" fmla="*/ 6 h 14"/>
                <a:gd name="T4" fmla="*/ 0 w 10"/>
                <a:gd name="T5" fmla="*/ 10 h 14"/>
                <a:gd name="T6" fmla="*/ 0 w 10"/>
                <a:gd name="T7" fmla="*/ 14 h 14"/>
                <a:gd name="T8" fmla="*/ 4 w 10"/>
                <a:gd name="T9" fmla="*/ 8 h 14"/>
                <a:gd name="T10" fmla="*/ 10 w 1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4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9" name="Freeform 288"/>
            <p:cNvSpPr>
              <a:spLocks/>
            </p:cNvSpPr>
            <p:nvPr/>
          </p:nvSpPr>
          <p:spPr bwMode="auto">
            <a:xfrm>
              <a:off x="3154799" y="539879"/>
              <a:ext cx="11339" cy="3395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0 h 2"/>
                <a:gd name="T4" fmla="*/ 4 w 8"/>
                <a:gd name="T5" fmla="*/ 2 h 2"/>
                <a:gd name="T6" fmla="*/ 8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0" name="Freeform 289"/>
            <p:cNvSpPr>
              <a:spLocks/>
            </p:cNvSpPr>
            <p:nvPr/>
          </p:nvSpPr>
          <p:spPr bwMode="auto">
            <a:xfrm>
              <a:off x="3626743" y="536482"/>
              <a:ext cx="11339" cy="10186"/>
            </a:xfrm>
            <a:custGeom>
              <a:avLst/>
              <a:gdLst>
                <a:gd name="T0" fmla="*/ 6 w 8"/>
                <a:gd name="T1" fmla="*/ 2 h 6"/>
                <a:gd name="T2" fmla="*/ 2 w 8"/>
                <a:gd name="T3" fmla="*/ 0 h 6"/>
                <a:gd name="T4" fmla="*/ 0 w 8"/>
                <a:gd name="T5" fmla="*/ 4 h 6"/>
                <a:gd name="T6" fmla="*/ 4 w 8"/>
                <a:gd name="T7" fmla="*/ 6 h 6"/>
                <a:gd name="T8" fmla="*/ 8 w 8"/>
                <a:gd name="T9" fmla="*/ 4 h 6"/>
                <a:gd name="T10" fmla="*/ 6 w 8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4" y="6"/>
                  </a:lnTo>
                  <a:lnTo>
                    <a:pt x="8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1" name="Freeform 290"/>
            <p:cNvSpPr>
              <a:spLocks/>
            </p:cNvSpPr>
            <p:nvPr/>
          </p:nvSpPr>
          <p:spPr bwMode="auto">
            <a:xfrm>
              <a:off x="3456673" y="634952"/>
              <a:ext cx="11339" cy="6791"/>
            </a:xfrm>
            <a:custGeom>
              <a:avLst/>
              <a:gdLst>
                <a:gd name="T0" fmla="*/ 8 w 8"/>
                <a:gd name="T1" fmla="*/ 4 h 4"/>
                <a:gd name="T2" fmla="*/ 4 w 8"/>
                <a:gd name="T3" fmla="*/ 0 h 4"/>
                <a:gd name="T4" fmla="*/ 0 w 8"/>
                <a:gd name="T5" fmla="*/ 4 h 4"/>
                <a:gd name="T6" fmla="*/ 6 w 8"/>
                <a:gd name="T7" fmla="*/ 4 h 4"/>
                <a:gd name="T8" fmla="*/ 8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6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2" name="Freeform 291"/>
            <p:cNvSpPr>
              <a:spLocks/>
            </p:cNvSpPr>
            <p:nvPr/>
          </p:nvSpPr>
          <p:spPr bwMode="auto">
            <a:xfrm>
              <a:off x="3129288" y="641743"/>
              <a:ext cx="8504" cy="6791"/>
            </a:xfrm>
            <a:custGeom>
              <a:avLst/>
              <a:gdLst>
                <a:gd name="T0" fmla="*/ 2 w 6"/>
                <a:gd name="T1" fmla="*/ 2 h 4"/>
                <a:gd name="T2" fmla="*/ 0 w 6"/>
                <a:gd name="T3" fmla="*/ 4 h 4"/>
                <a:gd name="T4" fmla="*/ 4 w 6"/>
                <a:gd name="T5" fmla="*/ 2 h 4"/>
                <a:gd name="T6" fmla="*/ 6 w 6"/>
                <a:gd name="T7" fmla="*/ 2 h 4"/>
                <a:gd name="T8" fmla="*/ 6 w 6"/>
                <a:gd name="T9" fmla="*/ 0 h 4"/>
                <a:gd name="T10" fmla="*/ 2 w 6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2" y="2"/>
                  </a:moveTo>
                  <a:lnTo>
                    <a:pt x="0" y="4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3132122" y="662115"/>
              <a:ext cx="11339" cy="6791"/>
            </a:xfrm>
            <a:custGeom>
              <a:avLst/>
              <a:gdLst>
                <a:gd name="T0" fmla="*/ 4 w 8"/>
                <a:gd name="T1" fmla="*/ 4 h 4"/>
                <a:gd name="T2" fmla="*/ 8 w 8"/>
                <a:gd name="T3" fmla="*/ 2 h 4"/>
                <a:gd name="T4" fmla="*/ 2 w 8"/>
                <a:gd name="T5" fmla="*/ 0 h 4"/>
                <a:gd name="T6" fmla="*/ 0 w 8"/>
                <a:gd name="T7" fmla="*/ 2 h 4"/>
                <a:gd name="T8" fmla="*/ 4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4" y="4"/>
                  </a:moveTo>
                  <a:lnTo>
                    <a:pt x="8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3689103" y="986381"/>
              <a:ext cx="5669" cy="10186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4 h 6"/>
                <a:gd name="T4" fmla="*/ 2 w 4"/>
                <a:gd name="T5" fmla="*/ 6 h 6"/>
                <a:gd name="T6" fmla="*/ 4 w 4"/>
                <a:gd name="T7" fmla="*/ 0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3689103" y="969404"/>
              <a:ext cx="11339" cy="10186"/>
            </a:xfrm>
            <a:custGeom>
              <a:avLst/>
              <a:gdLst>
                <a:gd name="T0" fmla="*/ 2 w 8"/>
                <a:gd name="T1" fmla="*/ 2 h 6"/>
                <a:gd name="T2" fmla="*/ 0 w 8"/>
                <a:gd name="T3" fmla="*/ 2 h 6"/>
                <a:gd name="T4" fmla="*/ 2 w 8"/>
                <a:gd name="T5" fmla="*/ 4 h 6"/>
                <a:gd name="T6" fmla="*/ 8 w 8"/>
                <a:gd name="T7" fmla="*/ 6 h 6"/>
                <a:gd name="T8" fmla="*/ 8 w 8"/>
                <a:gd name="T9" fmla="*/ 0 h 6"/>
                <a:gd name="T10" fmla="*/ 2 w 8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2" y="2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8" y="6"/>
                  </a:lnTo>
                  <a:lnTo>
                    <a:pt x="8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>
              <a:off x="3635246" y="976194"/>
              <a:ext cx="31179" cy="23768"/>
            </a:xfrm>
            <a:custGeom>
              <a:avLst/>
              <a:gdLst>
                <a:gd name="T0" fmla="*/ 22 w 22"/>
                <a:gd name="T1" fmla="*/ 12 h 14"/>
                <a:gd name="T2" fmla="*/ 18 w 22"/>
                <a:gd name="T3" fmla="*/ 12 h 14"/>
                <a:gd name="T4" fmla="*/ 16 w 22"/>
                <a:gd name="T5" fmla="*/ 8 h 14"/>
                <a:gd name="T6" fmla="*/ 14 w 22"/>
                <a:gd name="T7" fmla="*/ 6 h 14"/>
                <a:gd name="T8" fmla="*/ 12 w 22"/>
                <a:gd name="T9" fmla="*/ 4 h 14"/>
                <a:gd name="T10" fmla="*/ 6 w 22"/>
                <a:gd name="T11" fmla="*/ 0 h 14"/>
                <a:gd name="T12" fmla="*/ 0 w 22"/>
                <a:gd name="T13" fmla="*/ 2 h 14"/>
                <a:gd name="T14" fmla="*/ 2 w 22"/>
                <a:gd name="T15" fmla="*/ 4 h 14"/>
                <a:gd name="T16" fmla="*/ 8 w 22"/>
                <a:gd name="T17" fmla="*/ 6 h 14"/>
                <a:gd name="T18" fmla="*/ 14 w 22"/>
                <a:gd name="T19" fmla="*/ 8 h 14"/>
                <a:gd name="T20" fmla="*/ 18 w 22"/>
                <a:gd name="T21" fmla="*/ 12 h 14"/>
                <a:gd name="T22" fmla="*/ 20 w 22"/>
                <a:gd name="T23" fmla="*/ 14 h 14"/>
                <a:gd name="T24" fmla="*/ 22 w 22"/>
                <a:gd name="T2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4">
                  <a:moveTo>
                    <a:pt x="22" y="12"/>
                  </a:moveTo>
                  <a:lnTo>
                    <a:pt x="18" y="12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8" y="6"/>
                  </a:lnTo>
                  <a:lnTo>
                    <a:pt x="14" y="8"/>
                  </a:lnTo>
                  <a:lnTo>
                    <a:pt x="18" y="12"/>
                  </a:lnTo>
                  <a:lnTo>
                    <a:pt x="20" y="14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>
              <a:off x="3598398" y="115445"/>
              <a:ext cx="70862" cy="23768"/>
            </a:xfrm>
            <a:custGeom>
              <a:avLst/>
              <a:gdLst>
                <a:gd name="T0" fmla="*/ 48 w 50"/>
                <a:gd name="T1" fmla="*/ 8 h 14"/>
                <a:gd name="T2" fmla="*/ 50 w 50"/>
                <a:gd name="T3" fmla="*/ 6 h 14"/>
                <a:gd name="T4" fmla="*/ 46 w 50"/>
                <a:gd name="T5" fmla="*/ 6 h 14"/>
                <a:gd name="T6" fmla="*/ 40 w 50"/>
                <a:gd name="T7" fmla="*/ 6 h 14"/>
                <a:gd name="T8" fmla="*/ 28 w 50"/>
                <a:gd name="T9" fmla="*/ 4 h 14"/>
                <a:gd name="T10" fmla="*/ 34 w 50"/>
                <a:gd name="T11" fmla="*/ 2 h 14"/>
                <a:gd name="T12" fmla="*/ 26 w 50"/>
                <a:gd name="T13" fmla="*/ 0 h 14"/>
                <a:gd name="T14" fmla="*/ 12 w 50"/>
                <a:gd name="T15" fmla="*/ 2 h 14"/>
                <a:gd name="T16" fmla="*/ 2 w 50"/>
                <a:gd name="T17" fmla="*/ 2 h 14"/>
                <a:gd name="T18" fmla="*/ 0 w 50"/>
                <a:gd name="T19" fmla="*/ 4 h 14"/>
                <a:gd name="T20" fmla="*/ 6 w 50"/>
                <a:gd name="T21" fmla="*/ 4 h 14"/>
                <a:gd name="T22" fmla="*/ 4 w 50"/>
                <a:gd name="T23" fmla="*/ 8 h 14"/>
                <a:gd name="T24" fmla="*/ 0 w 50"/>
                <a:gd name="T25" fmla="*/ 10 h 14"/>
                <a:gd name="T26" fmla="*/ 0 w 50"/>
                <a:gd name="T27" fmla="*/ 12 h 14"/>
                <a:gd name="T28" fmla="*/ 4 w 50"/>
                <a:gd name="T29" fmla="*/ 12 h 14"/>
                <a:gd name="T30" fmla="*/ 12 w 50"/>
                <a:gd name="T31" fmla="*/ 10 h 14"/>
                <a:gd name="T32" fmla="*/ 16 w 50"/>
                <a:gd name="T33" fmla="*/ 10 h 14"/>
                <a:gd name="T34" fmla="*/ 20 w 50"/>
                <a:gd name="T35" fmla="*/ 14 h 14"/>
                <a:gd name="T36" fmla="*/ 26 w 50"/>
                <a:gd name="T37" fmla="*/ 14 h 14"/>
                <a:gd name="T38" fmla="*/ 36 w 50"/>
                <a:gd name="T39" fmla="*/ 12 h 14"/>
                <a:gd name="T40" fmla="*/ 38 w 50"/>
                <a:gd name="T41" fmla="*/ 10 h 14"/>
                <a:gd name="T42" fmla="*/ 40 w 50"/>
                <a:gd name="T43" fmla="*/ 10 h 14"/>
                <a:gd name="T44" fmla="*/ 48 w 50"/>
                <a:gd name="T4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14">
                  <a:moveTo>
                    <a:pt x="48" y="8"/>
                  </a:moveTo>
                  <a:lnTo>
                    <a:pt x="50" y="6"/>
                  </a:lnTo>
                  <a:lnTo>
                    <a:pt x="46" y="6"/>
                  </a:lnTo>
                  <a:lnTo>
                    <a:pt x="40" y="6"/>
                  </a:lnTo>
                  <a:lnTo>
                    <a:pt x="28" y="4"/>
                  </a:lnTo>
                  <a:lnTo>
                    <a:pt x="34" y="2"/>
                  </a:lnTo>
                  <a:lnTo>
                    <a:pt x="26" y="0"/>
                  </a:lnTo>
                  <a:lnTo>
                    <a:pt x="1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20" y="14"/>
                  </a:lnTo>
                  <a:lnTo>
                    <a:pt x="26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>
              <a:off x="3541707" y="67910"/>
              <a:ext cx="172905" cy="30559"/>
            </a:xfrm>
            <a:custGeom>
              <a:avLst/>
              <a:gdLst>
                <a:gd name="T0" fmla="*/ 18 w 122"/>
                <a:gd name="T1" fmla="*/ 10 h 18"/>
                <a:gd name="T2" fmla="*/ 24 w 122"/>
                <a:gd name="T3" fmla="*/ 12 h 18"/>
                <a:gd name="T4" fmla="*/ 32 w 122"/>
                <a:gd name="T5" fmla="*/ 14 h 18"/>
                <a:gd name="T6" fmla="*/ 42 w 122"/>
                <a:gd name="T7" fmla="*/ 14 h 18"/>
                <a:gd name="T8" fmla="*/ 48 w 122"/>
                <a:gd name="T9" fmla="*/ 14 h 18"/>
                <a:gd name="T10" fmla="*/ 58 w 122"/>
                <a:gd name="T11" fmla="*/ 14 h 18"/>
                <a:gd name="T12" fmla="*/ 62 w 122"/>
                <a:gd name="T13" fmla="*/ 14 h 18"/>
                <a:gd name="T14" fmla="*/ 64 w 122"/>
                <a:gd name="T15" fmla="*/ 16 h 18"/>
                <a:gd name="T16" fmla="*/ 70 w 122"/>
                <a:gd name="T17" fmla="*/ 16 h 18"/>
                <a:gd name="T18" fmla="*/ 78 w 122"/>
                <a:gd name="T19" fmla="*/ 18 h 18"/>
                <a:gd name="T20" fmla="*/ 96 w 122"/>
                <a:gd name="T21" fmla="*/ 16 h 18"/>
                <a:gd name="T22" fmla="*/ 102 w 122"/>
                <a:gd name="T23" fmla="*/ 14 h 18"/>
                <a:gd name="T24" fmla="*/ 108 w 122"/>
                <a:gd name="T25" fmla="*/ 12 h 18"/>
                <a:gd name="T26" fmla="*/ 122 w 122"/>
                <a:gd name="T27" fmla="*/ 6 h 18"/>
                <a:gd name="T28" fmla="*/ 122 w 122"/>
                <a:gd name="T29" fmla="*/ 6 h 18"/>
                <a:gd name="T30" fmla="*/ 114 w 122"/>
                <a:gd name="T31" fmla="*/ 4 h 18"/>
                <a:gd name="T32" fmla="*/ 108 w 122"/>
                <a:gd name="T33" fmla="*/ 4 h 18"/>
                <a:gd name="T34" fmla="*/ 90 w 122"/>
                <a:gd name="T35" fmla="*/ 4 h 18"/>
                <a:gd name="T36" fmla="*/ 86 w 122"/>
                <a:gd name="T37" fmla="*/ 2 h 18"/>
                <a:gd name="T38" fmla="*/ 80 w 122"/>
                <a:gd name="T39" fmla="*/ 2 h 18"/>
                <a:gd name="T40" fmla="*/ 72 w 122"/>
                <a:gd name="T41" fmla="*/ 4 h 18"/>
                <a:gd name="T42" fmla="*/ 68 w 122"/>
                <a:gd name="T43" fmla="*/ 4 h 18"/>
                <a:gd name="T44" fmla="*/ 70 w 122"/>
                <a:gd name="T45" fmla="*/ 2 h 18"/>
                <a:gd name="T46" fmla="*/ 72 w 122"/>
                <a:gd name="T47" fmla="*/ 2 h 18"/>
                <a:gd name="T48" fmla="*/ 68 w 122"/>
                <a:gd name="T49" fmla="*/ 0 h 18"/>
                <a:gd name="T50" fmla="*/ 60 w 122"/>
                <a:gd name="T51" fmla="*/ 0 h 18"/>
                <a:gd name="T52" fmla="*/ 56 w 122"/>
                <a:gd name="T53" fmla="*/ 6 h 18"/>
                <a:gd name="T54" fmla="*/ 52 w 122"/>
                <a:gd name="T55" fmla="*/ 2 h 18"/>
                <a:gd name="T56" fmla="*/ 48 w 122"/>
                <a:gd name="T57" fmla="*/ 2 h 18"/>
                <a:gd name="T58" fmla="*/ 28 w 122"/>
                <a:gd name="T59" fmla="*/ 0 h 18"/>
                <a:gd name="T60" fmla="*/ 12 w 122"/>
                <a:gd name="T61" fmla="*/ 4 h 18"/>
                <a:gd name="T62" fmla="*/ 0 w 122"/>
                <a:gd name="T63" fmla="*/ 4 h 18"/>
                <a:gd name="T64" fmla="*/ 4 w 122"/>
                <a:gd name="T65" fmla="*/ 8 h 18"/>
                <a:gd name="T66" fmla="*/ 18 w 122"/>
                <a:gd name="T6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8">
                  <a:moveTo>
                    <a:pt x="18" y="10"/>
                  </a:moveTo>
                  <a:lnTo>
                    <a:pt x="24" y="12"/>
                  </a:lnTo>
                  <a:lnTo>
                    <a:pt x="32" y="14"/>
                  </a:lnTo>
                  <a:lnTo>
                    <a:pt x="42" y="14"/>
                  </a:lnTo>
                  <a:lnTo>
                    <a:pt x="48" y="14"/>
                  </a:lnTo>
                  <a:lnTo>
                    <a:pt x="58" y="14"/>
                  </a:lnTo>
                  <a:lnTo>
                    <a:pt x="62" y="14"/>
                  </a:lnTo>
                  <a:lnTo>
                    <a:pt x="64" y="16"/>
                  </a:lnTo>
                  <a:lnTo>
                    <a:pt x="70" y="16"/>
                  </a:lnTo>
                  <a:lnTo>
                    <a:pt x="78" y="18"/>
                  </a:lnTo>
                  <a:lnTo>
                    <a:pt x="96" y="16"/>
                  </a:lnTo>
                  <a:lnTo>
                    <a:pt x="102" y="14"/>
                  </a:lnTo>
                  <a:lnTo>
                    <a:pt x="108" y="12"/>
                  </a:lnTo>
                  <a:lnTo>
                    <a:pt x="122" y="6"/>
                  </a:lnTo>
                  <a:lnTo>
                    <a:pt x="122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0" y="4"/>
                  </a:lnTo>
                  <a:lnTo>
                    <a:pt x="86" y="2"/>
                  </a:lnTo>
                  <a:lnTo>
                    <a:pt x="80" y="2"/>
                  </a:lnTo>
                  <a:lnTo>
                    <a:pt x="72" y="4"/>
                  </a:lnTo>
                  <a:lnTo>
                    <a:pt x="68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0" y="0"/>
                  </a:lnTo>
                  <a:lnTo>
                    <a:pt x="56" y="6"/>
                  </a:lnTo>
                  <a:lnTo>
                    <a:pt x="52" y="2"/>
                  </a:lnTo>
                  <a:lnTo>
                    <a:pt x="48" y="2"/>
                  </a:lnTo>
                  <a:lnTo>
                    <a:pt x="28" y="0"/>
                  </a:lnTo>
                  <a:lnTo>
                    <a:pt x="12" y="4"/>
                  </a:lnTo>
                  <a:lnTo>
                    <a:pt x="0" y="4"/>
                  </a:lnTo>
                  <a:lnTo>
                    <a:pt x="4" y="8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3414156" y="78096"/>
              <a:ext cx="195580" cy="74700"/>
            </a:xfrm>
            <a:custGeom>
              <a:avLst/>
              <a:gdLst>
                <a:gd name="T0" fmla="*/ 10 w 138"/>
                <a:gd name="T1" fmla="*/ 16 h 44"/>
                <a:gd name="T2" fmla="*/ 28 w 138"/>
                <a:gd name="T3" fmla="*/ 22 h 44"/>
                <a:gd name="T4" fmla="*/ 44 w 138"/>
                <a:gd name="T5" fmla="*/ 22 h 44"/>
                <a:gd name="T6" fmla="*/ 48 w 138"/>
                <a:gd name="T7" fmla="*/ 18 h 44"/>
                <a:gd name="T8" fmla="*/ 60 w 138"/>
                <a:gd name="T9" fmla="*/ 16 h 44"/>
                <a:gd name="T10" fmla="*/ 64 w 138"/>
                <a:gd name="T11" fmla="*/ 20 h 44"/>
                <a:gd name="T12" fmla="*/ 54 w 138"/>
                <a:gd name="T13" fmla="*/ 24 h 44"/>
                <a:gd name="T14" fmla="*/ 38 w 138"/>
                <a:gd name="T15" fmla="*/ 24 h 44"/>
                <a:gd name="T16" fmla="*/ 38 w 138"/>
                <a:gd name="T17" fmla="*/ 30 h 44"/>
                <a:gd name="T18" fmla="*/ 50 w 138"/>
                <a:gd name="T19" fmla="*/ 30 h 44"/>
                <a:gd name="T20" fmla="*/ 50 w 138"/>
                <a:gd name="T21" fmla="*/ 32 h 44"/>
                <a:gd name="T22" fmla="*/ 46 w 138"/>
                <a:gd name="T23" fmla="*/ 32 h 44"/>
                <a:gd name="T24" fmla="*/ 40 w 138"/>
                <a:gd name="T25" fmla="*/ 32 h 44"/>
                <a:gd name="T26" fmla="*/ 46 w 138"/>
                <a:gd name="T27" fmla="*/ 36 h 44"/>
                <a:gd name="T28" fmla="*/ 62 w 138"/>
                <a:gd name="T29" fmla="*/ 40 h 44"/>
                <a:gd name="T30" fmla="*/ 78 w 138"/>
                <a:gd name="T31" fmla="*/ 44 h 44"/>
                <a:gd name="T32" fmla="*/ 90 w 138"/>
                <a:gd name="T33" fmla="*/ 32 h 44"/>
                <a:gd name="T34" fmla="*/ 100 w 138"/>
                <a:gd name="T35" fmla="*/ 28 h 44"/>
                <a:gd name="T36" fmla="*/ 106 w 138"/>
                <a:gd name="T37" fmla="*/ 22 h 44"/>
                <a:gd name="T38" fmla="*/ 108 w 138"/>
                <a:gd name="T39" fmla="*/ 20 h 44"/>
                <a:gd name="T40" fmla="*/ 132 w 138"/>
                <a:gd name="T41" fmla="*/ 18 h 44"/>
                <a:gd name="T42" fmla="*/ 134 w 138"/>
                <a:gd name="T43" fmla="*/ 14 h 44"/>
                <a:gd name="T44" fmla="*/ 118 w 138"/>
                <a:gd name="T45" fmla="*/ 12 h 44"/>
                <a:gd name="T46" fmla="*/ 104 w 138"/>
                <a:gd name="T47" fmla="*/ 10 h 44"/>
                <a:gd name="T48" fmla="*/ 92 w 138"/>
                <a:gd name="T49" fmla="*/ 4 h 44"/>
                <a:gd name="T50" fmla="*/ 70 w 138"/>
                <a:gd name="T51" fmla="*/ 0 h 44"/>
                <a:gd name="T52" fmla="*/ 66 w 138"/>
                <a:gd name="T53" fmla="*/ 8 h 44"/>
                <a:gd name="T54" fmla="*/ 58 w 138"/>
                <a:gd name="T55" fmla="*/ 6 h 44"/>
                <a:gd name="T56" fmla="*/ 48 w 138"/>
                <a:gd name="T57" fmla="*/ 2 h 44"/>
                <a:gd name="T58" fmla="*/ 40 w 138"/>
                <a:gd name="T59" fmla="*/ 4 h 44"/>
                <a:gd name="T60" fmla="*/ 30 w 138"/>
                <a:gd name="T61" fmla="*/ 2 h 44"/>
                <a:gd name="T62" fmla="*/ 0 w 138"/>
                <a:gd name="T63" fmla="*/ 8 h 44"/>
                <a:gd name="T64" fmla="*/ 6 w 138"/>
                <a:gd name="T65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44">
                  <a:moveTo>
                    <a:pt x="6" y="14"/>
                  </a:moveTo>
                  <a:lnTo>
                    <a:pt x="10" y="16"/>
                  </a:lnTo>
                  <a:lnTo>
                    <a:pt x="16" y="18"/>
                  </a:lnTo>
                  <a:lnTo>
                    <a:pt x="28" y="22"/>
                  </a:lnTo>
                  <a:lnTo>
                    <a:pt x="38" y="24"/>
                  </a:lnTo>
                  <a:lnTo>
                    <a:pt x="44" y="22"/>
                  </a:lnTo>
                  <a:lnTo>
                    <a:pt x="50" y="20"/>
                  </a:lnTo>
                  <a:lnTo>
                    <a:pt x="48" y="18"/>
                  </a:lnTo>
                  <a:lnTo>
                    <a:pt x="54" y="16"/>
                  </a:lnTo>
                  <a:lnTo>
                    <a:pt x="60" y="16"/>
                  </a:lnTo>
                  <a:lnTo>
                    <a:pt x="60" y="18"/>
                  </a:lnTo>
                  <a:lnTo>
                    <a:pt x="64" y="20"/>
                  </a:lnTo>
                  <a:lnTo>
                    <a:pt x="62" y="22"/>
                  </a:lnTo>
                  <a:lnTo>
                    <a:pt x="54" y="24"/>
                  </a:lnTo>
                  <a:lnTo>
                    <a:pt x="44" y="24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8" y="30"/>
                  </a:lnTo>
                  <a:lnTo>
                    <a:pt x="42" y="30"/>
                  </a:lnTo>
                  <a:lnTo>
                    <a:pt x="50" y="30"/>
                  </a:lnTo>
                  <a:lnTo>
                    <a:pt x="52" y="32"/>
                  </a:lnTo>
                  <a:lnTo>
                    <a:pt x="50" y="32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2" y="32"/>
                  </a:lnTo>
                  <a:lnTo>
                    <a:pt x="40" y="32"/>
                  </a:lnTo>
                  <a:lnTo>
                    <a:pt x="40" y="34"/>
                  </a:lnTo>
                  <a:lnTo>
                    <a:pt x="46" y="36"/>
                  </a:lnTo>
                  <a:lnTo>
                    <a:pt x="56" y="38"/>
                  </a:lnTo>
                  <a:lnTo>
                    <a:pt x="62" y="40"/>
                  </a:lnTo>
                  <a:lnTo>
                    <a:pt x="74" y="44"/>
                  </a:lnTo>
                  <a:lnTo>
                    <a:pt x="78" y="44"/>
                  </a:lnTo>
                  <a:lnTo>
                    <a:pt x="82" y="42"/>
                  </a:lnTo>
                  <a:lnTo>
                    <a:pt x="90" y="32"/>
                  </a:lnTo>
                  <a:lnTo>
                    <a:pt x="94" y="32"/>
                  </a:lnTo>
                  <a:lnTo>
                    <a:pt x="100" y="28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8" y="20"/>
                  </a:lnTo>
                  <a:lnTo>
                    <a:pt x="122" y="18"/>
                  </a:lnTo>
                  <a:lnTo>
                    <a:pt x="132" y="18"/>
                  </a:lnTo>
                  <a:lnTo>
                    <a:pt x="138" y="16"/>
                  </a:lnTo>
                  <a:lnTo>
                    <a:pt x="134" y="14"/>
                  </a:lnTo>
                  <a:lnTo>
                    <a:pt x="124" y="14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4" y="10"/>
                  </a:lnTo>
                  <a:lnTo>
                    <a:pt x="102" y="6"/>
                  </a:lnTo>
                  <a:lnTo>
                    <a:pt x="92" y="4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4" y="2"/>
                  </a:lnTo>
                  <a:lnTo>
                    <a:pt x="66" y="8"/>
                  </a:lnTo>
                  <a:lnTo>
                    <a:pt x="72" y="14"/>
                  </a:lnTo>
                  <a:lnTo>
                    <a:pt x="58" y="6"/>
                  </a:lnTo>
                  <a:lnTo>
                    <a:pt x="50" y="4"/>
                  </a:lnTo>
                  <a:lnTo>
                    <a:pt x="48" y="2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0" y="2"/>
                  </a:lnTo>
                  <a:lnTo>
                    <a:pt x="14" y="2"/>
                  </a:lnTo>
                  <a:lnTo>
                    <a:pt x="0" y="8"/>
                  </a:lnTo>
                  <a:lnTo>
                    <a:pt x="6" y="1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>
              <a:off x="3416990" y="628160"/>
              <a:ext cx="14173" cy="6791"/>
            </a:xfrm>
            <a:custGeom>
              <a:avLst/>
              <a:gdLst>
                <a:gd name="T0" fmla="*/ 0 w 10"/>
                <a:gd name="T1" fmla="*/ 2 h 4"/>
                <a:gd name="T2" fmla="*/ 4 w 10"/>
                <a:gd name="T3" fmla="*/ 4 h 4"/>
                <a:gd name="T4" fmla="*/ 8 w 10"/>
                <a:gd name="T5" fmla="*/ 4 h 4"/>
                <a:gd name="T6" fmla="*/ 10 w 10"/>
                <a:gd name="T7" fmla="*/ 4 h 4"/>
                <a:gd name="T8" fmla="*/ 10 w 10"/>
                <a:gd name="T9" fmla="*/ 2 h 4"/>
                <a:gd name="T10" fmla="*/ 6 w 10"/>
                <a:gd name="T11" fmla="*/ 2 h 4"/>
                <a:gd name="T12" fmla="*/ 2 w 10"/>
                <a:gd name="T13" fmla="*/ 0 h 4"/>
                <a:gd name="T14" fmla="*/ 0 w 10"/>
                <a:gd name="T15" fmla="*/ 0 h 4"/>
                <a:gd name="T16" fmla="*/ 0 w 10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1" name="Freeform 300"/>
            <p:cNvSpPr>
              <a:spLocks/>
            </p:cNvSpPr>
            <p:nvPr/>
          </p:nvSpPr>
          <p:spPr bwMode="auto">
            <a:xfrm>
              <a:off x="3397148" y="614578"/>
              <a:ext cx="17007" cy="10186"/>
            </a:xfrm>
            <a:custGeom>
              <a:avLst/>
              <a:gdLst>
                <a:gd name="T0" fmla="*/ 8 w 12"/>
                <a:gd name="T1" fmla="*/ 2 h 6"/>
                <a:gd name="T2" fmla="*/ 0 w 12"/>
                <a:gd name="T3" fmla="*/ 2 h 6"/>
                <a:gd name="T4" fmla="*/ 0 w 12"/>
                <a:gd name="T5" fmla="*/ 4 h 6"/>
                <a:gd name="T6" fmla="*/ 4 w 12"/>
                <a:gd name="T7" fmla="*/ 6 h 6"/>
                <a:gd name="T8" fmla="*/ 12 w 12"/>
                <a:gd name="T9" fmla="*/ 6 h 6"/>
                <a:gd name="T10" fmla="*/ 12 w 12"/>
                <a:gd name="T11" fmla="*/ 4 h 6"/>
                <a:gd name="T12" fmla="*/ 10 w 12"/>
                <a:gd name="T13" fmla="*/ 0 h 6"/>
                <a:gd name="T14" fmla="*/ 8 w 12"/>
                <a:gd name="T15" fmla="*/ 2 h 6"/>
                <a:gd name="T16" fmla="*/ 8 w 12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">
                  <a:moveTo>
                    <a:pt x="8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4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2" name="Freeform 301"/>
            <p:cNvSpPr>
              <a:spLocks/>
            </p:cNvSpPr>
            <p:nvPr/>
          </p:nvSpPr>
          <p:spPr bwMode="auto">
            <a:xfrm>
              <a:off x="3419825" y="604391"/>
              <a:ext cx="25510" cy="23768"/>
            </a:xfrm>
            <a:custGeom>
              <a:avLst/>
              <a:gdLst>
                <a:gd name="T0" fmla="*/ 6 w 18"/>
                <a:gd name="T1" fmla="*/ 12 h 14"/>
                <a:gd name="T2" fmla="*/ 8 w 18"/>
                <a:gd name="T3" fmla="*/ 12 h 14"/>
                <a:gd name="T4" fmla="*/ 8 w 18"/>
                <a:gd name="T5" fmla="*/ 14 h 14"/>
                <a:gd name="T6" fmla="*/ 14 w 18"/>
                <a:gd name="T7" fmla="*/ 14 h 14"/>
                <a:gd name="T8" fmla="*/ 16 w 18"/>
                <a:gd name="T9" fmla="*/ 10 h 14"/>
                <a:gd name="T10" fmla="*/ 18 w 18"/>
                <a:gd name="T11" fmla="*/ 6 h 14"/>
                <a:gd name="T12" fmla="*/ 18 w 18"/>
                <a:gd name="T13" fmla="*/ 0 h 14"/>
                <a:gd name="T14" fmla="*/ 6 w 18"/>
                <a:gd name="T15" fmla="*/ 2 h 14"/>
                <a:gd name="T16" fmla="*/ 0 w 18"/>
                <a:gd name="T17" fmla="*/ 6 h 14"/>
                <a:gd name="T18" fmla="*/ 2 w 18"/>
                <a:gd name="T19" fmla="*/ 10 h 14"/>
                <a:gd name="T20" fmla="*/ 6 w 18"/>
                <a:gd name="T2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4">
                  <a:moveTo>
                    <a:pt x="6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14" y="14"/>
                  </a:lnTo>
                  <a:lnTo>
                    <a:pt x="16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2" y="10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3" name="Freeform 302"/>
            <p:cNvSpPr>
              <a:spLocks/>
            </p:cNvSpPr>
            <p:nvPr/>
          </p:nvSpPr>
          <p:spPr bwMode="auto">
            <a:xfrm>
              <a:off x="3442500" y="993172"/>
              <a:ext cx="59525" cy="37351"/>
            </a:xfrm>
            <a:custGeom>
              <a:avLst/>
              <a:gdLst>
                <a:gd name="T0" fmla="*/ 42 w 42"/>
                <a:gd name="T1" fmla="*/ 0 h 22"/>
                <a:gd name="T2" fmla="*/ 42 w 42"/>
                <a:gd name="T3" fmla="*/ 0 h 22"/>
                <a:gd name="T4" fmla="*/ 36 w 42"/>
                <a:gd name="T5" fmla="*/ 2 h 22"/>
                <a:gd name="T6" fmla="*/ 26 w 42"/>
                <a:gd name="T7" fmla="*/ 4 h 22"/>
                <a:gd name="T8" fmla="*/ 18 w 42"/>
                <a:gd name="T9" fmla="*/ 4 h 22"/>
                <a:gd name="T10" fmla="*/ 12 w 42"/>
                <a:gd name="T11" fmla="*/ 2 h 22"/>
                <a:gd name="T12" fmla="*/ 10 w 42"/>
                <a:gd name="T13" fmla="*/ 2 h 22"/>
                <a:gd name="T14" fmla="*/ 2 w 42"/>
                <a:gd name="T15" fmla="*/ 4 h 22"/>
                <a:gd name="T16" fmla="*/ 0 w 42"/>
                <a:gd name="T17" fmla="*/ 6 h 22"/>
                <a:gd name="T18" fmla="*/ 2 w 42"/>
                <a:gd name="T19" fmla="*/ 10 h 22"/>
                <a:gd name="T20" fmla="*/ 10 w 42"/>
                <a:gd name="T21" fmla="*/ 12 h 22"/>
                <a:gd name="T22" fmla="*/ 18 w 42"/>
                <a:gd name="T23" fmla="*/ 14 h 22"/>
                <a:gd name="T24" fmla="*/ 24 w 42"/>
                <a:gd name="T25" fmla="*/ 18 h 22"/>
                <a:gd name="T26" fmla="*/ 32 w 42"/>
                <a:gd name="T27" fmla="*/ 20 h 22"/>
                <a:gd name="T28" fmla="*/ 34 w 42"/>
                <a:gd name="T29" fmla="*/ 22 h 22"/>
                <a:gd name="T30" fmla="*/ 36 w 42"/>
                <a:gd name="T31" fmla="*/ 18 h 22"/>
                <a:gd name="T32" fmla="*/ 36 w 42"/>
                <a:gd name="T33" fmla="*/ 14 h 22"/>
                <a:gd name="T34" fmla="*/ 34 w 42"/>
                <a:gd name="T35" fmla="*/ 12 h 22"/>
                <a:gd name="T36" fmla="*/ 36 w 42"/>
                <a:gd name="T37" fmla="*/ 8 h 22"/>
                <a:gd name="T38" fmla="*/ 42 w 42"/>
                <a:gd name="T3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22">
                  <a:moveTo>
                    <a:pt x="42" y="0"/>
                  </a:moveTo>
                  <a:lnTo>
                    <a:pt x="42" y="0"/>
                  </a:lnTo>
                  <a:lnTo>
                    <a:pt x="36" y="2"/>
                  </a:lnTo>
                  <a:lnTo>
                    <a:pt x="26" y="4"/>
                  </a:lnTo>
                  <a:lnTo>
                    <a:pt x="18" y="4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10"/>
                  </a:lnTo>
                  <a:lnTo>
                    <a:pt x="10" y="12"/>
                  </a:lnTo>
                  <a:lnTo>
                    <a:pt x="18" y="14"/>
                  </a:lnTo>
                  <a:lnTo>
                    <a:pt x="24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4" y="12"/>
                  </a:lnTo>
                  <a:lnTo>
                    <a:pt x="36" y="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4" name="Freeform 303"/>
            <p:cNvSpPr>
              <a:spLocks/>
            </p:cNvSpPr>
            <p:nvPr/>
          </p:nvSpPr>
          <p:spPr bwMode="auto">
            <a:xfrm>
              <a:off x="3646584" y="1050896"/>
              <a:ext cx="51021" cy="16978"/>
            </a:xfrm>
            <a:custGeom>
              <a:avLst/>
              <a:gdLst>
                <a:gd name="T0" fmla="*/ 22 w 36"/>
                <a:gd name="T1" fmla="*/ 4 h 10"/>
                <a:gd name="T2" fmla="*/ 20 w 36"/>
                <a:gd name="T3" fmla="*/ 4 h 10"/>
                <a:gd name="T4" fmla="*/ 20 w 36"/>
                <a:gd name="T5" fmla="*/ 4 h 10"/>
                <a:gd name="T6" fmla="*/ 18 w 36"/>
                <a:gd name="T7" fmla="*/ 4 h 10"/>
                <a:gd name="T8" fmla="*/ 16 w 36"/>
                <a:gd name="T9" fmla="*/ 4 h 10"/>
                <a:gd name="T10" fmla="*/ 12 w 36"/>
                <a:gd name="T11" fmla="*/ 4 h 10"/>
                <a:gd name="T12" fmla="*/ 10 w 36"/>
                <a:gd name="T13" fmla="*/ 4 h 10"/>
                <a:gd name="T14" fmla="*/ 6 w 36"/>
                <a:gd name="T15" fmla="*/ 2 h 10"/>
                <a:gd name="T16" fmla="*/ 2 w 36"/>
                <a:gd name="T17" fmla="*/ 0 h 10"/>
                <a:gd name="T18" fmla="*/ 0 w 36"/>
                <a:gd name="T19" fmla="*/ 4 h 10"/>
                <a:gd name="T20" fmla="*/ 0 w 36"/>
                <a:gd name="T21" fmla="*/ 4 h 10"/>
                <a:gd name="T22" fmla="*/ 2 w 36"/>
                <a:gd name="T23" fmla="*/ 6 h 10"/>
                <a:gd name="T24" fmla="*/ 4 w 36"/>
                <a:gd name="T25" fmla="*/ 6 h 10"/>
                <a:gd name="T26" fmla="*/ 8 w 36"/>
                <a:gd name="T27" fmla="*/ 6 h 10"/>
                <a:gd name="T28" fmla="*/ 16 w 36"/>
                <a:gd name="T29" fmla="*/ 8 h 10"/>
                <a:gd name="T30" fmla="*/ 16 w 36"/>
                <a:gd name="T31" fmla="*/ 10 h 10"/>
                <a:gd name="T32" fmla="*/ 18 w 36"/>
                <a:gd name="T33" fmla="*/ 10 h 10"/>
                <a:gd name="T34" fmla="*/ 24 w 36"/>
                <a:gd name="T35" fmla="*/ 10 h 10"/>
                <a:gd name="T36" fmla="*/ 34 w 36"/>
                <a:gd name="T37" fmla="*/ 8 h 10"/>
                <a:gd name="T38" fmla="*/ 36 w 36"/>
                <a:gd name="T39" fmla="*/ 8 h 10"/>
                <a:gd name="T40" fmla="*/ 36 w 36"/>
                <a:gd name="T41" fmla="*/ 6 h 10"/>
                <a:gd name="T42" fmla="*/ 34 w 36"/>
                <a:gd name="T43" fmla="*/ 4 h 10"/>
                <a:gd name="T44" fmla="*/ 22 w 36"/>
                <a:gd name="T4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0">
                  <a:moveTo>
                    <a:pt x="22" y="4"/>
                  </a:move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8" y="6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24" y="10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6" y="6"/>
                  </a:lnTo>
                  <a:lnTo>
                    <a:pt x="34" y="4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5" name="Freeform 304"/>
            <p:cNvSpPr>
              <a:spLocks/>
            </p:cNvSpPr>
            <p:nvPr/>
          </p:nvSpPr>
          <p:spPr bwMode="auto">
            <a:xfrm>
              <a:off x="3275265" y="702860"/>
              <a:ext cx="17007" cy="10186"/>
            </a:xfrm>
            <a:custGeom>
              <a:avLst/>
              <a:gdLst>
                <a:gd name="T0" fmla="*/ 2 w 12"/>
                <a:gd name="T1" fmla="*/ 4 h 6"/>
                <a:gd name="T2" fmla="*/ 8 w 12"/>
                <a:gd name="T3" fmla="*/ 6 h 6"/>
                <a:gd name="T4" fmla="*/ 12 w 12"/>
                <a:gd name="T5" fmla="*/ 2 h 6"/>
                <a:gd name="T6" fmla="*/ 6 w 12"/>
                <a:gd name="T7" fmla="*/ 0 h 6"/>
                <a:gd name="T8" fmla="*/ 0 w 12"/>
                <a:gd name="T9" fmla="*/ 2 h 6"/>
                <a:gd name="T10" fmla="*/ 2 w 12"/>
                <a:gd name="T11" fmla="*/ 2 h 6"/>
                <a:gd name="T12" fmla="*/ 2 w 12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2" y="4"/>
                  </a:moveTo>
                  <a:lnTo>
                    <a:pt x="8" y="6"/>
                  </a:lnTo>
                  <a:lnTo>
                    <a:pt x="12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6" name="Freeform 305"/>
            <p:cNvSpPr>
              <a:spLocks/>
            </p:cNvSpPr>
            <p:nvPr/>
          </p:nvSpPr>
          <p:spPr bwMode="auto">
            <a:xfrm>
              <a:off x="3261093" y="706256"/>
              <a:ext cx="70862" cy="40746"/>
            </a:xfrm>
            <a:custGeom>
              <a:avLst/>
              <a:gdLst>
                <a:gd name="T0" fmla="*/ 42 w 50"/>
                <a:gd name="T1" fmla="*/ 20 h 24"/>
                <a:gd name="T2" fmla="*/ 46 w 50"/>
                <a:gd name="T3" fmla="*/ 16 h 24"/>
                <a:gd name="T4" fmla="*/ 50 w 50"/>
                <a:gd name="T5" fmla="*/ 12 h 24"/>
                <a:gd name="T6" fmla="*/ 46 w 50"/>
                <a:gd name="T7" fmla="*/ 8 h 24"/>
                <a:gd name="T8" fmla="*/ 42 w 50"/>
                <a:gd name="T9" fmla="*/ 8 h 24"/>
                <a:gd name="T10" fmla="*/ 42 w 50"/>
                <a:gd name="T11" fmla="*/ 8 h 24"/>
                <a:gd name="T12" fmla="*/ 42 w 50"/>
                <a:gd name="T13" fmla="*/ 8 h 24"/>
                <a:gd name="T14" fmla="*/ 44 w 50"/>
                <a:gd name="T15" fmla="*/ 4 h 24"/>
                <a:gd name="T16" fmla="*/ 40 w 50"/>
                <a:gd name="T17" fmla="*/ 2 h 24"/>
                <a:gd name="T18" fmla="*/ 38 w 50"/>
                <a:gd name="T19" fmla="*/ 2 h 24"/>
                <a:gd name="T20" fmla="*/ 36 w 50"/>
                <a:gd name="T21" fmla="*/ 2 h 24"/>
                <a:gd name="T22" fmla="*/ 30 w 50"/>
                <a:gd name="T23" fmla="*/ 0 h 24"/>
                <a:gd name="T24" fmla="*/ 22 w 50"/>
                <a:gd name="T25" fmla="*/ 0 h 24"/>
                <a:gd name="T26" fmla="*/ 18 w 50"/>
                <a:gd name="T27" fmla="*/ 4 h 24"/>
                <a:gd name="T28" fmla="*/ 12 w 50"/>
                <a:gd name="T29" fmla="*/ 2 h 24"/>
                <a:gd name="T30" fmla="*/ 12 w 50"/>
                <a:gd name="T31" fmla="*/ 0 h 24"/>
                <a:gd name="T32" fmla="*/ 10 w 50"/>
                <a:gd name="T33" fmla="*/ 0 h 24"/>
                <a:gd name="T34" fmla="*/ 10 w 50"/>
                <a:gd name="T35" fmla="*/ 0 h 24"/>
                <a:gd name="T36" fmla="*/ 0 w 50"/>
                <a:gd name="T37" fmla="*/ 4 h 24"/>
                <a:gd name="T38" fmla="*/ 6 w 50"/>
                <a:gd name="T39" fmla="*/ 10 h 24"/>
                <a:gd name="T40" fmla="*/ 8 w 50"/>
                <a:gd name="T41" fmla="*/ 8 h 24"/>
                <a:gd name="T42" fmla="*/ 16 w 50"/>
                <a:gd name="T43" fmla="*/ 14 h 24"/>
                <a:gd name="T44" fmla="*/ 22 w 50"/>
                <a:gd name="T45" fmla="*/ 14 h 24"/>
                <a:gd name="T46" fmla="*/ 22 w 50"/>
                <a:gd name="T47" fmla="*/ 18 h 24"/>
                <a:gd name="T48" fmla="*/ 28 w 50"/>
                <a:gd name="T49" fmla="*/ 18 h 24"/>
                <a:gd name="T50" fmla="*/ 30 w 50"/>
                <a:gd name="T51" fmla="*/ 22 h 24"/>
                <a:gd name="T52" fmla="*/ 36 w 50"/>
                <a:gd name="T53" fmla="*/ 24 h 24"/>
                <a:gd name="T54" fmla="*/ 42 w 50"/>
                <a:gd name="T55" fmla="*/ 24 h 24"/>
                <a:gd name="T56" fmla="*/ 42 w 50"/>
                <a:gd name="T57" fmla="*/ 24 h 24"/>
                <a:gd name="T58" fmla="*/ 44 w 50"/>
                <a:gd name="T59" fmla="*/ 22 h 24"/>
                <a:gd name="T60" fmla="*/ 42 w 50"/>
                <a:gd name="T6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24">
                  <a:moveTo>
                    <a:pt x="42" y="20"/>
                  </a:moveTo>
                  <a:lnTo>
                    <a:pt x="46" y="16"/>
                  </a:lnTo>
                  <a:lnTo>
                    <a:pt x="50" y="12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4"/>
                  </a:lnTo>
                  <a:lnTo>
                    <a:pt x="6" y="10"/>
                  </a:lnTo>
                  <a:lnTo>
                    <a:pt x="8" y="8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36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7" name="Freeform 306"/>
            <p:cNvSpPr>
              <a:spLocks/>
            </p:cNvSpPr>
            <p:nvPr/>
          </p:nvSpPr>
          <p:spPr bwMode="auto">
            <a:xfrm>
              <a:off x="3320617" y="733420"/>
              <a:ext cx="14173" cy="16978"/>
            </a:xfrm>
            <a:custGeom>
              <a:avLst/>
              <a:gdLst>
                <a:gd name="T0" fmla="*/ 4 w 10"/>
                <a:gd name="T1" fmla="*/ 0 h 10"/>
                <a:gd name="T2" fmla="*/ 0 w 10"/>
                <a:gd name="T3" fmla="*/ 4 h 10"/>
                <a:gd name="T4" fmla="*/ 2 w 10"/>
                <a:gd name="T5" fmla="*/ 6 h 10"/>
                <a:gd name="T6" fmla="*/ 0 w 10"/>
                <a:gd name="T7" fmla="*/ 8 h 10"/>
                <a:gd name="T8" fmla="*/ 8 w 10"/>
                <a:gd name="T9" fmla="*/ 10 h 10"/>
                <a:gd name="T10" fmla="*/ 10 w 10"/>
                <a:gd name="T11" fmla="*/ 6 h 10"/>
                <a:gd name="T12" fmla="*/ 4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4" y="0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8" name="Freeform 307"/>
            <p:cNvSpPr>
              <a:spLocks/>
            </p:cNvSpPr>
            <p:nvPr/>
          </p:nvSpPr>
          <p:spPr bwMode="auto">
            <a:xfrm>
              <a:off x="3646585" y="526296"/>
              <a:ext cx="82200" cy="44140"/>
            </a:xfrm>
            <a:custGeom>
              <a:avLst/>
              <a:gdLst>
                <a:gd name="T0" fmla="*/ 26 w 58"/>
                <a:gd name="T1" fmla="*/ 20 h 26"/>
                <a:gd name="T2" fmla="*/ 34 w 58"/>
                <a:gd name="T3" fmla="*/ 24 h 26"/>
                <a:gd name="T4" fmla="*/ 42 w 58"/>
                <a:gd name="T5" fmla="*/ 26 h 26"/>
                <a:gd name="T6" fmla="*/ 50 w 58"/>
                <a:gd name="T7" fmla="*/ 26 h 26"/>
                <a:gd name="T8" fmla="*/ 52 w 58"/>
                <a:gd name="T9" fmla="*/ 24 h 26"/>
                <a:gd name="T10" fmla="*/ 54 w 58"/>
                <a:gd name="T11" fmla="*/ 24 h 26"/>
                <a:gd name="T12" fmla="*/ 54 w 58"/>
                <a:gd name="T13" fmla="*/ 22 h 26"/>
                <a:gd name="T14" fmla="*/ 52 w 58"/>
                <a:gd name="T15" fmla="*/ 20 h 26"/>
                <a:gd name="T16" fmla="*/ 52 w 58"/>
                <a:gd name="T17" fmla="*/ 12 h 26"/>
                <a:gd name="T18" fmla="*/ 56 w 58"/>
                <a:gd name="T19" fmla="*/ 6 h 26"/>
                <a:gd name="T20" fmla="*/ 58 w 58"/>
                <a:gd name="T21" fmla="*/ 2 h 26"/>
                <a:gd name="T22" fmla="*/ 54 w 58"/>
                <a:gd name="T23" fmla="*/ 2 h 26"/>
                <a:gd name="T24" fmla="*/ 44 w 58"/>
                <a:gd name="T25" fmla="*/ 2 h 26"/>
                <a:gd name="T26" fmla="*/ 40 w 58"/>
                <a:gd name="T27" fmla="*/ 0 h 26"/>
                <a:gd name="T28" fmla="*/ 34 w 58"/>
                <a:gd name="T29" fmla="*/ 0 h 26"/>
                <a:gd name="T30" fmla="*/ 24 w 58"/>
                <a:gd name="T31" fmla="*/ 2 h 26"/>
                <a:gd name="T32" fmla="*/ 10 w 58"/>
                <a:gd name="T33" fmla="*/ 2 h 26"/>
                <a:gd name="T34" fmla="*/ 0 w 58"/>
                <a:gd name="T35" fmla="*/ 4 h 26"/>
                <a:gd name="T36" fmla="*/ 0 w 58"/>
                <a:gd name="T37" fmla="*/ 10 h 26"/>
                <a:gd name="T38" fmla="*/ 0 w 58"/>
                <a:gd name="T39" fmla="*/ 14 h 26"/>
                <a:gd name="T40" fmla="*/ 4 w 58"/>
                <a:gd name="T41" fmla="*/ 16 h 26"/>
                <a:gd name="T42" fmla="*/ 10 w 58"/>
                <a:gd name="T43" fmla="*/ 18 h 26"/>
                <a:gd name="T44" fmla="*/ 10 w 58"/>
                <a:gd name="T45" fmla="*/ 16 h 26"/>
                <a:gd name="T46" fmla="*/ 12 w 58"/>
                <a:gd name="T47" fmla="*/ 16 h 26"/>
                <a:gd name="T48" fmla="*/ 10 w 58"/>
                <a:gd name="T49" fmla="*/ 22 h 26"/>
                <a:gd name="T50" fmla="*/ 18 w 58"/>
                <a:gd name="T51" fmla="*/ 20 h 26"/>
                <a:gd name="T52" fmla="*/ 26 w 58"/>
                <a:gd name="T53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6">
                  <a:moveTo>
                    <a:pt x="26" y="20"/>
                  </a:moveTo>
                  <a:lnTo>
                    <a:pt x="34" y="24"/>
                  </a:lnTo>
                  <a:lnTo>
                    <a:pt x="42" y="26"/>
                  </a:lnTo>
                  <a:lnTo>
                    <a:pt x="50" y="26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2"/>
                  </a:lnTo>
                  <a:lnTo>
                    <a:pt x="52" y="20"/>
                  </a:lnTo>
                  <a:lnTo>
                    <a:pt x="52" y="12"/>
                  </a:lnTo>
                  <a:lnTo>
                    <a:pt x="56" y="6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24" y="2"/>
                  </a:lnTo>
                  <a:lnTo>
                    <a:pt x="10" y="2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4" y="16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0" y="22"/>
                  </a:lnTo>
                  <a:lnTo>
                    <a:pt x="18" y="20"/>
                  </a:lnTo>
                  <a:lnTo>
                    <a:pt x="26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9" name="Freeform 308"/>
            <p:cNvSpPr>
              <a:spLocks/>
            </p:cNvSpPr>
            <p:nvPr/>
          </p:nvSpPr>
          <p:spPr bwMode="auto">
            <a:xfrm>
              <a:off x="3289437" y="662115"/>
              <a:ext cx="56690" cy="57723"/>
            </a:xfrm>
            <a:custGeom>
              <a:avLst/>
              <a:gdLst>
                <a:gd name="T0" fmla="*/ 16 w 40"/>
                <a:gd name="T1" fmla="*/ 28 h 34"/>
                <a:gd name="T2" fmla="*/ 18 w 40"/>
                <a:gd name="T3" fmla="*/ 28 h 34"/>
                <a:gd name="T4" fmla="*/ 20 w 40"/>
                <a:gd name="T5" fmla="*/ 28 h 34"/>
                <a:gd name="T6" fmla="*/ 24 w 40"/>
                <a:gd name="T7" fmla="*/ 30 h 34"/>
                <a:gd name="T8" fmla="*/ 22 w 40"/>
                <a:gd name="T9" fmla="*/ 34 h 34"/>
                <a:gd name="T10" fmla="*/ 22 w 40"/>
                <a:gd name="T11" fmla="*/ 34 h 34"/>
                <a:gd name="T12" fmla="*/ 22 w 40"/>
                <a:gd name="T13" fmla="*/ 34 h 34"/>
                <a:gd name="T14" fmla="*/ 26 w 40"/>
                <a:gd name="T15" fmla="*/ 34 h 34"/>
                <a:gd name="T16" fmla="*/ 26 w 40"/>
                <a:gd name="T17" fmla="*/ 28 h 34"/>
                <a:gd name="T18" fmla="*/ 28 w 40"/>
                <a:gd name="T19" fmla="*/ 24 h 34"/>
                <a:gd name="T20" fmla="*/ 26 w 40"/>
                <a:gd name="T21" fmla="*/ 22 h 34"/>
                <a:gd name="T22" fmla="*/ 26 w 40"/>
                <a:gd name="T23" fmla="*/ 20 h 34"/>
                <a:gd name="T24" fmla="*/ 28 w 40"/>
                <a:gd name="T25" fmla="*/ 20 h 34"/>
                <a:gd name="T26" fmla="*/ 30 w 40"/>
                <a:gd name="T27" fmla="*/ 22 h 34"/>
                <a:gd name="T28" fmla="*/ 40 w 40"/>
                <a:gd name="T29" fmla="*/ 14 h 34"/>
                <a:gd name="T30" fmla="*/ 40 w 40"/>
                <a:gd name="T31" fmla="*/ 2 h 34"/>
                <a:gd name="T32" fmla="*/ 38 w 40"/>
                <a:gd name="T33" fmla="*/ 0 h 34"/>
                <a:gd name="T34" fmla="*/ 34 w 40"/>
                <a:gd name="T35" fmla="*/ 0 h 34"/>
                <a:gd name="T36" fmla="*/ 24 w 40"/>
                <a:gd name="T37" fmla="*/ 0 h 34"/>
                <a:gd name="T38" fmla="*/ 18 w 40"/>
                <a:gd name="T39" fmla="*/ 4 h 34"/>
                <a:gd name="T40" fmla="*/ 12 w 40"/>
                <a:gd name="T41" fmla="*/ 6 h 34"/>
                <a:gd name="T42" fmla="*/ 8 w 40"/>
                <a:gd name="T43" fmla="*/ 10 h 34"/>
                <a:gd name="T44" fmla="*/ 6 w 40"/>
                <a:gd name="T45" fmla="*/ 14 h 34"/>
                <a:gd name="T46" fmla="*/ 0 w 40"/>
                <a:gd name="T47" fmla="*/ 18 h 34"/>
                <a:gd name="T48" fmla="*/ 2 w 40"/>
                <a:gd name="T49" fmla="*/ 26 h 34"/>
                <a:gd name="T50" fmla="*/ 10 w 40"/>
                <a:gd name="T51" fmla="*/ 26 h 34"/>
                <a:gd name="T52" fmla="*/ 16 w 40"/>
                <a:gd name="T53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" h="34">
                  <a:moveTo>
                    <a:pt x="16" y="28"/>
                  </a:moveTo>
                  <a:lnTo>
                    <a:pt x="18" y="28"/>
                  </a:lnTo>
                  <a:lnTo>
                    <a:pt x="20" y="28"/>
                  </a:lnTo>
                  <a:lnTo>
                    <a:pt x="24" y="3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40" y="14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8" y="4"/>
                  </a:lnTo>
                  <a:lnTo>
                    <a:pt x="12" y="6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0" y="18"/>
                  </a:lnTo>
                  <a:lnTo>
                    <a:pt x="2" y="26"/>
                  </a:lnTo>
                  <a:lnTo>
                    <a:pt x="10" y="26"/>
                  </a:lnTo>
                  <a:lnTo>
                    <a:pt x="16" y="2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0" name="Freeform 309"/>
            <p:cNvSpPr>
              <a:spLocks/>
            </p:cNvSpPr>
            <p:nvPr/>
          </p:nvSpPr>
          <p:spPr bwMode="auto">
            <a:xfrm>
              <a:off x="3575722" y="621369"/>
              <a:ext cx="56690" cy="20372"/>
            </a:xfrm>
            <a:custGeom>
              <a:avLst/>
              <a:gdLst>
                <a:gd name="T0" fmla="*/ 22 w 40"/>
                <a:gd name="T1" fmla="*/ 12 h 12"/>
                <a:gd name="T2" fmla="*/ 32 w 40"/>
                <a:gd name="T3" fmla="*/ 12 h 12"/>
                <a:gd name="T4" fmla="*/ 40 w 40"/>
                <a:gd name="T5" fmla="*/ 12 h 12"/>
                <a:gd name="T6" fmla="*/ 40 w 40"/>
                <a:gd name="T7" fmla="*/ 12 h 12"/>
                <a:gd name="T8" fmla="*/ 40 w 40"/>
                <a:gd name="T9" fmla="*/ 8 h 12"/>
                <a:gd name="T10" fmla="*/ 38 w 40"/>
                <a:gd name="T11" fmla="*/ 4 h 12"/>
                <a:gd name="T12" fmla="*/ 38 w 40"/>
                <a:gd name="T13" fmla="*/ 4 h 12"/>
                <a:gd name="T14" fmla="*/ 30 w 40"/>
                <a:gd name="T15" fmla="*/ 4 h 12"/>
                <a:gd name="T16" fmla="*/ 22 w 40"/>
                <a:gd name="T17" fmla="*/ 0 h 12"/>
                <a:gd name="T18" fmla="*/ 16 w 40"/>
                <a:gd name="T19" fmla="*/ 0 h 12"/>
                <a:gd name="T20" fmla="*/ 10 w 40"/>
                <a:gd name="T21" fmla="*/ 4 h 12"/>
                <a:gd name="T22" fmla="*/ 6 w 40"/>
                <a:gd name="T23" fmla="*/ 4 h 12"/>
                <a:gd name="T24" fmla="*/ 4 w 40"/>
                <a:gd name="T25" fmla="*/ 4 h 12"/>
                <a:gd name="T26" fmla="*/ 4 w 40"/>
                <a:gd name="T27" fmla="*/ 6 h 12"/>
                <a:gd name="T28" fmla="*/ 0 w 40"/>
                <a:gd name="T29" fmla="*/ 10 h 12"/>
                <a:gd name="T30" fmla="*/ 2 w 40"/>
                <a:gd name="T31" fmla="*/ 12 h 12"/>
                <a:gd name="T32" fmla="*/ 22 w 40"/>
                <a:gd name="T3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12">
                  <a:moveTo>
                    <a:pt x="22" y="12"/>
                  </a:moveTo>
                  <a:lnTo>
                    <a:pt x="32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1" name="Freeform 310"/>
            <p:cNvSpPr>
              <a:spLocks/>
            </p:cNvSpPr>
            <p:nvPr/>
          </p:nvSpPr>
          <p:spPr bwMode="auto">
            <a:xfrm>
              <a:off x="3527535" y="747001"/>
              <a:ext cx="102043" cy="40746"/>
            </a:xfrm>
            <a:custGeom>
              <a:avLst/>
              <a:gdLst>
                <a:gd name="T0" fmla="*/ 64 w 72"/>
                <a:gd name="T1" fmla="*/ 4 h 24"/>
                <a:gd name="T2" fmla="*/ 64 w 72"/>
                <a:gd name="T3" fmla="*/ 4 h 24"/>
                <a:gd name="T4" fmla="*/ 56 w 72"/>
                <a:gd name="T5" fmla="*/ 2 h 24"/>
                <a:gd name="T6" fmla="*/ 46 w 72"/>
                <a:gd name="T7" fmla="*/ 2 h 24"/>
                <a:gd name="T8" fmla="*/ 38 w 72"/>
                <a:gd name="T9" fmla="*/ 4 h 24"/>
                <a:gd name="T10" fmla="*/ 36 w 72"/>
                <a:gd name="T11" fmla="*/ 6 h 24"/>
                <a:gd name="T12" fmla="*/ 32 w 72"/>
                <a:gd name="T13" fmla="*/ 0 h 24"/>
                <a:gd name="T14" fmla="*/ 28 w 72"/>
                <a:gd name="T15" fmla="*/ 0 h 24"/>
                <a:gd name="T16" fmla="*/ 28 w 72"/>
                <a:gd name="T17" fmla="*/ 2 h 24"/>
                <a:gd name="T18" fmla="*/ 24 w 72"/>
                <a:gd name="T19" fmla="*/ 0 h 24"/>
                <a:gd name="T20" fmla="*/ 18 w 72"/>
                <a:gd name="T21" fmla="*/ 4 h 24"/>
                <a:gd name="T22" fmla="*/ 16 w 72"/>
                <a:gd name="T23" fmla="*/ 4 h 24"/>
                <a:gd name="T24" fmla="*/ 14 w 72"/>
                <a:gd name="T25" fmla="*/ 6 h 24"/>
                <a:gd name="T26" fmla="*/ 8 w 72"/>
                <a:gd name="T27" fmla="*/ 10 h 24"/>
                <a:gd name="T28" fmla="*/ 2 w 72"/>
                <a:gd name="T29" fmla="*/ 10 h 24"/>
                <a:gd name="T30" fmla="*/ 0 w 72"/>
                <a:gd name="T31" fmla="*/ 12 h 24"/>
                <a:gd name="T32" fmla="*/ 0 w 72"/>
                <a:gd name="T33" fmla="*/ 18 h 24"/>
                <a:gd name="T34" fmla="*/ 0 w 72"/>
                <a:gd name="T35" fmla="*/ 18 h 24"/>
                <a:gd name="T36" fmla="*/ 2 w 72"/>
                <a:gd name="T37" fmla="*/ 20 h 24"/>
                <a:gd name="T38" fmla="*/ 2 w 72"/>
                <a:gd name="T39" fmla="*/ 20 h 24"/>
                <a:gd name="T40" fmla="*/ 10 w 72"/>
                <a:gd name="T41" fmla="*/ 24 h 24"/>
                <a:gd name="T42" fmla="*/ 14 w 72"/>
                <a:gd name="T43" fmla="*/ 24 h 24"/>
                <a:gd name="T44" fmla="*/ 22 w 72"/>
                <a:gd name="T45" fmla="*/ 22 h 24"/>
                <a:gd name="T46" fmla="*/ 24 w 72"/>
                <a:gd name="T47" fmla="*/ 20 h 24"/>
                <a:gd name="T48" fmla="*/ 26 w 72"/>
                <a:gd name="T49" fmla="*/ 20 h 24"/>
                <a:gd name="T50" fmla="*/ 34 w 72"/>
                <a:gd name="T51" fmla="*/ 18 h 24"/>
                <a:gd name="T52" fmla="*/ 36 w 72"/>
                <a:gd name="T53" fmla="*/ 18 h 24"/>
                <a:gd name="T54" fmla="*/ 40 w 72"/>
                <a:gd name="T55" fmla="*/ 18 h 24"/>
                <a:gd name="T56" fmla="*/ 44 w 72"/>
                <a:gd name="T57" fmla="*/ 16 h 24"/>
                <a:gd name="T58" fmla="*/ 48 w 72"/>
                <a:gd name="T59" fmla="*/ 14 h 24"/>
                <a:gd name="T60" fmla="*/ 52 w 72"/>
                <a:gd name="T61" fmla="*/ 14 h 24"/>
                <a:gd name="T62" fmla="*/ 58 w 72"/>
                <a:gd name="T63" fmla="*/ 14 h 24"/>
                <a:gd name="T64" fmla="*/ 62 w 72"/>
                <a:gd name="T65" fmla="*/ 16 h 24"/>
                <a:gd name="T66" fmla="*/ 64 w 72"/>
                <a:gd name="T67" fmla="*/ 16 h 24"/>
                <a:gd name="T68" fmla="*/ 66 w 72"/>
                <a:gd name="T69" fmla="*/ 16 h 24"/>
                <a:gd name="T70" fmla="*/ 72 w 72"/>
                <a:gd name="T71" fmla="*/ 6 h 24"/>
                <a:gd name="T72" fmla="*/ 66 w 72"/>
                <a:gd name="T73" fmla="*/ 6 h 24"/>
                <a:gd name="T74" fmla="*/ 64 w 72"/>
                <a:gd name="T7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24">
                  <a:moveTo>
                    <a:pt x="64" y="4"/>
                  </a:moveTo>
                  <a:lnTo>
                    <a:pt x="64" y="4"/>
                  </a:lnTo>
                  <a:lnTo>
                    <a:pt x="56" y="2"/>
                  </a:lnTo>
                  <a:lnTo>
                    <a:pt x="46" y="2"/>
                  </a:lnTo>
                  <a:lnTo>
                    <a:pt x="38" y="4"/>
                  </a:lnTo>
                  <a:lnTo>
                    <a:pt x="36" y="6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8" y="10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18"/>
                  </a:lnTo>
                  <a:lnTo>
                    <a:pt x="44" y="16"/>
                  </a:lnTo>
                  <a:lnTo>
                    <a:pt x="48" y="14"/>
                  </a:lnTo>
                  <a:lnTo>
                    <a:pt x="52" y="14"/>
                  </a:lnTo>
                  <a:lnTo>
                    <a:pt x="58" y="14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6"/>
                  </a:lnTo>
                  <a:lnTo>
                    <a:pt x="66" y="6"/>
                  </a:lnTo>
                  <a:lnTo>
                    <a:pt x="6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2" name="Freeform 311"/>
            <p:cNvSpPr>
              <a:spLocks/>
            </p:cNvSpPr>
            <p:nvPr/>
          </p:nvSpPr>
          <p:spPr bwMode="auto">
            <a:xfrm>
              <a:off x="3592729" y="295406"/>
              <a:ext cx="201249" cy="224100"/>
            </a:xfrm>
            <a:custGeom>
              <a:avLst/>
              <a:gdLst>
                <a:gd name="T0" fmla="*/ 138 w 142"/>
                <a:gd name="T1" fmla="*/ 98 h 132"/>
                <a:gd name="T2" fmla="*/ 142 w 142"/>
                <a:gd name="T3" fmla="*/ 94 h 132"/>
                <a:gd name="T4" fmla="*/ 124 w 142"/>
                <a:gd name="T5" fmla="*/ 84 h 132"/>
                <a:gd name="T6" fmla="*/ 124 w 142"/>
                <a:gd name="T7" fmla="*/ 82 h 132"/>
                <a:gd name="T8" fmla="*/ 126 w 142"/>
                <a:gd name="T9" fmla="*/ 72 h 132"/>
                <a:gd name="T10" fmla="*/ 116 w 142"/>
                <a:gd name="T11" fmla="*/ 66 h 132"/>
                <a:gd name="T12" fmla="*/ 120 w 142"/>
                <a:gd name="T13" fmla="*/ 58 h 132"/>
                <a:gd name="T14" fmla="*/ 114 w 142"/>
                <a:gd name="T15" fmla="*/ 46 h 132"/>
                <a:gd name="T16" fmla="*/ 112 w 142"/>
                <a:gd name="T17" fmla="*/ 38 h 132"/>
                <a:gd name="T18" fmla="*/ 122 w 142"/>
                <a:gd name="T19" fmla="*/ 34 h 132"/>
                <a:gd name="T20" fmla="*/ 118 w 142"/>
                <a:gd name="T21" fmla="*/ 28 h 132"/>
                <a:gd name="T22" fmla="*/ 106 w 142"/>
                <a:gd name="T23" fmla="*/ 26 h 132"/>
                <a:gd name="T24" fmla="*/ 102 w 142"/>
                <a:gd name="T25" fmla="*/ 20 h 132"/>
                <a:gd name="T26" fmla="*/ 104 w 142"/>
                <a:gd name="T27" fmla="*/ 14 h 132"/>
                <a:gd name="T28" fmla="*/ 106 w 142"/>
                <a:gd name="T29" fmla="*/ 12 h 132"/>
                <a:gd name="T30" fmla="*/ 112 w 142"/>
                <a:gd name="T31" fmla="*/ 8 h 132"/>
                <a:gd name="T32" fmla="*/ 106 w 142"/>
                <a:gd name="T33" fmla="*/ 4 h 132"/>
                <a:gd name="T34" fmla="*/ 96 w 142"/>
                <a:gd name="T35" fmla="*/ 0 h 132"/>
                <a:gd name="T36" fmla="*/ 76 w 142"/>
                <a:gd name="T37" fmla="*/ 2 h 132"/>
                <a:gd name="T38" fmla="*/ 68 w 142"/>
                <a:gd name="T39" fmla="*/ 10 h 132"/>
                <a:gd name="T40" fmla="*/ 66 w 142"/>
                <a:gd name="T41" fmla="*/ 14 h 132"/>
                <a:gd name="T42" fmla="*/ 50 w 142"/>
                <a:gd name="T43" fmla="*/ 18 h 132"/>
                <a:gd name="T44" fmla="*/ 40 w 142"/>
                <a:gd name="T45" fmla="*/ 18 h 132"/>
                <a:gd name="T46" fmla="*/ 26 w 142"/>
                <a:gd name="T47" fmla="*/ 18 h 132"/>
                <a:gd name="T48" fmla="*/ 18 w 142"/>
                <a:gd name="T49" fmla="*/ 12 h 132"/>
                <a:gd name="T50" fmla="*/ 10 w 142"/>
                <a:gd name="T51" fmla="*/ 10 h 132"/>
                <a:gd name="T52" fmla="*/ 0 w 142"/>
                <a:gd name="T53" fmla="*/ 14 h 132"/>
                <a:gd name="T54" fmla="*/ 14 w 142"/>
                <a:gd name="T55" fmla="*/ 20 h 132"/>
                <a:gd name="T56" fmla="*/ 32 w 142"/>
                <a:gd name="T57" fmla="*/ 24 h 132"/>
                <a:gd name="T58" fmla="*/ 42 w 142"/>
                <a:gd name="T59" fmla="*/ 36 h 132"/>
                <a:gd name="T60" fmla="*/ 44 w 142"/>
                <a:gd name="T61" fmla="*/ 42 h 132"/>
                <a:gd name="T62" fmla="*/ 44 w 142"/>
                <a:gd name="T63" fmla="*/ 52 h 132"/>
                <a:gd name="T64" fmla="*/ 50 w 142"/>
                <a:gd name="T65" fmla="*/ 56 h 132"/>
                <a:gd name="T66" fmla="*/ 52 w 142"/>
                <a:gd name="T67" fmla="*/ 56 h 132"/>
                <a:gd name="T68" fmla="*/ 56 w 142"/>
                <a:gd name="T69" fmla="*/ 58 h 132"/>
                <a:gd name="T70" fmla="*/ 62 w 142"/>
                <a:gd name="T71" fmla="*/ 68 h 132"/>
                <a:gd name="T72" fmla="*/ 50 w 142"/>
                <a:gd name="T73" fmla="*/ 70 h 132"/>
                <a:gd name="T74" fmla="*/ 48 w 142"/>
                <a:gd name="T75" fmla="*/ 74 h 132"/>
                <a:gd name="T76" fmla="*/ 28 w 142"/>
                <a:gd name="T77" fmla="*/ 84 h 132"/>
                <a:gd name="T78" fmla="*/ 22 w 142"/>
                <a:gd name="T79" fmla="*/ 86 h 132"/>
                <a:gd name="T80" fmla="*/ 20 w 142"/>
                <a:gd name="T81" fmla="*/ 90 h 132"/>
                <a:gd name="T82" fmla="*/ 16 w 142"/>
                <a:gd name="T83" fmla="*/ 90 h 132"/>
                <a:gd name="T84" fmla="*/ 8 w 142"/>
                <a:gd name="T85" fmla="*/ 104 h 132"/>
                <a:gd name="T86" fmla="*/ 12 w 142"/>
                <a:gd name="T87" fmla="*/ 114 h 132"/>
                <a:gd name="T88" fmla="*/ 10 w 142"/>
                <a:gd name="T89" fmla="*/ 122 h 132"/>
                <a:gd name="T90" fmla="*/ 20 w 142"/>
                <a:gd name="T91" fmla="*/ 126 h 132"/>
                <a:gd name="T92" fmla="*/ 30 w 142"/>
                <a:gd name="T93" fmla="*/ 130 h 132"/>
                <a:gd name="T94" fmla="*/ 46 w 142"/>
                <a:gd name="T95" fmla="*/ 130 h 132"/>
                <a:gd name="T96" fmla="*/ 48 w 142"/>
                <a:gd name="T97" fmla="*/ 130 h 132"/>
                <a:gd name="T98" fmla="*/ 60 w 142"/>
                <a:gd name="T99" fmla="*/ 128 h 132"/>
                <a:gd name="T100" fmla="*/ 86 w 142"/>
                <a:gd name="T101" fmla="*/ 126 h 132"/>
                <a:gd name="T102" fmla="*/ 120 w 142"/>
                <a:gd name="T103" fmla="*/ 1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2" h="132">
                  <a:moveTo>
                    <a:pt x="134" y="102"/>
                  </a:moveTo>
                  <a:lnTo>
                    <a:pt x="138" y="98"/>
                  </a:lnTo>
                  <a:lnTo>
                    <a:pt x="142" y="94"/>
                  </a:lnTo>
                  <a:lnTo>
                    <a:pt x="142" y="94"/>
                  </a:lnTo>
                  <a:lnTo>
                    <a:pt x="130" y="86"/>
                  </a:lnTo>
                  <a:lnTo>
                    <a:pt x="124" y="84"/>
                  </a:lnTo>
                  <a:lnTo>
                    <a:pt x="122" y="82"/>
                  </a:lnTo>
                  <a:lnTo>
                    <a:pt x="124" y="82"/>
                  </a:lnTo>
                  <a:lnTo>
                    <a:pt x="130" y="78"/>
                  </a:lnTo>
                  <a:lnTo>
                    <a:pt x="126" y="72"/>
                  </a:lnTo>
                  <a:lnTo>
                    <a:pt x="120" y="70"/>
                  </a:lnTo>
                  <a:lnTo>
                    <a:pt x="116" y="66"/>
                  </a:lnTo>
                  <a:lnTo>
                    <a:pt x="118" y="62"/>
                  </a:lnTo>
                  <a:lnTo>
                    <a:pt x="120" y="58"/>
                  </a:lnTo>
                  <a:lnTo>
                    <a:pt x="124" y="56"/>
                  </a:lnTo>
                  <a:lnTo>
                    <a:pt x="114" y="46"/>
                  </a:lnTo>
                  <a:lnTo>
                    <a:pt x="110" y="40"/>
                  </a:lnTo>
                  <a:lnTo>
                    <a:pt x="112" y="38"/>
                  </a:lnTo>
                  <a:lnTo>
                    <a:pt x="116" y="36"/>
                  </a:lnTo>
                  <a:lnTo>
                    <a:pt x="122" y="34"/>
                  </a:lnTo>
                  <a:lnTo>
                    <a:pt x="122" y="32"/>
                  </a:lnTo>
                  <a:lnTo>
                    <a:pt x="118" y="28"/>
                  </a:lnTo>
                  <a:lnTo>
                    <a:pt x="110" y="26"/>
                  </a:lnTo>
                  <a:lnTo>
                    <a:pt x="106" y="26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102" y="16"/>
                  </a:lnTo>
                  <a:lnTo>
                    <a:pt x="104" y="14"/>
                  </a:lnTo>
                  <a:lnTo>
                    <a:pt x="108" y="14"/>
                  </a:lnTo>
                  <a:lnTo>
                    <a:pt x="106" y="12"/>
                  </a:lnTo>
                  <a:lnTo>
                    <a:pt x="108" y="10"/>
                  </a:lnTo>
                  <a:lnTo>
                    <a:pt x="112" y="8"/>
                  </a:lnTo>
                  <a:lnTo>
                    <a:pt x="110" y="6"/>
                  </a:lnTo>
                  <a:lnTo>
                    <a:pt x="106" y="4"/>
                  </a:lnTo>
                  <a:lnTo>
                    <a:pt x="102" y="4"/>
                  </a:lnTo>
                  <a:lnTo>
                    <a:pt x="96" y="0"/>
                  </a:lnTo>
                  <a:lnTo>
                    <a:pt x="84" y="2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10"/>
                  </a:lnTo>
                  <a:lnTo>
                    <a:pt x="66" y="12"/>
                  </a:lnTo>
                  <a:lnTo>
                    <a:pt x="66" y="14"/>
                  </a:lnTo>
                  <a:lnTo>
                    <a:pt x="56" y="20"/>
                  </a:lnTo>
                  <a:lnTo>
                    <a:pt x="50" y="18"/>
                  </a:lnTo>
                  <a:lnTo>
                    <a:pt x="46" y="18"/>
                  </a:lnTo>
                  <a:lnTo>
                    <a:pt x="40" y="18"/>
                  </a:lnTo>
                  <a:lnTo>
                    <a:pt x="34" y="20"/>
                  </a:lnTo>
                  <a:lnTo>
                    <a:pt x="26" y="18"/>
                  </a:lnTo>
                  <a:lnTo>
                    <a:pt x="22" y="16"/>
                  </a:lnTo>
                  <a:lnTo>
                    <a:pt x="18" y="12"/>
                  </a:lnTo>
                  <a:lnTo>
                    <a:pt x="14" y="12"/>
                  </a:lnTo>
                  <a:lnTo>
                    <a:pt x="10" y="10"/>
                  </a:lnTo>
                  <a:lnTo>
                    <a:pt x="6" y="12"/>
                  </a:lnTo>
                  <a:lnTo>
                    <a:pt x="0" y="14"/>
                  </a:lnTo>
                  <a:lnTo>
                    <a:pt x="4" y="16"/>
                  </a:lnTo>
                  <a:lnTo>
                    <a:pt x="14" y="20"/>
                  </a:lnTo>
                  <a:lnTo>
                    <a:pt x="28" y="22"/>
                  </a:lnTo>
                  <a:lnTo>
                    <a:pt x="32" y="24"/>
                  </a:lnTo>
                  <a:lnTo>
                    <a:pt x="38" y="28"/>
                  </a:lnTo>
                  <a:lnTo>
                    <a:pt x="42" y="36"/>
                  </a:lnTo>
                  <a:lnTo>
                    <a:pt x="38" y="38"/>
                  </a:lnTo>
                  <a:lnTo>
                    <a:pt x="44" y="42"/>
                  </a:lnTo>
                  <a:lnTo>
                    <a:pt x="42" y="46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2" y="56"/>
                  </a:lnTo>
                  <a:lnTo>
                    <a:pt x="54" y="58"/>
                  </a:lnTo>
                  <a:lnTo>
                    <a:pt x="56" y="58"/>
                  </a:lnTo>
                  <a:lnTo>
                    <a:pt x="62" y="62"/>
                  </a:lnTo>
                  <a:lnTo>
                    <a:pt x="62" y="68"/>
                  </a:lnTo>
                  <a:lnTo>
                    <a:pt x="58" y="68"/>
                  </a:lnTo>
                  <a:lnTo>
                    <a:pt x="50" y="70"/>
                  </a:lnTo>
                  <a:lnTo>
                    <a:pt x="48" y="72"/>
                  </a:lnTo>
                  <a:lnTo>
                    <a:pt x="48" y="74"/>
                  </a:lnTo>
                  <a:lnTo>
                    <a:pt x="38" y="80"/>
                  </a:lnTo>
                  <a:lnTo>
                    <a:pt x="28" y="84"/>
                  </a:lnTo>
                  <a:lnTo>
                    <a:pt x="26" y="84"/>
                  </a:lnTo>
                  <a:lnTo>
                    <a:pt x="22" y="86"/>
                  </a:lnTo>
                  <a:lnTo>
                    <a:pt x="24" y="86"/>
                  </a:lnTo>
                  <a:lnTo>
                    <a:pt x="20" y="90"/>
                  </a:lnTo>
                  <a:lnTo>
                    <a:pt x="18" y="90"/>
                  </a:lnTo>
                  <a:lnTo>
                    <a:pt x="16" y="90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14" y="110"/>
                  </a:lnTo>
                  <a:lnTo>
                    <a:pt x="12" y="114"/>
                  </a:lnTo>
                  <a:lnTo>
                    <a:pt x="10" y="118"/>
                  </a:lnTo>
                  <a:lnTo>
                    <a:pt x="10" y="122"/>
                  </a:lnTo>
                  <a:lnTo>
                    <a:pt x="12" y="124"/>
                  </a:lnTo>
                  <a:lnTo>
                    <a:pt x="20" y="126"/>
                  </a:lnTo>
                  <a:lnTo>
                    <a:pt x="24" y="126"/>
                  </a:lnTo>
                  <a:lnTo>
                    <a:pt x="30" y="130"/>
                  </a:lnTo>
                  <a:lnTo>
                    <a:pt x="32" y="132"/>
                  </a:lnTo>
                  <a:lnTo>
                    <a:pt x="46" y="130"/>
                  </a:lnTo>
                  <a:lnTo>
                    <a:pt x="48" y="130"/>
                  </a:lnTo>
                  <a:lnTo>
                    <a:pt x="48" y="130"/>
                  </a:lnTo>
                  <a:lnTo>
                    <a:pt x="54" y="130"/>
                  </a:lnTo>
                  <a:lnTo>
                    <a:pt x="60" y="128"/>
                  </a:lnTo>
                  <a:lnTo>
                    <a:pt x="80" y="126"/>
                  </a:lnTo>
                  <a:lnTo>
                    <a:pt x="86" y="126"/>
                  </a:lnTo>
                  <a:lnTo>
                    <a:pt x="94" y="124"/>
                  </a:lnTo>
                  <a:lnTo>
                    <a:pt x="120" y="110"/>
                  </a:lnTo>
                  <a:lnTo>
                    <a:pt x="134" y="10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3" name="Freeform 312"/>
            <p:cNvSpPr>
              <a:spLocks/>
            </p:cNvSpPr>
            <p:nvPr/>
          </p:nvSpPr>
          <p:spPr bwMode="auto">
            <a:xfrm>
              <a:off x="3640917" y="600997"/>
              <a:ext cx="175739" cy="108655"/>
            </a:xfrm>
            <a:custGeom>
              <a:avLst/>
              <a:gdLst>
                <a:gd name="T0" fmla="*/ 108 w 124"/>
                <a:gd name="T1" fmla="*/ 48 h 64"/>
                <a:gd name="T2" fmla="*/ 108 w 124"/>
                <a:gd name="T3" fmla="*/ 46 h 64"/>
                <a:gd name="T4" fmla="*/ 106 w 124"/>
                <a:gd name="T5" fmla="*/ 42 h 64"/>
                <a:gd name="T6" fmla="*/ 110 w 124"/>
                <a:gd name="T7" fmla="*/ 38 h 64"/>
                <a:gd name="T8" fmla="*/ 116 w 124"/>
                <a:gd name="T9" fmla="*/ 40 h 64"/>
                <a:gd name="T10" fmla="*/ 124 w 124"/>
                <a:gd name="T11" fmla="*/ 36 h 64"/>
                <a:gd name="T12" fmla="*/ 110 w 124"/>
                <a:gd name="T13" fmla="*/ 32 h 64"/>
                <a:gd name="T14" fmla="*/ 104 w 124"/>
                <a:gd name="T15" fmla="*/ 20 h 64"/>
                <a:gd name="T16" fmla="*/ 100 w 124"/>
                <a:gd name="T17" fmla="*/ 16 h 64"/>
                <a:gd name="T18" fmla="*/ 100 w 124"/>
                <a:gd name="T19" fmla="*/ 8 h 64"/>
                <a:gd name="T20" fmla="*/ 80 w 124"/>
                <a:gd name="T21" fmla="*/ 6 h 64"/>
                <a:gd name="T22" fmla="*/ 74 w 124"/>
                <a:gd name="T23" fmla="*/ 2 h 64"/>
                <a:gd name="T24" fmla="*/ 68 w 124"/>
                <a:gd name="T25" fmla="*/ 2 h 64"/>
                <a:gd name="T26" fmla="*/ 64 w 124"/>
                <a:gd name="T27" fmla="*/ 0 h 64"/>
                <a:gd name="T28" fmla="*/ 56 w 124"/>
                <a:gd name="T29" fmla="*/ 6 h 64"/>
                <a:gd name="T30" fmla="*/ 44 w 124"/>
                <a:gd name="T31" fmla="*/ 8 h 64"/>
                <a:gd name="T32" fmla="*/ 34 w 124"/>
                <a:gd name="T33" fmla="*/ 18 h 64"/>
                <a:gd name="T34" fmla="*/ 30 w 124"/>
                <a:gd name="T35" fmla="*/ 26 h 64"/>
                <a:gd name="T36" fmla="*/ 16 w 124"/>
                <a:gd name="T37" fmla="*/ 30 h 64"/>
                <a:gd name="T38" fmla="*/ 8 w 124"/>
                <a:gd name="T39" fmla="*/ 30 h 64"/>
                <a:gd name="T40" fmla="*/ 6 w 124"/>
                <a:gd name="T41" fmla="*/ 36 h 64"/>
                <a:gd name="T42" fmla="*/ 10 w 124"/>
                <a:gd name="T43" fmla="*/ 44 h 64"/>
                <a:gd name="T44" fmla="*/ 6 w 124"/>
                <a:gd name="T45" fmla="*/ 46 h 64"/>
                <a:gd name="T46" fmla="*/ 4 w 124"/>
                <a:gd name="T47" fmla="*/ 52 h 64"/>
                <a:gd name="T48" fmla="*/ 4 w 124"/>
                <a:gd name="T49" fmla="*/ 58 h 64"/>
                <a:gd name="T50" fmla="*/ 6 w 124"/>
                <a:gd name="T51" fmla="*/ 62 h 64"/>
                <a:gd name="T52" fmla="*/ 14 w 124"/>
                <a:gd name="T53" fmla="*/ 56 h 64"/>
                <a:gd name="T54" fmla="*/ 30 w 124"/>
                <a:gd name="T55" fmla="*/ 56 h 64"/>
                <a:gd name="T56" fmla="*/ 56 w 124"/>
                <a:gd name="T57" fmla="*/ 60 h 64"/>
                <a:gd name="T58" fmla="*/ 88 w 124"/>
                <a:gd name="T59" fmla="*/ 62 h 64"/>
                <a:gd name="T60" fmla="*/ 96 w 124"/>
                <a:gd name="T61" fmla="*/ 64 h 64"/>
                <a:gd name="T62" fmla="*/ 100 w 124"/>
                <a:gd name="T63" fmla="*/ 54 h 64"/>
                <a:gd name="T64" fmla="*/ 108 w 124"/>
                <a:gd name="T65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" h="64">
                  <a:moveTo>
                    <a:pt x="108" y="50"/>
                  </a:moveTo>
                  <a:lnTo>
                    <a:pt x="108" y="48"/>
                  </a:lnTo>
                  <a:lnTo>
                    <a:pt x="108" y="48"/>
                  </a:lnTo>
                  <a:lnTo>
                    <a:pt x="108" y="46"/>
                  </a:lnTo>
                  <a:lnTo>
                    <a:pt x="108" y="44"/>
                  </a:lnTo>
                  <a:lnTo>
                    <a:pt x="106" y="42"/>
                  </a:lnTo>
                  <a:lnTo>
                    <a:pt x="106" y="38"/>
                  </a:lnTo>
                  <a:lnTo>
                    <a:pt x="110" y="38"/>
                  </a:lnTo>
                  <a:lnTo>
                    <a:pt x="112" y="40"/>
                  </a:lnTo>
                  <a:lnTo>
                    <a:pt x="116" y="40"/>
                  </a:lnTo>
                  <a:lnTo>
                    <a:pt x="120" y="38"/>
                  </a:lnTo>
                  <a:lnTo>
                    <a:pt x="124" y="36"/>
                  </a:lnTo>
                  <a:lnTo>
                    <a:pt x="120" y="32"/>
                  </a:lnTo>
                  <a:lnTo>
                    <a:pt x="110" y="32"/>
                  </a:lnTo>
                  <a:lnTo>
                    <a:pt x="112" y="28"/>
                  </a:lnTo>
                  <a:lnTo>
                    <a:pt x="104" y="20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100" y="12"/>
                  </a:lnTo>
                  <a:lnTo>
                    <a:pt x="100" y="8"/>
                  </a:lnTo>
                  <a:lnTo>
                    <a:pt x="88" y="4"/>
                  </a:lnTo>
                  <a:lnTo>
                    <a:pt x="80" y="6"/>
                  </a:lnTo>
                  <a:lnTo>
                    <a:pt x="78" y="2"/>
                  </a:lnTo>
                  <a:lnTo>
                    <a:pt x="74" y="2"/>
                  </a:lnTo>
                  <a:lnTo>
                    <a:pt x="72" y="2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44" y="8"/>
                  </a:lnTo>
                  <a:lnTo>
                    <a:pt x="38" y="16"/>
                  </a:lnTo>
                  <a:lnTo>
                    <a:pt x="34" y="18"/>
                  </a:lnTo>
                  <a:lnTo>
                    <a:pt x="32" y="22"/>
                  </a:lnTo>
                  <a:lnTo>
                    <a:pt x="30" y="26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4" y="30"/>
                  </a:lnTo>
                  <a:lnTo>
                    <a:pt x="6" y="36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0" y="52"/>
                  </a:lnTo>
                  <a:lnTo>
                    <a:pt x="4" y="52"/>
                  </a:lnTo>
                  <a:lnTo>
                    <a:pt x="6" y="54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58"/>
                  </a:lnTo>
                  <a:lnTo>
                    <a:pt x="14" y="56"/>
                  </a:lnTo>
                  <a:lnTo>
                    <a:pt x="22" y="56"/>
                  </a:lnTo>
                  <a:lnTo>
                    <a:pt x="30" y="56"/>
                  </a:lnTo>
                  <a:lnTo>
                    <a:pt x="38" y="56"/>
                  </a:lnTo>
                  <a:lnTo>
                    <a:pt x="56" y="60"/>
                  </a:lnTo>
                  <a:lnTo>
                    <a:pt x="70" y="60"/>
                  </a:lnTo>
                  <a:lnTo>
                    <a:pt x="88" y="62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8" y="56"/>
                  </a:lnTo>
                  <a:lnTo>
                    <a:pt x="100" y="54"/>
                  </a:lnTo>
                  <a:lnTo>
                    <a:pt x="112" y="54"/>
                  </a:lnTo>
                  <a:lnTo>
                    <a:pt x="108" y="50"/>
                  </a:lnTo>
                  <a:lnTo>
                    <a:pt x="108" y="5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4" name="Freeform 313"/>
            <p:cNvSpPr>
              <a:spLocks/>
            </p:cNvSpPr>
            <p:nvPr/>
          </p:nvSpPr>
          <p:spPr bwMode="auto">
            <a:xfrm>
              <a:off x="3436831" y="716443"/>
              <a:ext cx="124718" cy="54327"/>
            </a:xfrm>
            <a:custGeom>
              <a:avLst/>
              <a:gdLst>
                <a:gd name="T0" fmla="*/ 32 w 88"/>
                <a:gd name="T1" fmla="*/ 32 h 32"/>
                <a:gd name="T2" fmla="*/ 36 w 88"/>
                <a:gd name="T3" fmla="*/ 28 h 32"/>
                <a:gd name="T4" fmla="*/ 38 w 88"/>
                <a:gd name="T5" fmla="*/ 26 h 32"/>
                <a:gd name="T6" fmla="*/ 48 w 88"/>
                <a:gd name="T7" fmla="*/ 28 h 32"/>
                <a:gd name="T8" fmla="*/ 50 w 88"/>
                <a:gd name="T9" fmla="*/ 28 h 32"/>
                <a:gd name="T10" fmla="*/ 54 w 88"/>
                <a:gd name="T11" fmla="*/ 28 h 32"/>
                <a:gd name="T12" fmla="*/ 62 w 88"/>
                <a:gd name="T13" fmla="*/ 28 h 32"/>
                <a:gd name="T14" fmla="*/ 64 w 88"/>
                <a:gd name="T15" fmla="*/ 30 h 32"/>
                <a:gd name="T16" fmla="*/ 66 w 88"/>
                <a:gd name="T17" fmla="*/ 28 h 32"/>
                <a:gd name="T18" fmla="*/ 72 w 88"/>
                <a:gd name="T19" fmla="*/ 28 h 32"/>
                <a:gd name="T20" fmla="*/ 78 w 88"/>
                <a:gd name="T21" fmla="*/ 24 h 32"/>
                <a:gd name="T22" fmla="*/ 80 w 88"/>
                <a:gd name="T23" fmla="*/ 22 h 32"/>
                <a:gd name="T24" fmla="*/ 82 w 88"/>
                <a:gd name="T25" fmla="*/ 22 h 32"/>
                <a:gd name="T26" fmla="*/ 88 w 88"/>
                <a:gd name="T27" fmla="*/ 18 h 32"/>
                <a:gd name="T28" fmla="*/ 82 w 88"/>
                <a:gd name="T29" fmla="*/ 14 h 32"/>
                <a:gd name="T30" fmla="*/ 80 w 88"/>
                <a:gd name="T31" fmla="*/ 14 h 32"/>
                <a:gd name="T32" fmla="*/ 74 w 88"/>
                <a:gd name="T33" fmla="*/ 12 h 32"/>
                <a:gd name="T34" fmla="*/ 74 w 88"/>
                <a:gd name="T35" fmla="*/ 10 h 32"/>
                <a:gd name="T36" fmla="*/ 74 w 88"/>
                <a:gd name="T37" fmla="*/ 8 h 32"/>
                <a:gd name="T38" fmla="*/ 72 w 88"/>
                <a:gd name="T39" fmla="*/ 10 h 32"/>
                <a:gd name="T40" fmla="*/ 68 w 88"/>
                <a:gd name="T41" fmla="*/ 8 h 32"/>
                <a:gd name="T42" fmla="*/ 68 w 88"/>
                <a:gd name="T43" fmla="*/ 8 h 32"/>
                <a:gd name="T44" fmla="*/ 62 w 88"/>
                <a:gd name="T45" fmla="*/ 8 h 32"/>
                <a:gd name="T46" fmla="*/ 64 w 88"/>
                <a:gd name="T47" fmla="*/ 10 h 32"/>
                <a:gd name="T48" fmla="*/ 60 w 88"/>
                <a:gd name="T49" fmla="*/ 10 h 32"/>
                <a:gd name="T50" fmla="*/ 56 w 88"/>
                <a:gd name="T51" fmla="*/ 8 h 32"/>
                <a:gd name="T52" fmla="*/ 54 w 88"/>
                <a:gd name="T53" fmla="*/ 4 h 32"/>
                <a:gd name="T54" fmla="*/ 46 w 88"/>
                <a:gd name="T55" fmla="*/ 2 h 32"/>
                <a:gd name="T56" fmla="*/ 42 w 88"/>
                <a:gd name="T57" fmla="*/ 0 h 32"/>
                <a:gd name="T58" fmla="*/ 38 w 88"/>
                <a:gd name="T59" fmla="*/ 0 h 32"/>
                <a:gd name="T60" fmla="*/ 38 w 88"/>
                <a:gd name="T61" fmla="*/ 0 h 32"/>
                <a:gd name="T62" fmla="*/ 36 w 88"/>
                <a:gd name="T63" fmla="*/ 2 h 32"/>
                <a:gd name="T64" fmla="*/ 36 w 88"/>
                <a:gd name="T65" fmla="*/ 2 h 32"/>
                <a:gd name="T66" fmla="*/ 36 w 88"/>
                <a:gd name="T67" fmla="*/ 2 h 32"/>
                <a:gd name="T68" fmla="*/ 36 w 88"/>
                <a:gd name="T69" fmla="*/ 2 h 32"/>
                <a:gd name="T70" fmla="*/ 36 w 88"/>
                <a:gd name="T71" fmla="*/ 2 h 32"/>
                <a:gd name="T72" fmla="*/ 32 w 88"/>
                <a:gd name="T73" fmla="*/ 0 h 32"/>
                <a:gd name="T74" fmla="*/ 30 w 88"/>
                <a:gd name="T75" fmla="*/ 0 h 32"/>
                <a:gd name="T76" fmla="*/ 16 w 88"/>
                <a:gd name="T77" fmla="*/ 4 h 32"/>
                <a:gd name="T78" fmla="*/ 0 w 88"/>
                <a:gd name="T79" fmla="*/ 8 h 32"/>
                <a:gd name="T80" fmla="*/ 4 w 88"/>
                <a:gd name="T81" fmla="*/ 12 h 32"/>
                <a:gd name="T82" fmla="*/ 8 w 88"/>
                <a:gd name="T83" fmla="*/ 18 h 32"/>
                <a:gd name="T84" fmla="*/ 12 w 88"/>
                <a:gd name="T85" fmla="*/ 22 h 32"/>
                <a:gd name="T86" fmla="*/ 18 w 88"/>
                <a:gd name="T87" fmla="*/ 26 h 32"/>
                <a:gd name="T88" fmla="*/ 22 w 88"/>
                <a:gd name="T89" fmla="*/ 28 h 32"/>
                <a:gd name="T90" fmla="*/ 28 w 88"/>
                <a:gd name="T91" fmla="*/ 30 h 32"/>
                <a:gd name="T92" fmla="*/ 32 w 88"/>
                <a:gd name="T9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32">
                  <a:moveTo>
                    <a:pt x="32" y="32"/>
                  </a:moveTo>
                  <a:lnTo>
                    <a:pt x="36" y="28"/>
                  </a:lnTo>
                  <a:lnTo>
                    <a:pt x="38" y="26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62" y="28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72" y="28"/>
                  </a:lnTo>
                  <a:lnTo>
                    <a:pt x="78" y="24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8" y="18"/>
                  </a:lnTo>
                  <a:lnTo>
                    <a:pt x="82" y="14"/>
                  </a:lnTo>
                  <a:lnTo>
                    <a:pt x="80" y="14"/>
                  </a:lnTo>
                  <a:lnTo>
                    <a:pt x="74" y="12"/>
                  </a:lnTo>
                  <a:lnTo>
                    <a:pt x="74" y="10"/>
                  </a:lnTo>
                  <a:lnTo>
                    <a:pt x="74" y="8"/>
                  </a:lnTo>
                  <a:lnTo>
                    <a:pt x="72" y="10"/>
                  </a:lnTo>
                  <a:lnTo>
                    <a:pt x="68" y="8"/>
                  </a:lnTo>
                  <a:lnTo>
                    <a:pt x="68" y="8"/>
                  </a:lnTo>
                  <a:lnTo>
                    <a:pt x="62" y="8"/>
                  </a:lnTo>
                  <a:lnTo>
                    <a:pt x="64" y="10"/>
                  </a:lnTo>
                  <a:lnTo>
                    <a:pt x="60" y="10"/>
                  </a:lnTo>
                  <a:lnTo>
                    <a:pt x="56" y="8"/>
                  </a:lnTo>
                  <a:lnTo>
                    <a:pt x="54" y="4"/>
                  </a:lnTo>
                  <a:lnTo>
                    <a:pt x="46" y="2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16" y="4"/>
                  </a:lnTo>
                  <a:lnTo>
                    <a:pt x="0" y="8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2" y="22"/>
                  </a:lnTo>
                  <a:lnTo>
                    <a:pt x="18" y="26"/>
                  </a:lnTo>
                  <a:lnTo>
                    <a:pt x="22" y="28"/>
                  </a:lnTo>
                  <a:lnTo>
                    <a:pt x="28" y="3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>
              <a:off x="3388646" y="797934"/>
              <a:ext cx="2834" cy="339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>
              <a:off x="3391479" y="760583"/>
              <a:ext cx="138891" cy="54327"/>
            </a:xfrm>
            <a:custGeom>
              <a:avLst/>
              <a:gdLst>
                <a:gd name="T0" fmla="*/ 96 w 98"/>
                <a:gd name="T1" fmla="*/ 10 h 32"/>
                <a:gd name="T2" fmla="*/ 96 w 98"/>
                <a:gd name="T3" fmla="*/ 4 h 32"/>
                <a:gd name="T4" fmla="*/ 94 w 98"/>
                <a:gd name="T5" fmla="*/ 2 h 32"/>
                <a:gd name="T6" fmla="*/ 86 w 98"/>
                <a:gd name="T7" fmla="*/ 2 h 32"/>
                <a:gd name="T8" fmla="*/ 82 w 98"/>
                <a:gd name="T9" fmla="*/ 2 h 32"/>
                <a:gd name="T10" fmla="*/ 80 w 98"/>
                <a:gd name="T11" fmla="*/ 2 h 32"/>
                <a:gd name="T12" fmla="*/ 70 w 98"/>
                <a:gd name="T13" fmla="*/ 0 h 32"/>
                <a:gd name="T14" fmla="*/ 68 w 98"/>
                <a:gd name="T15" fmla="*/ 2 h 32"/>
                <a:gd name="T16" fmla="*/ 64 w 98"/>
                <a:gd name="T17" fmla="*/ 6 h 32"/>
                <a:gd name="T18" fmla="*/ 60 w 98"/>
                <a:gd name="T19" fmla="*/ 4 h 32"/>
                <a:gd name="T20" fmla="*/ 54 w 98"/>
                <a:gd name="T21" fmla="*/ 2 h 32"/>
                <a:gd name="T22" fmla="*/ 54 w 98"/>
                <a:gd name="T23" fmla="*/ 6 h 32"/>
                <a:gd name="T24" fmla="*/ 50 w 98"/>
                <a:gd name="T25" fmla="*/ 6 h 32"/>
                <a:gd name="T26" fmla="*/ 50 w 98"/>
                <a:gd name="T27" fmla="*/ 6 h 32"/>
                <a:gd name="T28" fmla="*/ 44 w 98"/>
                <a:gd name="T29" fmla="*/ 10 h 32"/>
                <a:gd name="T30" fmla="*/ 44 w 98"/>
                <a:gd name="T31" fmla="*/ 14 h 32"/>
                <a:gd name="T32" fmla="*/ 44 w 98"/>
                <a:gd name="T33" fmla="*/ 20 h 32"/>
                <a:gd name="T34" fmla="*/ 42 w 98"/>
                <a:gd name="T35" fmla="*/ 18 h 32"/>
                <a:gd name="T36" fmla="*/ 34 w 98"/>
                <a:gd name="T37" fmla="*/ 16 h 32"/>
                <a:gd name="T38" fmla="*/ 26 w 98"/>
                <a:gd name="T39" fmla="*/ 18 h 32"/>
                <a:gd name="T40" fmla="*/ 20 w 98"/>
                <a:gd name="T41" fmla="*/ 20 h 32"/>
                <a:gd name="T42" fmla="*/ 18 w 98"/>
                <a:gd name="T43" fmla="*/ 20 h 32"/>
                <a:gd name="T44" fmla="*/ 16 w 98"/>
                <a:gd name="T45" fmla="*/ 18 h 32"/>
                <a:gd name="T46" fmla="*/ 14 w 98"/>
                <a:gd name="T47" fmla="*/ 18 h 32"/>
                <a:gd name="T48" fmla="*/ 10 w 98"/>
                <a:gd name="T49" fmla="*/ 18 h 32"/>
                <a:gd name="T50" fmla="*/ 4 w 98"/>
                <a:gd name="T51" fmla="*/ 18 h 32"/>
                <a:gd name="T52" fmla="*/ 2 w 98"/>
                <a:gd name="T53" fmla="*/ 18 h 32"/>
                <a:gd name="T54" fmla="*/ 0 w 98"/>
                <a:gd name="T55" fmla="*/ 18 h 32"/>
                <a:gd name="T56" fmla="*/ 0 w 98"/>
                <a:gd name="T57" fmla="*/ 18 h 32"/>
                <a:gd name="T58" fmla="*/ 0 w 98"/>
                <a:gd name="T59" fmla="*/ 22 h 32"/>
                <a:gd name="T60" fmla="*/ 0 w 98"/>
                <a:gd name="T61" fmla="*/ 24 h 32"/>
                <a:gd name="T62" fmla="*/ 12 w 98"/>
                <a:gd name="T63" fmla="*/ 26 h 32"/>
                <a:gd name="T64" fmla="*/ 12 w 98"/>
                <a:gd name="T65" fmla="*/ 26 h 32"/>
                <a:gd name="T66" fmla="*/ 12 w 98"/>
                <a:gd name="T67" fmla="*/ 28 h 32"/>
                <a:gd name="T68" fmla="*/ 18 w 98"/>
                <a:gd name="T69" fmla="*/ 28 h 32"/>
                <a:gd name="T70" fmla="*/ 20 w 98"/>
                <a:gd name="T71" fmla="*/ 26 h 32"/>
                <a:gd name="T72" fmla="*/ 26 w 98"/>
                <a:gd name="T73" fmla="*/ 26 h 32"/>
                <a:gd name="T74" fmla="*/ 34 w 98"/>
                <a:gd name="T75" fmla="*/ 24 h 32"/>
                <a:gd name="T76" fmla="*/ 34 w 98"/>
                <a:gd name="T77" fmla="*/ 26 h 32"/>
                <a:gd name="T78" fmla="*/ 34 w 98"/>
                <a:gd name="T79" fmla="*/ 26 h 32"/>
                <a:gd name="T80" fmla="*/ 34 w 98"/>
                <a:gd name="T81" fmla="*/ 26 h 32"/>
                <a:gd name="T82" fmla="*/ 34 w 98"/>
                <a:gd name="T83" fmla="*/ 28 h 32"/>
                <a:gd name="T84" fmla="*/ 36 w 98"/>
                <a:gd name="T85" fmla="*/ 28 h 32"/>
                <a:gd name="T86" fmla="*/ 36 w 98"/>
                <a:gd name="T87" fmla="*/ 28 h 32"/>
                <a:gd name="T88" fmla="*/ 44 w 98"/>
                <a:gd name="T89" fmla="*/ 30 h 32"/>
                <a:gd name="T90" fmla="*/ 54 w 98"/>
                <a:gd name="T91" fmla="*/ 32 h 32"/>
                <a:gd name="T92" fmla="*/ 62 w 98"/>
                <a:gd name="T93" fmla="*/ 32 h 32"/>
                <a:gd name="T94" fmla="*/ 70 w 98"/>
                <a:gd name="T95" fmla="*/ 30 h 32"/>
                <a:gd name="T96" fmla="*/ 70 w 98"/>
                <a:gd name="T97" fmla="*/ 30 h 32"/>
                <a:gd name="T98" fmla="*/ 76 w 98"/>
                <a:gd name="T99" fmla="*/ 30 h 32"/>
                <a:gd name="T100" fmla="*/ 76 w 98"/>
                <a:gd name="T101" fmla="*/ 30 h 32"/>
                <a:gd name="T102" fmla="*/ 78 w 98"/>
                <a:gd name="T103" fmla="*/ 30 h 32"/>
                <a:gd name="T104" fmla="*/ 84 w 98"/>
                <a:gd name="T105" fmla="*/ 30 h 32"/>
                <a:gd name="T106" fmla="*/ 84 w 98"/>
                <a:gd name="T107" fmla="*/ 28 h 32"/>
                <a:gd name="T108" fmla="*/ 86 w 98"/>
                <a:gd name="T109" fmla="*/ 26 h 32"/>
                <a:gd name="T110" fmla="*/ 86 w 98"/>
                <a:gd name="T111" fmla="*/ 26 h 32"/>
                <a:gd name="T112" fmla="*/ 88 w 98"/>
                <a:gd name="T113" fmla="*/ 26 h 32"/>
                <a:gd name="T114" fmla="*/ 88 w 98"/>
                <a:gd name="T115" fmla="*/ 24 h 32"/>
                <a:gd name="T116" fmla="*/ 90 w 98"/>
                <a:gd name="T117" fmla="*/ 20 h 32"/>
                <a:gd name="T118" fmla="*/ 96 w 98"/>
                <a:gd name="T119" fmla="*/ 16 h 32"/>
                <a:gd name="T120" fmla="*/ 98 w 98"/>
                <a:gd name="T121" fmla="*/ 12 h 32"/>
                <a:gd name="T122" fmla="*/ 96 w 98"/>
                <a:gd name="T123" fmla="*/ 10 h 32"/>
                <a:gd name="T124" fmla="*/ 96 w 98"/>
                <a:gd name="T125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8" h="32">
                  <a:moveTo>
                    <a:pt x="96" y="10"/>
                  </a:moveTo>
                  <a:lnTo>
                    <a:pt x="96" y="4"/>
                  </a:lnTo>
                  <a:lnTo>
                    <a:pt x="94" y="2"/>
                  </a:lnTo>
                  <a:lnTo>
                    <a:pt x="86" y="2"/>
                  </a:lnTo>
                  <a:lnTo>
                    <a:pt x="82" y="2"/>
                  </a:lnTo>
                  <a:lnTo>
                    <a:pt x="80" y="2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4" y="2"/>
                  </a:lnTo>
                  <a:lnTo>
                    <a:pt x="54" y="6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44" y="10"/>
                  </a:lnTo>
                  <a:lnTo>
                    <a:pt x="44" y="14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34" y="16"/>
                  </a:lnTo>
                  <a:lnTo>
                    <a:pt x="26" y="18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6" y="26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44" y="30"/>
                  </a:lnTo>
                  <a:lnTo>
                    <a:pt x="54" y="32"/>
                  </a:lnTo>
                  <a:lnTo>
                    <a:pt x="62" y="32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8" y="26"/>
                  </a:lnTo>
                  <a:lnTo>
                    <a:pt x="88" y="24"/>
                  </a:lnTo>
                  <a:lnTo>
                    <a:pt x="90" y="20"/>
                  </a:lnTo>
                  <a:lnTo>
                    <a:pt x="96" y="16"/>
                  </a:lnTo>
                  <a:lnTo>
                    <a:pt x="98" y="12"/>
                  </a:lnTo>
                  <a:lnTo>
                    <a:pt x="96" y="10"/>
                  </a:lnTo>
                  <a:lnTo>
                    <a:pt x="96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>
              <a:off x="3323452" y="787747"/>
              <a:ext cx="85035" cy="40746"/>
            </a:xfrm>
            <a:custGeom>
              <a:avLst/>
              <a:gdLst>
                <a:gd name="T0" fmla="*/ 60 w 60"/>
                <a:gd name="T1" fmla="*/ 10 h 24"/>
                <a:gd name="T2" fmla="*/ 48 w 60"/>
                <a:gd name="T3" fmla="*/ 8 h 24"/>
                <a:gd name="T4" fmla="*/ 46 w 60"/>
                <a:gd name="T5" fmla="*/ 8 h 24"/>
                <a:gd name="T6" fmla="*/ 48 w 60"/>
                <a:gd name="T7" fmla="*/ 6 h 24"/>
                <a:gd name="T8" fmla="*/ 48 w 60"/>
                <a:gd name="T9" fmla="*/ 2 h 24"/>
                <a:gd name="T10" fmla="*/ 48 w 60"/>
                <a:gd name="T11" fmla="*/ 2 h 24"/>
                <a:gd name="T12" fmla="*/ 38 w 60"/>
                <a:gd name="T13" fmla="*/ 0 h 24"/>
                <a:gd name="T14" fmla="*/ 36 w 60"/>
                <a:gd name="T15" fmla="*/ 0 h 24"/>
                <a:gd name="T16" fmla="*/ 34 w 60"/>
                <a:gd name="T17" fmla="*/ 2 h 24"/>
                <a:gd name="T18" fmla="*/ 34 w 60"/>
                <a:gd name="T19" fmla="*/ 2 h 24"/>
                <a:gd name="T20" fmla="*/ 32 w 60"/>
                <a:gd name="T21" fmla="*/ 2 h 24"/>
                <a:gd name="T22" fmla="*/ 30 w 60"/>
                <a:gd name="T23" fmla="*/ 2 h 24"/>
                <a:gd name="T24" fmla="*/ 22 w 60"/>
                <a:gd name="T25" fmla="*/ 2 h 24"/>
                <a:gd name="T26" fmla="*/ 22 w 60"/>
                <a:gd name="T27" fmla="*/ 2 h 24"/>
                <a:gd name="T28" fmla="*/ 20 w 60"/>
                <a:gd name="T29" fmla="*/ 4 h 24"/>
                <a:gd name="T30" fmla="*/ 14 w 60"/>
                <a:gd name="T31" fmla="*/ 4 h 24"/>
                <a:gd name="T32" fmla="*/ 14 w 60"/>
                <a:gd name="T33" fmla="*/ 6 h 24"/>
                <a:gd name="T34" fmla="*/ 10 w 60"/>
                <a:gd name="T35" fmla="*/ 8 h 24"/>
                <a:gd name="T36" fmla="*/ 6 w 60"/>
                <a:gd name="T37" fmla="*/ 14 h 24"/>
                <a:gd name="T38" fmla="*/ 2 w 60"/>
                <a:gd name="T39" fmla="*/ 18 h 24"/>
                <a:gd name="T40" fmla="*/ 2 w 60"/>
                <a:gd name="T41" fmla="*/ 20 h 24"/>
                <a:gd name="T42" fmla="*/ 0 w 60"/>
                <a:gd name="T43" fmla="*/ 20 h 24"/>
                <a:gd name="T44" fmla="*/ 4 w 60"/>
                <a:gd name="T45" fmla="*/ 18 h 24"/>
                <a:gd name="T46" fmla="*/ 12 w 60"/>
                <a:gd name="T47" fmla="*/ 16 h 24"/>
                <a:gd name="T48" fmla="*/ 14 w 60"/>
                <a:gd name="T49" fmla="*/ 24 h 24"/>
                <a:gd name="T50" fmla="*/ 22 w 60"/>
                <a:gd name="T51" fmla="*/ 22 h 24"/>
                <a:gd name="T52" fmla="*/ 24 w 60"/>
                <a:gd name="T53" fmla="*/ 24 h 24"/>
                <a:gd name="T54" fmla="*/ 26 w 60"/>
                <a:gd name="T55" fmla="*/ 24 h 24"/>
                <a:gd name="T56" fmla="*/ 26 w 60"/>
                <a:gd name="T57" fmla="*/ 22 h 24"/>
                <a:gd name="T58" fmla="*/ 26 w 60"/>
                <a:gd name="T59" fmla="*/ 22 h 24"/>
                <a:gd name="T60" fmla="*/ 28 w 60"/>
                <a:gd name="T61" fmla="*/ 20 h 24"/>
                <a:gd name="T62" fmla="*/ 30 w 60"/>
                <a:gd name="T63" fmla="*/ 18 h 24"/>
                <a:gd name="T64" fmla="*/ 34 w 60"/>
                <a:gd name="T65" fmla="*/ 18 h 24"/>
                <a:gd name="T66" fmla="*/ 34 w 60"/>
                <a:gd name="T67" fmla="*/ 20 h 24"/>
                <a:gd name="T68" fmla="*/ 38 w 60"/>
                <a:gd name="T69" fmla="*/ 22 h 24"/>
                <a:gd name="T70" fmla="*/ 40 w 60"/>
                <a:gd name="T71" fmla="*/ 22 h 24"/>
                <a:gd name="T72" fmla="*/ 40 w 60"/>
                <a:gd name="T73" fmla="*/ 22 h 24"/>
                <a:gd name="T74" fmla="*/ 44 w 60"/>
                <a:gd name="T75" fmla="*/ 18 h 24"/>
                <a:gd name="T76" fmla="*/ 52 w 60"/>
                <a:gd name="T77" fmla="*/ 18 h 24"/>
                <a:gd name="T78" fmla="*/ 56 w 60"/>
                <a:gd name="T79" fmla="*/ 18 h 24"/>
                <a:gd name="T80" fmla="*/ 56 w 60"/>
                <a:gd name="T81" fmla="*/ 14 h 24"/>
                <a:gd name="T82" fmla="*/ 56 w 60"/>
                <a:gd name="T83" fmla="*/ 14 h 24"/>
                <a:gd name="T84" fmla="*/ 58 w 60"/>
                <a:gd name="T85" fmla="*/ 16 h 24"/>
                <a:gd name="T86" fmla="*/ 60 w 60"/>
                <a:gd name="T87" fmla="*/ 14 h 24"/>
                <a:gd name="T88" fmla="*/ 60 w 60"/>
                <a:gd name="T89" fmla="*/ 12 h 24"/>
                <a:gd name="T90" fmla="*/ 60 w 60"/>
                <a:gd name="T91" fmla="*/ 10 h 24"/>
                <a:gd name="T92" fmla="*/ 60 w 60"/>
                <a:gd name="T9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24">
                  <a:moveTo>
                    <a:pt x="60" y="10"/>
                  </a:moveTo>
                  <a:lnTo>
                    <a:pt x="48" y="8"/>
                  </a:lnTo>
                  <a:lnTo>
                    <a:pt x="46" y="8"/>
                  </a:lnTo>
                  <a:lnTo>
                    <a:pt x="48" y="6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6" y="14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12" y="16"/>
                  </a:lnTo>
                  <a:lnTo>
                    <a:pt x="14" y="24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8" y="20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4" y="20"/>
                  </a:lnTo>
                  <a:lnTo>
                    <a:pt x="38" y="22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8" y="16"/>
                  </a:lnTo>
                  <a:lnTo>
                    <a:pt x="60" y="14"/>
                  </a:lnTo>
                  <a:lnTo>
                    <a:pt x="60" y="12"/>
                  </a:lnTo>
                  <a:lnTo>
                    <a:pt x="60" y="10"/>
                  </a:lnTo>
                  <a:lnTo>
                    <a:pt x="60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8" name="Freeform 317"/>
            <p:cNvSpPr>
              <a:spLocks/>
            </p:cNvSpPr>
            <p:nvPr/>
          </p:nvSpPr>
          <p:spPr bwMode="auto">
            <a:xfrm>
              <a:off x="3185978" y="502529"/>
              <a:ext cx="11339" cy="16978"/>
            </a:xfrm>
            <a:custGeom>
              <a:avLst/>
              <a:gdLst>
                <a:gd name="T0" fmla="*/ 0 w 8"/>
                <a:gd name="T1" fmla="*/ 6 h 10"/>
                <a:gd name="T2" fmla="*/ 2 w 8"/>
                <a:gd name="T3" fmla="*/ 8 h 10"/>
                <a:gd name="T4" fmla="*/ 4 w 8"/>
                <a:gd name="T5" fmla="*/ 6 h 10"/>
                <a:gd name="T6" fmla="*/ 4 w 8"/>
                <a:gd name="T7" fmla="*/ 10 h 10"/>
                <a:gd name="T8" fmla="*/ 6 w 8"/>
                <a:gd name="T9" fmla="*/ 10 h 10"/>
                <a:gd name="T10" fmla="*/ 6 w 8"/>
                <a:gd name="T11" fmla="*/ 8 h 10"/>
                <a:gd name="T12" fmla="*/ 8 w 8"/>
                <a:gd name="T13" fmla="*/ 4 h 10"/>
                <a:gd name="T14" fmla="*/ 6 w 8"/>
                <a:gd name="T15" fmla="*/ 4 h 10"/>
                <a:gd name="T16" fmla="*/ 4 w 8"/>
                <a:gd name="T17" fmla="*/ 4 h 10"/>
                <a:gd name="T18" fmla="*/ 4 w 8"/>
                <a:gd name="T19" fmla="*/ 2 h 10"/>
                <a:gd name="T20" fmla="*/ 4 w 8"/>
                <a:gd name="T21" fmla="*/ 0 h 10"/>
                <a:gd name="T22" fmla="*/ 0 w 8"/>
                <a:gd name="T23" fmla="*/ 2 h 10"/>
                <a:gd name="T24" fmla="*/ 2 w 8"/>
                <a:gd name="T25" fmla="*/ 2 h 10"/>
                <a:gd name="T26" fmla="*/ 2 w 8"/>
                <a:gd name="T27" fmla="*/ 2 h 10"/>
                <a:gd name="T28" fmla="*/ 2 w 8"/>
                <a:gd name="T29" fmla="*/ 2 h 10"/>
                <a:gd name="T30" fmla="*/ 2 w 8"/>
                <a:gd name="T31" fmla="*/ 6 h 10"/>
                <a:gd name="T32" fmla="*/ 0 w 8"/>
                <a:gd name="T3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10">
                  <a:moveTo>
                    <a:pt x="0" y="6"/>
                  </a:moveTo>
                  <a:lnTo>
                    <a:pt x="2" y="8"/>
                  </a:lnTo>
                  <a:lnTo>
                    <a:pt x="4" y="6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9" name="Freeform 318"/>
            <p:cNvSpPr>
              <a:spLocks/>
            </p:cNvSpPr>
            <p:nvPr/>
          </p:nvSpPr>
          <p:spPr bwMode="auto">
            <a:xfrm>
              <a:off x="3589895" y="989776"/>
              <a:ext cx="5669" cy="10186"/>
            </a:xfrm>
            <a:custGeom>
              <a:avLst/>
              <a:gdLst>
                <a:gd name="T0" fmla="*/ 0 w 4"/>
                <a:gd name="T1" fmla="*/ 4 h 6"/>
                <a:gd name="T2" fmla="*/ 4 w 4"/>
                <a:gd name="T3" fmla="*/ 6 h 6"/>
                <a:gd name="T4" fmla="*/ 2 w 4"/>
                <a:gd name="T5" fmla="*/ 0 h 6"/>
                <a:gd name="T6" fmla="*/ 0 w 4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4"/>
                  </a:moveTo>
                  <a:lnTo>
                    <a:pt x="4" y="6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0" name="Freeform 319"/>
            <p:cNvSpPr>
              <a:spLocks/>
            </p:cNvSpPr>
            <p:nvPr/>
          </p:nvSpPr>
          <p:spPr bwMode="auto">
            <a:xfrm>
              <a:off x="3365969" y="928659"/>
              <a:ext cx="28344" cy="50932"/>
            </a:xfrm>
            <a:custGeom>
              <a:avLst/>
              <a:gdLst>
                <a:gd name="T0" fmla="*/ 18 w 20"/>
                <a:gd name="T1" fmla="*/ 4 h 30"/>
                <a:gd name="T2" fmla="*/ 14 w 20"/>
                <a:gd name="T3" fmla="*/ 0 h 30"/>
                <a:gd name="T4" fmla="*/ 10 w 20"/>
                <a:gd name="T5" fmla="*/ 2 h 30"/>
                <a:gd name="T6" fmla="*/ 6 w 20"/>
                <a:gd name="T7" fmla="*/ 4 h 30"/>
                <a:gd name="T8" fmla="*/ 0 w 20"/>
                <a:gd name="T9" fmla="*/ 4 h 30"/>
                <a:gd name="T10" fmla="*/ 0 w 20"/>
                <a:gd name="T11" fmla="*/ 8 h 30"/>
                <a:gd name="T12" fmla="*/ 0 w 20"/>
                <a:gd name="T13" fmla="*/ 8 h 30"/>
                <a:gd name="T14" fmla="*/ 0 w 20"/>
                <a:gd name="T15" fmla="*/ 8 h 30"/>
                <a:gd name="T16" fmla="*/ 4 w 20"/>
                <a:gd name="T17" fmla="*/ 12 h 30"/>
                <a:gd name="T18" fmla="*/ 4 w 20"/>
                <a:gd name="T19" fmla="*/ 20 h 30"/>
                <a:gd name="T20" fmla="*/ 4 w 20"/>
                <a:gd name="T21" fmla="*/ 28 h 30"/>
                <a:gd name="T22" fmla="*/ 8 w 20"/>
                <a:gd name="T23" fmla="*/ 30 h 30"/>
                <a:gd name="T24" fmla="*/ 16 w 20"/>
                <a:gd name="T25" fmla="*/ 28 h 30"/>
                <a:gd name="T26" fmla="*/ 18 w 20"/>
                <a:gd name="T27" fmla="*/ 18 h 30"/>
                <a:gd name="T28" fmla="*/ 20 w 20"/>
                <a:gd name="T29" fmla="*/ 16 h 30"/>
                <a:gd name="T30" fmla="*/ 18 w 20"/>
                <a:gd name="T31" fmla="*/ 12 h 30"/>
                <a:gd name="T32" fmla="*/ 20 w 20"/>
                <a:gd name="T33" fmla="*/ 10 h 30"/>
                <a:gd name="T34" fmla="*/ 18 w 20"/>
                <a:gd name="T3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0">
                  <a:moveTo>
                    <a:pt x="18" y="4"/>
                  </a:move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2"/>
                  </a:lnTo>
                  <a:lnTo>
                    <a:pt x="4" y="20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2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1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1" name="Freeform 320"/>
            <p:cNvSpPr>
              <a:spLocks/>
            </p:cNvSpPr>
            <p:nvPr/>
          </p:nvSpPr>
          <p:spPr bwMode="auto">
            <a:xfrm>
              <a:off x="3371638" y="894704"/>
              <a:ext cx="17007" cy="30559"/>
            </a:xfrm>
            <a:custGeom>
              <a:avLst/>
              <a:gdLst>
                <a:gd name="T0" fmla="*/ 8 w 12"/>
                <a:gd name="T1" fmla="*/ 0 h 18"/>
                <a:gd name="T2" fmla="*/ 6 w 12"/>
                <a:gd name="T3" fmla="*/ 2 h 18"/>
                <a:gd name="T4" fmla="*/ 2 w 12"/>
                <a:gd name="T5" fmla="*/ 4 h 18"/>
                <a:gd name="T6" fmla="*/ 0 w 12"/>
                <a:gd name="T7" fmla="*/ 8 h 18"/>
                <a:gd name="T8" fmla="*/ 2 w 12"/>
                <a:gd name="T9" fmla="*/ 12 h 18"/>
                <a:gd name="T10" fmla="*/ 6 w 12"/>
                <a:gd name="T11" fmla="*/ 16 h 18"/>
                <a:gd name="T12" fmla="*/ 10 w 12"/>
                <a:gd name="T13" fmla="*/ 18 h 18"/>
                <a:gd name="T14" fmla="*/ 12 w 12"/>
                <a:gd name="T15" fmla="*/ 12 h 18"/>
                <a:gd name="T16" fmla="*/ 12 w 12"/>
                <a:gd name="T17" fmla="*/ 2 h 18"/>
                <a:gd name="T18" fmla="*/ 10 w 12"/>
                <a:gd name="T19" fmla="*/ 0 h 18"/>
                <a:gd name="T20" fmla="*/ 8 w 12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8">
                  <a:moveTo>
                    <a:pt x="8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2" y="1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2" name="Freeform 321"/>
            <p:cNvSpPr>
              <a:spLocks/>
            </p:cNvSpPr>
            <p:nvPr/>
          </p:nvSpPr>
          <p:spPr bwMode="auto">
            <a:xfrm>
              <a:off x="3103778" y="546669"/>
              <a:ext cx="143143" cy="190146"/>
            </a:xfrm>
            <a:custGeom>
              <a:avLst/>
              <a:gdLst>
                <a:gd name="T0" fmla="*/ 4 w 101"/>
                <a:gd name="T1" fmla="*/ 24 h 112"/>
                <a:gd name="T2" fmla="*/ 4 w 101"/>
                <a:gd name="T3" fmla="*/ 28 h 112"/>
                <a:gd name="T4" fmla="*/ 6 w 101"/>
                <a:gd name="T5" fmla="*/ 40 h 112"/>
                <a:gd name="T6" fmla="*/ 10 w 101"/>
                <a:gd name="T7" fmla="*/ 38 h 112"/>
                <a:gd name="T8" fmla="*/ 12 w 101"/>
                <a:gd name="T9" fmla="*/ 36 h 112"/>
                <a:gd name="T10" fmla="*/ 16 w 101"/>
                <a:gd name="T11" fmla="*/ 36 h 112"/>
                <a:gd name="T12" fmla="*/ 20 w 101"/>
                <a:gd name="T13" fmla="*/ 42 h 112"/>
                <a:gd name="T14" fmla="*/ 36 w 101"/>
                <a:gd name="T15" fmla="*/ 50 h 112"/>
                <a:gd name="T16" fmla="*/ 36 w 101"/>
                <a:gd name="T17" fmla="*/ 58 h 112"/>
                <a:gd name="T18" fmla="*/ 42 w 101"/>
                <a:gd name="T19" fmla="*/ 68 h 112"/>
                <a:gd name="T20" fmla="*/ 30 w 101"/>
                <a:gd name="T21" fmla="*/ 70 h 112"/>
                <a:gd name="T22" fmla="*/ 22 w 101"/>
                <a:gd name="T23" fmla="*/ 74 h 112"/>
                <a:gd name="T24" fmla="*/ 24 w 101"/>
                <a:gd name="T25" fmla="*/ 76 h 112"/>
                <a:gd name="T26" fmla="*/ 20 w 101"/>
                <a:gd name="T27" fmla="*/ 84 h 112"/>
                <a:gd name="T28" fmla="*/ 12 w 101"/>
                <a:gd name="T29" fmla="*/ 88 h 112"/>
                <a:gd name="T30" fmla="*/ 18 w 101"/>
                <a:gd name="T31" fmla="*/ 90 h 112"/>
                <a:gd name="T32" fmla="*/ 26 w 101"/>
                <a:gd name="T33" fmla="*/ 92 h 112"/>
                <a:gd name="T34" fmla="*/ 38 w 101"/>
                <a:gd name="T35" fmla="*/ 94 h 112"/>
                <a:gd name="T36" fmla="*/ 46 w 101"/>
                <a:gd name="T37" fmla="*/ 92 h 112"/>
                <a:gd name="T38" fmla="*/ 36 w 101"/>
                <a:gd name="T39" fmla="*/ 98 h 112"/>
                <a:gd name="T40" fmla="*/ 20 w 101"/>
                <a:gd name="T41" fmla="*/ 102 h 112"/>
                <a:gd name="T42" fmla="*/ 8 w 101"/>
                <a:gd name="T43" fmla="*/ 110 h 112"/>
                <a:gd name="T44" fmla="*/ 26 w 101"/>
                <a:gd name="T45" fmla="*/ 108 h 112"/>
                <a:gd name="T46" fmla="*/ 38 w 101"/>
                <a:gd name="T47" fmla="*/ 104 h 112"/>
                <a:gd name="T48" fmla="*/ 54 w 101"/>
                <a:gd name="T49" fmla="*/ 104 h 112"/>
                <a:gd name="T50" fmla="*/ 83 w 101"/>
                <a:gd name="T51" fmla="*/ 102 h 112"/>
                <a:gd name="T52" fmla="*/ 97 w 101"/>
                <a:gd name="T53" fmla="*/ 94 h 112"/>
                <a:gd name="T54" fmla="*/ 91 w 101"/>
                <a:gd name="T55" fmla="*/ 92 h 112"/>
                <a:gd name="T56" fmla="*/ 99 w 101"/>
                <a:gd name="T57" fmla="*/ 86 h 112"/>
                <a:gd name="T58" fmla="*/ 93 w 101"/>
                <a:gd name="T59" fmla="*/ 74 h 112"/>
                <a:gd name="T60" fmla="*/ 83 w 101"/>
                <a:gd name="T61" fmla="*/ 70 h 112"/>
                <a:gd name="T62" fmla="*/ 60 w 101"/>
                <a:gd name="T63" fmla="*/ 46 h 112"/>
                <a:gd name="T64" fmla="*/ 54 w 101"/>
                <a:gd name="T65" fmla="*/ 38 h 112"/>
                <a:gd name="T66" fmla="*/ 42 w 101"/>
                <a:gd name="T67" fmla="*/ 36 h 112"/>
                <a:gd name="T68" fmla="*/ 48 w 101"/>
                <a:gd name="T69" fmla="*/ 28 h 112"/>
                <a:gd name="T70" fmla="*/ 50 w 101"/>
                <a:gd name="T71" fmla="*/ 14 h 112"/>
                <a:gd name="T72" fmla="*/ 24 w 101"/>
                <a:gd name="T73" fmla="*/ 14 h 112"/>
                <a:gd name="T74" fmla="*/ 38 w 101"/>
                <a:gd name="T75" fmla="*/ 6 h 112"/>
                <a:gd name="T76" fmla="*/ 20 w 101"/>
                <a:gd name="T77" fmla="*/ 2 h 112"/>
                <a:gd name="T78" fmla="*/ 10 w 101"/>
                <a:gd name="T79" fmla="*/ 6 h 112"/>
                <a:gd name="T80" fmla="*/ 6 w 101"/>
                <a:gd name="T81" fmla="*/ 14 h 112"/>
                <a:gd name="T82" fmla="*/ 4 w 101"/>
                <a:gd name="T83" fmla="*/ 22 h 112"/>
                <a:gd name="T84" fmla="*/ 4 w 101"/>
                <a:gd name="T85" fmla="*/ 2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1" h="112">
                  <a:moveTo>
                    <a:pt x="4" y="24"/>
                  </a:moveTo>
                  <a:lnTo>
                    <a:pt x="6" y="24"/>
                  </a:lnTo>
                  <a:lnTo>
                    <a:pt x="4" y="2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4" y="28"/>
                  </a:lnTo>
                  <a:lnTo>
                    <a:pt x="8" y="28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40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2" y="36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2"/>
                  </a:lnTo>
                  <a:lnTo>
                    <a:pt x="14" y="50"/>
                  </a:lnTo>
                  <a:lnTo>
                    <a:pt x="24" y="52"/>
                  </a:lnTo>
                  <a:lnTo>
                    <a:pt x="36" y="50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8" y="60"/>
                  </a:lnTo>
                  <a:lnTo>
                    <a:pt x="40" y="64"/>
                  </a:lnTo>
                  <a:lnTo>
                    <a:pt x="42" y="68"/>
                  </a:lnTo>
                  <a:lnTo>
                    <a:pt x="36" y="70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26" y="70"/>
                  </a:lnTo>
                  <a:lnTo>
                    <a:pt x="22" y="74"/>
                  </a:lnTo>
                  <a:lnTo>
                    <a:pt x="18" y="76"/>
                  </a:lnTo>
                  <a:lnTo>
                    <a:pt x="22" y="76"/>
                  </a:lnTo>
                  <a:lnTo>
                    <a:pt x="24" y="76"/>
                  </a:lnTo>
                  <a:lnTo>
                    <a:pt x="28" y="78"/>
                  </a:lnTo>
                  <a:lnTo>
                    <a:pt x="26" y="84"/>
                  </a:lnTo>
                  <a:lnTo>
                    <a:pt x="20" y="84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4" y="90"/>
                  </a:lnTo>
                  <a:lnTo>
                    <a:pt x="18" y="90"/>
                  </a:lnTo>
                  <a:lnTo>
                    <a:pt x="22" y="90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30" y="92"/>
                  </a:lnTo>
                  <a:lnTo>
                    <a:pt x="34" y="94"/>
                  </a:lnTo>
                  <a:lnTo>
                    <a:pt x="38" y="94"/>
                  </a:lnTo>
                  <a:lnTo>
                    <a:pt x="42" y="92"/>
                  </a:lnTo>
                  <a:lnTo>
                    <a:pt x="44" y="92"/>
                  </a:lnTo>
                  <a:lnTo>
                    <a:pt x="46" y="92"/>
                  </a:lnTo>
                  <a:lnTo>
                    <a:pt x="42" y="96"/>
                  </a:lnTo>
                  <a:lnTo>
                    <a:pt x="40" y="98"/>
                  </a:lnTo>
                  <a:lnTo>
                    <a:pt x="36" y="98"/>
                  </a:lnTo>
                  <a:lnTo>
                    <a:pt x="30" y="96"/>
                  </a:lnTo>
                  <a:lnTo>
                    <a:pt x="26" y="98"/>
                  </a:lnTo>
                  <a:lnTo>
                    <a:pt x="20" y="102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0"/>
                  </a:lnTo>
                  <a:lnTo>
                    <a:pt x="8" y="112"/>
                  </a:lnTo>
                  <a:lnTo>
                    <a:pt x="14" y="110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8" y="104"/>
                  </a:lnTo>
                  <a:lnTo>
                    <a:pt x="48" y="104"/>
                  </a:lnTo>
                  <a:lnTo>
                    <a:pt x="54" y="104"/>
                  </a:lnTo>
                  <a:lnTo>
                    <a:pt x="54" y="104"/>
                  </a:lnTo>
                  <a:lnTo>
                    <a:pt x="72" y="102"/>
                  </a:lnTo>
                  <a:lnTo>
                    <a:pt x="78" y="102"/>
                  </a:lnTo>
                  <a:lnTo>
                    <a:pt x="83" y="102"/>
                  </a:lnTo>
                  <a:lnTo>
                    <a:pt x="91" y="100"/>
                  </a:lnTo>
                  <a:lnTo>
                    <a:pt x="97" y="98"/>
                  </a:lnTo>
                  <a:lnTo>
                    <a:pt x="97" y="94"/>
                  </a:lnTo>
                  <a:lnTo>
                    <a:pt x="95" y="94"/>
                  </a:lnTo>
                  <a:lnTo>
                    <a:pt x="91" y="94"/>
                  </a:lnTo>
                  <a:lnTo>
                    <a:pt x="91" y="92"/>
                  </a:lnTo>
                  <a:lnTo>
                    <a:pt x="93" y="90"/>
                  </a:lnTo>
                  <a:lnTo>
                    <a:pt x="95" y="88"/>
                  </a:lnTo>
                  <a:lnTo>
                    <a:pt x="99" y="86"/>
                  </a:lnTo>
                  <a:lnTo>
                    <a:pt x="101" y="82"/>
                  </a:lnTo>
                  <a:lnTo>
                    <a:pt x="101" y="76"/>
                  </a:lnTo>
                  <a:lnTo>
                    <a:pt x="93" y="74"/>
                  </a:lnTo>
                  <a:lnTo>
                    <a:pt x="85" y="76"/>
                  </a:lnTo>
                  <a:lnTo>
                    <a:pt x="83" y="72"/>
                  </a:lnTo>
                  <a:lnTo>
                    <a:pt x="83" y="70"/>
                  </a:lnTo>
                  <a:lnTo>
                    <a:pt x="76" y="58"/>
                  </a:lnTo>
                  <a:lnTo>
                    <a:pt x="68" y="54"/>
                  </a:lnTo>
                  <a:lnTo>
                    <a:pt x="60" y="46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4" y="38"/>
                  </a:lnTo>
                  <a:lnTo>
                    <a:pt x="50" y="36"/>
                  </a:lnTo>
                  <a:lnTo>
                    <a:pt x="44" y="34"/>
                  </a:lnTo>
                  <a:lnTo>
                    <a:pt x="42" y="36"/>
                  </a:lnTo>
                  <a:lnTo>
                    <a:pt x="38" y="34"/>
                  </a:lnTo>
                  <a:lnTo>
                    <a:pt x="42" y="32"/>
                  </a:lnTo>
                  <a:lnTo>
                    <a:pt x="48" y="28"/>
                  </a:lnTo>
                  <a:lnTo>
                    <a:pt x="56" y="16"/>
                  </a:lnTo>
                  <a:lnTo>
                    <a:pt x="54" y="14"/>
                  </a:lnTo>
                  <a:lnTo>
                    <a:pt x="50" y="14"/>
                  </a:lnTo>
                  <a:lnTo>
                    <a:pt x="34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38" y="6"/>
                  </a:lnTo>
                  <a:lnTo>
                    <a:pt x="40" y="0"/>
                  </a:lnTo>
                  <a:lnTo>
                    <a:pt x="36" y="2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0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4" y="2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3" name="Freeform 322"/>
            <p:cNvSpPr>
              <a:spLocks/>
            </p:cNvSpPr>
            <p:nvPr/>
          </p:nvSpPr>
          <p:spPr bwMode="auto">
            <a:xfrm>
              <a:off x="3584226" y="108655"/>
              <a:ext cx="39683" cy="10186"/>
            </a:xfrm>
            <a:custGeom>
              <a:avLst/>
              <a:gdLst>
                <a:gd name="T0" fmla="*/ 24 w 28"/>
                <a:gd name="T1" fmla="*/ 4 h 6"/>
                <a:gd name="T2" fmla="*/ 28 w 28"/>
                <a:gd name="T3" fmla="*/ 4 h 6"/>
                <a:gd name="T4" fmla="*/ 26 w 28"/>
                <a:gd name="T5" fmla="*/ 2 h 6"/>
                <a:gd name="T6" fmla="*/ 16 w 28"/>
                <a:gd name="T7" fmla="*/ 0 h 6"/>
                <a:gd name="T8" fmla="*/ 0 w 28"/>
                <a:gd name="T9" fmla="*/ 2 h 6"/>
                <a:gd name="T10" fmla="*/ 6 w 28"/>
                <a:gd name="T11" fmla="*/ 4 h 6"/>
                <a:gd name="T12" fmla="*/ 8 w 28"/>
                <a:gd name="T13" fmla="*/ 4 h 6"/>
                <a:gd name="T14" fmla="*/ 12 w 28"/>
                <a:gd name="T15" fmla="*/ 6 h 6"/>
                <a:gd name="T16" fmla="*/ 24 w 28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6">
                  <a:moveTo>
                    <a:pt x="24" y="4"/>
                  </a:moveTo>
                  <a:lnTo>
                    <a:pt x="28" y="4"/>
                  </a:lnTo>
                  <a:lnTo>
                    <a:pt x="26" y="2"/>
                  </a:lnTo>
                  <a:lnTo>
                    <a:pt x="16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6"/>
                  </a:lnTo>
                  <a:lnTo>
                    <a:pt x="2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4" name="Freeform 323"/>
            <p:cNvSpPr>
              <a:spLocks/>
            </p:cNvSpPr>
            <p:nvPr/>
          </p:nvSpPr>
          <p:spPr bwMode="auto">
            <a:xfrm>
              <a:off x="3258258" y="955821"/>
              <a:ext cx="19842" cy="13582"/>
            </a:xfrm>
            <a:custGeom>
              <a:avLst/>
              <a:gdLst>
                <a:gd name="T0" fmla="*/ 10 w 14"/>
                <a:gd name="T1" fmla="*/ 2 h 8"/>
                <a:gd name="T2" fmla="*/ 10 w 14"/>
                <a:gd name="T3" fmla="*/ 0 h 8"/>
                <a:gd name="T4" fmla="*/ 0 w 14"/>
                <a:gd name="T5" fmla="*/ 4 h 8"/>
                <a:gd name="T6" fmla="*/ 2 w 14"/>
                <a:gd name="T7" fmla="*/ 6 h 8"/>
                <a:gd name="T8" fmla="*/ 8 w 14"/>
                <a:gd name="T9" fmla="*/ 8 h 8"/>
                <a:gd name="T10" fmla="*/ 12 w 14"/>
                <a:gd name="T11" fmla="*/ 8 h 8"/>
                <a:gd name="T12" fmla="*/ 14 w 14"/>
                <a:gd name="T13" fmla="*/ 4 h 8"/>
                <a:gd name="T14" fmla="*/ 12 w 14"/>
                <a:gd name="T15" fmla="*/ 4 h 8"/>
                <a:gd name="T16" fmla="*/ 10 w 14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8">
                  <a:moveTo>
                    <a:pt x="10" y="2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2" y="6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5" name="Freeform 324"/>
            <p:cNvSpPr>
              <a:spLocks/>
            </p:cNvSpPr>
            <p:nvPr/>
          </p:nvSpPr>
          <p:spPr bwMode="auto">
            <a:xfrm>
              <a:off x="3286603" y="955822"/>
              <a:ext cx="5669" cy="3395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2 h 2"/>
                <a:gd name="T6" fmla="*/ 4 w 4"/>
                <a:gd name="T7" fmla="*/ 0 h 2"/>
                <a:gd name="T8" fmla="*/ 0 w 4"/>
                <a:gd name="T9" fmla="*/ 0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6" name="Freeform 325"/>
            <p:cNvSpPr>
              <a:spLocks/>
            </p:cNvSpPr>
            <p:nvPr/>
          </p:nvSpPr>
          <p:spPr bwMode="auto">
            <a:xfrm>
              <a:off x="3306444" y="275033"/>
              <a:ext cx="479030" cy="285219"/>
            </a:xfrm>
            <a:custGeom>
              <a:avLst/>
              <a:gdLst>
                <a:gd name="T0" fmla="*/ 98 w 338"/>
                <a:gd name="T1" fmla="*/ 142 h 168"/>
                <a:gd name="T2" fmla="*/ 100 w 338"/>
                <a:gd name="T3" fmla="*/ 130 h 168"/>
                <a:gd name="T4" fmla="*/ 94 w 338"/>
                <a:gd name="T5" fmla="*/ 122 h 168"/>
                <a:gd name="T6" fmla="*/ 92 w 338"/>
                <a:gd name="T7" fmla="*/ 108 h 168"/>
                <a:gd name="T8" fmla="*/ 100 w 338"/>
                <a:gd name="T9" fmla="*/ 92 h 168"/>
                <a:gd name="T10" fmla="*/ 118 w 338"/>
                <a:gd name="T11" fmla="*/ 90 h 168"/>
                <a:gd name="T12" fmla="*/ 120 w 338"/>
                <a:gd name="T13" fmla="*/ 78 h 168"/>
                <a:gd name="T14" fmla="*/ 128 w 338"/>
                <a:gd name="T15" fmla="*/ 64 h 168"/>
                <a:gd name="T16" fmla="*/ 142 w 338"/>
                <a:gd name="T17" fmla="*/ 54 h 168"/>
                <a:gd name="T18" fmla="*/ 154 w 338"/>
                <a:gd name="T19" fmla="*/ 40 h 168"/>
                <a:gd name="T20" fmla="*/ 170 w 338"/>
                <a:gd name="T21" fmla="*/ 38 h 168"/>
                <a:gd name="T22" fmla="*/ 198 w 338"/>
                <a:gd name="T23" fmla="*/ 32 h 168"/>
                <a:gd name="T24" fmla="*/ 208 w 338"/>
                <a:gd name="T25" fmla="*/ 24 h 168"/>
                <a:gd name="T26" fmla="*/ 224 w 338"/>
                <a:gd name="T27" fmla="*/ 28 h 168"/>
                <a:gd name="T28" fmla="*/ 248 w 338"/>
                <a:gd name="T29" fmla="*/ 30 h 168"/>
                <a:gd name="T30" fmla="*/ 268 w 338"/>
                <a:gd name="T31" fmla="*/ 24 h 168"/>
                <a:gd name="T32" fmla="*/ 286 w 338"/>
                <a:gd name="T33" fmla="*/ 14 h 168"/>
                <a:gd name="T34" fmla="*/ 312 w 338"/>
                <a:gd name="T35" fmla="*/ 18 h 168"/>
                <a:gd name="T36" fmla="*/ 310 w 338"/>
                <a:gd name="T37" fmla="*/ 26 h 168"/>
                <a:gd name="T38" fmla="*/ 324 w 338"/>
                <a:gd name="T39" fmla="*/ 20 h 168"/>
                <a:gd name="T40" fmla="*/ 334 w 338"/>
                <a:gd name="T41" fmla="*/ 16 h 168"/>
                <a:gd name="T42" fmla="*/ 326 w 338"/>
                <a:gd name="T43" fmla="*/ 18 h 168"/>
                <a:gd name="T44" fmla="*/ 314 w 338"/>
                <a:gd name="T45" fmla="*/ 14 h 168"/>
                <a:gd name="T46" fmla="*/ 338 w 338"/>
                <a:gd name="T47" fmla="*/ 10 h 168"/>
                <a:gd name="T48" fmla="*/ 320 w 338"/>
                <a:gd name="T49" fmla="*/ 4 h 168"/>
                <a:gd name="T50" fmla="*/ 306 w 338"/>
                <a:gd name="T51" fmla="*/ 4 h 168"/>
                <a:gd name="T52" fmla="*/ 292 w 338"/>
                <a:gd name="T53" fmla="*/ 0 h 168"/>
                <a:gd name="T54" fmla="*/ 278 w 338"/>
                <a:gd name="T55" fmla="*/ 8 h 168"/>
                <a:gd name="T56" fmla="*/ 268 w 338"/>
                <a:gd name="T57" fmla="*/ 8 h 168"/>
                <a:gd name="T58" fmla="*/ 262 w 338"/>
                <a:gd name="T59" fmla="*/ 8 h 168"/>
                <a:gd name="T60" fmla="*/ 262 w 338"/>
                <a:gd name="T61" fmla="*/ 2 h 168"/>
                <a:gd name="T62" fmla="*/ 246 w 338"/>
                <a:gd name="T63" fmla="*/ 6 h 168"/>
                <a:gd name="T64" fmla="*/ 222 w 338"/>
                <a:gd name="T65" fmla="*/ 10 h 168"/>
                <a:gd name="T66" fmla="*/ 202 w 338"/>
                <a:gd name="T67" fmla="*/ 16 h 168"/>
                <a:gd name="T68" fmla="*/ 176 w 338"/>
                <a:gd name="T69" fmla="*/ 20 h 168"/>
                <a:gd name="T70" fmla="*/ 162 w 338"/>
                <a:gd name="T71" fmla="*/ 28 h 168"/>
                <a:gd name="T72" fmla="*/ 150 w 338"/>
                <a:gd name="T73" fmla="*/ 34 h 168"/>
                <a:gd name="T74" fmla="*/ 142 w 338"/>
                <a:gd name="T75" fmla="*/ 40 h 168"/>
                <a:gd name="T76" fmla="*/ 128 w 338"/>
                <a:gd name="T77" fmla="*/ 42 h 168"/>
                <a:gd name="T78" fmla="*/ 128 w 338"/>
                <a:gd name="T79" fmla="*/ 50 h 168"/>
                <a:gd name="T80" fmla="*/ 106 w 338"/>
                <a:gd name="T81" fmla="*/ 58 h 168"/>
                <a:gd name="T82" fmla="*/ 96 w 338"/>
                <a:gd name="T83" fmla="*/ 68 h 168"/>
                <a:gd name="T84" fmla="*/ 90 w 338"/>
                <a:gd name="T85" fmla="*/ 78 h 168"/>
                <a:gd name="T86" fmla="*/ 86 w 338"/>
                <a:gd name="T87" fmla="*/ 84 h 168"/>
                <a:gd name="T88" fmla="*/ 76 w 338"/>
                <a:gd name="T89" fmla="*/ 86 h 168"/>
                <a:gd name="T90" fmla="*/ 60 w 338"/>
                <a:gd name="T91" fmla="*/ 94 h 168"/>
                <a:gd name="T92" fmla="*/ 46 w 338"/>
                <a:gd name="T93" fmla="*/ 100 h 168"/>
                <a:gd name="T94" fmla="*/ 26 w 338"/>
                <a:gd name="T95" fmla="*/ 106 h 168"/>
                <a:gd name="T96" fmla="*/ 16 w 338"/>
                <a:gd name="T97" fmla="*/ 110 h 168"/>
                <a:gd name="T98" fmla="*/ 4 w 338"/>
                <a:gd name="T99" fmla="*/ 120 h 168"/>
                <a:gd name="T100" fmla="*/ 0 w 338"/>
                <a:gd name="T101" fmla="*/ 128 h 168"/>
                <a:gd name="T102" fmla="*/ 2 w 338"/>
                <a:gd name="T103" fmla="*/ 138 h 168"/>
                <a:gd name="T104" fmla="*/ 10 w 338"/>
                <a:gd name="T105" fmla="*/ 144 h 168"/>
                <a:gd name="T106" fmla="*/ 6 w 338"/>
                <a:gd name="T107" fmla="*/ 152 h 168"/>
                <a:gd name="T108" fmla="*/ 8 w 338"/>
                <a:gd name="T109" fmla="*/ 158 h 168"/>
                <a:gd name="T110" fmla="*/ 34 w 338"/>
                <a:gd name="T111" fmla="*/ 168 h 168"/>
                <a:gd name="T112" fmla="*/ 70 w 338"/>
                <a:gd name="T113" fmla="*/ 154 h 168"/>
                <a:gd name="T114" fmla="*/ 88 w 338"/>
                <a:gd name="T115" fmla="*/ 15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8" h="168">
                  <a:moveTo>
                    <a:pt x="88" y="152"/>
                  </a:moveTo>
                  <a:lnTo>
                    <a:pt x="86" y="148"/>
                  </a:lnTo>
                  <a:lnTo>
                    <a:pt x="92" y="146"/>
                  </a:lnTo>
                  <a:lnTo>
                    <a:pt x="98" y="142"/>
                  </a:lnTo>
                  <a:lnTo>
                    <a:pt x="98" y="138"/>
                  </a:lnTo>
                  <a:lnTo>
                    <a:pt x="96" y="134"/>
                  </a:lnTo>
                  <a:lnTo>
                    <a:pt x="94" y="130"/>
                  </a:lnTo>
                  <a:lnTo>
                    <a:pt x="100" y="130"/>
                  </a:lnTo>
                  <a:lnTo>
                    <a:pt x="102" y="126"/>
                  </a:lnTo>
                  <a:lnTo>
                    <a:pt x="100" y="124"/>
                  </a:lnTo>
                  <a:lnTo>
                    <a:pt x="96" y="122"/>
                  </a:lnTo>
                  <a:lnTo>
                    <a:pt x="94" y="122"/>
                  </a:lnTo>
                  <a:lnTo>
                    <a:pt x="94" y="120"/>
                  </a:lnTo>
                  <a:lnTo>
                    <a:pt x="94" y="116"/>
                  </a:lnTo>
                  <a:lnTo>
                    <a:pt x="94" y="112"/>
                  </a:lnTo>
                  <a:lnTo>
                    <a:pt x="92" y="108"/>
                  </a:lnTo>
                  <a:lnTo>
                    <a:pt x="90" y="100"/>
                  </a:lnTo>
                  <a:lnTo>
                    <a:pt x="92" y="98"/>
                  </a:lnTo>
                  <a:lnTo>
                    <a:pt x="94" y="96"/>
                  </a:lnTo>
                  <a:lnTo>
                    <a:pt x="100" y="92"/>
                  </a:lnTo>
                  <a:lnTo>
                    <a:pt x="106" y="90"/>
                  </a:lnTo>
                  <a:lnTo>
                    <a:pt x="114" y="90"/>
                  </a:lnTo>
                  <a:lnTo>
                    <a:pt x="116" y="92"/>
                  </a:lnTo>
                  <a:lnTo>
                    <a:pt x="118" y="90"/>
                  </a:lnTo>
                  <a:lnTo>
                    <a:pt x="118" y="88"/>
                  </a:lnTo>
                  <a:lnTo>
                    <a:pt x="118" y="84"/>
                  </a:lnTo>
                  <a:lnTo>
                    <a:pt x="114" y="82"/>
                  </a:lnTo>
                  <a:lnTo>
                    <a:pt x="120" y="78"/>
                  </a:lnTo>
                  <a:lnTo>
                    <a:pt x="124" y="74"/>
                  </a:lnTo>
                  <a:lnTo>
                    <a:pt x="124" y="72"/>
                  </a:lnTo>
                  <a:lnTo>
                    <a:pt x="124" y="66"/>
                  </a:lnTo>
                  <a:lnTo>
                    <a:pt x="128" y="64"/>
                  </a:lnTo>
                  <a:lnTo>
                    <a:pt x="136" y="62"/>
                  </a:lnTo>
                  <a:lnTo>
                    <a:pt x="134" y="60"/>
                  </a:lnTo>
                  <a:lnTo>
                    <a:pt x="136" y="58"/>
                  </a:lnTo>
                  <a:lnTo>
                    <a:pt x="142" y="54"/>
                  </a:lnTo>
                  <a:lnTo>
                    <a:pt x="148" y="52"/>
                  </a:lnTo>
                  <a:lnTo>
                    <a:pt x="146" y="48"/>
                  </a:lnTo>
                  <a:lnTo>
                    <a:pt x="150" y="44"/>
                  </a:lnTo>
                  <a:lnTo>
                    <a:pt x="154" y="40"/>
                  </a:lnTo>
                  <a:lnTo>
                    <a:pt x="158" y="38"/>
                  </a:lnTo>
                  <a:lnTo>
                    <a:pt x="162" y="40"/>
                  </a:lnTo>
                  <a:lnTo>
                    <a:pt x="168" y="40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4" y="32"/>
                  </a:lnTo>
                  <a:lnTo>
                    <a:pt x="192" y="34"/>
                  </a:lnTo>
                  <a:lnTo>
                    <a:pt x="198" y="32"/>
                  </a:lnTo>
                  <a:lnTo>
                    <a:pt x="198" y="28"/>
                  </a:lnTo>
                  <a:lnTo>
                    <a:pt x="196" y="26"/>
                  </a:lnTo>
                  <a:lnTo>
                    <a:pt x="202" y="26"/>
                  </a:lnTo>
                  <a:lnTo>
                    <a:pt x="208" y="24"/>
                  </a:lnTo>
                  <a:lnTo>
                    <a:pt x="212" y="22"/>
                  </a:lnTo>
                  <a:lnTo>
                    <a:pt x="216" y="24"/>
                  </a:lnTo>
                  <a:lnTo>
                    <a:pt x="220" y="24"/>
                  </a:lnTo>
                  <a:lnTo>
                    <a:pt x="224" y="28"/>
                  </a:lnTo>
                  <a:lnTo>
                    <a:pt x="228" y="30"/>
                  </a:lnTo>
                  <a:lnTo>
                    <a:pt x="236" y="32"/>
                  </a:lnTo>
                  <a:lnTo>
                    <a:pt x="242" y="30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8" y="32"/>
                  </a:lnTo>
                  <a:lnTo>
                    <a:pt x="268" y="26"/>
                  </a:lnTo>
                  <a:lnTo>
                    <a:pt x="268" y="24"/>
                  </a:lnTo>
                  <a:lnTo>
                    <a:pt x="270" y="22"/>
                  </a:lnTo>
                  <a:lnTo>
                    <a:pt x="274" y="16"/>
                  </a:lnTo>
                  <a:lnTo>
                    <a:pt x="278" y="14"/>
                  </a:lnTo>
                  <a:lnTo>
                    <a:pt x="286" y="14"/>
                  </a:lnTo>
                  <a:lnTo>
                    <a:pt x="298" y="12"/>
                  </a:lnTo>
                  <a:lnTo>
                    <a:pt x="304" y="16"/>
                  </a:lnTo>
                  <a:lnTo>
                    <a:pt x="308" y="16"/>
                  </a:lnTo>
                  <a:lnTo>
                    <a:pt x="312" y="18"/>
                  </a:lnTo>
                  <a:lnTo>
                    <a:pt x="314" y="20"/>
                  </a:lnTo>
                  <a:lnTo>
                    <a:pt x="310" y="22"/>
                  </a:lnTo>
                  <a:lnTo>
                    <a:pt x="308" y="24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6" y="24"/>
                  </a:lnTo>
                  <a:lnTo>
                    <a:pt x="316" y="22"/>
                  </a:lnTo>
                  <a:lnTo>
                    <a:pt x="324" y="20"/>
                  </a:lnTo>
                  <a:lnTo>
                    <a:pt x="328" y="20"/>
                  </a:lnTo>
                  <a:lnTo>
                    <a:pt x="334" y="20"/>
                  </a:lnTo>
                  <a:lnTo>
                    <a:pt x="334" y="16"/>
                  </a:lnTo>
                  <a:lnTo>
                    <a:pt x="334" y="16"/>
                  </a:lnTo>
                  <a:lnTo>
                    <a:pt x="328" y="16"/>
                  </a:lnTo>
                  <a:lnTo>
                    <a:pt x="326" y="16"/>
                  </a:lnTo>
                  <a:lnTo>
                    <a:pt x="326" y="16"/>
                  </a:lnTo>
                  <a:lnTo>
                    <a:pt x="326" y="18"/>
                  </a:lnTo>
                  <a:lnTo>
                    <a:pt x="324" y="18"/>
                  </a:lnTo>
                  <a:lnTo>
                    <a:pt x="320" y="18"/>
                  </a:lnTo>
                  <a:lnTo>
                    <a:pt x="320" y="14"/>
                  </a:lnTo>
                  <a:lnTo>
                    <a:pt x="314" y="14"/>
                  </a:lnTo>
                  <a:lnTo>
                    <a:pt x="306" y="12"/>
                  </a:lnTo>
                  <a:lnTo>
                    <a:pt x="312" y="12"/>
                  </a:lnTo>
                  <a:lnTo>
                    <a:pt x="322" y="12"/>
                  </a:lnTo>
                  <a:lnTo>
                    <a:pt x="338" y="10"/>
                  </a:lnTo>
                  <a:lnTo>
                    <a:pt x="336" y="8"/>
                  </a:lnTo>
                  <a:lnTo>
                    <a:pt x="334" y="8"/>
                  </a:lnTo>
                  <a:lnTo>
                    <a:pt x="326" y="4"/>
                  </a:lnTo>
                  <a:lnTo>
                    <a:pt x="320" y="4"/>
                  </a:lnTo>
                  <a:lnTo>
                    <a:pt x="318" y="4"/>
                  </a:lnTo>
                  <a:lnTo>
                    <a:pt x="314" y="6"/>
                  </a:lnTo>
                  <a:lnTo>
                    <a:pt x="316" y="4"/>
                  </a:lnTo>
                  <a:lnTo>
                    <a:pt x="306" y="4"/>
                  </a:lnTo>
                  <a:lnTo>
                    <a:pt x="304" y="2"/>
                  </a:lnTo>
                  <a:lnTo>
                    <a:pt x="304" y="0"/>
                  </a:lnTo>
                  <a:lnTo>
                    <a:pt x="300" y="0"/>
                  </a:lnTo>
                  <a:lnTo>
                    <a:pt x="292" y="0"/>
                  </a:lnTo>
                  <a:lnTo>
                    <a:pt x="286" y="2"/>
                  </a:lnTo>
                  <a:lnTo>
                    <a:pt x="286" y="4"/>
                  </a:lnTo>
                  <a:lnTo>
                    <a:pt x="284" y="8"/>
                  </a:lnTo>
                  <a:lnTo>
                    <a:pt x="278" y="8"/>
                  </a:lnTo>
                  <a:lnTo>
                    <a:pt x="280" y="6"/>
                  </a:lnTo>
                  <a:lnTo>
                    <a:pt x="282" y="4"/>
                  </a:lnTo>
                  <a:lnTo>
                    <a:pt x="278" y="2"/>
                  </a:lnTo>
                  <a:lnTo>
                    <a:pt x="268" y="8"/>
                  </a:lnTo>
                  <a:lnTo>
                    <a:pt x="266" y="10"/>
                  </a:lnTo>
                  <a:lnTo>
                    <a:pt x="260" y="12"/>
                  </a:lnTo>
                  <a:lnTo>
                    <a:pt x="258" y="12"/>
                  </a:lnTo>
                  <a:lnTo>
                    <a:pt x="262" y="8"/>
                  </a:lnTo>
                  <a:lnTo>
                    <a:pt x="266" y="6"/>
                  </a:lnTo>
                  <a:lnTo>
                    <a:pt x="272" y="2"/>
                  </a:lnTo>
                  <a:lnTo>
                    <a:pt x="266" y="2"/>
                  </a:lnTo>
                  <a:lnTo>
                    <a:pt x="262" y="2"/>
                  </a:lnTo>
                  <a:lnTo>
                    <a:pt x="256" y="2"/>
                  </a:lnTo>
                  <a:lnTo>
                    <a:pt x="254" y="4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240" y="10"/>
                  </a:lnTo>
                  <a:lnTo>
                    <a:pt x="234" y="12"/>
                  </a:lnTo>
                  <a:lnTo>
                    <a:pt x="228" y="10"/>
                  </a:lnTo>
                  <a:lnTo>
                    <a:pt x="222" y="10"/>
                  </a:lnTo>
                  <a:lnTo>
                    <a:pt x="210" y="10"/>
                  </a:lnTo>
                  <a:lnTo>
                    <a:pt x="210" y="14"/>
                  </a:lnTo>
                  <a:lnTo>
                    <a:pt x="206" y="16"/>
                  </a:lnTo>
                  <a:lnTo>
                    <a:pt x="202" y="16"/>
                  </a:lnTo>
                  <a:lnTo>
                    <a:pt x="200" y="14"/>
                  </a:lnTo>
                  <a:lnTo>
                    <a:pt x="198" y="14"/>
                  </a:lnTo>
                  <a:lnTo>
                    <a:pt x="180" y="18"/>
                  </a:lnTo>
                  <a:lnTo>
                    <a:pt x="176" y="20"/>
                  </a:lnTo>
                  <a:lnTo>
                    <a:pt x="174" y="20"/>
                  </a:lnTo>
                  <a:lnTo>
                    <a:pt x="172" y="20"/>
                  </a:lnTo>
                  <a:lnTo>
                    <a:pt x="164" y="26"/>
                  </a:lnTo>
                  <a:lnTo>
                    <a:pt x="162" y="28"/>
                  </a:lnTo>
                  <a:lnTo>
                    <a:pt x="158" y="30"/>
                  </a:lnTo>
                  <a:lnTo>
                    <a:pt x="154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48" y="38"/>
                  </a:lnTo>
                  <a:lnTo>
                    <a:pt x="152" y="38"/>
                  </a:lnTo>
                  <a:lnTo>
                    <a:pt x="146" y="40"/>
                  </a:lnTo>
                  <a:lnTo>
                    <a:pt x="142" y="40"/>
                  </a:lnTo>
                  <a:lnTo>
                    <a:pt x="140" y="40"/>
                  </a:lnTo>
                  <a:lnTo>
                    <a:pt x="132" y="40"/>
                  </a:lnTo>
                  <a:lnTo>
                    <a:pt x="130" y="42"/>
                  </a:lnTo>
                  <a:lnTo>
                    <a:pt x="128" y="42"/>
                  </a:lnTo>
                  <a:lnTo>
                    <a:pt x="132" y="42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4" y="50"/>
                  </a:lnTo>
                  <a:lnTo>
                    <a:pt x="118" y="52"/>
                  </a:lnTo>
                  <a:lnTo>
                    <a:pt x="112" y="54"/>
                  </a:lnTo>
                  <a:lnTo>
                    <a:pt x="106" y="58"/>
                  </a:lnTo>
                  <a:lnTo>
                    <a:pt x="104" y="60"/>
                  </a:lnTo>
                  <a:lnTo>
                    <a:pt x="102" y="64"/>
                  </a:lnTo>
                  <a:lnTo>
                    <a:pt x="100" y="64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8" y="74"/>
                  </a:lnTo>
                  <a:lnTo>
                    <a:pt x="96" y="78"/>
                  </a:lnTo>
                  <a:lnTo>
                    <a:pt x="90" y="78"/>
                  </a:lnTo>
                  <a:lnTo>
                    <a:pt x="84" y="80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6" y="84"/>
                  </a:lnTo>
                  <a:lnTo>
                    <a:pt x="82" y="86"/>
                  </a:lnTo>
                  <a:lnTo>
                    <a:pt x="78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2" y="86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46" y="100"/>
                  </a:lnTo>
                  <a:lnTo>
                    <a:pt x="40" y="102"/>
                  </a:lnTo>
                  <a:lnTo>
                    <a:pt x="38" y="104"/>
                  </a:lnTo>
                  <a:lnTo>
                    <a:pt x="30" y="104"/>
                  </a:lnTo>
                  <a:lnTo>
                    <a:pt x="26" y="106"/>
                  </a:lnTo>
                  <a:lnTo>
                    <a:pt x="26" y="108"/>
                  </a:lnTo>
                  <a:lnTo>
                    <a:pt x="26" y="110"/>
                  </a:lnTo>
                  <a:lnTo>
                    <a:pt x="18" y="110"/>
                  </a:lnTo>
                  <a:lnTo>
                    <a:pt x="16" y="110"/>
                  </a:lnTo>
                  <a:lnTo>
                    <a:pt x="14" y="114"/>
                  </a:lnTo>
                  <a:lnTo>
                    <a:pt x="10" y="114"/>
                  </a:lnTo>
                  <a:lnTo>
                    <a:pt x="2" y="114"/>
                  </a:lnTo>
                  <a:lnTo>
                    <a:pt x="4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2" y="132"/>
                  </a:lnTo>
                  <a:lnTo>
                    <a:pt x="4" y="136"/>
                  </a:lnTo>
                  <a:lnTo>
                    <a:pt x="2" y="138"/>
                  </a:lnTo>
                  <a:lnTo>
                    <a:pt x="4" y="142"/>
                  </a:lnTo>
                  <a:lnTo>
                    <a:pt x="8" y="142"/>
                  </a:lnTo>
                  <a:lnTo>
                    <a:pt x="10" y="142"/>
                  </a:lnTo>
                  <a:lnTo>
                    <a:pt x="10" y="144"/>
                  </a:lnTo>
                  <a:lnTo>
                    <a:pt x="8" y="146"/>
                  </a:lnTo>
                  <a:lnTo>
                    <a:pt x="4" y="148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10" y="152"/>
                  </a:lnTo>
                  <a:lnTo>
                    <a:pt x="16" y="152"/>
                  </a:lnTo>
                  <a:lnTo>
                    <a:pt x="12" y="156"/>
                  </a:lnTo>
                  <a:lnTo>
                    <a:pt x="8" y="158"/>
                  </a:lnTo>
                  <a:lnTo>
                    <a:pt x="6" y="160"/>
                  </a:lnTo>
                  <a:lnTo>
                    <a:pt x="12" y="164"/>
                  </a:lnTo>
                  <a:lnTo>
                    <a:pt x="20" y="166"/>
                  </a:lnTo>
                  <a:lnTo>
                    <a:pt x="34" y="168"/>
                  </a:lnTo>
                  <a:lnTo>
                    <a:pt x="42" y="168"/>
                  </a:lnTo>
                  <a:lnTo>
                    <a:pt x="50" y="164"/>
                  </a:lnTo>
                  <a:lnTo>
                    <a:pt x="66" y="156"/>
                  </a:lnTo>
                  <a:lnTo>
                    <a:pt x="70" y="154"/>
                  </a:lnTo>
                  <a:lnTo>
                    <a:pt x="76" y="154"/>
                  </a:lnTo>
                  <a:lnTo>
                    <a:pt x="80" y="154"/>
                  </a:lnTo>
                  <a:lnTo>
                    <a:pt x="86" y="158"/>
                  </a:lnTo>
                  <a:lnTo>
                    <a:pt x="88" y="15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7" name="Freeform 326"/>
            <p:cNvSpPr>
              <a:spLocks/>
            </p:cNvSpPr>
            <p:nvPr/>
          </p:nvSpPr>
          <p:spPr bwMode="auto">
            <a:xfrm>
              <a:off x="3363134" y="570438"/>
              <a:ext cx="51021" cy="61118"/>
            </a:xfrm>
            <a:custGeom>
              <a:avLst/>
              <a:gdLst>
                <a:gd name="T0" fmla="*/ 20 w 36"/>
                <a:gd name="T1" fmla="*/ 34 h 36"/>
                <a:gd name="T2" fmla="*/ 18 w 36"/>
                <a:gd name="T3" fmla="*/ 32 h 36"/>
                <a:gd name="T4" fmla="*/ 22 w 36"/>
                <a:gd name="T5" fmla="*/ 28 h 36"/>
                <a:gd name="T6" fmla="*/ 32 w 36"/>
                <a:gd name="T7" fmla="*/ 20 h 36"/>
                <a:gd name="T8" fmla="*/ 36 w 36"/>
                <a:gd name="T9" fmla="*/ 16 h 36"/>
                <a:gd name="T10" fmla="*/ 36 w 36"/>
                <a:gd name="T11" fmla="*/ 14 h 36"/>
                <a:gd name="T12" fmla="*/ 30 w 36"/>
                <a:gd name="T13" fmla="*/ 14 h 36"/>
                <a:gd name="T14" fmla="*/ 30 w 36"/>
                <a:gd name="T15" fmla="*/ 12 h 36"/>
                <a:gd name="T16" fmla="*/ 28 w 36"/>
                <a:gd name="T17" fmla="*/ 8 h 36"/>
                <a:gd name="T18" fmla="*/ 32 w 36"/>
                <a:gd name="T19" fmla="*/ 4 h 36"/>
                <a:gd name="T20" fmla="*/ 30 w 36"/>
                <a:gd name="T21" fmla="*/ 0 h 36"/>
                <a:gd name="T22" fmla="*/ 30 w 36"/>
                <a:gd name="T23" fmla="*/ 0 h 36"/>
                <a:gd name="T24" fmla="*/ 22 w 36"/>
                <a:gd name="T25" fmla="*/ 2 h 36"/>
                <a:gd name="T26" fmla="*/ 18 w 36"/>
                <a:gd name="T27" fmla="*/ 6 h 36"/>
                <a:gd name="T28" fmla="*/ 12 w 36"/>
                <a:gd name="T29" fmla="*/ 6 h 36"/>
                <a:gd name="T30" fmla="*/ 6 w 36"/>
                <a:gd name="T31" fmla="*/ 6 h 36"/>
                <a:gd name="T32" fmla="*/ 2 w 36"/>
                <a:gd name="T33" fmla="*/ 10 h 36"/>
                <a:gd name="T34" fmla="*/ 2 w 36"/>
                <a:gd name="T35" fmla="*/ 12 h 36"/>
                <a:gd name="T36" fmla="*/ 0 w 36"/>
                <a:gd name="T37" fmla="*/ 20 h 36"/>
                <a:gd name="T38" fmla="*/ 2 w 36"/>
                <a:gd name="T39" fmla="*/ 26 h 36"/>
                <a:gd name="T40" fmla="*/ 8 w 36"/>
                <a:gd name="T41" fmla="*/ 28 h 36"/>
                <a:gd name="T42" fmla="*/ 8 w 36"/>
                <a:gd name="T43" fmla="*/ 32 h 36"/>
                <a:gd name="T44" fmla="*/ 8 w 36"/>
                <a:gd name="T45" fmla="*/ 36 h 36"/>
                <a:gd name="T46" fmla="*/ 18 w 36"/>
                <a:gd name="T47" fmla="*/ 36 h 36"/>
                <a:gd name="T48" fmla="*/ 20 w 36"/>
                <a:gd name="T49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6">
                  <a:moveTo>
                    <a:pt x="20" y="34"/>
                  </a:moveTo>
                  <a:lnTo>
                    <a:pt x="18" y="32"/>
                  </a:lnTo>
                  <a:lnTo>
                    <a:pt x="22" y="28"/>
                  </a:lnTo>
                  <a:lnTo>
                    <a:pt x="32" y="20"/>
                  </a:lnTo>
                  <a:lnTo>
                    <a:pt x="36" y="16"/>
                  </a:lnTo>
                  <a:lnTo>
                    <a:pt x="36" y="14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28" y="8"/>
                  </a:lnTo>
                  <a:lnTo>
                    <a:pt x="32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8" y="36"/>
                  </a:lnTo>
                  <a:lnTo>
                    <a:pt x="18" y="36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8" name="Freeform 327"/>
            <p:cNvSpPr>
              <a:spLocks/>
            </p:cNvSpPr>
            <p:nvPr/>
          </p:nvSpPr>
          <p:spPr bwMode="auto">
            <a:xfrm>
              <a:off x="3419825" y="319173"/>
              <a:ext cx="238098" cy="298800"/>
            </a:xfrm>
            <a:custGeom>
              <a:avLst/>
              <a:gdLst>
                <a:gd name="T0" fmla="*/ 160 w 168"/>
                <a:gd name="T1" fmla="*/ 24 h 176"/>
                <a:gd name="T2" fmla="*/ 154 w 168"/>
                <a:gd name="T3" fmla="*/ 10 h 176"/>
                <a:gd name="T4" fmla="*/ 126 w 168"/>
                <a:gd name="T5" fmla="*/ 2 h 176"/>
                <a:gd name="T6" fmla="*/ 118 w 168"/>
                <a:gd name="T7" fmla="*/ 2 h 176"/>
                <a:gd name="T8" fmla="*/ 94 w 168"/>
                <a:gd name="T9" fmla="*/ 6 h 176"/>
                <a:gd name="T10" fmla="*/ 88 w 168"/>
                <a:gd name="T11" fmla="*/ 14 h 176"/>
                <a:gd name="T12" fmla="*/ 74 w 168"/>
                <a:gd name="T13" fmla="*/ 14 h 176"/>
                <a:gd name="T14" fmla="*/ 68 w 168"/>
                <a:gd name="T15" fmla="*/ 26 h 176"/>
                <a:gd name="T16" fmla="*/ 54 w 168"/>
                <a:gd name="T17" fmla="*/ 34 h 176"/>
                <a:gd name="T18" fmla="*/ 44 w 168"/>
                <a:gd name="T19" fmla="*/ 40 h 176"/>
                <a:gd name="T20" fmla="*/ 40 w 168"/>
                <a:gd name="T21" fmla="*/ 52 h 176"/>
                <a:gd name="T22" fmla="*/ 38 w 168"/>
                <a:gd name="T23" fmla="*/ 62 h 176"/>
                <a:gd name="T24" fmla="*/ 34 w 168"/>
                <a:gd name="T25" fmla="*/ 64 h 176"/>
                <a:gd name="T26" fmla="*/ 14 w 168"/>
                <a:gd name="T27" fmla="*/ 70 h 176"/>
                <a:gd name="T28" fmla="*/ 12 w 168"/>
                <a:gd name="T29" fmla="*/ 82 h 176"/>
                <a:gd name="T30" fmla="*/ 14 w 168"/>
                <a:gd name="T31" fmla="*/ 94 h 176"/>
                <a:gd name="T32" fmla="*/ 20 w 168"/>
                <a:gd name="T33" fmla="*/ 98 h 176"/>
                <a:gd name="T34" fmla="*/ 14 w 168"/>
                <a:gd name="T35" fmla="*/ 104 h 176"/>
                <a:gd name="T36" fmla="*/ 18 w 168"/>
                <a:gd name="T37" fmla="*/ 116 h 176"/>
                <a:gd name="T38" fmla="*/ 8 w 168"/>
                <a:gd name="T39" fmla="*/ 126 h 176"/>
                <a:gd name="T40" fmla="*/ 0 w 168"/>
                <a:gd name="T41" fmla="*/ 130 h 176"/>
                <a:gd name="T42" fmla="*/ 8 w 168"/>
                <a:gd name="T43" fmla="*/ 142 h 176"/>
                <a:gd name="T44" fmla="*/ 14 w 168"/>
                <a:gd name="T45" fmla="*/ 156 h 176"/>
                <a:gd name="T46" fmla="*/ 20 w 168"/>
                <a:gd name="T47" fmla="*/ 166 h 176"/>
                <a:gd name="T48" fmla="*/ 22 w 168"/>
                <a:gd name="T49" fmla="*/ 176 h 176"/>
                <a:gd name="T50" fmla="*/ 40 w 168"/>
                <a:gd name="T51" fmla="*/ 176 h 176"/>
                <a:gd name="T52" fmla="*/ 40 w 168"/>
                <a:gd name="T53" fmla="*/ 172 h 176"/>
                <a:gd name="T54" fmla="*/ 58 w 168"/>
                <a:gd name="T55" fmla="*/ 166 h 176"/>
                <a:gd name="T56" fmla="*/ 72 w 168"/>
                <a:gd name="T57" fmla="*/ 150 h 176"/>
                <a:gd name="T58" fmla="*/ 70 w 168"/>
                <a:gd name="T59" fmla="*/ 144 h 176"/>
                <a:gd name="T60" fmla="*/ 78 w 168"/>
                <a:gd name="T61" fmla="*/ 134 h 176"/>
                <a:gd name="T62" fmla="*/ 100 w 168"/>
                <a:gd name="T63" fmla="*/ 118 h 176"/>
                <a:gd name="T64" fmla="*/ 88 w 168"/>
                <a:gd name="T65" fmla="*/ 110 h 176"/>
                <a:gd name="T66" fmla="*/ 78 w 168"/>
                <a:gd name="T67" fmla="*/ 102 h 176"/>
                <a:gd name="T68" fmla="*/ 78 w 168"/>
                <a:gd name="T69" fmla="*/ 96 h 176"/>
                <a:gd name="T70" fmla="*/ 82 w 168"/>
                <a:gd name="T71" fmla="*/ 84 h 176"/>
                <a:gd name="T72" fmla="*/ 90 w 168"/>
                <a:gd name="T73" fmla="*/ 82 h 176"/>
                <a:gd name="T74" fmla="*/ 104 w 168"/>
                <a:gd name="T75" fmla="*/ 74 h 176"/>
                <a:gd name="T76" fmla="*/ 124 w 168"/>
                <a:gd name="T77" fmla="*/ 68 h 176"/>
                <a:gd name="T78" fmla="*/ 132 w 168"/>
                <a:gd name="T79" fmla="*/ 58 h 176"/>
                <a:gd name="T80" fmla="*/ 134 w 168"/>
                <a:gd name="T81" fmla="*/ 52 h 176"/>
                <a:gd name="T82" fmla="*/ 144 w 168"/>
                <a:gd name="T83" fmla="*/ 42 h 176"/>
                <a:gd name="T84" fmla="*/ 168 w 168"/>
                <a:gd name="T85" fmla="*/ 4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8" h="176">
                  <a:moveTo>
                    <a:pt x="164" y="32"/>
                  </a:moveTo>
                  <a:lnTo>
                    <a:pt x="166" y="28"/>
                  </a:lnTo>
                  <a:lnTo>
                    <a:pt x="160" y="24"/>
                  </a:lnTo>
                  <a:lnTo>
                    <a:pt x="164" y="22"/>
                  </a:lnTo>
                  <a:lnTo>
                    <a:pt x="160" y="14"/>
                  </a:lnTo>
                  <a:lnTo>
                    <a:pt x="154" y="10"/>
                  </a:lnTo>
                  <a:lnTo>
                    <a:pt x="150" y="8"/>
                  </a:lnTo>
                  <a:lnTo>
                    <a:pt x="136" y="6"/>
                  </a:lnTo>
                  <a:lnTo>
                    <a:pt x="126" y="2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8" y="2"/>
                  </a:lnTo>
                  <a:lnTo>
                    <a:pt x="118" y="6"/>
                  </a:lnTo>
                  <a:lnTo>
                    <a:pt x="112" y="8"/>
                  </a:lnTo>
                  <a:lnTo>
                    <a:pt x="94" y="6"/>
                  </a:lnTo>
                  <a:lnTo>
                    <a:pt x="90" y="8"/>
                  </a:lnTo>
                  <a:lnTo>
                    <a:pt x="90" y="12"/>
                  </a:lnTo>
                  <a:lnTo>
                    <a:pt x="88" y="14"/>
                  </a:lnTo>
                  <a:lnTo>
                    <a:pt x="82" y="14"/>
                  </a:lnTo>
                  <a:lnTo>
                    <a:pt x="78" y="12"/>
                  </a:lnTo>
                  <a:lnTo>
                    <a:pt x="74" y="14"/>
                  </a:lnTo>
                  <a:lnTo>
                    <a:pt x="70" y="18"/>
                  </a:lnTo>
                  <a:lnTo>
                    <a:pt x="66" y="22"/>
                  </a:lnTo>
                  <a:lnTo>
                    <a:pt x="68" y="26"/>
                  </a:lnTo>
                  <a:lnTo>
                    <a:pt x="62" y="28"/>
                  </a:lnTo>
                  <a:lnTo>
                    <a:pt x="56" y="32"/>
                  </a:lnTo>
                  <a:lnTo>
                    <a:pt x="54" y="34"/>
                  </a:lnTo>
                  <a:lnTo>
                    <a:pt x="56" y="36"/>
                  </a:lnTo>
                  <a:lnTo>
                    <a:pt x="48" y="38"/>
                  </a:lnTo>
                  <a:lnTo>
                    <a:pt x="44" y="40"/>
                  </a:lnTo>
                  <a:lnTo>
                    <a:pt x="44" y="46"/>
                  </a:lnTo>
                  <a:lnTo>
                    <a:pt x="44" y="48"/>
                  </a:lnTo>
                  <a:lnTo>
                    <a:pt x="40" y="52"/>
                  </a:lnTo>
                  <a:lnTo>
                    <a:pt x="34" y="56"/>
                  </a:lnTo>
                  <a:lnTo>
                    <a:pt x="38" y="58"/>
                  </a:lnTo>
                  <a:lnTo>
                    <a:pt x="38" y="62"/>
                  </a:lnTo>
                  <a:lnTo>
                    <a:pt x="38" y="64"/>
                  </a:lnTo>
                  <a:lnTo>
                    <a:pt x="36" y="66"/>
                  </a:lnTo>
                  <a:lnTo>
                    <a:pt x="34" y="64"/>
                  </a:lnTo>
                  <a:lnTo>
                    <a:pt x="26" y="64"/>
                  </a:lnTo>
                  <a:lnTo>
                    <a:pt x="20" y="66"/>
                  </a:lnTo>
                  <a:lnTo>
                    <a:pt x="14" y="70"/>
                  </a:lnTo>
                  <a:lnTo>
                    <a:pt x="12" y="72"/>
                  </a:lnTo>
                  <a:lnTo>
                    <a:pt x="10" y="74"/>
                  </a:lnTo>
                  <a:lnTo>
                    <a:pt x="12" y="82"/>
                  </a:lnTo>
                  <a:lnTo>
                    <a:pt x="14" y="86"/>
                  </a:lnTo>
                  <a:lnTo>
                    <a:pt x="14" y="90"/>
                  </a:lnTo>
                  <a:lnTo>
                    <a:pt x="14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20" y="104"/>
                  </a:lnTo>
                  <a:lnTo>
                    <a:pt x="14" y="104"/>
                  </a:lnTo>
                  <a:lnTo>
                    <a:pt x="16" y="108"/>
                  </a:lnTo>
                  <a:lnTo>
                    <a:pt x="18" y="112"/>
                  </a:lnTo>
                  <a:lnTo>
                    <a:pt x="18" y="116"/>
                  </a:lnTo>
                  <a:lnTo>
                    <a:pt x="12" y="120"/>
                  </a:lnTo>
                  <a:lnTo>
                    <a:pt x="6" y="122"/>
                  </a:lnTo>
                  <a:lnTo>
                    <a:pt x="8" y="126"/>
                  </a:lnTo>
                  <a:lnTo>
                    <a:pt x="6" y="132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2" y="136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0" y="148"/>
                  </a:lnTo>
                  <a:lnTo>
                    <a:pt x="12" y="152"/>
                  </a:lnTo>
                  <a:lnTo>
                    <a:pt x="14" y="156"/>
                  </a:lnTo>
                  <a:lnTo>
                    <a:pt x="20" y="160"/>
                  </a:lnTo>
                  <a:lnTo>
                    <a:pt x="22" y="160"/>
                  </a:lnTo>
                  <a:lnTo>
                    <a:pt x="20" y="166"/>
                  </a:lnTo>
                  <a:lnTo>
                    <a:pt x="22" y="170"/>
                  </a:lnTo>
                  <a:lnTo>
                    <a:pt x="22" y="174"/>
                  </a:lnTo>
                  <a:lnTo>
                    <a:pt x="22" y="176"/>
                  </a:lnTo>
                  <a:lnTo>
                    <a:pt x="30" y="176"/>
                  </a:lnTo>
                  <a:lnTo>
                    <a:pt x="34" y="176"/>
                  </a:lnTo>
                  <a:lnTo>
                    <a:pt x="40" y="176"/>
                  </a:lnTo>
                  <a:lnTo>
                    <a:pt x="42" y="176"/>
                  </a:lnTo>
                  <a:lnTo>
                    <a:pt x="40" y="174"/>
                  </a:lnTo>
                  <a:lnTo>
                    <a:pt x="40" y="172"/>
                  </a:lnTo>
                  <a:lnTo>
                    <a:pt x="42" y="170"/>
                  </a:lnTo>
                  <a:lnTo>
                    <a:pt x="48" y="166"/>
                  </a:lnTo>
                  <a:lnTo>
                    <a:pt x="58" y="166"/>
                  </a:lnTo>
                  <a:lnTo>
                    <a:pt x="64" y="166"/>
                  </a:lnTo>
                  <a:lnTo>
                    <a:pt x="68" y="160"/>
                  </a:lnTo>
                  <a:lnTo>
                    <a:pt x="72" y="150"/>
                  </a:lnTo>
                  <a:lnTo>
                    <a:pt x="72" y="148"/>
                  </a:lnTo>
                  <a:lnTo>
                    <a:pt x="72" y="146"/>
                  </a:lnTo>
                  <a:lnTo>
                    <a:pt x="70" y="144"/>
                  </a:lnTo>
                  <a:lnTo>
                    <a:pt x="74" y="138"/>
                  </a:lnTo>
                  <a:lnTo>
                    <a:pt x="74" y="136"/>
                  </a:lnTo>
                  <a:lnTo>
                    <a:pt x="78" y="134"/>
                  </a:lnTo>
                  <a:lnTo>
                    <a:pt x="88" y="130"/>
                  </a:lnTo>
                  <a:lnTo>
                    <a:pt x="98" y="122"/>
                  </a:lnTo>
                  <a:lnTo>
                    <a:pt x="100" y="118"/>
                  </a:lnTo>
                  <a:lnTo>
                    <a:pt x="100" y="116"/>
                  </a:lnTo>
                  <a:lnTo>
                    <a:pt x="96" y="114"/>
                  </a:lnTo>
                  <a:lnTo>
                    <a:pt x="88" y="110"/>
                  </a:lnTo>
                  <a:lnTo>
                    <a:pt x="82" y="108"/>
                  </a:lnTo>
                  <a:lnTo>
                    <a:pt x="78" y="106"/>
                  </a:lnTo>
                  <a:lnTo>
                    <a:pt x="78" y="102"/>
                  </a:lnTo>
                  <a:lnTo>
                    <a:pt x="80" y="100"/>
                  </a:lnTo>
                  <a:lnTo>
                    <a:pt x="78" y="98"/>
                  </a:lnTo>
                  <a:lnTo>
                    <a:pt x="78" y="96"/>
                  </a:lnTo>
                  <a:lnTo>
                    <a:pt x="80" y="94"/>
                  </a:lnTo>
                  <a:lnTo>
                    <a:pt x="82" y="90"/>
                  </a:lnTo>
                  <a:lnTo>
                    <a:pt x="82" y="84"/>
                  </a:lnTo>
                  <a:lnTo>
                    <a:pt x="84" y="86"/>
                  </a:lnTo>
                  <a:lnTo>
                    <a:pt x="86" y="84"/>
                  </a:lnTo>
                  <a:lnTo>
                    <a:pt x="90" y="82"/>
                  </a:lnTo>
                  <a:lnTo>
                    <a:pt x="96" y="80"/>
                  </a:lnTo>
                  <a:lnTo>
                    <a:pt x="94" y="78"/>
                  </a:lnTo>
                  <a:lnTo>
                    <a:pt x="104" y="74"/>
                  </a:lnTo>
                  <a:lnTo>
                    <a:pt x="104" y="72"/>
                  </a:lnTo>
                  <a:lnTo>
                    <a:pt x="116" y="70"/>
                  </a:lnTo>
                  <a:lnTo>
                    <a:pt x="124" y="68"/>
                  </a:lnTo>
                  <a:lnTo>
                    <a:pt x="130" y="64"/>
                  </a:lnTo>
                  <a:lnTo>
                    <a:pt x="132" y="60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0" y="54"/>
                  </a:lnTo>
                  <a:lnTo>
                    <a:pt x="134" y="52"/>
                  </a:lnTo>
                  <a:lnTo>
                    <a:pt x="140" y="48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52" y="42"/>
                  </a:lnTo>
                  <a:lnTo>
                    <a:pt x="160" y="42"/>
                  </a:lnTo>
                  <a:lnTo>
                    <a:pt x="168" y="42"/>
                  </a:lnTo>
                  <a:lnTo>
                    <a:pt x="166" y="38"/>
                  </a:lnTo>
                  <a:lnTo>
                    <a:pt x="164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9" name="Freeform 328"/>
            <p:cNvSpPr>
              <a:spLocks/>
            </p:cNvSpPr>
            <p:nvPr/>
          </p:nvSpPr>
          <p:spPr bwMode="auto">
            <a:xfrm>
              <a:off x="3587060" y="777560"/>
              <a:ext cx="172905" cy="96770"/>
            </a:xfrm>
            <a:custGeom>
              <a:avLst/>
              <a:gdLst>
                <a:gd name="T0" fmla="*/ 102 w 122"/>
                <a:gd name="T1" fmla="*/ 36 h 57"/>
                <a:gd name="T2" fmla="*/ 102 w 122"/>
                <a:gd name="T3" fmla="*/ 34 h 57"/>
                <a:gd name="T4" fmla="*/ 102 w 122"/>
                <a:gd name="T5" fmla="*/ 26 h 57"/>
                <a:gd name="T6" fmla="*/ 102 w 122"/>
                <a:gd name="T7" fmla="*/ 26 h 57"/>
                <a:gd name="T8" fmla="*/ 104 w 122"/>
                <a:gd name="T9" fmla="*/ 20 h 57"/>
                <a:gd name="T10" fmla="*/ 98 w 122"/>
                <a:gd name="T11" fmla="*/ 14 h 57"/>
                <a:gd name="T12" fmla="*/ 90 w 122"/>
                <a:gd name="T13" fmla="*/ 6 h 57"/>
                <a:gd name="T14" fmla="*/ 82 w 122"/>
                <a:gd name="T15" fmla="*/ 0 h 57"/>
                <a:gd name="T16" fmla="*/ 76 w 122"/>
                <a:gd name="T17" fmla="*/ 2 h 57"/>
                <a:gd name="T18" fmla="*/ 64 w 122"/>
                <a:gd name="T19" fmla="*/ 4 h 57"/>
                <a:gd name="T20" fmla="*/ 42 w 122"/>
                <a:gd name="T21" fmla="*/ 2 h 57"/>
                <a:gd name="T22" fmla="*/ 30 w 122"/>
                <a:gd name="T23" fmla="*/ 6 h 57"/>
                <a:gd name="T24" fmla="*/ 26 w 122"/>
                <a:gd name="T25" fmla="*/ 6 h 57"/>
                <a:gd name="T26" fmla="*/ 12 w 122"/>
                <a:gd name="T27" fmla="*/ 22 h 57"/>
                <a:gd name="T28" fmla="*/ 6 w 122"/>
                <a:gd name="T29" fmla="*/ 26 h 57"/>
                <a:gd name="T30" fmla="*/ 0 w 122"/>
                <a:gd name="T31" fmla="*/ 26 h 57"/>
                <a:gd name="T32" fmla="*/ 8 w 122"/>
                <a:gd name="T33" fmla="*/ 36 h 57"/>
                <a:gd name="T34" fmla="*/ 14 w 122"/>
                <a:gd name="T35" fmla="*/ 41 h 57"/>
                <a:gd name="T36" fmla="*/ 18 w 122"/>
                <a:gd name="T37" fmla="*/ 43 h 57"/>
                <a:gd name="T38" fmla="*/ 22 w 122"/>
                <a:gd name="T39" fmla="*/ 45 h 57"/>
                <a:gd name="T40" fmla="*/ 26 w 122"/>
                <a:gd name="T41" fmla="*/ 45 h 57"/>
                <a:gd name="T42" fmla="*/ 32 w 122"/>
                <a:gd name="T43" fmla="*/ 47 h 57"/>
                <a:gd name="T44" fmla="*/ 28 w 122"/>
                <a:gd name="T45" fmla="*/ 47 h 57"/>
                <a:gd name="T46" fmla="*/ 38 w 122"/>
                <a:gd name="T47" fmla="*/ 55 h 57"/>
                <a:gd name="T48" fmla="*/ 46 w 122"/>
                <a:gd name="T49" fmla="*/ 57 h 57"/>
                <a:gd name="T50" fmla="*/ 58 w 122"/>
                <a:gd name="T51" fmla="*/ 57 h 57"/>
                <a:gd name="T52" fmla="*/ 76 w 122"/>
                <a:gd name="T53" fmla="*/ 53 h 57"/>
                <a:gd name="T54" fmla="*/ 90 w 122"/>
                <a:gd name="T55" fmla="*/ 51 h 57"/>
                <a:gd name="T56" fmla="*/ 104 w 122"/>
                <a:gd name="T57" fmla="*/ 57 h 57"/>
                <a:gd name="T58" fmla="*/ 108 w 122"/>
                <a:gd name="T59" fmla="*/ 51 h 57"/>
                <a:gd name="T60" fmla="*/ 112 w 122"/>
                <a:gd name="T61" fmla="*/ 45 h 57"/>
                <a:gd name="T62" fmla="*/ 120 w 122"/>
                <a:gd name="T63" fmla="*/ 43 h 57"/>
                <a:gd name="T64" fmla="*/ 118 w 122"/>
                <a:gd name="T6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57">
                  <a:moveTo>
                    <a:pt x="110" y="37"/>
                  </a:moveTo>
                  <a:lnTo>
                    <a:pt x="102" y="36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2" y="30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2" y="24"/>
                  </a:lnTo>
                  <a:lnTo>
                    <a:pt x="104" y="20"/>
                  </a:lnTo>
                  <a:lnTo>
                    <a:pt x="100" y="16"/>
                  </a:lnTo>
                  <a:lnTo>
                    <a:pt x="98" y="14"/>
                  </a:lnTo>
                  <a:lnTo>
                    <a:pt x="96" y="12"/>
                  </a:lnTo>
                  <a:lnTo>
                    <a:pt x="90" y="6"/>
                  </a:lnTo>
                  <a:lnTo>
                    <a:pt x="88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6" y="2"/>
                  </a:lnTo>
                  <a:lnTo>
                    <a:pt x="74" y="4"/>
                  </a:lnTo>
                  <a:lnTo>
                    <a:pt x="64" y="4"/>
                  </a:lnTo>
                  <a:lnTo>
                    <a:pt x="50" y="4"/>
                  </a:lnTo>
                  <a:lnTo>
                    <a:pt x="42" y="2"/>
                  </a:lnTo>
                  <a:lnTo>
                    <a:pt x="34" y="4"/>
                  </a:lnTo>
                  <a:lnTo>
                    <a:pt x="30" y="6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0" y="12"/>
                  </a:lnTo>
                  <a:lnTo>
                    <a:pt x="12" y="2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6" y="32"/>
                  </a:lnTo>
                  <a:lnTo>
                    <a:pt x="8" y="36"/>
                  </a:lnTo>
                  <a:lnTo>
                    <a:pt x="14" y="37"/>
                  </a:lnTo>
                  <a:lnTo>
                    <a:pt x="14" y="41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0" y="45"/>
                  </a:lnTo>
                  <a:lnTo>
                    <a:pt x="22" y="45"/>
                  </a:lnTo>
                  <a:lnTo>
                    <a:pt x="22" y="47"/>
                  </a:lnTo>
                  <a:lnTo>
                    <a:pt x="26" y="45"/>
                  </a:lnTo>
                  <a:lnTo>
                    <a:pt x="28" y="45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32" y="51"/>
                  </a:lnTo>
                  <a:lnTo>
                    <a:pt x="38" y="55"/>
                  </a:lnTo>
                  <a:lnTo>
                    <a:pt x="42" y="55"/>
                  </a:lnTo>
                  <a:lnTo>
                    <a:pt x="46" y="57"/>
                  </a:lnTo>
                  <a:lnTo>
                    <a:pt x="54" y="57"/>
                  </a:lnTo>
                  <a:lnTo>
                    <a:pt x="58" y="57"/>
                  </a:lnTo>
                  <a:lnTo>
                    <a:pt x="68" y="57"/>
                  </a:lnTo>
                  <a:lnTo>
                    <a:pt x="76" y="53"/>
                  </a:lnTo>
                  <a:lnTo>
                    <a:pt x="82" y="53"/>
                  </a:lnTo>
                  <a:lnTo>
                    <a:pt x="90" y="51"/>
                  </a:lnTo>
                  <a:lnTo>
                    <a:pt x="96" y="55"/>
                  </a:lnTo>
                  <a:lnTo>
                    <a:pt x="104" y="57"/>
                  </a:lnTo>
                  <a:lnTo>
                    <a:pt x="108" y="57"/>
                  </a:lnTo>
                  <a:lnTo>
                    <a:pt x="108" y="51"/>
                  </a:lnTo>
                  <a:lnTo>
                    <a:pt x="110" y="49"/>
                  </a:lnTo>
                  <a:lnTo>
                    <a:pt x="112" y="45"/>
                  </a:lnTo>
                  <a:lnTo>
                    <a:pt x="114" y="43"/>
                  </a:lnTo>
                  <a:lnTo>
                    <a:pt x="120" y="43"/>
                  </a:lnTo>
                  <a:lnTo>
                    <a:pt x="122" y="37"/>
                  </a:lnTo>
                  <a:lnTo>
                    <a:pt x="118" y="36"/>
                  </a:lnTo>
                  <a:lnTo>
                    <a:pt x="110" y="37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0" name="Freeform 329"/>
            <p:cNvSpPr>
              <a:spLocks/>
            </p:cNvSpPr>
            <p:nvPr/>
          </p:nvSpPr>
          <p:spPr bwMode="auto">
            <a:xfrm>
              <a:off x="3465176" y="814912"/>
              <a:ext cx="104877" cy="79793"/>
            </a:xfrm>
            <a:custGeom>
              <a:avLst/>
              <a:gdLst>
                <a:gd name="T0" fmla="*/ 50 w 74"/>
                <a:gd name="T1" fmla="*/ 8 h 47"/>
                <a:gd name="T2" fmla="*/ 42 w 74"/>
                <a:gd name="T3" fmla="*/ 4 h 47"/>
                <a:gd name="T4" fmla="*/ 42 w 74"/>
                <a:gd name="T5" fmla="*/ 2 h 47"/>
                <a:gd name="T6" fmla="*/ 38 w 74"/>
                <a:gd name="T7" fmla="*/ 0 h 47"/>
                <a:gd name="T8" fmla="*/ 34 w 74"/>
                <a:gd name="T9" fmla="*/ 0 h 47"/>
                <a:gd name="T10" fmla="*/ 32 w 74"/>
                <a:gd name="T11" fmla="*/ 2 h 47"/>
                <a:gd name="T12" fmla="*/ 32 w 74"/>
                <a:gd name="T13" fmla="*/ 2 h 47"/>
                <a:gd name="T14" fmla="*/ 28 w 74"/>
                <a:gd name="T15" fmla="*/ 4 h 47"/>
                <a:gd name="T16" fmla="*/ 26 w 74"/>
                <a:gd name="T17" fmla="*/ 6 h 47"/>
                <a:gd name="T18" fmla="*/ 22 w 74"/>
                <a:gd name="T19" fmla="*/ 12 h 47"/>
                <a:gd name="T20" fmla="*/ 20 w 74"/>
                <a:gd name="T21" fmla="*/ 14 h 47"/>
                <a:gd name="T22" fmla="*/ 8 w 74"/>
                <a:gd name="T23" fmla="*/ 12 h 47"/>
                <a:gd name="T24" fmla="*/ 2 w 74"/>
                <a:gd name="T25" fmla="*/ 12 h 47"/>
                <a:gd name="T26" fmla="*/ 0 w 74"/>
                <a:gd name="T27" fmla="*/ 17 h 47"/>
                <a:gd name="T28" fmla="*/ 4 w 74"/>
                <a:gd name="T29" fmla="*/ 21 h 47"/>
                <a:gd name="T30" fmla="*/ 6 w 74"/>
                <a:gd name="T31" fmla="*/ 19 h 47"/>
                <a:gd name="T32" fmla="*/ 8 w 74"/>
                <a:gd name="T33" fmla="*/ 15 h 47"/>
                <a:gd name="T34" fmla="*/ 14 w 74"/>
                <a:gd name="T35" fmla="*/ 15 h 47"/>
                <a:gd name="T36" fmla="*/ 16 w 74"/>
                <a:gd name="T37" fmla="*/ 19 h 47"/>
                <a:gd name="T38" fmla="*/ 18 w 74"/>
                <a:gd name="T39" fmla="*/ 25 h 47"/>
                <a:gd name="T40" fmla="*/ 22 w 74"/>
                <a:gd name="T41" fmla="*/ 31 h 47"/>
                <a:gd name="T42" fmla="*/ 34 w 74"/>
                <a:gd name="T43" fmla="*/ 37 h 47"/>
                <a:gd name="T44" fmla="*/ 52 w 74"/>
                <a:gd name="T45" fmla="*/ 45 h 47"/>
                <a:gd name="T46" fmla="*/ 52 w 74"/>
                <a:gd name="T47" fmla="*/ 47 h 47"/>
                <a:gd name="T48" fmla="*/ 52 w 74"/>
                <a:gd name="T49" fmla="*/ 43 h 47"/>
                <a:gd name="T50" fmla="*/ 48 w 74"/>
                <a:gd name="T51" fmla="*/ 41 h 47"/>
                <a:gd name="T52" fmla="*/ 44 w 74"/>
                <a:gd name="T53" fmla="*/ 37 h 47"/>
                <a:gd name="T54" fmla="*/ 32 w 74"/>
                <a:gd name="T55" fmla="*/ 25 h 47"/>
                <a:gd name="T56" fmla="*/ 30 w 74"/>
                <a:gd name="T57" fmla="*/ 21 h 47"/>
                <a:gd name="T58" fmla="*/ 28 w 74"/>
                <a:gd name="T59" fmla="*/ 17 h 47"/>
                <a:gd name="T60" fmla="*/ 30 w 74"/>
                <a:gd name="T61" fmla="*/ 15 h 47"/>
                <a:gd name="T62" fmla="*/ 34 w 74"/>
                <a:gd name="T63" fmla="*/ 19 h 47"/>
                <a:gd name="T64" fmla="*/ 42 w 74"/>
                <a:gd name="T65" fmla="*/ 15 h 47"/>
                <a:gd name="T66" fmla="*/ 48 w 74"/>
                <a:gd name="T67" fmla="*/ 17 h 47"/>
                <a:gd name="T68" fmla="*/ 56 w 74"/>
                <a:gd name="T69" fmla="*/ 17 h 47"/>
                <a:gd name="T70" fmla="*/ 64 w 74"/>
                <a:gd name="T71" fmla="*/ 17 h 47"/>
                <a:gd name="T72" fmla="*/ 70 w 74"/>
                <a:gd name="T73" fmla="*/ 21 h 47"/>
                <a:gd name="T74" fmla="*/ 74 w 74"/>
                <a:gd name="T75" fmla="*/ 15 h 47"/>
                <a:gd name="T76" fmla="*/ 68 w 74"/>
                <a:gd name="T77" fmla="*/ 12 h 47"/>
                <a:gd name="T78" fmla="*/ 68 w 74"/>
                <a:gd name="T79" fmla="*/ 8 h 47"/>
                <a:gd name="T80" fmla="*/ 68 w 74"/>
                <a:gd name="T81" fmla="*/ 8 h 47"/>
                <a:gd name="T82" fmla="*/ 60 w 74"/>
                <a:gd name="T83" fmla="*/ 10 h 47"/>
                <a:gd name="T84" fmla="*/ 50 w 74"/>
                <a:gd name="T8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47">
                  <a:moveTo>
                    <a:pt x="50" y="8"/>
                  </a:moveTo>
                  <a:lnTo>
                    <a:pt x="42" y="4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2" y="12"/>
                  </a:lnTo>
                  <a:lnTo>
                    <a:pt x="20" y="14"/>
                  </a:lnTo>
                  <a:lnTo>
                    <a:pt x="8" y="12"/>
                  </a:lnTo>
                  <a:lnTo>
                    <a:pt x="2" y="12"/>
                  </a:lnTo>
                  <a:lnTo>
                    <a:pt x="0" y="17"/>
                  </a:lnTo>
                  <a:lnTo>
                    <a:pt x="4" y="21"/>
                  </a:lnTo>
                  <a:lnTo>
                    <a:pt x="6" y="19"/>
                  </a:lnTo>
                  <a:lnTo>
                    <a:pt x="8" y="15"/>
                  </a:lnTo>
                  <a:lnTo>
                    <a:pt x="14" y="15"/>
                  </a:lnTo>
                  <a:lnTo>
                    <a:pt x="16" y="19"/>
                  </a:lnTo>
                  <a:lnTo>
                    <a:pt x="18" y="25"/>
                  </a:lnTo>
                  <a:lnTo>
                    <a:pt x="22" y="31"/>
                  </a:lnTo>
                  <a:lnTo>
                    <a:pt x="34" y="37"/>
                  </a:lnTo>
                  <a:lnTo>
                    <a:pt x="52" y="45"/>
                  </a:lnTo>
                  <a:lnTo>
                    <a:pt x="52" y="47"/>
                  </a:lnTo>
                  <a:lnTo>
                    <a:pt x="52" y="43"/>
                  </a:lnTo>
                  <a:lnTo>
                    <a:pt x="48" y="41"/>
                  </a:lnTo>
                  <a:lnTo>
                    <a:pt x="44" y="37"/>
                  </a:lnTo>
                  <a:lnTo>
                    <a:pt x="32" y="25"/>
                  </a:lnTo>
                  <a:lnTo>
                    <a:pt x="30" y="21"/>
                  </a:lnTo>
                  <a:lnTo>
                    <a:pt x="28" y="17"/>
                  </a:lnTo>
                  <a:lnTo>
                    <a:pt x="30" y="15"/>
                  </a:lnTo>
                  <a:lnTo>
                    <a:pt x="34" y="19"/>
                  </a:lnTo>
                  <a:lnTo>
                    <a:pt x="42" y="15"/>
                  </a:lnTo>
                  <a:lnTo>
                    <a:pt x="48" y="17"/>
                  </a:lnTo>
                  <a:lnTo>
                    <a:pt x="56" y="17"/>
                  </a:lnTo>
                  <a:lnTo>
                    <a:pt x="64" y="17"/>
                  </a:lnTo>
                  <a:lnTo>
                    <a:pt x="70" y="21"/>
                  </a:lnTo>
                  <a:lnTo>
                    <a:pt x="74" y="15"/>
                  </a:lnTo>
                  <a:lnTo>
                    <a:pt x="68" y="12"/>
                  </a:lnTo>
                  <a:lnTo>
                    <a:pt x="68" y="8"/>
                  </a:lnTo>
                  <a:lnTo>
                    <a:pt x="68" y="8"/>
                  </a:lnTo>
                  <a:lnTo>
                    <a:pt x="60" y="10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1" name="Freeform 330"/>
            <p:cNvSpPr>
              <a:spLocks/>
            </p:cNvSpPr>
            <p:nvPr/>
          </p:nvSpPr>
          <p:spPr bwMode="auto">
            <a:xfrm>
              <a:off x="3703275" y="770769"/>
              <a:ext cx="65193" cy="67909"/>
            </a:xfrm>
            <a:custGeom>
              <a:avLst/>
              <a:gdLst>
                <a:gd name="T0" fmla="*/ 8 w 46"/>
                <a:gd name="T1" fmla="*/ 10 h 40"/>
                <a:gd name="T2" fmla="*/ 14 w 46"/>
                <a:gd name="T3" fmla="*/ 16 h 40"/>
                <a:gd name="T4" fmla="*/ 16 w 46"/>
                <a:gd name="T5" fmla="*/ 18 h 40"/>
                <a:gd name="T6" fmla="*/ 18 w 46"/>
                <a:gd name="T7" fmla="*/ 20 h 40"/>
                <a:gd name="T8" fmla="*/ 22 w 46"/>
                <a:gd name="T9" fmla="*/ 24 h 40"/>
                <a:gd name="T10" fmla="*/ 20 w 46"/>
                <a:gd name="T11" fmla="*/ 28 h 40"/>
                <a:gd name="T12" fmla="*/ 20 w 46"/>
                <a:gd name="T13" fmla="*/ 30 h 40"/>
                <a:gd name="T14" fmla="*/ 20 w 46"/>
                <a:gd name="T15" fmla="*/ 30 h 40"/>
                <a:gd name="T16" fmla="*/ 20 w 46"/>
                <a:gd name="T17" fmla="*/ 30 h 40"/>
                <a:gd name="T18" fmla="*/ 20 w 46"/>
                <a:gd name="T19" fmla="*/ 34 h 40"/>
                <a:gd name="T20" fmla="*/ 20 w 46"/>
                <a:gd name="T21" fmla="*/ 38 h 40"/>
                <a:gd name="T22" fmla="*/ 20 w 46"/>
                <a:gd name="T23" fmla="*/ 40 h 40"/>
                <a:gd name="T24" fmla="*/ 28 w 46"/>
                <a:gd name="T25" fmla="*/ 34 h 40"/>
                <a:gd name="T26" fmla="*/ 30 w 46"/>
                <a:gd name="T27" fmla="*/ 32 h 40"/>
                <a:gd name="T28" fmla="*/ 30 w 46"/>
                <a:gd name="T29" fmla="*/ 28 h 40"/>
                <a:gd name="T30" fmla="*/ 32 w 46"/>
                <a:gd name="T31" fmla="*/ 26 h 40"/>
                <a:gd name="T32" fmla="*/ 34 w 46"/>
                <a:gd name="T33" fmla="*/ 26 h 40"/>
                <a:gd name="T34" fmla="*/ 44 w 46"/>
                <a:gd name="T35" fmla="*/ 28 h 40"/>
                <a:gd name="T36" fmla="*/ 46 w 46"/>
                <a:gd name="T37" fmla="*/ 26 h 40"/>
                <a:gd name="T38" fmla="*/ 42 w 46"/>
                <a:gd name="T39" fmla="*/ 26 h 40"/>
                <a:gd name="T40" fmla="*/ 44 w 46"/>
                <a:gd name="T41" fmla="*/ 22 h 40"/>
                <a:gd name="T42" fmla="*/ 38 w 46"/>
                <a:gd name="T43" fmla="*/ 20 h 40"/>
                <a:gd name="T44" fmla="*/ 34 w 46"/>
                <a:gd name="T45" fmla="*/ 14 h 40"/>
                <a:gd name="T46" fmla="*/ 34 w 46"/>
                <a:gd name="T47" fmla="*/ 12 h 40"/>
                <a:gd name="T48" fmla="*/ 34 w 46"/>
                <a:gd name="T49" fmla="*/ 8 h 40"/>
                <a:gd name="T50" fmla="*/ 32 w 46"/>
                <a:gd name="T51" fmla="*/ 6 h 40"/>
                <a:gd name="T52" fmla="*/ 30 w 46"/>
                <a:gd name="T53" fmla="*/ 6 h 40"/>
                <a:gd name="T54" fmla="*/ 24 w 46"/>
                <a:gd name="T55" fmla="*/ 4 h 40"/>
                <a:gd name="T56" fmla="*/ 22 w 46"/>
                <a:gd name="T57" fmla="*/ 4 h 40"/>
                <a:gd name="T58" fmla="*/ 18 w 46"/>
                <a:gd name="T59" fmla="*/ 2 h 40"/>
                <a:gd name="T60" fmla="*/ 12 w 46"/>
                <a:gd name="T61" fmla="*/ 0 h 40"/>
                <a:gd name="T62" fmla="*/ 10 w 46"/>
                <a:gd name="T63" fmla="*/ 2 h 40"/>
                <a:gd name="T64" fmla="*/ 4 w 46"/>
                <a:gd name="T65" fmla="*/ 2 h 40"/>
                <a:gd name="T66" fmla="*/ 0 w 46"/>
                <a:gd name="T67" fmla="*/ 4 h 40"/>
                <a:gd name="T68" fmla="*/ 6 w 46"/>
                <a:gd name="T69" fmla="*/ 4 h 40"/>
                <a:gd name="T70" fmla="*/ 8 w 46"/>
                <a:gd name="T71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40">
                  <a:moveTo>
                    <a:pt x="8" y="10"/>
                  </a:moveTo>
                  <a:lnTo>
                    <a:pt x="14" y="16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22" y="24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8" y="34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6"/>
                  </a:lnTo>
                  <a:lnTo>
                    <a:pt x="34" y="26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44" y="22"/>
                  </a:lnTo>
                  <a:lnTo>
                    <a:pt x="38" y="20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6" y="4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2" name="Freeform 331"/>
            <p:cNvSpPr>
              <a:spLocks/>
            </p:cNvSpPr>
            <p:nvPr/>
          </p:nvSpPr>
          <p:spPr bwMode="auto">
            <a:xfrm>
              <a:off x="3504860" y="840376"/>
              <a:ext cx="68027" cy="57723"/>
            </a:xfrm>
            <a:custGeom>
              <a:avLst/>
              <a:gdLst>
                <a:gd name="T0" fmla="*/ 28 w 48"/>
                <a:gd name="T1" fmla="*/ 2 h 34"/>
                <a:gd name="T2" fmla="*/ 20 w 48"/>
                <a:gd name="T3" fmla="*/ 2 h 34"/>
                <a:gd name="T4" fmla="*/ 14 w 48"/>
                <a:gd name="T5" fmla="*/ 0 h 34"/>
                <a:gd name="T6" fmla="*/ 6 w 48"/>
                <a:gd name="T7" fmla="*/ 4 h 34"/>
                <a:gd name="T8" fmla="*/ 2 w 48"/>
                <a:gd name="T9" fmla="*/ 0 h 34"/>
                <a:gd name="T10" fmla="*/ 0 w 48"/>
                <a:gd name="T11" fmla="*/ 2 h 34"/>
                <a:gd name="T12" fmla="*/ 2 w 48"/>
                <a:gd name="T13" fmla="*/ 6 h 34"/>
                <a:gd name="T14" fmla="*/ 4 w 48"/>
                <a:gd name="T15" fmla="*/ 10 h 34"/>
                <a:gd name="T16" fmla="*/ 16 w 48"/>
                <a:gd name="T17" fmla="*/ 22 h 34"/>
                <a:gd name="T18" fmla="*/ 20 w 48"/>
                <a:gd name="T19" fmla="*/ 26 h 34"/>
                <a:gd name="T20" fmla="*/ 24 w 48"/>
                <a:gd name="T21" fmla="*/ 28 h 34"/>
                <a:gd name="T22" fmla="*/ 24 w 48"/>
                <a:gd name="T23" fmla="*/ 32 h 34"/>
                <a:gd name="T24" fmla="*/ 34 w 48"/>
                <a:gd name="T25" fmla="*/ 34 h 34"/>
                <a:gd name="T26" fmla="*/ 36 w 48"/>
                <a:gd name="T27" fmla="*/ 30 h 34"/>
                <a:gd name="T28" fmla="*/ 40 w 48"/>
                <a:gd name="T29" fmla="*/ 24 h 34"/>
                <a:gd name="T30" fmla="*/ 42 w 48"/>
                <a:gd name="T31" fmla="*/ 26 h 34"/>
                <a:gd name="T32" fmla="*/ 46 w 48"/>
                <a:gd name="T33" fmla="*/ 24 h 34"/>
                <a:gd name="T34" fmla="*/ 48 w 48"/>
                <a:gd name="T35" fmla="*/ 22 h 34"/>
                <a:gd name="T36" fmla="*/ 44 w 48"/>
                <a:gd name="T37" fmla="*/ 16 h 34"/>
                <a:gd name="T38" fmla="*/ 48 w 48"/>
                <a:gd name="T39" fmla="*/ 14 h 34"/>
                <a:gd name="T40" fmla="*/ 44 w 48"/>
                <a:gd name="T41" fmla="*/ 12 h 34"/>
                <a:gd name="T42" fmla="*/ 44 w 48"/>
                <a:gd name="T43" fmla="*/ 12 h 34"/>
                <a:gd name="T44" fmla="*/ 44 w 48"/>
                <a:gd name="T45" fmla="*/ 12 h 34"/>
                <a:gd name="T46" fmla="*/ 44 w 48"/>
                <a:gd name="T47" fmla="*/ 10 h 34"/>
                <a:gd name="T48" fmla="*/ 44 w 48"/>
                <a:gd name="T49" fmla="*/ 10 h 34"/>
                <a:gd name="T50" fmla="*/ 46 w 48"/>
                <a:gd name="T51" fmla="*/ 8 h 34"/>
                <a:gd name="T52" fmla="*/ 46 w 48"/>
                <a:gd name="T53" fmla="*/ 4 h 34"/>
                <a:gd name="T54" fmla="*/ 42 w 48"/>
                <a:gd name="T55" fmla="*/ 6 h 34"/>
                <a:gd name="T56" fmla="*/ 36 w 48"/>
                <a:gd name="T57" fmla="*/ 2 h 34"/>
                <a:gd name="T58" fmla="*/ 28 w 48"/>
                <a:gd name="T5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34">
                  <a:moveTo>
                    <a:pt x="28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6" y="4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6"/>
                  </a:lnTo>
                  <a:lnTo>
                    <a:pt x="4" y="10"/>
                  </a:lnTo>
                  <a:lnTo>
                    <a:pt x="16" y="22"/>
                  </a:lnTo>
                  <a:lnTo>
                    <a:pt x="20" y="26"/>
                  </a:lnTo>
                  <a:lnTo>
                    <a:pt x="24" y="28"/>
                  </a:lnTo>
                  <a:lnTo>
                    <a:pt x="24" y="32"/>
                  </a:lnTo>
                  <a:lnTo>
                    <a:pt x="34" y="34"/>
                  </a:lnTo>
                  <a:lnTo>
                    <a:pt x="36" y="30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6" y="24"/>
                  </a:lnTo>
                  <a:lnTo>
                    <a:pt x="48" y="22"/>
                  </a:lnTo>
                  <a:lnTo>
                    <a:pt x="44" y="16"/>
                  </a:lnTo>
                  <a:lnTo>
                    <a:pt x="48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6" y="8"/>
                  </a:lnTo>
                  <a:lnTo>
                    <a:pt x="46" y="4"/>
                  </a:lnTo>
                  <a:lnTo>
                    <a:pt x="42" y="6"/>
                  </a:lnTo>
                  <a:lnTo>
                    <a:pt x="36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3" name="Freeform 332"/>
            <p:cNvSpPr>
              <a:spLocks/>
            </p:cNvSpPr>
            <p:nvPr/>
          </p:nvSpPr>
          <p:spPr bwMode="auto">
            <a:xfrm>
              <a:off x="3589894" y="904890"/>
              <a:ext cx="48187" cy="30559"/>
            </a:xfrm>
            <a:custGeom>
              <a:avLst/>
              <a:gdLst>
                <a:gd name="T0" fmla="*/ 34 w 34"/>
                <a:gd name="T1" fmla="*/ 8 h 18"/>
                <a:gd name="T2" fmla="*/ 32 w 34"/>
                <a:gd name="T3" fmla="*/ 8 h 18"/>
                <a:gd name="T4" fmla="*/ 30 w 34"/>
                <a:gd name="T5" fmla="*/ 4 h 18"/>
                <a:gd name="T6" fmla="*/ 26 w 34"/>
                <a:gd name="T7" fmla="*/ 0 h 18"/>
                <a:gd name="T8" fmla="*/ 20 w 34"/>
                <a:gd name="T9" fmla="*/ 0 h 18"/>
                <a:gd name="T10" fmla="*/ 14 w 34"/>
                <a:gd name="T11" fmla="*/ 0 h 18"/>
                <a:gd name="T12" fmla="*/ 8 w 34"/>
                <a:gd name="T13" fmla="*/ 2 h 18"/>
                <a:gd name="T14" fmla="*/ 2 w 34"/>
                <a:gd name="T15" fmla="*/ 6 h 18"/>
                <a:gd name="T16" fmla="*/ 2 w 34"/>
                <a:gd name="T17" fmla="*/ 8 h 18"/>
                <a:gd name="T18" fmla="*/ 0 w 34"/>
                <a:gd name="T19" fmla="*/ 10 h 18"/>
                <a:gd name="T20" fmla="*/ 0 w 34"/>
                <a:gd name="T21" fmla="*/ 10 h 18"/>
                <a:gd name="T22" fmla="*/ 2 w 34"/>
                <a:gd name="T23" fmla="*/ 16 h 18"/>
                <a:gd name="T24" fmla="*/ 8 w 34"/>
                <a:gd name="T25" fmla="*/ 18 h 18"/>
                <a:gd name="T26" fmla="*/ 18 w 34"/>
                <a:gd name="T27" fmla="*/ 18 h 18"/>
                <a:gd name="T28" fmla="*/ 18 w 34"/>
                <a:gd name="T29" fmla="*/ 16 h 18"/>
                <a:gd name="T30" fmla="*/ 20 w 34"/>
                <a:gd name="T31" fmla="*/ 16 h 18"/>
                <a:gd name="T32" fmla="*/ 24 w 34"/>
                <a:gd name="T33" fmla="*/ 14 h 18"/>
                <a:gd name="T34" fmla="*/ 26 w 34"/>
                <a:gd name="T35" fmla="*/ 16 h 18"/>
                <a:gd name="T36" fmla="*/ 28 w 34"/>
                <a:gd name="T37" fmla="*/ 16 h 18"/>
                <a:gd name="T38" fmla="*/ 30 w 34"/>
                <a:gd name="T39" fmla="*/ 14 h 18"/>
                <a:gd name="T40" fmla="*/ 32 w 34"/>
                <a:gd name="T41" fmla="*/ 12 h 18"/>
                <a:gd name="T42" fmla="*/ 32 w 34"/>
                <a:gd name="T43" fmla="*/ 10 h 18"/>
                <a:gd name="T44" fmla="*/ 34 w 34"/>
                <a:gd name="T45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" h="18">
                  <a:moveTo>
                    <a:pt x="34" y="8"/>
                  </a:moveTo>
                  <a:lnTo>
                    <a:pt x="32" y="8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4" name="Freeform 333"/>
            <p:cNvSpPr>
              <a:spLocks/>
            </p:cNvSpPr>
            <p:nvPr/>
          </p:nvSpPr>
          <p:spPr bwMode="auto">
            <a:xfrm>
              <a:off x="3626744" y="864145"/>
              <a:ext cx="113379" cy="64514"/>
            </a:xfrm>
            <a:custGeom>
              <a:avLst/>
              <a:gdLst>
                <a:gd name="T0" fmla="*/ 68 w 80"/>
                <a:gd name="T1" fmla="*/ 4 h 38"/>
                <a:gd name="T2" fmla="*/ 62 w 80"/>
                <a:gd name="T3" fmla="*/ 0 h 38"/>
                <a:gd name="T4" fmla="*/ 54 w 80"/>
                <a:gd name="T5" fmla="*/ 2 h 38"/>
                <a:gd name="T6" fmla="*/ 48 w 80"/>
                <a:gd name="T7" fmla="*/ 2 h 38"/>
                <a:gd name="T8" fmla="*/ 40 w 80"/>
                <a:gd name="T9" fmla="*/ 6 h 38"/>
                <a:gd name="T10" fmla="*/ 30 w 80"/>
                <a:gd name="T11" fmla="*/ 6 h 38"/>
                <a:gd name="T12" fmla="*/ 26 w 80"/>
                <a:gd name="T13" fmla="*/ 6 h 38"/>
                <a:gd name="T14" fmla="*/ 18 w 80"/>
                <a:gd name="T15" fmla="*/ 6 h 38"/>
                <a:gd name="T16" fmla="*/ 14 w 80"/>
                <a:gd name="T17" fmla="*/ 4 h 38"/>
                <a:gd name="T18" fmla="*/ 10 w 80"/>
                <a:gd name="T19" fmla="*/ 4 h 38"/>
                <a:gd name="T20" fmla="*/ 4 w 80"/>
                <a:gd name="T21" fmla="*/ 0 h 38"/>
                <a:gd name="T22" fmla="*/ 0 w 80"/>
                <a:gd name="T23" fmla="*/ 6 h 38"/>
                <a:gd name="T24" fmla="*/ 2 w 80"/>
                <a:gd name="T25" fmla="*/ 10 h 38"/>
                <a:gd name="T26" fmla="*/ 4 w 80"/>
                <a:gd name="T27" fmla="*/ 10 h 38"/>
                <a:gd name="T28" fmla="*/ 8 w 80"/>
                <a:gd name="T29" fmla="*/ 14 h 38"/>
                <a:gd name="T30" fmla="*/ 6 w 80"/>
                <a:gd name="T31" fmla="*/ 16 h 38"/>
                <a:gd name="T32" fmla="*/ 0 w 80"/>
                <a:gd name="T33" fmla="*/ 24 h 38"/>
                <a:gd name="T34" fmla="*/ 4 w 80"/>
                <a:gd name="T35" fmla="*/ 28 h 38"/>
                <a:gd name="T36" fmla="*/ 6 w 80"/>
                <a:gd name="T37" fmla="*/ 32 h 38"/>
                <a:gd name="T38" fmla="*/ 8 w 80"/>
                <a:gd name="T39" fmla="*/ 32 h 38"/>
                <a:gd name="T40" fmla="*/ 6 w 80"/>
                <a:gd name="T41" fmla="*/ 34 h 38"/>
                <a:gd name="T42" fmla="*/ 6 w 80"/>
                <a:gd name="T43" fmla="*/ 36 h 38"/>
                <a:gd name="T44" fmla="*/ 20 w 80"/>
                <a:gd name="T45" fmla="*/ 36 h 38"/>
                <a:gd name="T46" fmla="*/ 24 w 80"/>
                <a:gd name="T47" fmla="*/ 34 h 38"/>
                <a:gd name="T48" fmla="*/ 30 w 80"/>
                <a:gd name="T49" fmla="*/ 34 h 38"/>
                <a:gd name="T50" fmla="*/ 34 w 80"/>
                <a:gd name="T51" fmla="*/ 36 h 38"/>
                <a:gd name="T52" fmla="*/ 36 w 80"/>
                <a:gd name="T53" fmla="*/ 38 h 38"/>
                <a:gd name="T54" fmla="*/ 40 w 80"/>
                <a:gd name="T55" fmla="*/ 38 h 38"/>
                <a:gd name="T56" fmla="*/ 46 w 80"/>
                <a:gd name="T57" fmla="*/ 36 h 38"/>
                <a:gd name="T58" fmla="*/ 50 w 80"/>
                <a:gd name="T59" fmla="*/ 32 h 38"/>
                <a:gd name="T60" fmla="*/ 50 w 80"/>
                <a:gd name="T61" fmla="*/ 32 h 38"/>
                <a:gd name="T62" fmla="*/ 60 w 80"/>
                <a:gd name="T63" fmla="*/ 26 h 38"/>
                <a:gd name="T64" fmla="*/ 72 w 80"/>
                <a:gd name="T65" fmla="*/ 28 h 38"/>
                <a:gd name="T66" fmla="*/ 68 w 80"/>
                <a:gd name="T67" fmla="*/ 22 h 38"/>
                <a:gd name="T68" fmla="*/ 72 w 80"/>
                <a:gd name="T69" fmla="*/ 14 h 38"/>
                <a:gd name="T70" fmla="*/ 76 w 80"/>
                <a:gd name="T71" fmla="*/ 10 h 38"/>
                <a:gd name="T72" fmla="*/ 78 w 80"/>
                <a:gd name="T73" fmla="*/ 8 h 38"/>
                <a:gd name="T74" fmla="*/ 80 w 80"/>
                <a:gd name="T75" fmla="*/ 6 h 38"/>
                <a:gd name="T76" fmla="*/ 76 w 80"/>
                <a:gd name="T77" fmla="*/ 6 h 38"/>
                <a:gd name="T78" fmla="*/ 68 w 80"/>
                <a:gd name="T79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" h="38">
                  <a:moveTo>
                    <a:pt x="68" y="4"/>
                  </a:moveTo>
                  <a:lnTo>
                    <a:pt x="62" y="0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0" y="6"/>
                  </a:lnTo>
                  <a:lnTo>
                    <a:pt x="30" y="6"/>
                  </a:lnTo>
                  <a:lnTo>
                    <a:pt x="26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4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0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20" y="36"/>
                  </a:lnTo>
                  <a:lnTo>
                    <a:pt x="24" y="34"/>
                  </a:lnTo>
                  <a:lnTo>
                    <a:pt x="30" y="34"/>
                  </a:lnTo>
                  <a:lnTo>
                    <a:pt x="34" y="36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6" y="3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60" y="26"/>
                  </a:lnTo>
                  <a:lnTo>
                    <a:pt x="72" y="28"/>
                  </a:lnTo>
                  <a:lnTo>
                    <a:pt x="68" y="22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78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6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5" name="Freeform 334"/>
            <p:cNvSpPr>
              <a:spLocks/>
            </p:cNvSpPr>
            <p:nvPr/>
          </p:nvSpPr>
          <p:spPr bwMode="auto">
            <a:xfrm>
              <a:off x="3618239" y="2015205"/>
              <a:ext cx="212588" cy="213914"/>
            </a:xfrm>
            <a:custGeom>
              <a:avLst/>
              <a:gdLst>
                <a:gd name="T0" fmla="*/ 30 w 150"/>
                <a:gd name="T1" fmla="*/ 120 h 126"/>
                <a:gd name="T2" fmla="*/ 10 w 150"/>
                <a:gd name="T3" fmla="*/ 114 h 126"/>
                <a:gd name="T4" fmla="*/ 0 w 150"/>
                <a:gd name="T5" fmla="*/ 104 h 126"/>
                <a:gd name="T6" fmla="*/ 0 w 150"/>
                <a:gd name="T7" fmla="*/ 62 h 126"/>
                <a:gd name="T8" fmla="*/ 12 w 150"/>
                <a:gd name="T9" fmla="*/ 62 h 126"/>
                <a:gd name="T10" fmla="*/ 26 w 150"/>
                <a:gd name="T11" fmla="*/ 60 h 126"/>
                <a:gd name="T12" fmla="*/ 26 w 150"/>
                <a:gd name="T13" fmla="*/ 48 h 126"/>
                <a:gd name="T14" fmla="*/ 32 w 150"/>
                <a:gd name="T15" fmla="*/ 38 h 126"/>
                <a:gd name="T16" fmla="*/ 36 w 150"/>
                <a:gd name="T17" fmla="*/ 40 h 126"/>
                <a:gd name="T18" fmla="*/ 44 w 150"/>
                <a:gd name="T19" fmla="*/ 40 h 126"/>
                <a:gd name="T20" fmla="*/ 58 w 150"/>
                <a:gd name="T21" fmla="*/ 48 h 126"/>
                <a:gd name="T22" fmla="*/ 66 w 150"/>
                <a:gd name="T23" fmla="*/ 44 h 126"/>
                <a:gd name="T24" fmla="*/ 72 w 150"/>
                <a:gd name="T25" fmla="*/ 50 h 126"/>
                <a:gd name="T26" fmla="*/ 80 w 150"/>
                <a:gd name="T27" fmla="*/ 54 h 126"/>
                <a:gd name="T28" fmla="*/ 88 w 150"/>
                <a:gd name="T29" fmla="*/ 62 h 126"/>
                <a:gd name="T30" fmla="*/ 90 w 150"/>
                <a:gd name="T31" fmla="*/ 66 h 126"/>
                <a:gd name="T32" fmla="*/ 100 w 150"/>
                <a:gd name="T33" fmla="*/ 66 h 126"/>
                <a:gd name="T34" fmla="*/ 102 w 150"/>
                <a:gd name="T35" fmla="*/ 68 h 126"/>
                <a:gd name="T36" fmla="*/ 98 w 150"/>
                <a:gd name="T37" fmla="*/ 54 h 126"/>
                <a:gd name="T38" fmla="*/ 84 w 150"/>
                <a:gd name="T39" fmla="*/ 46 h 126"/>
                <a:gd name="T40" fmla="*/ 84 w 150"/>
                <a:gd name="T41" fmla="*/ 40 h 126"/>
                <a:gd name="T42" fmla="*/ 86 w 150"/>
                <a:gd name="T43" fmla="*/ 32 h 126"/>
                <a:gd name="T44" fmla="*/ 86 w 150"/>
                <a:gd name="T45" fmla="*/ 30 h 126"/>
                <a:gd name="T46" fmla="*/ 86 w 150"/>
                <a:gd name="T47" fmla="*/ 24 h 126"/>
                <a:gd name="T48" fmla="*/ 86 w 150"/>
                <a:gd name="T49" fmla="*/ 18 h 126"/>
                <a:gd name="T50" fmla="*/ 86 w 150"/>
                <a:gd name="T51" fmla="*/ 12 h 126"/>
                <a:gd name="T52" fmla="*/ 90 w 150"/>
                <a:gd name="T53" fmla="*/ 4 h 126"/>
                <a:gd name="T54" fmla="*/ 120 w 150"/>
                <a:gd name="T55" fmla="*/ 4 h 126"/>
                <a:gd name="T56" fmla="*/ 128 w 150"/>
                <a:gd name="T57" fmla="*/ 8 h 126"/>
                <a:gd name="T58" fmla="*/ 142 w 150"/>
                <a:gd name="T59" fmla="*/ 16 h 126"/>
                <a:gd name="T60" fmla="*/ 142 w 150"/>
                <a:gd name="T61" fmla="*/ 18 h 126"/>
                <a:gd name="T62" fmla="*/ 146 w 150"/>
                <a:gd name="T63" fmla="*/ 18 h 126"/>
                <a:gd name="T64" fmla="*/ 150 w 150"/>
                <a:gd name="T65" fmla="*/ 28 h 126"/>
                <a:gd name="T66" fmla="*/ 148 w 150"/>
                <a:gd name="T67" fmla="*/ 36 h 126"/>
                <a:gd name="T68" fmla="*/ 146 w 150"/>
                <a:gd name="T69" fmla="*/ 54 h 126"/>
                <a:gd name="T70" fmla="*/ 142 w 150"/>
                <a:gd name="T71" fmla="*/ 66 h 126"/>
                <a:gd name="T72" fmla="*/ 140 w 150"/>
                <a:gd name="T73" fmla="*/ 70 h 126"/>
                <a:gd name="T74" fmla="*/ 146 w 150"/>
                <a:gd name="T75" fmla="*/ 74 h 126"/>
                <a:gd name="T76" fmla="*/ 108 w 150"/>
                <a:gd name="T77" fmla="*/ 92 h 126"/>
                <a:gd name="T78" fmla="*/ 110 w 150"/>
                <a:gd name="T79" fmla="*/ 96 h 126"/>
                <a:gd name="T80" fmla="*/ 90 w 150"/>
                <a:gd name="T81" fmla="*/ 100 h 126"/>
                <a:gd name="T82" fmla="*/ 82 w 150"/>
                <a:gd name="T83" fmla="*/ 110 h 126"/>
                <a:gd name="T84" fmla="*/ 66 w 150"/>
                <a:gd name="T85" fmla="*/ 126 h 126"/>
                <a:gd name="T86" fmla="*/ 52 w 150"/>
                <a:gd name="T87" fmla="*/ 126 h 126"/>
                <a:gd name="T88" fmla="*/ 42 w 150"/>
                <a:gd name="T89" fmla="*/ 12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0" h="126">
                  <a:moveTo>
                    <a:pt x="42" y="124"/>
                  </a:moveTo>
                  <a:lnTo>
                    <a:pt x="30" y="120"/>
                  </a:lnTo>
                  <a:lnTo>
                    <a:pt x="20" y="122"/>
                  </a:lnTo>
                  <a:lnTo>
                    <a:pt x="10" y="114"/>
                  </a:lnTo>
                  <a:lnTo>
                    <a:pt x="4" y="108"/>
                  </a:lnTo>
                  <a:lnTo>
                    <a:pt x="0" y="104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4" y="62"/>
                  </a:lnTo>
                  <a:lnTo>
                    <a:pt x="12" y="62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6" y="34"/>
                  </a:lnTo>
                  <a:lnTo>
                    <a:pt x="32" y="38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40"/>
                  </a:lnTo>
                  <a:lnTo>
                    <a:pt x="44" y="40"/>
                  </a:lnTo>
                  <a:lnTo>
                    <a:pt x="46" y="46"/>
                  </a:lnTo>
                  <a:lnTo>
                    <a:pt x="58" y="48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8" y="46"/>
                  </a:lnTo>
                  <a:lnTo>
                    <a:pt x="72" y="50"/>
                  </a:lnTo>
                  <a:lnTo>
                    <a:pt x="76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8" y="62"/>
                  </a:lnTo>
                  <a:lnTo>
                    <a:pt x="90" y="6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2" y="68"/>
                  </a:lnTo>
                  <a:lnTo>
                    <a:pt x="102" y="50"/>
                  </a:lnTo>
                  <a:lnTo>
                    <a:pt x="98" y="54"/>
                  </a:lnTo>
                  <a:lnTo>
                    <a:pt x="90" y="52"/>
                  </a:lnTo>
                  <a:lnTo>
                    <a:pt x="84" y="46"/>
                  </a:lnTo>
                  <a:lnTo>
                    <a:pt x="82" y="42"/>
                  </a:lnTo>
                  <a:lnTo>
                    <a:pt x="84" y="40"/>
                  </a:lnTo>
                  <a:lnTo>
                    <a:pt x="86" y="34"/>
                  </a:lnTo>
                  <a:lnTo>
                    <a:pt x="86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8" y="8"/>
                  </a:lnTo>
                  <a:lnTo>
                    <a:pt x="90" y="4"/>
                  </a:lnTo>
                  <a:lnTo>
                    <a:pt x="114" y="0"/>
                  </a:lnTo>
                  <a:lnTo>
                    <a:pt x="120" y="4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4" y="18"/>
                  </a:lnTo>
                  <a:lnTo>
                    <a:pt x="146" y="18"/>
                  </a:lnTo>
                  <a:lnTo>
                    <a:pt x="146" y="20"/>
                  </a:lnTo>
                  <a:lnTo>
                    <a:pt x="150" y="28"/>
                  </a:lnTo>
                  <a:lnTo>
                    <a:pt x="148" y="32"/>
                  </a:lnTo>
                  <a:lnTo>
                    <a:pt x="148" y="36"/>
                  </a:lnTo>
                  <a:lnTo>
                    <a:pt x="148" y="52"/>
                  </a:lnTo>
                  <a:lnTo>
                    <a:pt x="146" y="54"/>
                  </a:lnTo>
                  <a:lnTo>
                    <a:pt x="144" y="56"/>
                  </a:lnTo>
                  <a:lnTo>
                    <a:pt x="142" y="66"/>
                  </a:lnTo>
                  <a:lnTo>
                    <a:pt x="140" y="68"/>
                  </a:lnTo>
                  <a:lnTo>
                    <a:pt x="140" y="70"/>
                  </a:lnTo>
                  <a:lnTo>
                    <a:pt x="142" y="74"/>
                  </a:lnTo>
                  <a:lnTo>
                    <a:pt x="146" y="74"/>
                  </a:lnTo>
                  <a:lnTo>
                    <a:pt x="106" y="88"/>
                  </a:lnTo>
                  <a:lnTo>
                    <a:pt x="108" y="92"/>
                  </a:lnTo>
                  <a:lnTo>
                    <a:pt x="108" y="94"/>
                  </a:lnTo>
                  <a:lnTo>
                    <a:pt x="110" y="96"/>
                  </a:lnTo>
                  <a:lnTo>
                    <a:pt x="98" y="96"/>
                  </a:lnTo>
                  <a:lnTo>
                    <a:pt x="90" y="100"/>
                  </a:lnTo>
                  <a:lnTo>
                    <a:pt x="88" y="108"/>
                  </a:lnTo>
                  <a:lnTo>
                    <a:pt x="82" y="110"/>
                  </a:lnTo>
                  <a:lnTo>
                    <a:pt x="76" y="114"/>
                  </a:lnTo>
                  <a:lnTo>
                    <a:pt x="66" y="126"/>
                  </a:lnTo>
                  <a:lnTo>
                    <a:pt x="64" y="126"/>
                  </a:lnTo>
                  <a:lnTo>
                    <a:pt x="52" y="126"/>
                  </a:lnTo>
                  <a:lnTo>
                    <a:pt x="46" y="126"/>
                  </a:lnTo>
                  <a:lnTo>
                    <a:pt x="42" y="12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6" name="Freeform 335"/>
            <p:cNvSpPr>
              <a:spLocks/>
            </p:cNvSpPr>
            <p:nvPr/>
          </p:nvSpPr>
          <p:spPr bwMode="auto">
            <a:xfrm>
              <a:off x="3754296" y="1855618"/>
              <a:ext cx="204084" cy="237682"/>
            </a:xfrm>
            <a:custGeom>
              <a:avLst/>
              <a:gdLst>
                <a:gd name="T0" fmla="*/ 2 w 144"/>
                <a:gd name="T1" fmla="*/ 56 h 140"/>
                <a:gd name="T2" fmla="*/ 2 w 144"/>
                <a:gd name="T3" fmla="*/ 64 h 140"/>
                <a:gd name="T4" fmla="*/ 10 w 144"/>
                <a:gd name="T5" fmla="*/ 78 h 140"/>
                <a:gd name="T6" fmla="*/ 18 w 144"/>
                <a:gd name="T7" fmla="*/ 94 h 140"/>
                <a:gd name="T8" fmla="*/ 30 w 144"/>
                <a:gd name="T9" fmla="*/ 102 h 140"/>
                <a:gd name="T10" fmla="*/ 38 w 144"/>
                <a:gd name="T11" fmla="*/ 106 h 140"/>
                <a:gd name="T12" fmla="*/ 46 w 144"/>
                <a:gd name="T13" fmla="*/ 110 h 140"/>
                <a:gd name="T14" fmla="*/ 56 w 144"/>
                <a:gd name="T15" fmla="*/ 112 h 140"/>
                <a:gd name="T16" fmla="*/ 60 w 144"/>
                <a:gd name="T17" fmla="*/ 110 h 140"/>
                <a:gd name="T18" fmla="*/ 68 w 144"/>
                <a:gd name="T19" fmla="*/ 120 h 140"/>
                <a:gd name="T20" fmla="*/ 72 w 144"/>
                <a:gd name="T21" fmla="*/ 134 h 140"/>
                <a:gd name="T22" fmla="*/ 78 w 144"/>
                <a:gd name="T23" fmla="*/ 138 h 140"/>
                <a:gd name="T24" fmla="*/ 84 w 144"/>
                <a:gd name="T25" fmla="*/ 136 h 140"/>
                <a:gd name="T26" fmla="*/ 88 w 144"/>
                <a:gd name="T27" fmla="*/ 138 h 140"/>
                <a:gd name="T28" fmla="*/ 94 w 144"/>
                <a:gd name="T29" fmla="*/ 140 h 140"/>
                <a:gd name="T30" fmla="*/ 98 w 144"/>
                <a:gd name="T31" fmla="*/ 138 h 140"/>
                <a:gd name="T32" fmla="*/ 100 w 144"/>
                <a:gd name="T33" fmla="*/ 138 h 140"/>
                <a:gd name="T34" fmla="*/ 104 w 144"/>
                <a:gd name="T35" fmla="*/ 140 h 140"/>
                <a:gd name="T36" fmla="*/ 110 w 144"/>
                <a:gd name="T37" fmla="*/ 134 h 140"/>
                <a:gd name="T38" fmla="*/ 122 w 144"/>
                <a:gd name="T39" fmla="*/ 132 h 140"/>
                <a:gd name="T40" fmla="*/ 138 w 144"/>
                <a:gd name="T41" fmla="*/ 128 h 140"/>
                <a:gd name="T42" fmla="*/ 140 w 144"/>
                <a:gd name="T43" fmla="*/ 120 h 140"/>
                <a:gd name="T44" fmla="*/ 132 w 144"/>
                <a:gd name="T45" fmla="*/ 106 h 140"/>
                <a:gd name="T46" fmla="*/ 128 w 144"/>
                <a:gd name="T47" fmla="*/ 96 h 140"/>
                <a:gd name="T48" fmla="*/ 128 w 144"/>
                <a:gd name="T49" fmla="*/ 84 h 140"/>
                <a:gd name="T50" fmla="*/ 130 w 144"/>
                <a:gd name="T51" fmla="*/ 80 h 140"/>
                <a:gd name="T52" fmla="*/ 128 w 144"/>
                <a:gd name="T53" fmla="*/ 76 h 140"/>
                <a:gd name="T54" fmla="*/ 128 w 144"/>
                <a:gd name="T55" fmla="*/ 74 h 140"/>
                <a:gd name="T56" fmla="*/ 122 w 144"/>
                <a:gd name="T57" fmla="*/ 70 h 140"/>
                <a:gd name="T58" fmla="*/ 124 w 144"/>
                <a:gd name="T59" fmla="*/ 60 h 140"/>
                <a:gd name="T60" fmla="*/ 128 w 144"/>
                <a:gd name="T61" fmla="*/ 48 h 140"/>
                <a:gd name="T62" fmla="*/ 108 w 144"/>
                <a:gd name="T63" fmla="*/ 28 h 140"/>
                <a:gd name="T64" fmla="*/ 74 w 144"/>
                <a:gd name="T65" fmla="*/ 8 h 140"/>
                <a:gd name="T66" fmla="*/ 18 w 144"/>
                <a:gd name="T67" fmla="*/ 0 h 140"/>
                <a:gd name="T68" fmla="*/ 16 w 144"/>
                <a:gd name="T69" fmla="*/ 6 h 140"/>
                <a:gd name="T70" fmla="*/ 18 w 144"/>
                <a:gd name="T71" fmla="*/ 18 h 140"/>
                <a:gd name="T72" fmla="*/ 14 w 144"/>
                <a:gd name="T73" fmla="*/ 22 h 140"/>
                <a:gd name="T74" fmla="*/ 18 w 144"/>
                <a:gd name="T75" fmla="*/ 26 h 140"/>
                <a:gd name="T76" fmla="*/ 16 w 144"/>
                <a:gd name="T77" fmla="*/ 32 h 140"/>
                <a:gd name="T78" fmla="*/ 12 w 144"/>
                <a:gd name="T79" fmla="*/ 36 h 140"/>
                <a:gd name="T80" fmla="*/ 0 w 144"/>
                <a:gd name="T81" fmla="*/ 4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40">
                  <a:moveTo>
                    <a:pt x="0" y="46"/>
                  </a:moveTo>
                  <a:lnTo>
                    <a:pt x="2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4" y="72"/>
                  </a:lnTo>
                  <a:lnTo>
                    <a:pt x="10" y="78"/>
                  </a:lnTo>
                  <a:lnTo>
                    <a:pt x="14" y="84"/>
                  </a:lnTo>
                  <a:lnTo>
                    <a:pt x="18" y="94"/>
                  </a:lnTo>
                  <a:lnTo>
                    <a:pt x="24" y="98"/>
                  </a:lnTo>
                  <a:lnTo>
                    <a:pt x="30" y="102"/>
                  </a:lnTo>
                  <a:lnTo>
                    <a:pt x="32" y="102"/>
                  </a:lnTo>
                  <a:lnTo>
                    <a:pt x="38" y="106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52" y="112"/>
                  </a:lnTo>
                  <a:lnTo>
                    <a:pt x="56" y="112"/>
                  </a:lnTo>
                  <a:lnTo>
                    <a:pt x="58" y="114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20"/>
                  </a:lnTo>
                  <a:lnTo>
                    <a:pt x="70" y="128"/>
                  </a:lnTo>
                  <a:lnTo>
                    <a:pt x="72" y="134"/>
                  </a:lnTo>
                  <a:lnTo>
                    <a:pt x="72" y="138"/>
                  </a:lnTo>
                  <a:lnTo>
                    <a:pt x="78" y="138"/>
                  </a:lnTo>
                  <a:lnTo>
                    <a:pt x="80" y="138"/>
                  </a:lnTo>
                  <a:lnTo>
                    <a:pt x="84" y="136"/>
                  </a:lnTo>
                  <a:lnTo>
                    <a:pt x="86" y="136"/>
                  </a:lnTo>
                  <a:lnTo>
                    <a:pt x="88" y="138"/>
                  </a:lnTo>
                  <a:lnTo>
                    <a:pt x="88" y="138"/>
                  </a:lnTo>
                  <a:lnTo>
                    <a:pt x="94" y="140"/>
                  </a:lnTo>
                  <a:lnTo>
                    <a:pt x="96" y="138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2" y="140"/>
                  </a:lnTo>
                  <a:lnTo>
                    <a:pt x="104" y="140"/>
                  </a:lnTo>
                  <a:lnTo>
                    <a:pt x="108" y="138"/>
                  </a:lnTo>
                  <a:lnTo>
                    <a:pt x="110" y="134"/>
                  </a:lnTo>
                  <a:lnTo>
                    <a:pt x="118" y="136"/>
                  </a:lnTo>
                  <a:lnTo>
                    <a:pt x="122" y="132"/>
                  </a:lnTo>
                  <a:lnTo>
                    <a:pt x="130" y="132"/>
                  </a:lnTo>
                  <a:lnTo>
                    <a:pt x="138" y="128"/>
                  </a:lnTo>
                  <a:lnTo>
                    <a:pt x="144" y="124"/>
                  </a:lnTo>
                  <a:lnTo>
                    <a:pt x="140" y="120"/>
                  </a:lnTo>
                  <a:lnTo>
                    <a:pt x="136" y="116"/>
                  </a:lnTo>
                  <a:lnTo>
                    <a:pt x="132" y="106"/>
                  </a:lnTo>
                  <a:lnTo>
                    <a:pt x="128" y="98"/>
                  </a:lnTo>
                  <a:lnTo>
                    <a:pt x="128" y="96"/>
                  </a:lnTo>
                  <a:lnTo>
                    <a:pt x="130" y="90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0" y="80"/>
                  </a:lnTo>
                  <a:lnTo>
                    <a:pt x="128" y="76"/>
                  </a:lnTo>
                  <a:lnTo>
                    <a:pt x="128" y="76"/>
                  </a:lnTo>
                  <a:lnTo>
                    <a:pt x="128" y="74"/>
                  </a:lnTo>
                  <a:lnTo>
                    <a:pt x="128" y="74"/>
                  </a:lnTo>
                  <a:lnTo>
                    <a:pt x="124" y="72"/>
                  </a:lnTo>
                  <a:lnTo>
                    <a:pt x="122" y="70"/>
                  </a:lnTo>
                  <a:lnTo>
                    <a:pt x="122" y="66"/>
                  </a:lnTo>
                  <a:lnTo>
                    <a:pt x="124" y="60"/>
                  </a:lnTo>
                  <a:lnTo>
                    <a:pt x="126" y="54"/>
                  </a:lnTo>
                  <a:lnTo>
                    <a:pt x="128" y="48"/>
                  </a:lnTo>
                  <a:lnTo>
                    <a:pt x="108" y="34"/>
                  </a:lnTo>
                  <a:lnTo>
                    <a:pt x="108" y="28"/>
                  </a:lnTo>
                  <a:lnTo>
                    <a:pt x="90" y="18"/>
                  </a:lnTo>
                  <a:lnTo>
                    <a:pt x="74" y="8"/>
                  </a:lnTo>
                  <a:lnTo>
                    <a:pt x="58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6" y="6"/>
                  </a:lnTo>
                  <a:lnTo>
                    <a:pt x="20" y="14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4" y="22"/>
                  </a:lnTo>
                  <a:lnTo>
                    <a:pt x="14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6" y="44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7" name="Freeform 336"/>
            <p:cNvSpPr>
              <a:spLocks/>
            </p:cNvSpPr>
            <p:nvPr/>
          </p:nvSpPr>
          <p:spPr bwMode="auto">
            <a:xfrm>
              <a:off x="3439665" y="1719801"/>
              <a:ext cx="348644" cy="410851"/>
            </a:xfrm>
            <a:custGeom>
              <a:avLst/>
              <a:gdLst>
                <a:gd name="T0" fmla="*/ 140 w 246"/>
                <a:gd name="T1" fmla="*/ 212 h 242"/>
                <a:gd name="T2" fmla="*/ 130 w 246"/>
                <a:gd name="T3" fmla="*/ 206 h 242"/>
                <a:gd name="T4" fmla="*/ 124 w 246"/>
                <a:gd name="T5" fmla="*/ 180 h 242"/>
                <a:gd name="T6" fmla="*/ 124 w 246"/>
                <a:gd name="T7" fmla="*/ 170 h 242"/>
                <a:gd name="T8" fmla="*/ 108 w 246"/>
                <a:gd name="T9" fmla="*/ 162 h 242"/>
                <a:gd name="T10" fmla="*/ 94 w 246"/>
                <a:gd name="T11" fmla="*/ 158 h 242"/>
                <a:gd name="T12" fmla="*/ 92 w 246"/>
                <a:gd name="T13" fmla="*/ 166 h 242"/>
                <a:gd name="T14" fmla="*/ 84 w 246"/>
                <a:gd name="T15" fmla="*/ 172 h 242"/>
                <a:gd name="T16" fmla="*/ 64 w 246"/>
                <a:gd name="T17" fmla="*/ 166 h 242"/>
                <a:gd name="T18" fmla="*/ 56 w 246"/>
                <a:gd name="T19" fmla="*/ 144 h 242"/>
                <a:gd name="T20" fmla="*/ 16 w 246"/>
                <a:gd name="T21" fmla="*/ 144 h 242"/>
                <a:gd name="T22" fmla="*/ 2 w 246"/>
                <a:gd name="T23" fmla="*/ 146 h 242"/>
                <a:gd name="T24" fmla="*/ 4 w 246"/>
                <a:gd name="T25" fmla="*/ 140 h 242"/>
                <a:gd name="T26" fmla="*/ 12 w 246"/>
                <a:gd name="T27" fmla="*/ 128 h 242"/>
                <a:gd name="T28" fmla="*/ 26 w 246"/>
                <a:gd name="T29" fmla="*/ 124 h 242"/>
                <a:gd name="T30" fmla="*/ 28 w 246"/>
                <a:gd name="T31" fmla="*/ 126 h 242"/>
                <a:gd name="T32" fmla="*/ 34 w 246"/>
                <a:gd name="T33" fmla="*/ 130 h 242"/>
                <a:gd name="T34" fmla="*/ 48 w 246"/>
                <a:gd name="T35" fmla="*/ 116 h 242"/>
                <a:gd name="T36" fmla="*/ 52 w 246"/>
                <a:gd name="T37" fmla="*/ 106 h 242"/>
                <a:gd name="T38" fmla="*/ 54 w 246"/>
                <a:gd name="T39" fmla="*/ 92 h 242"/>
                <a:gd name="T40" fmla="*/ 62 w 246"/>
                <a:gd name="T41" fmla="*/ 82 h 242"/>
                <a:gd name="T42" fmla="*/ 70 w 246"/>
                <a:gd name="T43" fmla="*/ 74 h 242"/>
                <a:gd name="T44" fmla="*/ 74 w 246"/>
                <a:gd name="T45" fmla="*/ 62 h 242"/>
                <a:gd name="T46" fmla="*/ 78 w 246"/>
                <a:gd name="T47" fmla="*/ 36 h 242"/>
                <a:gd name="T48" fmla="*/ 82 w 246"/>
                <a:gd name="T49" fmla="*/ 28 h 242"/>
                <a:gd name="T50" fmla="*/ 82 w 246"/>
                <a:gd name="T51" fmla="*/ 14 h 242"/>
                <a:gd name="T52" fmla="*/ 96 w 246"/>
                <a:gd name="T53" fmla="*/ 2 h 242"/>
                <a:gd name="T54" fmla="*/ 106 w 246"/>
                <a:gd name="T55" fmla="*/ 8 h 242"/>
                <a:gd name="T56" fmla="*/ 130 w 246"/>
                <a:gd name="T57" fmla="*/ 14 h 242"/>
                <a:gd name="T58" fmla="*/ 136 w 246"/>
                <a:gd name="T59" fmla="*/ 8 h 242"/>
                <a:gd name="T60" fmla="*/ 146 w 246"/>
                <a:gd name="T61" fmla="*/ 6 h 242"/>
                <a:gd name="T62" fmla="*/ 162 w 246"/>
                <a:gd name="T63" fmla="*/ 4 h 242"/>
                <a:gd name="T64" fmla="*/ 170 w 246"/>
                <a:gd name="T65" fmla="*/ 0 h 242"/>
                <a:gd name="T66" fmla="*/ 192 w 246"/>
                <a:gd name="T67" fmla="*/ 0 h 242"/>
                <a:gd name="T68" fmla="*/ 200 w 246"/>
                <a:gd name="T69" fmla="*/ 6 h 242"/>
                <a:gd name="T70" fmla="*/ 204 w 246"/>
                <a:gd name="T71" fmla="*/ 10 h 242"/>
                <a:gd name="T72" fmla="*/ 222 w 246"/>
                <a:gd name="T73" fmla="*/ 8 h 242"/>
                <a:gd name="T74" fmla="*/ 236 w 246"/>
                <a:gd name="T75" fmla="*/ 18 h 242"/>
                <a:gd name="T76" fmla="*/ 242 w 246"/>
                <a:gd name="T77" fmla="*/ 24 h 242"/>
                <a:gd name="T78" fmla="*/ 240 w 246"/>
                <a:gd name="T79" fmla="*/ 36 h 242"/>
                <a:gd name="T80" fmla="*/ 238 w 246"/>
                <a:gd name="T81" fmla="*/ 48 h 242"/>
                <a:gd name="T82" fmla="*/ 230 w 246"/>
                <a:gd name="T83" fmla="*/ 58 h 242"/>
                <a:gd name="T84" fmla="*/ 226 w 246"/>
                <a:gd name="T85" fmla="*/ 74 h 242"/>
                <a:gd name="T86" fmla="*/ 218 w 246"/>
                <a:gd name="T87" fmla="*/ 94 h 242"/>
                <a:gd name="T88" fmla="*/ 216 w 246"/>
                <a:gd name="T89" fmla="*/ 98 h 242"/>
                <a:gd name="T90" fmla="*/ 220 w 246"/>
                <a:gd name="T91" fmla="*/ 110 h 242"/>
                <a:gd name="T92" fmla="*/ 224 w 246"/>
                <a:gd name="T93" fmla="*/ 142 h 242"/>
                <a:gd name="T94" fmla="*/ 232 w 246"/>
                <a:gd name="T95" fmla="*/ 158 h 242"/>
                <a:gd name="T96" fmla="*/ 216 w 246"/>
                <a:gd name="T97" fmla="*/ 178 h 242"/>
                <a:gd name="T98" fmla="*/ 210 w 246"/>
                <a:gd name="T99" fmla="*/ 190 h 242"/>
                <a:gd name="T100" fmla="*/ 212 w 246"/>
                <a:gd name="T101" fmla="*/ 198 h 242"/>
                <a:gd name="T102" fmla="*/ 212 w 246"/>
                <a:gd name="T103" fmla="*/ 206 h 242"/>
                <a:gd name="T104" fmla="*/ 210 w 246"/>
                <a:gd name="T105" fmla="*/ 214 h 242"/>
                <a:gd name="T106" fmla="*/ 216 w 246"/>
                <a:gd name="T107" fmla="*/ 226 h 242"/>
                <a:gd name="T108" fmla="*/ 228 w 246"/>
                <a:gd name="T109" fmla="*/ 242 h 242"/>
                <a:gd name="T110" fmla="*/ 222 w 246"/>
                <a:gd name="T111" fmla="*/ 240 h 242"/>
                <a:gd name="T112" fmla="*/ 214 w 246"/>
                <a:gd name="T113" fmla="*/ 236 h 242"/>
                <a:gd name="T114" fmla="*/ 202 w 246"/>
                <a:gd name="T115" fmla="*/ 228 h 242"/>
                <a:gd name="T116" fmla="*/ 192 w 246"/>
                <a:gd name="T117" fmla="*/ 218 h 242"/>
                <a:gd name="T118" fmla="*/ 172 w 246"/>
                <a:gd name="T119" fmla="*/ 220 h 242"/>
                <a:gd name="T120" fmla="*/ 162 w 246"/>
                <a:gd name="T121" fmla="*/ 214 h 242"/>
                <a:gd name="T122" fmla="*/ 152 w 246"/>
                <a:gd name="T123" fmla="*/ 20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6" h="242">
                  <a:moveTo>
                    <a:pt x="152" y="208"/>
                  </a:moveTo>
                  <a:lnTo>
                    <a:pt x="150" y="210"/>
                  </a:lnTo>
                  <a:lnTo>
                    <a:pt x="140" y="212"/>
                  </a:lnTo>
                  <a:lnTo>
                    <a:pt x="136" y="212"/>
                  </a:lnTo>
                  <a:lnTo>
                    <a:pt x="130" y="214"/>
                  </a:lnTo>
                  <a:lnTo>
                    <a:pt x="130" y="206"/>
                  </a:lnTo>
                  <a:lnTo>
                    <a:pt x="130" y="198"/>
                  </a:lnTo>
                  <a:lnTo>
                    <a:pt x="126" y="194"/>
                  </a:lnTo>
                  <a:lnTo>
                    <a:pt x="124" y="180"/>
                  </a:lnTo>
                  <a:lnTo>
                    <a:pt x="126" y="176"/>
                  </a:lnTo>
                  <a:lnTo>
                    <a:pt x="124" y="172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4" y="162"/>
                  </a:lnTo>
                  <a:lnTo>
                    <a:pt x="108" y="162"/>
                  </a:lnTo>
                  <a:lnTo>
                    <a:pt x="108" y="158"/>
                  </a:lnTo>
                  <a:lnTo>
                    <a:pt x="102" y="158"/>
                  </a:lnTo>
                  <a:lnTo>
                    <a:pt x="94" y="158"/>
                  </a:lnTo>
                  <a:lnTo>
                    <a:pt x="94" y="160"/>
                  </a:lnTo>
                  <a:lnTo>
                    <a:pt x="94" y="164"/>
                  </a:lnTo>
                  <a:lnTo>
                    <a:pt x="92" y="166"/>
                  </a:lnTo>
                  <a:lnTo>
                    <a:pt x="92" y="168"/>
                  </a:lnTo>
                  <a:lnTo>
                    <a:pt x="92" y="172"/>
                  </a:lnTo>
                  <a:lnTo>
                    <a:pt x="84" y="172"/>
                  </a:lnTo>
                  <a:lnTo>
                    <a:pt x="76" y="172"/>
                  </a:lnTo>
                  <a:lnTo>
                    <a:pt x="68" y="172"/>
                  </a:lnTo>
                  <a:lnTo>
                    <a:pt x="64" y="166"/>
                  </a:lnTo>
                  <a:lnTo>
                    <a:pt x="62" y="162"/>
                  </a:lnTo>
                  <a:lnTo>
                    <a:pt x="60" y="160"/>
                  </a:lnTo>
                  <a:lnTo>
                    <a:pt x="56" y="144"/>
                  </a:lnTo>
                  <a:lnTo>
                    <a:pt x="46" y="144"/>
                  </a:lnTo>
                  <a:lnTo>
                    <a:pt x="36" y="144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4" y="144"/>
                  </a:lnTo>
                  <a:lnTo>
                    <a:pt x="2" y="146"/>
                  </a:lnTo>
                  <a:lnTo>
                    <a:pt x="0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2" y="134"/>
                  </a:lnTo>
                  <a:lnTo>
                    <a:pt x="8" y="130"/>
                  </a:lnTo>
                  <a:lnTo>
                    <a:pt x="12" y="128"/>
                  </a:lnTo>
                  <a:lnTo>
                    <a:pt x="16" y="130"/>
                  </a:lnTo>
                  <a:lnTo>
                    <a:pt x="20" y="126"/>
                  </a:lnTo>
                  <a:lnTo>
                    <a:pt x="26" y="124"/>
                  </a:lnTo>
                  <a:lnTo>
                    <a:pt x="28" y="122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28" y="128"/>
                  </a:lnTo>
                  <a:lnTo>
                    <a:pt x="28" y="130"/>
                  </a:lnTo>
                  <a:lnTo>
                    <a:pt x="34" y="130"/>
                  </a:lnTo>
                  <a:lnTo>
                    <a:pt x="40" y="124"/>
                  </a:lnTo>
                  <a:lnTo>
                    <a:pt x="42" y="120"/>
                  </a:lnTo>
                  <a:lnTo>
                    <a:pt x="48" y="116"/>
                  </a:lnTo>
                  <a:lnTo>
                    <a:pt x="52" y="110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4" y="92"/>
                  </a:lnTo>
                  <a:lnTo>
                    <a:pt x="58" y="88"/>
                  </a:lnTo>
                  <a:lnTo>
                    <a:pt x="60" y="84"/>
                  </a:lnTo>
                  <a:lnTo>
                    <a:pt x="62" y="82"/>
                  </a:lnTo>
                  <a:lnTo>
                    <a:pt x="66" y="80"/>
                  </a:lnTo>
                  <a:lnTo>
                    <a:pt x="70" y="76"/>
                  </a:lnTo>
                  <a:lnTo>
                    <a:pt x="70" y="74"/>
                  </a:lnTo>
                  <a:lnTo>
                    <a:pt x="72" y="72"/>
                  </a:lnTo>
                  <a:lnTo>
                    <a:pt x="74" y="64"/>
                  </a:lnTo>
                  <a:lnTo>
                    <a:pt x="74" y="62"/>
                  </a:lnTo>
                  <a:lnTo>
                    <a:pt x="76" y="50"/>
                  </a:lnTo>
                  <a:lnTo>
                    <a:pt x="76" y="42"/>
                  </a:lnTo>
                  <a:lnTo>
                    <a:pt x="78" y="36"/>
                  </a:lnTo>
                  <a:lnTo>
                    <a:pt x="80" y="34"/>
                  </a:lnTo>
                  <a:lnTo>
                    <a:pt x="80" y="32"/>
                  </a:lnTo>
                  <a:lnTo>
                    <a:pt x="82" y="28"/>
                  </a:lnTo>
                  <a:lnTo>
                    <a:pt x="82" y="22"/>
                  </a:lnTo>
                  <a:lnTo>
                    <a:pt x="82" y="20"/>
                  </a:lnTo>
                  <a:lnTo>
                    <a:pt x="82" y="14"/>
                  </a:lnTo>
                  <a:lnTo>
                    <a:pt x="84" y="10"/>
                  </a:lnTo>
                  <a:lnTo>
                    <a:pt x="92" y="2"/>
                  </a:lnTo>
                  <a:lnTo>
                    <a:pt x="96" y="2"/>
                  </a:lnTo>
                  <a:lnTo>
                    <a:pt x="100" y="4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10" y="10"/>
                  </a:lnTo>
                  <a:lnTo>
                    <a:pt x="128" y="12"/>
                  </a:lnTo>
                  <a:lnTo>
                    <a:pt x="130" y="14"/>
                  </a:lnTo>
                  <a:lnTo>
                    <a:pt x="132" y="14"/>
                  </a:lnTo>
                  <a:lnTo>
                    <a:pt x="132" y="14"/>
                  </a:lnTo>
                  <a:lnTo>
                    <a:pt x="136" y="8"/>
                  </a:lnTo>
                  <a:lnTo>
                    <a:pt x="138" y="6"/>
                  </a:lnTo>
                  <a:lnTo>
                    <a:pt x="142" y="6"/>
                  </a:lnTo>
                  <a:lnTo>
                    <a:pt x="146" y="6"/>
                  </a:lnTo>
                  <a:lnTo>
                    <a:pt x="152" y="6"/>
                  </a:lnTo>
                  <a:lnTo>
                    <a:pt x="158" y="2"/>
                  </a:lnTo>
                  <a:lnTo>
                    <a:pt x="162" y="4"/>
                  </a:lnTo>
                  <a:lnTo>
                    <a:pt x="164" y="4"/>
                  </a:lnTo>
                  <a:lnTo>
                    <a:pt x="170" y="2"/>
                  </a:lnTo>
                  <a:lnTo>
                    <a:pt x="170" y="0"/>
                  </a:lnTo>
                  <a:lnTo>
                    <a:pt x="176" y="0"/>
                  </a:lnTo>
                  <a:lnTo>
                    <a:pt x="188" y="2"/>
                  </a:lnTo>
                  <a:lnTo>
                    <a:pt x="192" y="0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200" y="6"/>
                  </a:lnTo>
                  <a:lnTo>
                    <a:pt x="202" y="8"/>
                  </a:lnTo>
                  <a:lnTo>
                    <a:pt x="204" y="8"/>
                  </a:lnTo>
                  <a:lnTo>
                    <a:pt x="204" y="10"/>
                  </a:lnTo>
                  <a:lnTo>
                    <a:pt x="206" y="12"/>
                  </a:lnTo>
                  <a:lnTo>
                    <a:pt x="216" y="10"/>
                  </a:lnTo>
                  <a:lnTo>
                    <a:pt x="222" y="8"/>
                  </a:lnTo>
                  <a:lnTo>
                    <a:pt x="228" y="10"/>
                  </a:lnTo>
                  <a:lnTo>
                    <a:pt x="232" y="16"/>
                  </a:lnTo>
                  <a:lnTo>
                    <a:pt x="236" y="18"/>
                  </a:lnTo>
                  <a:lnTo>
                    <a:pt x="238" y="20"/>
                  </a:lnTo>
                  <a:lnTo>
                    <a:pt x="240" y="22"/>
                  </a:lnTo>
                  <a:lnTo>
                    <a:pt x="242" y="24"/>
                  </a:lnTo>
                  <a:lnTo>
                    <a:pt x="240" y="30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38" y="48"/>
                  </a:lnTo>
                  <a:lnTo>
                    <a:pt x="236" y="52"/>
                  </a:lnTo>
                  <a:lnTo>
                    <a:pt x="232" y="54"/>
                  </a:lnTo>
                  <a:lnTo>
                    <a:pt x="230" y="58"/>
                  </a:lnTo>
                  <a:lnTo>
                    <a:pt x="228" y="62"/>
                  </a:lnTo>
                  <a:lnTo>
                    <a:pt x="226" y="68"/>
                  </a:lnTo>
                  <a:lnTo>
                    <a:pt x="226" y="74"/>
                  </a:lnTo>
                  <a:lnTo>
                    <a:pt x="224" y="86"/>
                  </a:lnTo>
                  <a:lnTo>
                    <a:pt x="220" y="90"/>
                  </a:lnTo>
                  <a:lnTo>
                    <a:pt x="218" y="94"/>
                  </a:lnTo>
                  <a:lnTo>
                    <a:pt x="218" y="98"/>
                  </a:lnTo>
                  <a:lnTo>
                    <a:pt x="216" y="98"/>
                  </a:lnTo>
                  <a:lnTo>
                    <a:pt x="216" y="98"/>
                  </a:lnTo>
                  <a:lnTo>
                    <a:pt x="216" y="100"/>
                  </a:lnTo>
                  <a:lnTo>
                    <a:pt x="218" y="104"/>
                  </a:lnTo>
                  <a:lnTo>
                    <a:pt x="220" y="110"/>
                  </a:lnTo>
                  <a:lnTo>
                    <a:pt x="222" y="126"/>
                  </a:lnTo>
                  <a:lnTo>
                    <a:pt x="224" y="136"/>
                  </a:lnTo>
                  <a:lnTo>
                    <a:pt x="224" y="142"/>
                  </a:lnTo>
                  <a:lnTo>
                    <a:pt x="224" y="144"/>
                  </a:lnTo>
                  <a:lnTo>
                    <a:pt x="226" y="152"/>
                  </a:lnTo>
                  <a:lnTo>
                    <a:pt x="232" y="158"/>
                  </a:lnTo>
                  <a:lnTo>
                    <a:pt x="236" y="164"/>
                  </a:lnTo>
                  <a:lnTo>
                    <a:pt x="240" y="174"/>
                  </a:lnTo>
                  <a:lnTo>
                    <a:pt x="216" y="178"/>
                  </a:lnTo>
                  <a:lnTo>
                    <a:pt x="214" y="182"/>
                  </a:lnTo>
                  <a:lnTo>
                    <a:pt x="212" y="186"/>
                  </a:lnTo>
                  <a:lnTo>
                    <a:pt x="210" y="190"/>
                  </a:lnTo>
                  <a:lnTo>
                    <a:pt x="212" y="192"/>
                  </a:lnTo>
                  <a:lnTo>
                    <a:pt x="212" y="196"/>
                  </a:lnTo>
                  <a:lnTo>
                    <a:pt x="212" y="198"/>
                  </a:lnTo>
                  <a:lnTo>
                    <a:pt x="212" y="200"/>
                  </a:lnTo>
                  <a:lnTo>
                    <a:pt x="212" y="204"/>
                  </a:lnTo>
                  <a:lnTo>
                    <a:pt x="212" y="206"/>
                  </a:lnTo>
                  <a:lnTo>
                    <a:pt x="212" y="206"/>
                  </a:lnTo>
                  <a:lnTo>
                    <a:pt x="212" y="208"/>
                  </a:lnTo>
                  <a:lnTo>
                    <a:pt x="210" y="214"/>
                  </a:lnTo>
                  <a:lnTo>
                    <a:pt x="208" y="216"/>
                  </a:lnTo>
                  <a:lnTo>
                    <a:pt x="210" y="220"/>
                  </a:lnTo>
                  <a:lnTo>
                    <a:pt x="216" y="226"/>
                  </a:lnTo>
                  <a:lnTo>
                    <a:pt x="224" y="228"/>
                  </a:lnTo>
                  <a:lnTo>
                    <a:pt x="228" y="224"/>
                  </a:lnTo>
                  <a:lnTo>
                    <a:pt x="228" y="242"/>
                  </a:lnTo>
                  <a:lnTo>
                    <a:pt x="226" y="240"/>
                  </a:lnTo>
                  <a:lnTo>
                    <a:pt x="226" y="240"/>
                  </a:lnTo>
                  <a:lnTo>
                    <a:pt x="222" y="240"/>
                  </a:lnTo>
                  <a:lnTo>
                    <a:pt x="216" y="240"/>
                  </a:lnTo>
                  <a:lnTo>
                    <a:pt x="216" y="238"/>
                  </a:lnTo>
                  <a:lnTo>
                    <a:pt x="214" y="236"/>
                  </a:lnTo>
                  <a:lnTo>
                    <a:pt x="208" y="228"/>
                  </a:lnTo>
                  <a:lnTo>
                    <a:pt x="206" y="228"/>
                  </a:lnTo>
                  <a:lnTo>
                    <a:pt x="202" y="228"/>
                  </a:lnTo>
                  <a:lnTo>
                    <a:pt x="198" y="224"/>
                  </a:lnTo>
                  <a:lnTo>
                    <a:pt x="194" y="220"/>
                  </a:lnTo>
                  <a:lnTo>
                    <a:pt x="192" y="218"/>
                  </a:lnTo>
                  <a:lnTo>
                    <a:pt x="190" y="222"/>
                  </a:lnTo>
                  <a:lnTo>
                    <a:pt x="184" y="222"/>
                  </a:lnTo>
                  <a:lnTo>
                    <a:pt x="172" y="220"/>
                  </a:lnTo>
                  <a:lnTo>
                    <a:pt x="170" y="214"/>
                  </a:lnTo>
                  <a:lnTo>
                    <a:pt x="166" y="214"/>
                  </a:lnTo>
                  <a:lnTo>
                    <a:pt x="162" y="214"/>
                  </a:lnTo>
                  <a:lnTo>
                    <a:pt x="158" y="216"/>
                  </a:lnTo>
                  <a:lnTo>
                    <a:pt x="158" y="212"/>
                  </a:lnTo>
                  <a:lnTo>
                    <a:pt x="152" y="20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8" name="Freeform 337"/>
            <p:cNvSpPr>
              <a:spLocks/>
            </p:cNvSpPr>
            <p:nvPr/>
          </p:nvSpPr>
          <p:spPr bwMode="auto">
            <a:xfrm>
              <a:off x="3436831" y="1933715"/>
              <a:ext cx="19842" cy="27164"/>
            </a:xfrm>
            <a:custGeom>
              <a:avLst/>
              <a:gdLst>
                <a:gd name="T0" fmla="*/ 2 w 14"/>
                <a:gd name="T1" fmla="*/ 16 h 16"/>
                <a:gd name="T2" fmla="*/ 0 w 14"/>
                <a:gd name="T3" fmla="*/ 8 h 16"/>
                <a:gd name="T4" fmla="*/ 0 w 14"/>
                <a:gd name="T5" fmla="*/ 6 h 16"/>
                <a:gd name="T6" fmla="*/ 6 w 14"/>
                <a:gd name="T7" fmla="*/ 0 h 16"/>
                <a:gd name="T8" fmla="*/ 10 w 14"/>
                <a:gd name="T9" fmla="*/ 0 h 16"/>
                <a:gd name="T10" fmla="*/ 14 w 14"/>
                <a:gd name="T11" fmla="*/ 2 h 16"/>
                <a:gd name="T12" fmla="*/ 10 w 14"/>
                <a:gd name="T13" fmla="*/ 4 h 16"/>
                <a:gd name="T14" fmla="*/ 4 w 14"/>
                <a:gd name="T15" fmla="*/ 8 h 16"/>
                <a:gd name="T16" fmla="*/ 6 w 14"/>
                <a:gd name="T17" fmla="*/ 14 h 16"/>
                <a:gd name="T18" fmla="*/ 6 w 14"/>
                <a:gd name="T19" fmla="*/ 16 h 16"/>
                <a:gd name="T20" fmla="*/ 2 w 14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6">
                  <a:moveTo>
                    <a:pt x="2" y="16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4" y="8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9" name="Freeform 338"/>
            <p:cNvSpPr>
              <a:spLocks/>
            </p:cNvSpPr>
            <p:nvPr/>
          </p:nvSpPr>
          <p:spPr bwMode="auto">
            <a:xfrm>
              <a:off x="3419825" y="1753755"/>
              <a:ext cx="136056" cy="190146"/>
            </a:xfrm>
            <a:custGeom>
              <a:avLst/>
              <a:gdLst>
                <a:gd name="T0" fmla="*/ 94 w 96"/>
                <a:gd name="T1" fmla="*/ 0 h 112"/>
                <a:gd name="T2" fmla="*/ 86 w 96"/>
                <a:gd name="T3" fmla="*/ 0 h 112"/>
                <a:gd name="T4" fmla="*/ 72 w 96"/>
                <a:gd name="T5" fmla="*/ 2 h 112"/>
                <a:gd name="T6" fmla="*/ 68 w 96"/>
                <a:gd name="T7" fmla="*/ 12 h 112"/>
                <a:gd name="T8" fmla="*/ 64 w 96"/>
                <a:gd name="T9" fmla="*/ 22 h 112"/>
                <a:gd name="T10" fmla="*/ 52 w 96"/>
                <a:gd name="T11" fmla="*/ 22 h 112"/>
                <a:gd name="T12" fmla="*/ 28 w 96"/>
                <a:gd name="T13" fmla="*/ 20 h 112"/>
                <a:gd name="T14" fmla="*/ 26 w 96"/>
                <a:gd name="T15" fmla="*/ 28 h 112"/>
                <a:gd name="T16" fmla="*/ 34 w 96"/>
                <a:gd name="T17" fmla="*/ 30 h 112"/>
                <a:gd name="T18" fmla="*/ 40 w 96"/>
                <a:gd name="T19" fmla="*/ 30 h 112"/>
                <a:gd name="T20" fmla="*/ 42 w 96"/>
                <a:gd name="T21" fmla="*/ 40 h 112"/>
                <a:gd name="T22" fmla="*/ 38 w 96"/>
                <a:gd name="T23" fmla="*/ 40 h 112"/>
                <a:gd name="T24" fmla="*/ 36 w 96"/>
                <a:gd name="T25" fmla="*/ 50 h 112"/>
                <a:gd name="T26" fmla="*/ 44 w 96"/>
                <a:gd name="T27" fmla="*/ 56 h 112"/>
                <a:gd name="T28" fmla="*/ 42 w 96"/>
                <a:gd name="T29" fmla="*/ 68 h 112"/>
                <a:gd name="T30" fmla="*/ 40 w 96"/>
                <a:gd name="T31" fmla="*/ 76 h 112"/>
                <a:gd name="T32" fmla="*/ 40 w 96"/>
                <a:gd name="T33" fmla="*/ 78 h 112"/>
                <a:gd name="T34" fmla="*/ 38 w 96"/>
                <a:gd name="T35" fmla="*/ 80 h 112"/>
                <a:gd name="T36" fmla="*/ 36 w 96"/>
                <a:gd name="T37" fmla="*/ 80 h 112"/>
                <a:gd name="T38" fmla="*/ 36 w 96"/>
                <a:gd name="T39" fmla="*/ 78 h 112"/>
                <a:gd name="T40" fmla="*/ 30 w 96"/>
                <a:gd name="T41" fmla="*/ 78 h 112"/>
                <a:gd name="T42" fmla="*/ 22 w 96"/>
                <a:gd name="T43" fmla="*/ 72 h 112"/>
                <a:gd name="T44" fmla="*/ 16 w 96"/>
                <a:gd name="T45" fmla="*/ 72 h 112"/>
                <a:gd name="T46" fmla="*/ 18 w 96"/>
                <a:gd name="T47" fmla="*/ 78 h 112"/>
                <a:gd name="T48" fmla="*/ 6 w 96"/>
                <a:gd name="T49" fmla="*/ 78 h 112"/>
                <a:gd name="T50" fmla="*/ 8 w 96"/>
                <a:gd name="T51" fmla="*/ 86 h 112"/>
                <a:gd name="T52" fmla="*/ 10 w 96"/>
                <a:gd name="T53" fmla="*/ 90 h 112"/>
                <a:gd name="T54" fmla="*/ 4 w 96"/>
                <a:gd name="T55" fmla="*/ 94 h 112"/>
                <a:gd name="T56" fmla="*/ 0 w 96"/>
                <a:gd name="T57" fmla="*/ 98 h 112"/>
                <a:gd name="T58" fmla="*/ 12 w 96"/>
                <a:gd name="T59" fmla="*/ 112 h 112"/>
                <a:gd name="T60" fmla="*/ 22 w 96"/>
                <a:gd name="T61" fmla="*/ 106 h 112"/>
                <a:gd name="T62" fmla="*/ 30 w 96"/>
                <a:gd name="T63" fmla="*/ 110 h 112"/>
                <a:gd name="T64" fmla="*/ 40 w 96"/>
                <a:gd name="T65" fmla="*/ 104 h 112"/>
                <a:gd name="T66" fmla="*/ 42 w 96"/>
                <a:gd name="T67" fmla="*/ 106 h 112"/>
                <a:gd name="T68" fmla="*/ 42 w 96"/>
                <a:gd name="T69" fmla="*/ 108 h 112"/>
                <a:gd name="T70" fmla="*/ 48 w 96"/>
                <a:gd name="T71" fmla="*/ 110 h 112"/>
                <a:gd name="T72" fmla="*/ 56 w 96"/>
                <a:gd name="T73" fmla="*/ 100 h 112"/>
                <a:gd name="T74" fmla="*/ 66 w 96"/>
                <a:gd name="T75" fmla="*/ 90 h 112"/>
                <a:gd name="T76" fmla="*/ 66 w 96"/>
                <a:gd name="T77" fmla="*/ 86 h 112"/>
                <a:gd name="T78" fmla="*/ 66 w 96"/>
                <a:gd name="T79" fmla="*/ 76 h 112"/>
                <a:gd name="T80" fmla="*/ 72 w 96"/>
                <a:gd name="T81" fmla="*/ 68 h 112"/>
                <a:gd name="T82" fmla="*/ 76 w 96"/>
                <a:gd name="T83" fmla="*/ 62 h 112"/>
                <a:gd name="T84" fmla="*/ 84 w 96"/>
                <a:gd name="T85" fmla="*/ 56 h 112"/>
                <a:gd name="T86" fmla="*/ 86 w 96"/>
                <a:gd name="T87" fmla="*/ 52 h 112"/>
                <a:gd name="T88" fmla="*/ 88 w 96"/>
                <a:gd name="T89" fmla="*/ 42 h 112"/>
                <a:gd name="T90" fmla="*/ 90 w 96"/>
                <a:gd name="T91" fmla="*/ 22 h 112"/>
                <a:gd name="T92" fmla="*/ 94 w 96"/>
                <a:gd name="T93" fmla="*/ 14 h 112"/>
                <a:gd name="T94" fmla="*/ 96 w 96"/>
                <a:gd name="T95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112">
                  <a:moveTo>
                    <a:pt x="96" y="2"/>
                  </a:moveTo>
                  <a:lnTo>
                    <a:pt x="94" y="0"/>
                  </a:lnTo>
                  <a:lnTo>
                    <a:pt x="92" y="2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72" y="2"/>
                  </a:lnTo>
                  <a:lnTo>
                    <a:pt x="68" y="10"/>
                  </a:lnTo>
                  <a:lnTo>
                    <a:pt x="68" y="12"/>
                  </a:lnTo>
                  <a:lnTo>
                    <a:pt x="66" y="18"/>
                  </a:lnTo>
                  <a:lnTo>
                    <a:pt x="64" y="22"/>
                  </a:lnTo>
                  <a:lnTo>
                    <a:pt x="64" y="26"/>
                  </a:lnTo>
                  <a:lnTo>
                    <a:pt x="52" y="22"/>
                  </a:lnTo>
                  <a:lnTo>
                    <a:pt x="44" y="20"/>
                  </a:lnTo>
                  <a:lnTo>
                    <a:pt x="28" y="2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32"/>
                  </a:lnTo>
                  <a:lnTo>
                    <a:pt x="34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2" y="34"/>
                  </a:lnTo>
                  <a:lnTo>
                    <a:pt x="42" y="40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6" y="44"/>
                  </a:lnTo>
                  <a:lnTo>
                    <a:pt x="36" y="50"/>
                  </a:lnTo>
                  <a:lnTo>
                    <a:pt x="42" y="52"/>
                  </a:lnTo>
                  <a:lnTo>
                    <a:pt x="44" y="56"/>
                  </a:lnTo>
                  <a:lnTo>
                    <a:pt x="42" y="60"/>
                  </a:lnTo>
                  <a:lnTo>
                    <a:pt x="42" y="68"/>
                  </a:lnTo>
                  <a:lnTo>
                    <a:pt x="42" y="72"/>
                  </a:lnTo>
                  <a:lnTo>
                    <a:pt x="40" y="76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6" y="78"/>
                  </a:lnTo>
                  <a:lnTo>
                    <a:pt x="36" y="78"/>
                  </a:lnTo>
                  <a:lnTo>
                    <a:pt x="34" y="76"/>
                  </a:lnTo>
                  <a:lnTo>
                    <a:pt x="30" y="78"/>
                  </a:lnTo>
                  <a:lnTo>
                    <a:pt x="24" y="78"/>
                  </a:lnTo>
                  <a:lnTo>
                    <a:pt x="22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0" y="78"/>
                  </a:lnTo>
                  <a:lnTo>
                    <a:pt x="6" y="78"/>
                  </a:lnTo>
                  <a:lnTo>
                    <a:pt x="6" y="82"/>
                  </a:lnTo>
                  <a:lnTo>
                    <a:pt x="8" y="86"/>
                  </a:lnTo>
                  <a:lnTo>
                    <a:pt x="8" y="88"/>
                  </a:lnTo>
                  <a:lnTo>
                    <a:pt x="10" y="90"/>
                  </a:lnTo>
                  <a:lnTo>
                    <a:pt x="10" y="94"/>
                  </a:lnTo>
                  <a:lnTo>
                    <a:pt x="4" y="94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6" y="106"/>
                  </a:lnTo>
                  <a:lnTo>
                    <a:pt x="12" y="112"/>
                  </a:lnTo>
                  <a:lnTo>
                    <a:pt x="18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10"/>
                  </a:lnTo>
                  <a:lnTo>
                    <a:pt x="34" y="106"/>
                  </a:lnTo>
                  <a:lnTo>
                    <a:pt x="40" y="104"/>
                  </a:lnTo>
                  <a:lnTo>
                    <a:pt x="42" y="102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42" y="108"/>
                  </a:lnTo>
                  <a:lnTo>
                    <a:pt x="42" y="110"/>
                  </a:lnTo>
                  <a:lnTo>
                    <a:pt x="48" y="110"/>
                  </a:lnTo>
                  <a:lnTo>
                    <a:pt x="54" y="104"/>
                  </a:lnTo>
                  <a:lnTo>
                    <a:pt x="56" y="100"/>
                  </a:lnTo>
                  <a:lnTo>
                    <a:pt x="62" y="96"/>
                  </a:lnTo>
                  <a:lnTo>
                    <a:pt x="66" y="90"/>
                  </a:lnTo>
                  <a:lnTo>
                    <a:pt x="66" y="88"/>
                  </a:lnTo>
                  <a:lnTo>
                    <a:pt x="66" y="86"/>
                  </a:lnTo>
                  <a:lnTo>
                    <a:pt x="66" y="80"/>
                  </a:lnTo>
                  <a:lnTo>
                    <a:pt x="66" y="76"/>
                  </a:lnTo>
                  <a:lnTo>
                    <a:pt x="68" y="72"/>
                  </a:lnTo>
                  <a:lnTo>
                    <a:pt x="72" y="68"/>
                  </a:lnTo>
                  <a:lnTo>
                    <a:pt x="74" y="64"/>
                  </a:lnTo>
                  <a:lnTo>
                    <a:pt x="76" y="62"/>
                  </a:lnTo>
                  <a:lnTo>
                    <a:pt x="80" y="60"/>
                  </a:lnTo>
                  <a:lnTo>
                    <a:pt x="84" y="56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90" y="30"/>
                  </a:lnTo>
                  <a:lnTo>
                    <a:pt x="90" y="22"/>
                  </a:lnTo>
                  <a:lnTo>
                    <a:pt x="92" y="16"/>
                  </a:lnTo>
                  <a:lnTo>
                    <a:pt x="94" y="14"/>
                  </a:lnTo>
                  <a:lnTo>
                    <a:pt x="94" y="12"/>
                  </a:lnTo>
                  <a:lnTo>
                    <a:pt x="96" y="8"/>
                  </a:lnTo>
                  <a:lnTo>
                    <a:pt x="9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0" name="Freeform 339"/>
            <p:cNvSpPr>
              <a:spLocks/>
            </p:cNvSpPr>
            <p:nvPr/>
          </p:nvSpPr>
          <p:spPr bwMode="auto">
            <a:xfrm>
              <a:off x="3380142" y="1784313"/>
              <a:ext cx="102043" cy="135818"/>
            </a:xfrm>
            <a:custGeom>
              <a:avLst/>
              <a:gdLst>
                <a:gd name="T0" fmla="*/ 30 w 72"/>
                <a:gd name="T1" fmla="*/ 16 h 80"/>
                <a:gd name="T2" fmla="*/ 6 w 72"/>
                <a:gd name="T3" fmla="*/ 18 h 80"/>
                <a:gd name="T4" fmla="*/ 6 w 72"/>
                <a:gd name="T5" fmla="*/ 24 h 80"/>
                <a:gd name="T6" fmla="*/ 4 w 72"/>
                <a:gd name="T7" fmla="*/ 32 h 80"/>
                <a:gd name="T8" fmla="*/ 0 w 72"/>
                <a:gd name="T9" fmla="*/ 42 h 80"/>
                <a:gd name="T10" fmla="*/ 0 w 72"/>
                <a:gd name="T11" fmla="*/ 44 h 80"/>
                <a:gd name="T12" fmla="*/ 10 w 72"/>
                <a:gd name="T13" fmla="*/ 62 h 80"/>
                <a:gd name="T14" fmla="*/ 16 w 72"/>
                <a:gd name="T15" fmla="*/ 68 h 80"/>
                <a:gd name="T16" fmla="*/ 28 w 72"/>
                <a:gd name="T17" fmla="*/ 80 h 80"/>
                <a:gd name="T18" fmla="*/ 28 w 72"/>
                <a:gd name="T19" fmla="*/ 80 h 80"/>
                <a:gd name="T20" fmla="*/ 38 w 72"/>
                <a:gd name="T21" fmla="*/ 76 h 80"/>
                <a:gd name="T22" fmla="*/ 36 w 72"/>
                <a:gd name="T23" fmla="*/ 70 h 80"/>
                <a:gd name="T24" fmla="*/ 34 w 72"/>
                <a:gd name="T25" fmla="*/ 64 h 80"/>
                <a:gd name="T26" fmla="*/ 38 w 72"/>
                <a:gd name="T27" fmla="*/ 60 h 80"/>
                <a:gd name="T28" fmla="*/ 46 w 72"/>
                <a:gd name="T29" fmla="*/ 56 h 80"/>
                <a:gd name="T30" fmla="*/ 46 w 72"/>
                <a:gd name="T31" fmla="*/ 54 h 80"/>
                <a:gd name="T32" fmla="*/ 52 w 72"/>
                <a:gd name="T33" fmla="*/ 60 h 80"/>
                <a:gd name="T34" fmla="*/ 62 w 72"/>
                <a:gd name="T35" fmla="*/ 58 h 80"/>
                <a:gd name="T36" fmla="*/ 64 w 72"/>
                <a:gd name="T37" fmla="*/ 60 h 80"/>
                <a:gd name="T38" fmla="*/ 64 w 72"/>
                <a:gd name="T39" fmla="*/ 62 h 80"/>
                <a:gd name="T40" fmla="*/ 66 w 72"/>
                <a:gd name="T41" fmla="*/ 62 h 80"/>
                <a:gd name="T42" fmla="*/ 68 w 72"/>
                <a:gd name="T43" fmla="*/ 60 h 80"/>
                <a:gd name="T44" fmla="*/ 70 w 72"/>
                <a:gd name="T45" fmla="*/ 54 h 80"/>
                <a:gd name="T46" fmla="*/ 70 w 72"/>
                <a:gd name="T47" fmla="*/ 42 h 80"/>
                <a:gd name="T48" fmla="*/ 70 w 72"/>
                <a:gd name="T49" fmla="*/ 34 h 80"/>
                <a:gd name="T50" fmla="*/ 64 w 72"/>
                <a:gd name="T51" fmla="*/ 26 h 80"/>
                <a:gd name="T52" fmla="*/ 68 w 72"/>
                <a:gd name="T53" fmla="*/ 22 h 80"/>
                <a:gd name="T54" fmla="*/ 70 w 72"/>
                <a:gd name="T55" fmla="*/ 16 h 80"/>
                <a:gd name="T56" fmla="*/ 68 w 72"/>
                <a:gd name="T57" fmla="*/ 12 h 80"/>
                <a:gd name="T58" fmla="*/ 54 w 72"/>
                <a:gd name="T59" fmla="*/ 14 h 80"/>
                <a:gd name="T60" fmla="*/ 54 w 72"/>
                <a:gd name="T61" fmla="*/ 10 h 80"/>
                <a:gd name="T62" fmla="*/ 50 w 72"/>
                <a:gd name="T63" fmla="*/ 0 h 80"/>
                <a:gd name="T64" fmla="*/ 44 w 72"/>
                <a:gd name="T65" fmla="*/ 0 h 80"/>
                <a:gd name="T66" fmla="*/ 30 w 72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80">
                  <a:moveTo>
                    <a:pt x="30" y="2"/>
                  </a:moveTo>
                  <a:lnTo>
                    <a:pt x="30" y="16"/>
                  </a:lnTo>
                  <a:lnTo>
                    <a:pt x="10" y="16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60"/>
                  </a:lnTo>
                  <a:lnTo>
                    <a:pt x="10" y="62"/>
                  </a:lnTo>
                  <a:lnTo>
                    <a:pt x="14" y="66"/>
                  </a:lnTo>
                  <a:lnTo>
                    <a:pt x="16" y="68"/>
                  </a:lnTo>
                  <a:lnTo>
                    <a:pt x="22" y="74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2" y="76"/>
                  </a:lnTo>
                  <a:lnTo>
                    <a:pt x="38" y="76"/>
                  </a:lnTo>
                  <a:lnTo>
                    <a:pt x="38" y="72"/>
                  </a:lnTo>
                  <a:lnTo>
                    <a:pt x="36" y="70"/>
                  </a:lnTo>
                  <a:lnTo>
                    <a:pt x="36" y="68"/>
                  </a:lnTo>
                  <a:lnTo>
                    <a:pt x="34" y="64"/>
                  </a:lnTo>
                  <a:lnTo>
                    <a:pt x="34" y="60"/>
                  </a:lnTo>
                  <a:lnTo>
                    <a:pt x="38" y="60"/>
                  </a:lnTo>
                  <a:lnTo>
                    <a:pt x="46" y="60"/>
                  </a:lnTo>
                  <a:lnTo>
                    <a:pt x="46" y="56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2" y="58"/>
                  </a:lnTo>
                  <a:lnTo>
                    <a:pt x="64" y="60"/>
                  </a:lnTo>
                  <a:lnTo>
                    <a:pt x="64" y="60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70" y="54"/>
                  </a:lnTo>
                  <a:lnTo>
                    <a:pt x="70" y="50"/>
                  </a:lnTo>
                  <a:lnTo>
                    <a:pt x="70" y="42"/>
                  </a:lnTo>
                  <a:lnTo>
                    <a:pt x="72" y="38"/>
                  </a:lnTo>
                  <a:lnTo>
                    <a:pt x="70" y="34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2" y="12"/>
                  </a:lnTo>
                  <a:lnTo>
                    <a:pt x="54" y="14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1" name="Freeform 340"/>
            <p:cNvSpPr>
              <a:spLocks/>
            </p:cNvSpPr>
            <p:nvPr/>
          </p:nvSpPr>
          <p:spPr bwMode="auto">
            <a:xfrm>
              <a:off x="3115116" y="1502491"/>
              <a:ext cx="143143" cy="122237"/>
            </a:xfrm>
            <a:custGeom>
              <a:avLst/>
              <a:gdLst>
                <a:gd name="T0" fmla="*/ 101 w 101"/>
                <a:gd name="T1" fmla="*/ 42 h 72"/>
                <a:gd name="T2" fmla="*/ 97 w 101"/>
                <a:gd name="T3" fmla="*/ 36 h 72"/>
                <a:gd name="T4" fmla="*/ 89 w 101"/>
                <a:gd name="T5" fmla="*/ 30 h 72"/>
                <a:gd name="T6" fmla="*/ 83 w 101"/>
                <a:gd name="T7" fmla="*/ 28 h 72"/>
                <a:gd name="T8" fmla="*/ 83 w 101"/>
                <a:gd name="T9" fmla="*/ 22 h 72"/>
                <a:gd name="T10" fmla="*/ 87 w 101"/>
                <a:gd name="T11" fmla="*/ 22 h 72"/>
                <a:gd name="T12" fmla="*/ 81 w 101"/>
                <a:gd name="T13" fmla="*/ 18 h 72"/>
                <a:gd name="T14" fmla="*/ 79 w 101"/>
                <a:gd name="T15" fmla="*/ 18 h 72"/>
                <a:gd name="T16" fmla="*/ 77 w 101"/>
                <a:gd name="T17" fmla="*/ 14 h 72"/>
                <a:gd name="T18" fmla="*/ 73 w 101"/>
                <a:gd name="T19" fmla="*/ 8 h 72"/>
                <a:gd name="T20" fmla="*/ 73 w 101"/>
                <a:gd name="T21" fmla="*/ 4 h 72"/>
                <a:gd name="T22" fmla="*/ 73 w 101"/>
                <a:gd name="T23" fmla="*/ 2 h 72"/>
                <a:gd name="T24" fmla="*/ 72 w 101"/>
                <a:gd name="T25" fmla="*/ 2 h 72"/>
                <a:gd name="T26" fmla="*/ 68 w 101"/>
                <a:gd name="T27" fmla="*/ 0 h 72"/>
                <a:gd name="T28" fmla="*/ 62 w 101"/>
                <a:gd name="T29" fmla="*/ 0 h 72"/>
                <a:gd name="T30" fmla="*/ 56 w 101"/>
                <a:gd name="T31" fmla="*/ 4 h 72"/>
                <a:gd name="T32" fmla="*/ 52 w 101"/>
                <a:gd name="T33" fmla="*/ 6 h 72"/>
                <a:gd name="T34" fmla="*/ 40 w 101"/>
                <a:gd name="T35" fmla="*/ 10 h 72"/>
                <a:gd name="T36" fmla="*/ 36 w 101"/>
                <a:gd name="T37" fmla="*/ 14 h 72"/>
                <a:gd name="T38" fmla="*/ 30 w 101"/>
                <a:gd name="T39" fmla="*/ 18 h 72"/>
                <a:gd name="T40" fmla="*/ 28 w 101"/>
                <a:gd name="T41" fmla="*/ 24 h 72"/>
                <a:gd name="T42" fmla="*/ 26 w 101"/>
                <a:gd name="T43" fmla="*/ 26 h 72"/>
                <a:gd name="T44" fmla="*/ 22 w 101"/>
                <a:gd name="T45" fmla="*/ 22 h 72"/>
                <a:gd name="T46" fmla="*/ 20 w 101"/>
                <a:gd name="T47" fmla="*/ 22 h 72"/>
                <a:gd name="T48" fmla="*/ 16 w 101"/>
                <a:gd name="T49" fmla="*/ 26 h 72"/>
                <a:gd name="T50" fmla="*/ 16 w 101"/>
                <a:gd name="T51" fmla="*/ 28 h 72"/>
                <a:gd name="T52" fmla="*/ 16 w 101"/>
                <a:gd name="T53" fmla="*/ 32 h 72"/>
                <a:gd name="T54" fmla="*/ 12 w 101"/>
                <a:gd name="T55" fmla="*/ 40 h 72"/>
                <a:gd name="T56" fmla="*/ 2 w 101"/>
                <a:gd name="T57" fmla="*/ 42 h 72"/>
                <a:gd name="T58" fmla="*/ 4 w 101"/>
                <a:gd name="T59" fmla="*/ 46 h 72"/>
                <a:gd name="T60" fmla="*/ 4 w 101"/>
                <a:gd name="T61" fmla="*/ 50 h 72"/>
                <a:gd name="T62" fmla="*/ 2 w 101"/>
                <a:gd name="T63" fmla="*/ 52 h 72"/>
                <a:gd name="T64" fmla="*/ 2 w 101"/>
                <a:gd name="T65" fmla="*/ 58 h 72"/>
                <a:gd name="T66" fmla="*/ 0 w 101"/>
                <a:gd name="T67" fmla="*/ 60 h 72"/>
                <a:gd name="T68" fmla="*/ 8 w 101"/>
                <a:gd name="T69" fmla="*/ 66 h 72"/>
                <a:gd name="T70" fmla="*/ 12 w 101"/>
                <a:gd name="T71" fmla="*/ 70 h 72"/>
                <a:gd name="T72" fmla="*/ 16 w 101"/>
                <a:gd name="T73" fmla="*/ 72 h 72"/>
                <a:gd name="T74" fmla="*/ 18 w 101"/>
                <a:gd name="T75" fmla="*/ 68 h 72"/>
                <a:gd name="T76" fmla="*/ 22 w 101"/>
                <a:gd name="T77" fmla="*/ 68 h 72"/>
                <a:gd name="T78" fmla="*/ 30 w 101"/>
                <a:gd name="T79" fmla="*/ 68 h 72"/>
                <a:gd name="T80" fmla="*/ 34 w 101"/>
                <a:gd name="T81" fmla="*/ 72 h 72"/>
                <a:gd name="T82" fmla="*/ 36 w 101"/>
                <a:gd name="T83" fmla="*/ 72 h 72"/>
                <a:gd name="T84" fmla="*/ 36 w 101"/>
                <a:gd name="T85" fmla="*/ 72 h 72"/>
                <a:gd name="T86" fmla="*/ 36 w 101"/>
                <a:gd name="T87" fmla="*/ 68 h 72"/>
                <a:gd name="T88" fmla="*/ 36 w 101"/>
                <a:gd name="T89" fmla="*/ 62 h 72"/>
                <a:gd name="T90" fmla="*/ 34 w 101"/>
                <a:gd name="T91" fmla="*/ 58 h 72"/>
                <a:gd name="T92" fmla="*/ 36 w 101"/>
                <a:gd name="T93" fmla="*/ 54 h 72"/>
                <a:gd name="T94" fmla="*/ 62 w 101"/>
                <a:gd name="T95" fmla="*/ 54 h 72"/>
                <a:gd name="T96" fmla="*/ 64 w 101"/>
                <a:gd name="T97" fmla="*/ 54 h 72"/>
                <a:gd name="T98" fmla="*/ 68 w 101"/>
                <a:gd name="T99" fmla="*/ 52 h 72"/>
                <a:gd name="T100" fmla="*/ 70 w 101"/>
                <a:gd name="T101" fmla="*/ 52 h 72"/>
                <a:gd name="T102" fmla="*/ 83 w 101"/>
                <a:gd name="T103" fmla="*/ 54 h 72"/>
                <a:gd name="T104" fmla="*/ 83 w 101"/>
                <a:gd name="T105" fmla="*/ 54 h 72"/>
                <a:gd name="T106" fmla="*/ 89 w 101"/>
                <a:gd name="T107" fmla="*/ 48 h 72"/>
                <a:gd name="T108" fmla="*/ 95 w 101"/>
                <a:gd name="T109" fmla="*/ 48 h 72"/>
                <a:gd name="T110" fmla="*/ 101 w 101"/>
                <a:gd name="T111" fmla="*/ 44 h 72"/>
                <a:gd name="T112" fmla="*/ 101 w 101"/>
                <a:gd name="T113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1" h="72">
                  <a:moveTo>
                    <a:pt x="101" y="42"/>
                  </a:moveTo>
                  <a:lnTo>
                    <a:pt x="97" y="36"/>
                  </a:lnTo>
                  <a:lnTo>
                    <a:pt x="89" y="30"/>
                  </a:lnTo>
                  <a:lnTo>
                    <a:pt x="83" y="28"/>
                  </a:lnTo>
                  <a:lnTo>
                    <a:pt x="83" y="22"/>
                  </a:lnTo>
                  <a:lnTo>
                    <a:pt x="87" y="22"/>
                  </a:lnTo>
                  <a:lnTo>
                    <a:pt x="81" y="18"/>
                  </a:lnTo>
                  <a:lnTo>
                    <a:pt x="79" y="18"/>
                  </a:lnTo>
                  <a:lnTo>
                    <a:pt x="77" y="14"/>
                  </a:lnTo>
                  <a:lnTo>
                    <a:pt x="73" y="8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2" y="0"/>
                  </a:lnTo>
                  <a:lnTo>
                    <a:pt x="56" y="4"/>
                  </a:lnTo>
                  <a:lnTo>
                    <a:pt x="52" y="6"/>
                  </a:lnTo>
                  <a:lnTo>
                    <a:pt x="40" y="10"/>
                  </a:lnTo>
                  <a:lnTo>
                    <a:pt x="36" y="14"/>
                  </a:lnTo>
                  <a:lnTo>
                    <a:pt x="30" y="18"/>
                  </a:lnTo>
                  <a:lnTo>
                    <a:pt x="28" y="24"/>
                  </a:lnTo>
                  <a:lnTo>
                    <a:pt x="26" y="26"/>
                  </a:lnTo>
                  <a:lnTo>
                    <a:pt x="22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2" y="40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8" y="66"/>
                  </a:lnTo>
                  <a:lnTo>
                    <a:pt x="12" y="70"/>
                  </a:lnTo>
                  <a:lnTo>
                    <a:pt x="16" y="72"/>
                  </a:lnTo>
                  <a:lnTo>
                    <a:pt x="18" y="68"/>
                  </a:lnTo>
                  <a:lnTo>
                    <a:pt x="22" y="68"/>
                  </a:lnTo>
                  <a:lnTo>
                    <a:pt x="30" y="68"/>
                  </a:lnTo>
                  <a:lnTo>
                    <a:pt x="34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68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6" y="54"/>
                  </a:lnTo>
                  <a:lnTo>
                    <a:pt x="62" y="54"/>
                  </a:lnTo>
                  <a:lnTo>
                    <a:pt x="64" y="54"/>
                  </a:lnTo>
                  <a:lnTo>
                    <a:pt x="68" y="52"/>
                  </a:lnTo>
                  <a:lnTo>
                    <a:pt x="70" y="52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9" y="48"/>
                  </a:lnTo>
                  <a:lnTo>
                    <a:pt x="95" y="48"/>
                  </a:lnTo>
                  <a:lnTo>
                    <a:pt x="101" y="44"/>
                  </a:lnTo>
                  <a:lnTo>
                    <a:pt x="101" y="4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2" name="Freeform 341"/>
            <p:cNvSpPr>
              <a:spLocks/>
            </p:cNvSpPr>
            <p:nvPr/>
          </p:nvSpPr>
          <p:spPr bwMode="auto">
            <a:xfrm>
              <a:off x="3229913" y="1563610"/>
              <a:ext cx="56690" cy="132423"/>
            </a:xfrm>
            <a:custGeom>
              <a:avLst/>
              <a:gdLst>
                <a:gd name="T0" fmla="*/ 20 w 40"/>
                <a:gd name="T1" fmla="*/ 6 h 78"/>
                <a:gd name="T2" fmla="*/ 20 w 40"/>
                <a:gd name="T3" fmla="*/ 2 h 78"/>
                <a:gd name="T4" fmla="*/ 24 w 40"/>
                <a:gd name="T5" fmla="*/ 0 h 78"/>
                <a:gd name="T6" fmla="*/ 26 w 40"/>
                <a:gd name="T7" fmla="*/ 0 h 78"/>
                <a:gd name="T8" fmla="*/ 36 w 40"/>
                <a:gd name="T9" fmla="*/ 8 h 78"/>
                <a:gd name="T10" fmla="*/ 36 w 40"/>
                <a:gd name="T11" fmla="*/ 8 h 78"/>
                <a:gd name="T12" fmla="*/ 34 w 40"/>
                <a:gd name="T13" fmla="*/ 12 h 78"/>
                <a:gd name="T14" fmla="*/ 38 w 40"/>
                <a:gd name="T15" fmla="*/ 16 h 78"/>
                <a:gd name="T16" fmla="*/ 40 w 40"/>
                <a:gd name="T17" fmla="*/ 22 h 78"/>
                <a:gd name="T18" fmla="*/ 38 w 40"/>
                <a:gd name="T19" fmla="*/ 26 h 78"/>
                <a:gd name="T20" fmla="*/ 34 w 40"/>
                <a:gd name="T21" fmla="*/ 36 h 78"/>
                <a:gd name="T22" fmla="*/ 30 w 40"/>
                <a:gd name="T23" fmla="*/ 42 h 78"/>
                <a:gd name="T24" fmla="*/ 26 w 40"/>
                <a:gd name="T25" fmla="*/ 42 h 78"/>
                <a:gd name="T26" fmla="*/ 26 w 40"/>
                <a:gd name="T27" fmla="*/ 50 h 78"/>
                <a:gd name="T28" fmla="*/ 24 w 40"/>
                <a:gd name="T29" fmla="*/ 58 h 78"/>
                <a:gd name="T30" fmla="*/ 26 w 40"/>
                <a:gd name="T31" fmla="*/ 68 h 78"/>
                <a:gd name="T32" fmla="*/ 24 w 40"/>
                <a:gd name="T33" fmla="*/ 78 h 78"/>
                <a:gd name="T34" fmla="*/ 22 w 40"/>
                <a:gd name="T35" fmla="*/ 78 h 78"/>
                <a:gd name="T36" fmla="*/ 14 w 40"/>
                <a:gd name="T37" fmla="*/ 78 h 78"/>
                <a:gd name="T38" fmla="*/ 14 w 40"/>
                <a:gd name="T39" fmla="*/ 78 h 78"/>
                <a:gd name="T40" fmla="*/ 10 w 40"/>
                <a:gd name="T41" fmla="*/ 70 h 78"/>
                <a:gd name="T42" fmla="*/ 12 w 40"/>
                <a:gd name="T43" fmla="*/ 66 h 78"/>
                <a:gd name="T44" fmla="*/ 12 w 40"/>
                <a:gd name="T45" fmla="*/ 64 h 78"/>
                <a:gd name="T46" fmla="*/ 12 w 40"/>
                <a:gd name="T47" fmla="*/ 54 h 78"/>
                <a:gd name="T48" fmla="*/ 10 w 40"/>
                <a:gd name="T49" fmla="*/ 42 h 78"/>
                <a:gd name="T50" fmla="*/ 8 w 40"/>
                <a:gd name="T51" fmla="*/ 32 h 78"/>
                <a:gd name="T52" fmla="*/ 8 w 40"/>
                <a:gd name="T53" fmla="*/ 30 h 78"/>
                <a:gd name="T54" fmla="*/ 4 w 40"/>
                <a:gd name="T55" fmla="*/ 28 h 78"/>
                <a:gd name="T56" fmla="*/ 2 w 40"/>
                <a:gd name="T57" fmla="*/ 26 h 78"/>
                <a:gd name="T58" fmla="*/ 0 w 40"/>
                <a:gd name="T59" fmla="*/ 24 h 78"/>
                <a:gd name="T60" fmla="*/ 2 w 40"/>
                <a:gd name="T61" fmla="*/ 18 h 78"/>
                <a:gd name="T62" fmla="*/ 2 w 40"/>
                <a:gd name="T63" fmla="*/ 18 h 78"/>
                <a:gd name="T64" fmla="*/ 8 w 40"/>
                <a:gd name="T65" fmla="*/ 12 h 78"/>
                <a:gd name="T66" fmla="*/ 14 w 40"/>
                <a:gd name="T67" fmla="*/ 12 h 78"/>
                <a:gd name="T68" fmla="*/ 20 w 40"/>
                <a:gd name="T69" fmla="*/ 8 h 78"/>
                <a:gd name="T70" fmla="*/ 20 w 40"/>
                <a:gd name="T71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" h="78">
                  <a:moveTo>
                    <a:pt x="20" y="6"/>
                  </a:moveTo>
                  <a:lnTo>
                    <a:pt x="20" y="2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12"/>
                  </a:lnTo>
                  <a:lnTo>
                    <a:pt x="38" y="16"/>
                  </a:lnTo>
                  <a:lnTo>
                    <a:pt x="40" y="22"/>
                  </a:lnTo>
                  <a:lnTo>
                    <a:pt x="38" y="26"/>
                  </a:lnTo>
                  <a:lnTo>
                    <a:pt x="34" y="36"/>
                  </a:lnTo>
                  <a:lnTo>
                    <a:pt x="30" y="42"/>
                  </a:lnTo>
                  <a:lnTo>
                    <a:pt x="26" y="42"/>
                  </a:lnTo>
                  <a:lnTo>
                    <a:pt x="26" y="50"/>
                  </a:lnTo>
                  <a:lnTo>
                    <a:pt x="24" y="58"/>
                  </a:lnTo>
                  <a:lnTo>
                    <a:pt x="26" y="68"/>
                  </a:lnTo>
                  <a:lnTo>
                    <a:pt x="24" y="78"/>
                  </a:lnTo>
                  <a:lnTo>
                    <a:pt x="2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0" y="70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12" y="54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8" y="12"/>
                  </a:lnTo>
                  <a:lnTo>
                    <a:pt x="14" y="12"/>
                  </a:lnTo>
                  <a:lnTo>
                    <a:pt x="20" y="8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3" name="Freeform 342"/>
            <p:cNvSpPr>
              <a:spLocks/>
            </p:cNvSpPr>
            <p:nvPr/>
          </p:nvSpPr>
          <p:spPr bwMode="auto">
            <a:xfrm>
              <a:off x="3677764" y="2178187"/>
              <a:ext cx="144560" cy="149400"/>
            </a:xfrm>
            <a:custGeom>
              <a:avLst/>
              <a:gdLst>
                <a:gd name="T0" fmla="*/ 68 w 102"/>
                <a:gd name="T1" fmla="*/ 0 h 88"/>
                <a:gd name="T2" fmla="*/ 56 w 102"/>
                <a:gd name="T3" fmla="*/ 0 h 88"/>
                <a:gd name="T4" fmla="*/ 48 w 102"/>
                <a:gd name="T5" fmla="*/ 4 h 88"/>
                <a:gd name="T6" fmla="*/ 46 w 102"/>
                <a:gd name="T7" fmla="*/ 12 h 88"/>
                <a:gd name="T8" fmla="*/ 40 w 102"/>
                <a:gd name="T9" fmla="*/ 14 h 88"/>
                <a:gd name="T10" fmla="*/ 34 w 102"/>
                <a:gd name="T11" fmla="*/ 18 h 88"/>
                <a:gd name="T12" fmla="*/ 24 w 102"/>
                <a:gd name="T13" fmla="*/ 30 h 88"/>
                <a:gd name="T14" fmla="*/ 22 w 102"/>
                <a:gd name="T15" fmla="*/ 30 h 88"/>
                <a:gd name="T16" fmla="*/ 10 w 102"/>
                <a:gd name="T17" fmla="*/ 30 h 88"/>
                <a:gd name="T18" fmla="*/ 4 w 102"/>
                <a:gd name="T19" fmla="*/ 30 h 88"/>
                <a:gd name="T20" fmla="*/ 0 w 102"/>
                <a:gd name="T21" fmla="*/ 28 h 88"/>
                <a:gd name="T22" fmla="*/ 4 w 102"/>
                <a:gd name="T23" fmla="*/ 36 h 88"/>
                <a:gd name="T24" fmla="*/ 12 w 102"/>
                <a:gd name="T25" fmla="*/ 50 h 88"/>
                <a:gd name="T26" fmla="*/ 16 w 102"/>
                <a:gd name="T27" fmla="*/ 54 h 88"/>
                <a:gd name="T28" fmla="*/ 22 w 102"/>
                <a:gd name="T29" fmla="*/ 56 h 88"/>
                <a:gd name="T30" fmla="*/ 26 w 102"/>
                <a:gd name="T31" fmla="*/ 58 h 88"/>
                <a:gd name="T32" fmla="*/ 26 w 102"/>
                <a:gd name="T33" fmla="*/ 62 h 88"/>
                <a:gd name="T34" fmla="*/ 32 w 102"/>
                <a:gd name="T35" fmla="*/ 64 h 88"/>
                <a:gd name="T36" fmla="*/ 32 w 102"/>
                <a:gd name="T37" fmla="*/ 70 h 88"/>
                <a:gd name="T38" fmla="*/ 34 w 102"/>
                <a:gd name="T39" fmla="*/ 74 h 88"/>
                <a:gd name="T40" fmla="*/ 36 w 102"/>
                <a:gd name="T41" fmla="*/ 78 h 88"/>
                <a:gd name="T42" fmla="*/ 44 w 102"/>
                <a:gd name="T43" fmla="*/ 78 h 88"/>
                <a:gd name="T44" fmla="*/ 50 w 102"/>
                <a:gd name="T45" fmla="*/ 80 h 88"/>
                <a:gd name="T46" fmla="*/ 52 w 102"/>
                <a:gd name="T47" fmla="*/ 84 h 88"/>
                <a:gd name="T48" fmla="*/ 54 w 102"/>
                <a:gd name="T49" fmla="*/ 84 h 88"/>
                <a:gd name="T50" fmla="*/ 62 w 102"/>
                <a:gd name="T51" fmla="*/ 84 h 88"/>
                <a:gd name="T52" fmla="*/ 70 w 102"/>
                <a:gd name="T53" fmla="*/ 86 h 88"/>
                <a:gd name="T54" fmla="*/ 78 w 102"/>
                <a:gd name="T55" fmla="*/ 88 h 88"/>
                <a:gd name="T56" fmla="*/ 86 w 102"/>
                <a:gd name="T57" fmla="*/ 80 h 88"/>
                <a:gd name="T58" fmla="*/ 92 w 102"/>
                <a:gd name="T59" fmla="*/ 74 h 88"/>
                <a:gd name="T60" fmla="*/ 94 w 102"/>
                <a:gd name="T61" fmla="*/ 74 h 88"/>
                <a:gd name="T62" fmla="*/ 92 w 102"/>
                <a:gd name="T63" fmla="*/ 70 h 88"/>
                <a:gd name="T64" fmla="*/ 94 w 102"/>
                <a:gd name="T65" fmla="*/ 64 h 88"/>
                <a:gd name="T66" fmla="*/ 96 w 102"/>
                <a:gd name="T67" fmla="*/ 64 h 88"/>
                <a:gd name="T68" fmla="*/ 98 w 102"/>
                <a:gd name="T69" fmla="*/ 60 h 88"/>
                <a:gd name="T70" fmla="*/ 100 w 102"/>
                <a:gd name="T71" fmla="*/ 56 h 88"/>
                <a:gd name="T72" fmla="*/ 100 w 102"/>
                <a:gd name="T73" fmla="*/ 52 h 88"/>
                <a:gd name="T74" fmla="*/ 98 w 102"/>
                <a:gd name="T75" fmla="*/ 52 h 88"/>
                <a:gd name="T76" fmla="*/ 98 w 102"/>
                <a:gd name="T77" fmla="*/ 44 h 88"/>
                <a:gd name="T78" fmla="*/ 98 w 102"/>
                <a:gd name="T79" fmla="*/ 42 h 88"/>
                <a:gd name="T80" fmla="*/ 98 w 102"/>
                <a:gd name="T81" fmla="*/ 42 h 88"/>
                <a:gd name="T82" fmla="*/ 100 w 102"/>
                <a:gd name="T83" fmla="*/ 42 h 88"/>
                <a:gd name="T84" fmla="*/ 100 w 102"/>
                <a:gd name="T85" fmla="*/ 36 h 88"/>
                <a:gd name="T86" fmla="*/ 102 w 102"/>
                <a:gd name="T87" fmla="*/ 36 h 88"/>
                <a:gd name="T88" fmla="*/ 100 w 102"/>
                <a:gd name="T89" fmla="*/ 32 h 88"/>
                <a:gd name="T90" fmla="*/ 102 w 102"/>
                <a:gd name="T91" fmla="*/ 22 h 88"/>
                <a:gd name="T92" fmla="*/ 100 w 102"/>
                <a:gd name="T93" fmla="*/ 14 h 88"/>
                <a:gd name="T94" fmla="*/ 98 w 102"/>
                <a:gd name="T95" fmla="*/ 14 h 88"/>
                <a:gd name="T96" fmla="*/ 92 w 102"/>
                <a:gd name="T97" fmla="*/ 10 h 88"/>
                <a:gd name="T98" fmla="*/ 80 w 102"/>
                <a:gd name="T99" fmla="*/ 6 h 88"/>
                <a:gd name="T100" fmla="*/ 72 w 102"/>
                <a:gd name="T101" fmla="*/ 4 h 88"/>
                <a:gd name="T102" fmla="*/ 68 w 102"/>
                <a:gd name="T103" fmla="*/ 4 h 88"/>
                <a:gd name="T104" fmla="*/ 68 w 102"/>
                <a:gd name="T10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2" h="88">
                  <a:moveTo>
                    <a:pt x="68" y="0"/>
                  </a:moveTo>
                  <a:lnTo>
                    <a:pt x="56" y="0"/>
                  </a:lnTo>
                  <a:lnTo>
                    <a:pt x="48" y="4"/>
                  </a:lnTo>
                  <a:lnTo>
                    <a:pt x="46" y="12"/>
                  </a:lnTo>
                  <a:lnTo>
                    <a:pt x="40" y="14"/>
                  </a:lnTo>
                  <a:lnTo>
                    <a:pt x="34" y="18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10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4" y="36"/>
                  </a:lnTo>
                  <a:lnTo>
                    <a:pt x="12" y="50"/>
                  </a:lnTo>
                  <a:lnTo>
                    <a:pt x="16" y="54"/>
                  </a:lnTo>
                  <a:lnTo>
                    <a:pt x="22" y="56"/>
                  </a:lnTo>
                  <a:lnTo>
                    <a:pt x="26" y="58"/>
                  </a:lnTo>
                  <a:lnTo>
                    <a:pt x="26" y="62"/>
                  </a:lnTo>
                  <a:lnTo>
                    <a:pt x="32" y="64"/>
                  </a:lnTo>
                  <a:lnTo>
                    <a:pt x="32" y="70"/>
                  </a:lnTo>
                  <a:lnTo>
                    <a:pt x="34" y="74"/>
                  </a:lnTo>
                  <a:lnTo>
                    <a:pt x="36" y="78"/>
                  </a:lnTo>
                  <a:lnTo>
                    <a:pt x="44" y="78"/>
                  </a:lnTo>
                  <a:lnTo>
                    <a:pt x="50" y="80"/>
                  </a:lnTo>
                  <a:lnTo>
                    <a:pt x="52" y="84"/>
                  </a:lnTo>
                  <a:lnTo>
                    <a:pt x="54" y="84"/>
                  </a:lnTo>
                  <a:lnTo>
                    <a:pt x="62" y="84"/>
                  </a:lnTo>
                  <a:lnTo>
                    <a:pt x="70" y="86"/>
                  </a:lnTo>
                  <a:lnTo>
                    <a:pt x="78" y="88"/>
                  </a:lnTo>
                  <a:lnTo>
                    <a:pt x="86" y="80"/>
                  </a:lnTo>
                  <a:lnTo>
                    <a:pt x="92" y="74"/>
                  </a:lnTo>
                  <a:lnTo>
                    <a:pt x="94" y="74"/>
                  </a:lnTo>
                  <a:lnTo>
                    <a:pt x="92" y="70"/>
                  </a:lnTo>
                  <a:lnTo>
                    <a:pt x="94" y="64"/>
                  </a:lnTo>
                  <a:lnTo>
                    <a:pt x="96" y="64"/>
                  </a:lnTo>
                  <a:lnTo>
                    <a:pt x="98" y="60"/>
                  </a:lnTo>
                  <a:lnTo>
                    <a:pt x="100" y="56"/>
                  </a:lnTo>
                  <a:lnTo>
                    <a:pt x="100" y="52"/>
                  </a:lnTo>
                  <a:lnTo>
                    <a:pt x="98" y="52"/>
                  </a:lnTo>
                  <a:lnTo>
                    <a:pt x="98" y="44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0" y="42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0" y="32"/>
                  </a:lnTo>
                  <a:lnTo>
                    <a:pt x="102" y="22"/>
                  </a:lnTo>
                  <a:lnTo>
                    <a:pt x="100" y="14"/>
                  </a:lnTo>
                  <a:lnTo>
                    <a:pt x="98" y="14"/>
                  </a:lnTo>
                  <a:lnTo>
                    <a:pt x="92" y="10"/>
                  </a:lnTo>
                  <a:lnTo>
                    <a:pt x="80" y="6"/>
                  </a:lnTo>
                  <a:lnTo>
                    <a:pt x="72" y="4"/>
                  </a:lnTo>
                  <a:lnTo>
                    <a:pt x="68" y="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4" name="Freeform 343"/>
            <p:cNvSpPr>
              <a:spLocks/>
            </p:cNvSpPr>
            <p:nvPr/>
          </p:nvSpPr>
          <p:spPr bwMode="auto">
            <a:xfrm>
              <a:off x="3388646" y="1784314"/>
              <a:ext cx="34014" cy="27164"/>
            </a:xfrm>
            <a:custGeom>
              <a:avLst/>
              <a:gdLst>
                <a:gd name="T0" fmla="*/ 24 w 24"/>
                <a:gd name="T1" fmla="*/ 2 h 16"/>
                <a:gd name="T2" fmla="*/ 8 w 24"/>
                <a:gd name="T3" fmla="*/ 2 h 16"/>
                <a:gd name="T4" fmla="*/ 4 w 24"/>
                <a:gd name="T5" fmla="*/ 0 h 16"/>
                <a:gd name="T6" fmla="*/ 4 w 24"/>
                <a:gd name="T7" fmla="*/ 0 h 16"/>
                <a:gd name="T8" fmla="*/ 4 w 24"/>
                <a:gd name="T9" fmla="*/ 4 h 16"/>
                <a:gd name="T10" fmla="*/ 4 w 24"/>
                <a:gd name="T11" fmla="*/ 8 h 16"/>
                <a:gd name="T12" fmla="*/ 0 w 24"/>
                <a:gd name="T13" fmla="*/ 12 h 16"/>
                <a:gd name="T14" fmla="*/ 0 w 24"/>
                <a:gd name="T15" fmla="*/ 16 h 16"/>
                <a:gd name="T16" fmla="*/ 4 w 24"/>
                <a:gd name="T17" fmla="*/ 16 h 16"/>
                <a:gd name="T18" fmla="*/ 24 w 24"/>
                <a:gd name="T19" fmla="*/ 16 h 16"/>
                <a:gd name="T20" fmla="*/ 24 w 24"/>
                <a:gd name="T2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6">
                  <a:moveTo>
                    <a:pt x="24" y="2"/>
                  </a:move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24" y="16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5" name="Freeform 344"/>
            <p:cNvSpPr>
              <a:spLocks/>
            </p:cNvSpPr>
            <p:nvPr/>
          </p:nvSpPr>
          <p:spPr bwMode="auto">
            <a:xfrm>
              <a:off x="3884683" y="1437978"/>
              <a:ext cx="121884" cy="122237"/>
            </a:xfrm>
            <a:custGeom>
              <a:avLst/>
              <a:gdLst>
                <a:gd name="T0" fmla="*/ 28 w 86"/>
                <a:gd name="T1" fmla="*/ 0 h 72"/>
                <a:gd name="T2" fmla="*/ 28 w 86"/>
                <a:gd name="T3" fmla="*/ 0 h 72"/>
                <a:gd name="T4" fmla="*/ 32 w 86"/>
                <a:gd name="T5" fmla="*/ 10 h 72"/>
                <a:gd name="T6" fmla="*/ 34 w 86"/>
                <a:gd name="T7" fmla="*/ 18 h 72"/>
                <a:gd name="T8" fmla="*/ 36 w 86"/>
                <a:gd name="T9" fmla="*/ 28 h 72"/>
                <a:gd name="T10" fmla="*/ 44 w 86"/>
                <a:gd name="T11" fmla="*/ 36 h 72"/>
                <a:gd name="T12" fmla="*/ 48 w 86"/>
                <a:gd name="T13" fmla="*/ 40 h 72"/>
                <a:gd name="T14" fmla="*/ 50 w 86"/>
                <a:gd name="T15" fmla="*/ 40 h 72"/>
                <a:gd name="T16" fmla="*/ 52 w 86"/>
                <a:gd name="T17" fmla="*/ 40 h 72"/>
                <a:gd name="T18" fmla="*/ 62 w 86"/>
                <a:gd name="T19" fmla="*/ 46 h 72"/>
                <a:gd name="T20" fmla="*/ 68 w 86"/>
                <a:gd name="T21" fmla="*/ 54 h 72"/>
                <a:gd name="T22" fmla="*/ 72 w 86"/>
                <a:gd name="T23" fmla="*/ 56 h 72"/>
                <a:gd name="T24" fmla="*/ 80 w 86"/>
                <a:gd name="T25" fmla="*/ 64 h 72"/>
                <a:gd name="T26" fmla="*/ 86 w 86"/>
                <a:gd name="T27" fmla="*/ 70 h 72"/>
                <a:gd name="T28" fmla="*/ 82 w 86"/>
                <a:gd name="T29" fmla="*/ 72 h 72"/>
                <a:gd name="T30" fmla="*/ 78 w 86"/>
                <a:gd name="T31" fmla="*/ 72 h 72"/>
                <a:gd name="T32" fmla="*/ 70 w 86"/>
                <a:gd name="T33" fmla="*/ 66 h 72"/>
                <a:gd name="T34" fmla="*/ 64 w 86"/>
                <a:gd name="T35" fmla="*/ 60 h 72"/>
                <a:gd name="T36" fmla="*/ 58 w 86"/>
                <a:gd name="T37" fmla="*/ 54 h 72"/>
                <a:gd name="T38" fmla="*/ 52 w 86"/>
                <a:gd name="T39" fmla="*/ 50 h 72"/>
                <a:gd name="T40" fmla="*/ 44 w 86"/>
                <a:gd name="T41" fmla="*/ 48 h 72"/>
                <a:gd name="T42" fmla="*/ 38 w 86"/>
                <a:gd name="T43" fmla="*/ 48 h 72"/>
                <a:gd name="T44" fmla="*/ 28 w 86"/>
                <a:gd name="T45" fmla="*/ 46 h 72"/>
                <a:gd name="T46" fmla="*/ 24 w 86"/>
                <a:gd name="T47" fmla="*/ 46 h 72"/>
                <a:gd name="T48" fmla="*/ 22 w 86"/>
                <a:gd name="T49" fmla="*/ 44 h 72"/>
                <a:gd name="T50" fmla="*/ 22 w 86"/>
                <a:gd name="T51" fmla="*/ 44 h 72"/>
                <a:gd name="T52" fmla="*/ 18 w 86"/>
                <a:gd name="T53" fmla="*/ 44 h 72"/>
                <a:gd name="T54" fmla="*/ 18 w 86"/>
                <a:gd name="T55" fmla="*/ 48 h 72"/>
                <a:gd name="T56" fmla="*/ 14 w 86"/>
                <a:gd name="T57" fmla="*/ 52 h 72"/>
                <a:gd name="T58" fmla="*/ 8 w 86"/>
                <a:gd name="T59" fmla="*/ 46 h 72"/>
                <a:gd name="T60" fmla="*/ 4 w 86"/>
                <a:gd name="T61" fmla="*/ 48 h 72"/>
                <a:gd name="T62" fmla="*/ 0 w 86"/>
                <a:gd name="T63" fmla="*/ 50 h 72"/>
                <a:gd name="T64" fmla="*/ 0 w 86"/>
                <a:gd name="T65" fmla="*/ 38 h 72"/>
                <a:gd name="T66" fmla="*/ 2 w 86"/>
                <a:gd name="T67" fmla="*/ 32 h 72"/>
                <a:gd name="T68" fmla="*/ 6 w 86"/>
                <a:gd name="T69" fmla="*/ 24 h 72"/>
                <a:gd name="T70" fmla="*/ 6 w 86"/>
                <a:gd name="T71" fmla="*/ 20 h 72"/>
                <a:gd name="T72" fmla="*/ 6 w 86"/>
                <a:gd name="T73" fmla="*/ 16 h 72"/>
                <a:gd name="T74" fmla="*/ 8 w 86"/>
                <a:gd name="T75" fmla="*/ 14 h 72"/>
                <a:gd name="T76" fmla="*/ 12 w 86"/>
                <a:gd name="T77" fmla="*/ 14 h 72"/>
                <a:gd name="T78" fmla="*/ 12 w 86"/>
                <a:gd name="T79" fmla="*/ 10 h 72"/>
                <a:gd name="T80" fmla="*/ 16 w 86"/>
                <a:gd name="T81" fmla="*/ 8 h 72"/>
                <a:gd name="T82" fmla="*/ 20 w 86"/>
                <a:gd name="T83" fmla="*/ 6 h 72"/>
                <a:gd name="T84" fmla="*/ 28 w 86"/>
                <a:gd name="T85" fmla="*/ 0 h 72"/>
                <a:gd name="T86" fmla="*/ 28 w 86"/>
                <a:gd name="T8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" h="72">
                  <a:moveTo>
                    <a:pt x="28" y="0"/>
                  </a:moveTo>
                  <a:lnTo>
                    <a:pt x="28" y="0"/>
                  </a:lnTo>
                  <a:lnTo>
                    <a:pt x="32" y="10"/>
                  </a:lnTo>
                  <a:lnTo>
                    <a:pt x="34" y="18"/>
                  </a:lnTo>
                  <a:lnTo>
                    <a:pt x="36" y="28"/>
                  </a:lnTo>
                  <a:lnTo>
                    <a:pt x="44" y="36"/>
                  </a:lnTo>
                  <a:lnTo>
                    <a:pt x="48" y="40"/>
                  </a:lnTo>
                  <a:lnTo>
                    <a:pt x="50" y="40"/>
                  </a:lnTo>
                  <a:lnTo>
                    <a:pt x="52" y="40"/>
                  </a:lnTo>
                  <a:lnTo>
                    <a:pt x="62" y="46"/>
                  </a:lnTo>
                  <a:lnTo>
                    <a:pt x="68" y="54"/>
                  </a:lnTo>
                  <a:lnTo>
                    <a:pt x="72" y="56"/>
                  </a:lnTo>
                  <a:lnTo>
                    <a:pt x="80" y="64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2"/>
                  </a:lnTo>
                  <a:lnTo>
                    <a:pt x="70" y="66"/>
                  </a:lnTo>
                  <a:lnTo>
                    <a:pt x="64" y="60"/>
                  </a:lnTo>
                  <a:lnTo>
                    <a:pt x="58" y="54"/>
                  </a:lnTo>
                  <a:lnTo>
                    <a:pt x="52" y="50"/>
                  </a:lnTo>
                  <a:lnTo>
                    <a:pt x="44" y="48"/>
                  </a:lnTo>
                  <a:lnTo>
                    <a:pt x="38" y="48"/>
                  </a:lnTo>
                  <a:lnTo>
                    <a:pt x="28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8" y="46"/>
                  </a:lnTo>
                  <a:lnTo>
                    <a:pt x="4" y="48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6" y="24"/>
                  </a:lnTo>
                  <a:lnTo>
                    <a:pt x="6" y="20"/>
                  </a:lnTo>
                  <a:lnTo>
                    <a:pt x="6" y="16"/>
                  </a:lnTo>
                  <a:lnTo>
                    <a:pt x="8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6" y="8"/>
                  </a:lnTo>
                  <a:lnTo>
                    <a:pt x="20" y="6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6" name="Freeform 345"/>
            <p:cNvSpPr>
              <a:spLocks/>
            </p:cNvSpPr>
            <p:nvPr/>
          </p:nvSpPr>
          <p:spPr bwMode="auto">
            <a:xfrm>
              <a:off x="3615405" y="1349696"/>
              <a:ext cx="308961" cy="407455"/>
            </a:xfrm>
            <a:custGeom>
              <a:avLst/>
              <a:gdLst>
                <a:gd name="T0" fmla="*/ 210 w 218"/>
                <a:gd name="T1" fmla="*/ 48 h 240"/>
                <a:gd name="T2" fmla="*/ 206 w 218"/>
                <a:gd name="T3" fmla="*/ 44 h 240"/>
                <a:gd name="T4" fmla="*/ 202 w 218"/>
                <a:gd name="T5" fmla="*/ 40 h 240"/>
                <a:gd name="T6" fmla="*/ 198 w 218"/>
                <a:gd name="T7" fmla="*/ 10 h 240"/>
                <a:gd name="T8" fmla="*/ 148 w 218"/>
                <a:gd name="T9" fmla="*/ 0 h 240"/>
                <a:gd name="T10" fmla="*/ 42 w 218"/>
                <a:gd name="T11" fmla="*/ 24 h 240"/>
                <a:gd name="T12" fmla="*/ 32 w 218"/>
                <a:gd name="T13" fmla="*/ 26 h 240"/>
                <a:gd name="T14" fmla="*/ 28 w 218"/>
                <a:gd name="T15" fmla="*/ 82 h 240"/>
                <a:gd name="T16" fmla="*/ 14 w 218"/>
                <a:gd name="T17" fmla="*/ 84 h 240"/>
                <a:gd name="T18" fmla="*/ 12 w 218"/>
                <a:gd name="T19" fmla="*/ 94 h 240"/>
                <a:gd name="T20" fmla="*/ 6 w 218"/>
                <a:gd name="T21" fmla="*/ 112 h 240"/>
                <a:gd name="T22" fmla="*/ 2 w 218"/>
                <a:gd name="T23" fmla="*/ 122 h 240"/>
                <a:gd name="T24" fmla="*/ 8 w 218"/>
                <a:gd name="T25" fmla="*/ 128 h 240"/>
                <a:gd name="T26" fmla="*/ 14 w 218"/>
                <a:gd name="T27" fmla="*/ 144 h 240"/>
                <a:gd name="T28" fmla="*/ 24 w 218"/>
                <a:gd name="T29" fmla="*/ 166 h 240"/>
                <a:gd name="T30" fmla="*/ 32 w 218"/>
                <a:gd name="T31" fmla="*/ 176 h 240"/>
                <a:gd name="T32" fmla="*/ 40 w 218"/>
                <a:gd name="T33" fmla="*/ 180 h 240"/>
                <a:gd name="T34" fmla="*/ 46 w 218"/>
                <a:gd name="T35" fmla="*/ 190 h 240"/>
                <a:gd name="T36" fmla="*/ 58 w 218"/>
                <a:gd name="T37" fmla="*/ 202 h 240"/>
                <a:gd name="T38" fmla="*/ 70 w 218"/>
                <a:gd name="T39" fmla="*/ 214 h 240"/>
                <a:gd name="T40" fmla="*/ 76 w 218"/>
                <a:gd name="T41" fmla="*/ 224 h 240"/>
                <a:gd name="T42" fmla="*/ 80 w 218"/>
                <a:gd name="T43" fmla="*/ 228 h 240"/>
                <a:gd name="T44" fmla="*/ 98 w 218"/>
                <a:gd name="T45" fmla="*/ 226 h 240"/>
                <a:gd name="T46" fmla="*/ 112 w 218"/>
                <a:gd name="T47" fmla="*/ 236 h 240"/>
                <a:gd name="T48" fmla="*/ 122 w 218"/>
                <a:gd name="T49" fmla="*/ 236 h 240"/>
                <a:gd name="T50" fmla="*/ 130 w 218"/>
                <a:gd name="T51" fmla="*/ 238 h 240"/>
                <a:gd name="T52" fmla="*/ 134 w 218"/>
                <a:gd name="T53" fmla="*/ 238 h 240"/>
                <a:gd name="T54" fmla="*/ 148 w 218"/>
                <a:gd name="T55" fmla="*/ 236 h 240"/>
                <a:gd name="T56" fmla="*/ 158 w 218"/>
                <a:gd name="T57" fmla="*/ 230 h 240"/>
                <a:gd name="T58" fmla="*/ 178 w 218"/>
                <a:gd name="T59" fmla="*/ 226 h 240"/>
                <a:gd name="T60" fmla="*/ 180 w 218"/>
                <a:gd name="T61" fmla="*/ 222 h 240"/>
                <a:gd name="T62" fmla="*/ 174 w 218"/>
                <a:gd name="T63" fmla="*/ 216 h 240"/>
                <a:gd name="T64" fmla="*/ 168 w 218"/>
                <a:gd name="T65" fmla="*/ 200 h 240"/>
                <a:gd name="T66" fmla="*/ 158 w 218"/>
                <a:gd name="T67" fmla="*/ 192 h 240"/>
                <a:gd name="T68" fmla="*/ 150 w 218"/>
                <a:gd name="T69" fmla="*/ 186 h 240"/>
                <a:gd name="T70" fmla="*/ 148 w 218"/>
                <a:gd name="T71" fmla="*/ 176 h 240"/>
                <a:gd name="T72" fmla="*/ 160 w 218"/>
                <a:gd name="T73" fmla="*/ 170 h 240"/>
                <a:gd name="T74" fmla="*/ 162 w 218"/>
                <a:gd name="T75" fmla="*/ 150 h 240"/>
                <a:gd name="T76" fmla="*/ 170 w 218"/>
                <a:gd name="T77" fmla="*/ 140 h 240"/>
                <a:gd name="T78" fmla="*/ 180 w 218"/>
                <a:gd name="T79" fmla="*/ 122 h 240"/>
                <a:gd name="T80" fmla="*/ 190 w 218"/>
                <a:gd name="T81" fmla="*/ 90 h 240"/>
                <a:gd name="T82" fmla="*/ 196 w 218"/>
                <a:gd name="T83" fmla="*/ 72 h 240"/>
                <a:gd name="T84" fmla="*/ 202 w 218"/>
                <a:gd name="T85" fmla="*/ 66 h 240"/>
                <a:gd name="T86" fmla="*/ 210 w 218"/>
                <a:gd name="T87" fmla="*/ 5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8" h="240">
                  <a:moveTo>
                    <a:pt x="218" y="52"/>
                  </a:moveTo>
                  <a:lnTo>
                    <a:pt x="210" y="48"/>
                  </a:lnTo>
                  <a:lnTo>
                    <a:pt x="210" y="48"/>
                  </a:lnTo>
                  <a:lnTo>
                    <a:pt x="210" y="48"/>
                  </a:lnTo>
                  <a:lnTo>
                    <a:pt x="208" y="46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2" y="42"/>
                  </a:lnTo>
                  <a:lnTo>
                    <a:pt x="202" y="40"/>
                  </a:lnTo>
                  <a:lnTo>
                    <a:pt x="200" y="28"/>
                  </a:lnTo>
                  <a:lnTo>
                    <a:pt x="198" y="20"/>
                  </a:lnTo>
                  <a:lnTo>
                    <a:pt x="198" y="10"/>
                  </a:lnTo>
                  <a:lnTo>
                    <a:pt x="196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92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2" y="26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8" y="82"/>
                  </a:lnTo>
                  <a:lnTo>
                    <a:pt x="22" y="82"/>
                  </a:lnTo>
                  <a:lnTo>
                    <a:pt x="16" y="82"/>
                  </a:lnTo>
                  <a:lnTo>
                    <a:pt x="14" y="84"/>
                  </a:lnTo>
                  <a:lnTo>
                    <a:pt x="14" y="86"/>
                  </a:lnTo>
                  <a:lnTo>
                    <a:pt x="14" y="90"/>
                  </a:lnTo>
                  <a:lnTo>
                    <a:pt x="12" y="94"/>
                  </a:lnTo>
                  <a:lnTo>
                    <a:pt x="8" y="96"/>
                  </a:lnTo>
                  <a:lnTo>
                    <a:pt x="6" y="104"/>
                  </a:lnTo>
                  <a:lnTo>
                    <a:pt x="6" y="112"/>
                  </a:lnTo>
                  <a:lnTo>
                    <a:pt x="4" y="116"/>
                  </a:lnTo>
                  <a:lnTo>
                    <a:pt x="0" y="120"/>
                  </a:lnTo>
                  <a:lnTo>
                    <a:pt x="2" y="122"/>
                  </a:lnTo>
                  <a:lnTo>
                    <a:pt x="4" y="122"/>
                  </a:lnTo>
                  <a:lnTo>
                    <a:pt x="8" y="124"/>
                  </a:lnTo>
                  <a:lnTo>
                    <a:pt x="8" y="128"/>
                  </a:lnTo>
                  <a:lnTo>
                    <a:pt x="10" y="134"/>
                  </a:lnTo>
                  <a:lnTo>
                    <a:pt x="14" y="136"/>
                  </a:lnTo>
                  <a:lnTo>
                    <a:pt x="14" y="144"/>
                  </a:lnTo>
                  <a:lnTo>
                    <a:pt x="20" y="150"/>
                  </a:lnTo>
                  <a:lnTo>
                    <a:pt x="24" y="158"/>
                  </a:lnTo>
                  <a:lnTo>
                    <a:pt x="24" y="166"/>
                  </a:lnTo>
                  <a:lnTo>
                    <a:pt x="22" y="174"/>
                  </a:lnTo>
                  <a:lnTo>
                    <a:pt x="30" y="174"/>
                  </a:lnTo>
                  <a:lnTo>
                    <a:pt x="32" y="176"/>
                  </a:lnTo>
                  <a:lnTo>
                    <a:pt x="34" y="178"/>
                  </a:lnTo>
                  <a:lnTo>
                    <a:pt x="34" y="178"/>
                  </a:lnTo>
                  <a:lnTo>
                    <a:pt x="40" y="180"/>
                  </a:lnTo>
                  <a:lnTo>
                    <a:pt x="44" y="184"/>
                  </a:lnTo>
                  <a:lnTo>
                    <a:pt x="44" y="188"/>
                  </a:lnTo>
                  <a:lnTo>
                    <a:pt x="46" y="190"/>
                  </a:lnTo>
                  <a:lnTo>
                    <a:pt x="52" y="194"/>
                  </a:lnTo>
                  <a:lnTo>
                    <a:pt x="56" y="196"/>
                  </a:lnTo>
                  <a:lnTo>
                    <a:pt x="58" y="202"/>
                  </a:lnTo>
                  <a:lnTo>
                    <a:pt x="62" y="206"/>
                  </a:lnTo>
                  <a:lnTo>
                    <a:pt x="66" y="210"/>
                  </a:lnTo>
                  <a:lnTo>
                    <a:pt x="70" y="214"/>
                  </a:lnTo>
                  <a:lnTo>
                    <a:pt x="74" y="220"/>
                  </a:lnTo>
                  <a:lnTo>
                    <a:pt x="74" y="222"/>
                  </a:lnTo>
                  <a:lnTo>
                    <a:pt x="76" y="224"/>
                  </a:lnTo>
                  <a:lnTo>
                    <a:pt x="78" y="226"/>
                  </a:lnTo>
                  <a:lnTo>
                    <a:pt x="80" y="226"/>
                  </a:lnTo>
                  <a:lnTo>
                    <a:pt x="80" y="228"/>
                  </a:lnTo>
                  <a:lnTo>
                    <a:pt x="82" y="230"/>
                  </a:lnTo>
                  <a:lnTo>
                    <a:pt x="92" y="228"/>
                  </a:lnTo>
                  <a:lnTo>
                    <a:pt x="98" y="226"/>
                  </a:lnTo>
                  <a:lnTo>
                    <a:pt x="104" y="228"/>
                  </a:lnTo>
                  <a:lnTo>
                    <a:pt x="108" y="234"/>
                  </a:lnTo>
                  <a:lnTo>
                    <a:pt x="112" y="236"/>
                  </a:lnTo>
                  <a:lnTo>
                    <a:pt x="114" y="238"/>
                  </a:lnTo>
                  <a:lnTo>
                    <a:pt x="116" y="240"/>
                  </a:lnTo>
                  <a:lnTo>
                    <a:pt x="122" y="236"/>
                  </a:lnTo>
                  <a:lnTo>
                    <a:pt x="126" y="238"/>
                  </a:lnTo>
                  <a:lnTo>
                    <a:pt x="130" y="236"/>
                  </a:lnTo>
                  <a:lnTo>
                    <a:pt x="130" y="238"/>
                  </a:lnTo>
                  <a:lnTo>
                    <a:pt x="132" y="238"/>
                  </a:lnTo>
                  <a:lnTo>
                    <a:pt x="134" y="240"/>
                  </a:lnTo>
                  <a:lnTo>
                    <a:pt x="134" y="238"/>
                  </a:lnTo>
                  <a:lnTo>
                    <a:pt x="136" y="238"/>
                  </a:lnTo>
                  <a:lnTo>
                    <a:pt x="140" y="236"/>
                  </a:lnTo>
                  <a:lnTo>
                    <a:pt x="148" y="236"/>
                  </a:lnTo>
                  <a:lnTo>
                    <a:pt x="150" y="238"/>
                  </a:lnTo>
                  <a:lnTo>
                    <a:pt x="152" y="236"/>
                  </a:lnTo>
                  <a:lnTo>
                    <a:pt x="158" y="230"/>
                  </a:lnTo>
                  <a:lnTo>
                    <a:pt x="162" y="226"/>
                  </a:lnTo>
                  <a:lnTo>
                    <a:pt x="178" y="226"/>
                  </a:lnTo>
                  <a:lnTo>
                    <a:pt x="178" y="226"/>
                  </a:lnTo>
                  <a:lnTo>
                    <a:pt x="180" y="226"/>
                  </a:lnTo>
                  <a:lnTo>
                    <a:pt x="182" y="226"/>
                  </a:lnTo>
                  <a:lnTo>
                    <a:pt x="180" y="222"/>
                  </a:lnTo>
                  <a:lnTo>
                    <a:pt x="180" y="220"/>
                  </a:lnTo>
                  <a:lnTo>
                    <a:pt x="176" y="216"/>
                  </a:lnTo>
                  <a:lnTo>
                    <a:pt x="174" y="216"/>
                  </a:lnTo>
                  <a:lnTo>
                    <a:pt x="172" y="212"/>
                  </a:lnTo>
                  <a:lnTo>
                    <a:pt x="170" y="208"/>
                  </a:lnTo>
                  <a:lnTo>
                    <a:pt x="168" y="200"/>
                  </a:lnTo>
                  <a:lnTo>
                    <a:pt x="164" y="196"/>
                  </a:lnTo>
                  <a:lnTo>
                    <a:pt x="162" y="196"/>
                  </a:lnTo>
                  <a:lnTo>
                    <a:pt x="158" y="192"/>
                  </a:lnTo>
                  <a:lnTo>
                    <a:pt x="158" y="190"/>
                  </a:lnTo>
                  <a:lnTo>
                    <a:pt x="154" y="186"/>
                  </a:lnTo>
                  <a:lnTo>
                    <a:pt x="150" y="186"/>
                  </a:lnTo>
                  <a:lnTo>
                    <a:pt x="144" y="184"/>
                  </a:lnTo>
                  <a:lnTo>
                    <a:pt x="148" y="180"/>
                  </a:lnTo>
                  <a:lnTo>
                    <a:pt x="148" y="176"/>
                  </a:lnTo>
                  <a:lnTo>
                    <a:pt x="154" y="178"/>
                  </a:lnTo>
                  <a:lnTo>
                    <a:pt x="158" y="176"/>
                  </a:lnTo>
                  <a:lnTo>
                    <a:pt x="160" y="170"/>
                  </a:lnTo>
                  <a:lnTo>
                    <a:pt x="158" y="164"/>
                  </a:lnTo>
                  <a:lnTo>
                    <a:pt x="160" y="156"/>
                  </a:lnTo>
                  <a:lnTo>
                    <a:pt x="162" y="150"/>
                  </a:lnTo>
                  <a:lnTo>
                    <a:pt x="166" y="144"/>
                  </a:lnTo>
                  <a:lnTo>
                    <a:pt x="170" y="146"/>
                  </a:lnTo>
                  <a:lnTo>
                    <a:pt x="170" y="140"/>
                  </a:lnTo>
                  <a:lnTo>
                    <a:pt x="172" y="134"/>
                  </a:lnTo>
                  <a:lnTo>
                    <a:pt x="176" y="128"/>
                  </a:lnTo>
                  <a:lnTo>
                    <a:pt x="180" y="122"/>
                  </a:lnTo>
                  <a:lnTo>
                    <a:pt x="186" y="122"/>
                  </a:lnTo>
                  <a:lnTo>
                    <a:pt x="190" y="102"/>
                  </a:lnTo>
                  <a:lnTo>
                    <a:pt x="190" y="90"/>
                  </a:lnTo>
                  <a:lnTo>
                    <a:pt x="192" y="84"/>
                  </a:lnTo>
                  <a:lnTo>
                    <a:pt x="196" y="76"/>
                  </a:lnTo>
                  <a:lnTo>
                    <a:pt x="196" y="72"/>
                  </a:lnTo>
                  <a:lnTo>
                    <a:pt x="196" y="68"/>
                  </a:lnTo>
                  <a:lnTo>
                    <a:pt x="198" y="66"/>
                  </a:lnTo>
                  <a:lnTo>
                    <a:pt x="202" y="66"/>
                  </a:lnTo>
                  <a:lnTo>
                    <a:pt x="202" y="62"/>
                  </a:lnTo>
                  <a:lnTo>
                    <a:pt x="206" y="60"/>
                  </a:lnTo>
                  <a:lnTo>
                    <a:pt x="210" y="58"/>
                  </a:lnTo>
                  <a:lnTo>
                    <a:pt x="218" y="52"/>
                  </a:lnTo>
                  <a:lnTo>
                    <a:pt x="218" y="5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7" name="Freeform 346"/>
            <p:cNvSpPr>
              <a:spLocks/>
            </p:cNvSpPr>
            <p:nvPr/>
          </p:nvSpPr>
          <p:spPr bwMode="auto">
            <a:xfrm>
              <a:off x="3669261" y="1139177"/>
              <a:ext cx="223925" cy="210518"/>
            </a:xfrm>
            <a:custGeom>
              <a:avLst/>
              <a:gdLst>
                <a:gd name="T0" fmla="*/ 4 w 158"/>
                <a:gd name="T1" fmla="*/ 124 h 124"/>
                <a:gd name="T2" fmla="*/ 4 w 158"/>
                <a:gd name="T3" fmla="*/ 40 h 124"/>
                <a:gd name="T4" fmla="*/ 2 w 158"/>
                <a:gd name="T5" fmla="*/ 28 h 124"/>
                <a:gd name="T6" fmla="*/ 0 w 158"/>
                <a:gd name="T7" fmla="*/ 22 h 124"/>
                <a:gd name="T8" fmla="*/ 4 w 158"/>
                <a:gd name="T9" fmla="*/ 12 h 124"/>
                <a:gd name="T10" fmla="*/ 4 w 158"/>
                <a:gd name="T11" fmla="*/ 2 h 124"/>
                <a:gd name="T12" fmla="*/ 6 w 158"/>
                <a:gd name="T13" fmla="*/ 0 h 124"/>
                <a:gd name="T14" fmla="*/ 30 w 158"/>
                <a:gd name="T15" fmla="*/ 4 h 124"/>
                <a:gd name="T16" fmla="*/ 34 w 158"/>
                <a:gd name="T17" fmla="*/ 6 h 124"/>
                <a:gd name="T18" fmla="*/ 50 w 158"/>
                <a:gd name="T19" fmla="*/ 8 h 124"/>
                <a:gd name="T20" fmla="*/ 62 w 158"/>
                <a:gd name="T21" fmla="*/ 8 h 124"/>
                <a:gd name="T22" fmla="*/ 72 w 158"/>
                <a:gd name="T23" fmla="*/ 2 h 124"/>
                <a:gd name="T24" fmla="*/ 104 w 158"/>
                <a:gd name="T25" fmla="*/ 8 h 124"/>
                <a:gd name="T26" fmla="*/ 108 w 158"/>
                <a:gd name="T27" fmla="*/ 6 h 124"/>
                <a:gd name="T28" fmla="*/ 122 w 158"/>
                <a:gd name="T29" fmla="*/ 4 h 124"/>
                <a:gd name="T30" fmla="*/ 132 w 158"/>
                <a:gd name="T31" fmla="*/ 28 h 124"/>
                <a:gd name="T32" fmla="*/ 128 w 158"/>
                <a:gd name="T33" fmla="*/ 36 h 124"/>
                <a:gd name="T34" fmla="*/ 126 w 158"/>
                <a:gd name="T35" fmla="*/ 44 h 124"/>
                <a:gd name="T36" fmla="*/ 124 w 158"/>
                <a:gd name="T37" fmla="*/ 50 h 124"/>
                <a:gd name="T38" fmla="*/ 122 w 158"/>
                <a:gd name="T39" fmla="*/ 50 h 124"/>
                <a:gd name="T40" fmla="*/ 114 w 158"/>
                <a:gd name="T41" fmla="*/ 44 h 124"/>
                <a:gd name="T42" fmla="*/ 110 w 158"/>
                <a:gd name="T43" fmla="*/ 38 h 124"/>
                <a:gd name="T44" fmla="*/ 110 w 158"/>
                <a:gd name="T45" fmla="*/ 36 h 124"/>
                <a:gd name="T46" fmla="*/ 104 w 158"/>
                <a:gd name="T47" fmla="*/ 30 h 124"/>
                <a:gd name="T48" fmla="*/ 98 w 158"/>
                <a:gd name="T49" fmla="*/ 24 h 124"/>
                <a:gd name="T50" fmla="*/ 104 w 158"/>
                <a:gd name="T51" fmla="*/ 38 h 124"/>
                <a:gd name="T52" fmla="*/ 110 w 158"/>
                <a:gd name="T53" fmla="*/ 44 h 124"/>
                <a:gd name="T54" fmla="*/ 114 w 158"/>
                <a:gd name="T55" fmla="*/ 54 h 124"/>
                <a:gd name="T56" fmla="*/ 120 w 158"/>
                <a:gd name="T57" fmla="*/ 66 h 124"/>
                <a:gd name="T58" fmla="*/ 140 w 158"/>
                <a:gd name="T59" fmla="*/ 96 h 124"/>
                <a:gd name="T60" fmla="*/ 144 w 158"/>
                <a:gd name="T61" fmla="*/ 116 h 124"/>
                <a:gd name="T62" fmla="*/ 154 w 158"/>
                <a:gd name="T63" fmla="*/ 122 h 124"/>
                <a:gd name="T64" fmla="*/ 120 w 158"/>
                <a:gd name="T65" fmla="*/ 124 h 124"/>
                <a:gd name="T66" fmla="*/ 54 w 158"/>
                <a:gd name="T6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" h="124">
                  <a:moveTo>
                    <a:pt x="4" y="124"/>
                  </a:moveTo>
                  <a:lnTo>
                    <a:pt x="4" y="124"/>
                  </a:lnTo>
                  <a:lnTo>
                    <a:pt x="4" y="56"/>
                  </a:lnTo>
                  <a:lnTo>
                    <a:pt x="4" y="40"/>
                  </a:lnTo>
                  <a:lnTo>
                    <a:pt x="4" y="32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4" y="12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42" y="8"/>
                  </a:lnTo>
                  <a:lnTo>
                    <a:pt x="50" y="8"/>
                  </a:lnTo>
                  <a:lnTo>
                    <a:pt x="56" y="10"/>
                  </a:lnTo>
                  <a:lnTo>
                    <a:pt x="62" y="8"/>
                  </a:lnTo>
                  <a:lnTo>
                    <a:pt x="72" y="6"/>
                  </a:lnTo>
                  <a:lnTo>
                    <a:pt x="72" y="2"/>
                  </a:lnTo>
                  <a:lnTo>
                    <a:pt x="92" y="2"/>
                  </a:lnTo>
                  <a:lnTo>
                    <a:pt x="104" y="8"/>
                  </a:lnTo>
                  <a:lnTo>
                    <a:pt x="106" y="8"/>
                  </a:lnTo>
                  <a:lnTo>
                    <a:pt x="108" y="6"/>
                  </a:lnTo>
                  <a:lnTo>
                    <a:pt x="114" y="6"/>
                  </a:lnTo>
                  <a:lnTo>
                    <a:pt x="122" y="4"/>
                  </a:lnTo>
                  <a:lnTo>
                    <a:pt x="124" y="6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28" y="36"/>
                  </a:lnTo>
                  <a:lnTo>
                    <a:pt x="126" y="40"/>
                  </a:lnTo>
                  <a:lnTo>
                    <a:pt x="126" y="44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0" y="50"/>
                  </a:lnTo>
                  <a:lnTo>
                    <a:pt x="114" y="44"/>
                  </a:lnTo>
                  <a:lnTo>
                    <a:pt x="110" y="38"/>
                  </a:lnTo>
                  <a:lnTo>
                    <a:pt x="110" y="38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8" y="34"/>
                  </a:lnTo>
                  <a:lnTo>
                    <a:pt x="104" y="30"/>
                  </a:lnTo>
                  <a:lnTo>
                    <a:pt x="102" y="22"/>
                  </a:lnTo>
                  <a:lnTo>
                    <a:pt x="98" y="24"/>
                  </a:lnTo>
                  <a:lnTo>
                    <a:pt x="98" y="28"/>
                  </a:lnTo>
                  <a:lnTo>
                    <a:pt x="104" y="38"/>
                  </a:lnTo>
                  <a:lnTo>
                    <a:pt x="106" y="38"/>
                  </a:lnTo>
                  <a:lnTo>
                    <a:pt x="110" y="44"/>
                  </a:lnTo>
                  <a:lnTo>
                    <a:pt x="114" y="50"/>
                  </a:lnTo>
                  <a:lnTo>
                    <a:pt x="114" y="54"/>
                  </a:lnTo>
                  <a:lnTo>
                    <a:pt x="118" y="60"/>
                  </a:lnTo>
                  <a:lnTo>
                    <a:pt x="120" y="66"/>
                  </a:lnTo>
                  <a:lnTo>
                    <a:pt x="130" y="82"/>
                  </a:lnTo>
                  <a:lnTo>
                    <a:pt x="140" y="96"/>
                  </a:lnTo>
                  <a:lnTo>
                    <a:pt x="140" y="110"/>
                  </a:lnTo>
                  <a:lnTo>
                    <a:pt x="144" y="116"/>
                  </a:lnTo>
                  <a:lnTo>
                    <a:pt x="148" y="116"/>
                  </a:lnTo>
                  <a:lnTo>
                    <a:pt x="154" y="122"/>
                  </a:lnTo>
                  <a:lnTo>
                    <a:pt x="158" y="124"/>
                  </a:lnTo>
                  <a:lnTo>
                    <a:pt x="120" y="124"/>
                  </a:lnTo>
                  <a:lnTo>
                    <a:pt x="110" y="124"/>
                  </a:lnTo>
                  <a:lnTo>
                    <a:pt x="54" y="124"/>
                  </a:lnTo>
                  <a:lnTo>
                    <a:pt x="4" y="12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8" name="Freeform 347"/>
            <p:cNvSpPr>
              <a:spLocks/>
            </p:cNvSpPr>
            <p:nvPr/>
          </p:nvSpPr>
          <p:spPr bwMode="auto">
            <a:xfrm>
              <a:off x="2908198" y="1533050"/>
              <a:ext cx="53856" cy="13582"/>
            </a:xfrm>
            <a:custGeom>
              <a:avLst/>
              <a:gdLst>
                <a:gd name="T0" fmla="*/ 2 w 38"/>
                <a:gd name="T1" fmla="*/ 8 h 8"/>
                <a:gd name="T2" fmla="*/ 0 w 38"/>
                <a:gd name="T3" fmla="*/ 8 h 8"/>
                <a:gd name="T4" fmla="*/ 0 w 38"/>
                <a:gd name="T5" fmla="*/ 4 h 8"/>
                <a:gd name="T6" fmla="*/ 4 w 38"/>
                <a:gd name="T7" fmla="*/ 4 h 8"/>
                <a:gd name="T8" fmla="*/ 4 w 38"/>
                <a:gd name="T9" fmla="*/ 2 h 8"/>
                <a:gd name="T10" fmla="*/ 14 w 38"/>
                <a:gd name="T11" fmla="*/ 2 h 8"/>
                <a:gd name="T12" fmla="*/ 18 w 38"/>
                <a:gd name="T13" fmla="*/ 0 h 8"/>
                <a:gd name="T14" fmla="*/ 20 w 38"/>
                <a:gd name="T15" fmla="*/ 0 h 8"/>
                <a:gd name="T16" fmla="*/ 30 w 38"/>
                <a:gd name="T17" fmla="*/ 0 h 8"/>
                <a:gd name="T18" fmla="*/ 36 w 38"/>
                <a:gd name="T19" fmla="*/ 2 h 8"/>
                <a:gd name="T20" fmla="*/ 38 w 38"/>
                <a:gd name="T21" fmla="*/ 2 h 8"/>
                <a:gd name="T22" fmla="*/ 38 w 38"/>
                <a:gd name="T23" fmla="*/ 4 h 8"/>
                <a:gd name="T24" fmla="*/ 34 w 38"/>
                <a:gd name="T25" fmla="*/ 6 h 8"/>
                <a:gd name="T26" fmla="*/ 30 w 38"/>
                <a:gd name="T27" fmla="*/ 6 h 8"/>
                <a:gd name="T28" fmla="*/ 24 w 38"/>
                <a:gd name="T29" fmla="*/ 2 h 8"/>
                <a:gd name="T30" fmla="*/ 16 w 38"/>
                <a:gd name="T31" fmla="*/ 4 h 8"/>
                <a:gd name="T32" fmla="*/ 12 w 38"/>
                <a:gd name="T33" fmla="*/ 6 h 8"/>
                <a:gd name="T34" fmla="*/ 6 w 38"/>
                <a:gd name="T35" fmla="*/ 8 h 8"/>
                <a:gd name="T36" fmla="*/ 2 w 38"/>
                <a:gd name="T37" fmla="*/ 8 h 8"/>
                <a:gd name="T38" fmla="*/ 2 w 38"/>
                <a:gd name="T3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8">
                  <a:moveTo>
                    <a:pt x="2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4" y="2"/>
                  </a:lnTo>
                  <a:lnTo>
                    <a:pt x="16" y="4"/>
                  </a:lnTo>
                  <a:lnTo>
                    <a:pt x="12" y="6"/>
                  </a:lnTo>
                  <a:lnTo>
                    <a:pt x="6" y="8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9" name="Freeform 348"/>
            <p:cNvSpPr>
              <a:spLocks/>
            </p:cNvSpPr>
            <p:nvPr/>
          </p:nvSpPr>
          <p:spPr bwMode="auto">
            <a:xfrm>
              <a:off x="2911031" y="1556818"/>
              <a:ext cx="53856" cy="37351"/>
            </a:xfrm>
            <a:custGeom>
              <a:avLst/>
              <a:gdLst>
                <a:gd name="T0" fmla="*/ 38 w 38"/>
                <a:gd name="T1" fmla="*/ 0 h 22"/>
                <a:gd name="T2" fmla="*/ 28 w 38"/>
                <a:gd name="T3" fmla="*/ 0 h 22"/>
                <a:gd name="T4" fmla="*/ 18 w 38"/>
                <a:gd name="T5" fmla="*/ 0 h 22"/>
                <a:gd name="T6" fmla="*/ 12 w 38"/>
                <a:gd name="T7" fmla="*/ 2 h 22"/>
                <a:gd name="T8" fmla="*/ 8 w 38"/>
                <a:gd name="T9" fmla="*/ 2 h 22"/>
                <a:gd name="T10" fmla="*/ 0 w 38"/>
                <a:gd name="T11" fmla="*/ 4 h 22"/>
                <a:gd name="T12" fmla="*/ 8 w 38"/>
                <a:gd name="T13" fmla="*/ 4 h 22"/>
                <a:gd name="T14" fmla="*/ 4 w 38"/>
                <a:gd name="T15" fmla="*/ 8 h 22"/>
                <a:gd name="T16" fmla="*/ 12 w 38"/>
                <a:gd name="T17" fmla="*/ 12 h 22"/>
                <a:gd name="T18" fmla="*/ 14 w 38"/>
                <a:gd name="T19" fmla="*/ 10 h 22"/>
                <a:gd name="T20" fmla="*/ 14 w 38"/>
                <a:gd name="T21" fmla="*/ 12 h 22"/>
                <a:gd name="T22" fmla="*/ 16 w 38"/>
                <a:gd name="T23" fmla="*/ 14 h 22"/>
                <a:gd name="T24" fmla="*/ 16 w 38"/>
                <a:gd name="T25" fmla="*/ 16 h 22"/>
                <a:gd name="T26" fmla="*/ 16 w 38"/>
                <a:gd name="T27" fmla="*/ 18 h 22"/>
                <a:gd name="T28" fmla="*/ 20 w 38"/>
                <a:gd name="T29" fmla="*/ 22 h 22"/>
                <a:gd name="T30" fmla="*/ 22 w 38"/>
                <a:gd name="T31" fmla="*/ 22 h 22"/>
                <a:gd name="T32" fmla="*/ 26 w 38"/>
                <a:gd name="T33" fmla="*/ 16 h 22"/>
                <a:gd name="T34" fmla="*/ 28 w 38"/>
                <a:gd name="T35" fmla="*/ 14 h 22"/>
                <a:gd name="T36" fmla="*/ 30 w 38"/>
                <a:gd name="T37" fmla="*/ 12 h 22"/>
                <a:gd name="T38" fmla="*/ 34 w 38"/>
                <a:gd name="T39" fmla="*/ 14 h 22"/>
                <a:gd name="T40" fmla="*/ 38 w 38"/>
                <a:gd name="T41" fmla="*/ 12 h 22"/>
                <a:gd name="T42" fmla="*/ 38 w 38"/>
                <a:gd name="T43" fmla="*/ 8 h 22"/>
                <a:gd name="T44" fmla="*/ 38 w 38"/>
                <a:gd name="T45" fmla="*/ 4 h 22"/>
                <a:gd name="T46" fmla="*/ 38 w 38"/>
                <a:gd name="T4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22">
                  <a:moveTo>
                    <a:pt x="38" y="0"/>
                  </a:moveTo>
                  <a:lnTo>
                    <a:pt x="28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8" y="2"/>
                  </a:lnTo>
                  <a:lnTo>
                    <a:pt x="0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6" y="16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4" y="14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0" name="Freeform 349"/>
            <p:cNvSpPr>
              <a:spLocks/>
            </p:cNvSpPr>
            <p:nvPr/>
          </p:nvSpPr>
          <p:spPr bwMode="auto">
            <a:xfrm>
              <a:off x="2942212" y="1556819"/>
              <a:ext cx="133221" cy="118841"/>
            </a:xfrm>
            <a:custGeom>
              <a:avLst/>
              <a:gdLst>
                <a:gd name="T0" fmla="*/ 56 w 94"/>
                <a:gd name="T1" fmla="*/ 56 h 70"/>
                <a:gd name="T2" fmla="*/ 54 w 94"/>
                <a:gd name="T3" fmla="*/ 40 h 70"/>
                <a:gd name="T4" fmla="*/ 40 w 94"/>
                <a:gd name="T5" fmla="*/ 34 h 70"/>
                <a:gd name="T6" fmla="*/ 32 w 94"/>
                <a:gd name="T7" fmla="*/ 36 h 70"/>
                <a:gd name="T8" fmla="*/ 22 w 94"/>
                <a:gd name="T9" fmla="*/ 46 h 70"/>
                <a:gd name="T10" fmla="*/ 16 w 94"/>
                <a:gd name="T11" fmla="*/ 36 h 70"/>
                <a:gd name="T12" fmla="*/ 8 w 94"/>
                <a:gd name="T13" fmla="*/ 32 h 70"/>
                <a:gd name="T14" fmla="*/ 4 w 94"/>
                <a:gd name="T15" fmla="*/ 28 h 70"/>
                <a:gd name="T16" fmla="*/ 0 w 94"/>
                <a:gd name="T17" fmla="*/ 22 h 70"/>
                <a:gd name="T18" fmla="*/ 6 w 94"/>
                <a:gd name="T19" fmla="*/ 14 h 70"/>
                <a:gd name="T20" fmla="*/ 12 w 94"/>
                <a:gd name="T21" fmla="*/ 14 h 70"/>
                <a:gd name="T22" fmla="*/ 16 w 94"/>
                <a:gd name="T23" fmla="*/ 8 h 70"/>
                <a:gd name="T24" fmla="*/ 16 w 94"/>
                <a:gd name="T25" fmla="*/ 0 h 70"/>
                <a:gd name="T26" fmla="*/ 28 w 94"/>
                <a:gd name="T27" fmla="*/ 2 h 70"/>
                <a:gd name="T28" fmla="*/ 40 w 94"/>
                <a:gd name="T29" fmla="*/ 4 h 70"/>
                <a:gd name="T30" fmla="*/ 46 w 94"/>
                <a:gd name="T31" fmla="*/ 6 h 70"/>
                <a:gd name="T32" fmla="*/ 50 w 94"/>
                <a:gd name="T33" fmla="*/ 6 h 70"/>
                <a:gd name="T34" fmla="*/ 54 w 94"/>
                <a:gd name="T35" fmla="*/ 8 h 70"/>
                <a:gd name="T36" fmla="*/ 60 w 94"/>
                <a:gd name="T37" fmla="*/ 6 h 70"/>
                <a:gd name="T38" fmla="*/ 72 w 94"/>
                <a:gd name="T39" fmla="*/ 6 h 70"/>
                <a:gd name="T40" fmla="*/ 78 w 94"/>
                <a:gd name="T41" fmla="*/ 6 h 70"/>
                <a:gd name="T42" fmla="*/ 80 w 94"/>
                <a:gd name="T43" fmla="*/ 14 h 70"/>
                <a:gd name="T44" fmla="*/ 86 w 94"/>
                <a:gd name="T45" fmla="*/ 18 h 70"/>
                <a:gd name="T46" fmla="*/ 88 w 94"/>
                <a:gd name="T47" fmla="*/ 24 h 70"/>
                <a:gd name="T48" fmla="*/ 90 w 94"/>
                <a:gd name="T49" fmla="*/ 32 h 70"/>
                <a:gd name="T50" fmla="*/ 88 w 94"/>
                <a:gd name="T51" fmla="*/ 36 h 70"/>
                <a:gd name="T52" fmla="*/ 90 w 94"/>
                <a:gd name="T53" fmla="*/ 42 h 70"/>
                <a:gd name="T54" fmla="*/ 92 w 94"/>
                <a:gd name="T55" fmla="*/ 42 h 70"/>
                <a:gd name="T56" fmla="*/ 92 w 94"/>
                <a:gd name="T57" fmla="*/ 50 h 70"/>
                <a:gd name="T58" fmla="*/ 88 w 94"/>
                <a:gd name="T59" fmla="*/ 54 h 70"/>
                <a:gd name="T60" fmla="*/ 90 w 94"/>
                <a:gd name="T61" fmla="*/ 58 h 70"/>
                <a:gd name="T62" fmla="*/ 88 w 94"/>
                <a:gd name="T63" fmla="*/ 64 h 70"/>
                <a:gd name="T64" fmla="*/ 82 w 94"/>
                <a:gd name="T65" fmla="*/ 64 h 70"/>
                <a:gd name="T66" fmla="*/ 74 w 94"/>
                <a:gd name="T67" fmla="*/ 68 h 70"/>
                <a:gd name="T68" fmla="*/ 72 w 94"/>
                <a:gd name="T69" fmla="*/ 64 h 70"/>
                <a:gd name="T70" fmla="*/ 72 w 94"/>
                <a:gd name="T71" fmla="*/ 60 h 70"/>
                <a:gd name="T72" fmla="*/ 68 w 94"/>
                <a:gd name="T73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4" h="70">
                  <a:moveTo>
                    <a:pt x="60" y="54"/>
                  </a:moveTo>
                  <a:lnTo>
                    <a:pt x="56" y="56"/>
                  </a:lnTo>
                  <a:lnTo>
                    <a:pt x="56" y="46"/>
                  </a:lnTo>
                  <a:lnTo>
                    <a:pt x="54" y="40"/>
                  </a:lnTo>
                  <a:lnTo>
                    <a:pt x="48" y="34"/>
                  </a:lnTo>
                  <a:lnTo>
                    <a:pt x="40" y="34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8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6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12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40" y="4"/>
                  </a:lnTo>
                  <a:lnTo>
                    <a:pt x="46" y="4"/>
                  </a:lnTo>
                  <a:lnTo>
                    <a:pt x="46" y="6"/>
                  </a:lnTo>
                  <a:lnTo>
                    <a:pt x="46" y="8"/>
                  </a:lnTo>
                  <a:lnTo>
                    <a:pt x="50" y="6"/>
                  </a:lnTo>
                  <a:lnTo>
                    <a:pt x="54" y="6"/>
                  </a:lnTo>
                  <a:lnTo>
                    <a:pt x="54" y="8"/>
                  </a:lnTo>
                  <a:lnTo>
                    <a:pt x="56" y="10"/>
                  </a:lnTo>
                  <a:lnTo>
                    <a:pt x="60" y="6"/>
                  </a:lnTo>
                  <a:lnTo>
                    <a:pt x="68" y="6"/>
                  </a:lnTo>
                  <a:lnTo>
                    <a:pt x="72" y="6"/>
                  </a:lnTo>
                  <a:lnTo>
                    <a:pt x="74" y="2"/>
                  </a:lnTo>
                  <a:lnTo>
                    <a:pt x="78" y="6"/>
                  </a:lnTo>
                  <a:lnTo>
                    <a:pt x="80" y="8"/>
                  </a:lnTo>
                  <a:lnTo>
                    <a:pt x="80" y="14"/>
                  </a:lnTo>
                  <a:lnTo>
                    <a:pt x="86" y="16"/>
                  </a:lnTo>
                  <a:lnTo>
                    <a:pt x="86" y="18"/>
                  </a:lnTo>
                  <a:lnTo>
                    <a:pt x="86" y="20"/>
                  </a:lnTo>
                  <a:lnTo>
                    <a:pt x="88" y="24"/>
                  </a:lnTo>
                  <a:lnTo>
                    <a:pt x="90" y="30"/>
                  </a:lnTo>
                  <a:lnTo>
                    <a:pt x="90" y="32"/>
                  </a:lnTo>
                  <a:lnTo>
                    <a:pt x="88" y="34"/>
                  </a:lnTo>
                  <a:lnTo>
                    <a:pt x="88" y="36"/>
                  </a:lnTo>
                  <a:lnTo>
                    <a:pt x="88" y="40"/>
                  </a:lnTo>
                  <a:lnTo>
                    <a:pt x="90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2" y="46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88" y="54"/>
                  </a:lnTo>
                  <a:lnTo>
                    <a:pt x="88" y="58"/>
                  </a:lnTo>
                  <a:lnTo>
                    <a:pt x="90" y="58"/>
                  </a:lnTo>
                  <a:lnTo>
                    <a:pt x="90" y="60"/>
                  </a:lnTo>
                  <a:lnTo>
                    <a:pt x="88" y="64"/>
                  </a:lnTo>
                  <a:lnTo>
                    <a:pt x="84" y="66"/>
                  </a:lnTo>
                  <a:lnTo>
                    <a:pt x="82" y="64"/>
                  </a:lnTo>
                  <a:lnTo>
                    <a:pt x="76" y="70"/>
                  </a:lnTo>
                  <a:lnTo>
                    <a:pt x="74" y="68"/>
                  </a:lnTo>
                  <a:lnTo>
                    <a:pt x="72" y="68"/>
                  </a:lnTo>
                  <a:lnTo>
                    <a:pt x="72" y="64"/>
                  </a:lnTo>
                  <a:lnTo>
                    <a:pt x="72" y="62"/>
                  </a:lnTo>
                  <a:lnTo>
                    <a:pt x="72" y="60"/>
                  </a:lnTo>
                  <a:lnTo>
                    <a:pt x="70" y="56"/>
                  </a:lnTo>
                  <a:lnTo>
                    <a:pt x="68" y="52"/>
                  </a:lnTo>
                  <a:lnTo>
                    <a:pt x="60" y="5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1" name="Freeform 350"/>
            <p:cNvSpPr>
              <a:spLocks/>
            </p:cNvSpPr>
            <p:nvPr/>
          </p:nvSpPr>
          <p:spPr bwMode="auto">
            <a:xfrm>
              <a:off x="2902528" y="1468536"/>
              <a:ext cx="104877" cy="95073"/>
            </a:xfrm>
            <a:custGeom>
              <a:avLst/>
              <a:gdLst>
                <a:gd name="T0" fmla="*/ 6 w 74"/>
                <a:gd name="T1" fmla="*/ 46 h 56"/>
                <a:gd name="T2" fmla="*/ 10 w 74"/>
                <a:gd name="T3" fmla="*/ 46 h 56"/>
                <a:gd name="T4" fmla="*/ 16 w 74"/>
                <a:gd name="T5" fmla="*/ 44 h 56"/>
                <a:gd name="T6" fmla="*/ 20 w 74"/>
                <a:gd name="T7" fmla="*/ 42 h 56"/>
                <a:gd name="T8" fmla="*/ 28 w 74"/>
                <a:gd name="T9" fmla="*/ 40 h 56"/>
                <a:gd name="T10" fmla="*/ 34 w 74"/>
                <a:gd name="T11" fmla="*/ 44 h 56"/>
                <a:gd name="T12" fmla="*/ 38 w 74"/>
                <a:gd name="T13" fmla="*/ 44 h 56"/>
                <a:gd name="T14" fmla="*/ 42 w 74"/>
                <a:gd name="T15" fmla="*/ 42 h 56"/>
                <a:gd name="T16" fmla="*/ 42 w 74"/>
                <a:gd name="T17" fmla="*/ 40 h 56"/>
                <a:gd name="T18" fmla="*/ 40 w 74"/>
                <a:gd name="T19" fmla="*/ 40 h 56"/>
                <a:gd name="T20" fmla="*/ 34 w 74"/>
                <a:gd name="T21" fmla="*/ 38 h 56"/>
                <a:gd name="T22" fmla="*/ 24 w 74"/>
                <a:gd name="T23" fmla="*/ 38 h 56"/>
                <a:gd name="T24" fmla="*/ 22 w 74"/>
                <a:gd name="T25" fmla="*/ 38 h 56"/>
                <a:gd name="T26" fmla="*/ 18 w 74"/>
                <a:gd name="T27" fmla="*/ 40 h 56"/>
                <a:gd name="T28" fmla="*/ 8 w 74"/>
                <a:gd name="T29" fmla="*/ 40 h 56"/>
                <a:gd name="T30" fmla="*/ 8 w 74"/>
                <a:gd name="T31" fmla="*/ 34 h 56"/>
                <a:gd name="T32" fmla="*/ 6 w 74"/>
                <a:gd name="T33" fmla="*/ 32 h 56"/>
                <a:gd name="T34" fmla="*/ 2 w 74"/>
                <a:gd name="T35" fmla="*/ 32 h 56"/>
                <a:gd name="T36" fmla="*/ 0 w 74"/>
                <a:gd name="T37" fmla="*/ 26 h 56"/>
                <a:gd name="T38" fmla="*/ 0 w 74"/>
                <a:gd name="T39" fmla="*/ 24 h 56"/>
                <a:gd name="T40" fmla="*/ 4 w 74"/>
                <a:gd name="T41" fmla="*/ 16 h 56"/>
                <a:gd name="T42" fmla="*/ 8 w 74"/>
                <a:gd name="T43" fmla="*/ 12 h 56"/>
                <a:gd name="T44" fmla="*/ 8 w 74"/>
                <a:gd name="T45" fmla="*/ 8 h 56"/>
                <a:gd name="T46" fmla="*/ 10 w 74"/>
                <a:gd name="T47" fmla="*/ 6 h 56"/>
                <a:gd name="T48" fmla="*/ 14 w 74"/>
                <a:gd name="T49" fmla="*/ 2 h 56"/>
                <a:gd name="T50" fmla="*/ 18 w 74"/>
                <a:gd name="T51" fmla="*/ 2 h 56"/>
                <a:gd name="T52" fmla="*/ 20 w 74"/>
                <a:gd name="T53" fmla="*/ 2 h 56"/>
                <a:gd name="T54" fmla="*/ 24 w 74"/>
                <a:gd name="T55" fmla="*/ 2 h 56"/>
                <a:gd name="T56" fmla="*/ 28 w 74"/>
                <a:gd name="T57" fmla="*/ 0 h 56"/>
                <a:gd name="T58" fmla="*/ 34 w 74"/>
                <a:gd name="T59" fmla="*/ 0 h 56"/>
                <a:gd name="T60" fmla="*/ 36 w 74"/>
                <a:gd name="T61" fmla="*/ 0 h 56"/>
                <a:gd name="T62" fmla="*/ 40 w 74"/>
                <a:gd name="T63" fmla="*/ 4 h 56"/>
                <a:gd name="T64" fmla="*/ 44 w 74"/>
                <a:gd name="T65" fmla="*/ 6 h 56"/>
                <a:gd name="T66" fmla="*/ 48 w 74"/>
                <a:gd name="T67" fmla="*/ 6 h 56"/>
                <a:gd name="T68" fmla="*/ 52 w 74"/>
                <a:gd name="T69" fmla="*/ 14 h 56"/>
                <a:gd name="T70" fmla="*/ 56 w 74"/>
                <a:gd name="T71" fmla="*/ 20 h 56"/>
                <a:gd name="T72" fmla="*/ 64 w 74"/>
                <a:gd name="T73" fmla="*/ 24 h 56"/>
                <a:gd name="T74" fmla="*/ 64 w 74"/>
                <a:gd name="T75" fmla="*/ 30 h 56"/>
                <a:gd name="T76" fmla="*/ 66 w 74"/>
                <a:gd name="T77" fmla="*/ 38 h 56"/>
                <a:gd name="T78" fmla="*/ 68 w 74"/>
                <a:gd name="T79" fmla="*/ 42 h 56"/>
                <a:gd name="T80" fmla="*/ 72 w 74"/>
                <a:gd name="T81" fmla="*/ 42 h 56"/>
                <a:gd name="T82" fmla="*/ 74 w 74"/>
                <a:gd name="T83" fmla="*/ 46 h 56"/>
                <a:gd name="T84" fmla="*/ 74 w 74"/>
                <a:gd name="T85" fmla="*/ 48 h 56"/>
                <a:gd name="T86" fmla="*/ 74 w 74"/>
                <a:gd name="T87" fmla="*/ 50 h 56"/>
                <a:gd name="T88" fmla="*/ 74 w 74"/>
                <a:gd name="T89" fmla="*/ 52 h 56"/>
                <a:gd name="T90" fmla="*/ 74 w 74"/>
                <a:gd name="T91" fmla="*/ 54 h 56"/>
                <a:gd name="T92" fmla="*/ 74 w 74"/>
                <a:gd name="T93" fmla="*/ 56 h 56"/>
                <a:gd name="T94" fmla="*/ 68 w 74"/>
                <a:gd name="T95" fmla="*/ 56 h 56"/>
                <a:gd name="T96" fmla="*/ 60 w 74"/>
                <a:gd name="T97" fmla="*/ 56 h 56"/>
                <a:gd name="T98" fmla="*/ 56 w 74"/>
                <a:gd name="T99" fmla="*/ 54 h 56"/>
                <a:gd name="T100" fmla="*/ 52 w 74"/>
                <a:gd name="T101" fmla="*/ 52 h 56"/>
                <a:gd name="T102" fmla="*/ 44 w 74"/>
                <a:gd name="T103" fmla="*/ 52 h 56"/>
                <a:gd name="T104" fmla="*/ 34 w 74"/>
                <a:gd name="T105" fmla="*/ 52 h 56"/>
                <a:gd name="T106" fmla="*/ 24 w 74"/>
                <a:gd name="T107" fmla="*/ 52 h 56"/>
                <a:gd name="T108" fmla="*/ 18 w 74"/>
                <a:gd name="T109" fmla="*/ 54 h 56"/>
                <a:gd name="T110" fmla="*/ 14 w 74"/>
                <a:gd name="T111" fmla="*/ 54 h 56"/>
                <a:gd name="T112" fmla="*/ 6 w 74"/>
                <a:gd name="T113" fmla="*/ 56 h 56"/>
                <a:gd name="T114" fmla="*/ 6 w 74"/>
                <a:gd name="T115" fmla="*/ 54 h 56"/>
                <a:gd name="T116" fmla="*/ 4 w 74"/>
                <a:gd name="T117" fmla="*/ 52 h 56"/>
                <a:gd name="T118" fmla="*/ 6 w 74"/>
                <a:gd name="T119" fmla="*/ 46 h 56"/>
                <a:gd name="T120" fmla="*/ 6 w 74"/>
                <a:gd name="T121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" h="56">
                  <a:moveTo>
                    <a:pt x="6" y="46"/>
                  </a:moveTo>
                  <a:lnTo>
                    <a:pt x="10" y="46"/>
                  </a:lnTo>
                  <a:lnTo>
                    <a:pt x="16" y="44"/>
                  </a:lnTo>
                  <a:lnTo>
                    <a:pt x="20" y="42"/>
                  </a:lnTo>
                  <a:lnTo>
                    <a:pt x="28" y="40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2" y="42"/>
                  </a:lnTo>
                  <a:lnTo>
                    <a:pt x="42" y="40"/>
                  </a:lnTo>
                  <a:lnTo>
                    <a:pt x="40" y="40"/>
                  </a:lnTo>
                  <a:lnTo>
                    <a:pt x="3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18" y="40"/>
                  </a:lnTo>
                  <a:lnTo>
                    <a:pt x="8" y="40"/>
                  </a:lnTo>
                  <a:lnTo>
                    <a:pt x="8" y="34"/>
                  </a:lnTo>
                  <a:lnTo>
                    <a:pt x="6" y="32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4" y="16"/>
                  </a:lnTo>
                  <a:lnTo>
                    <a:pt x="8" y="12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52" y="14"/>
                  </a:lnTo>
                  <a:lnTo>
                    <a:pt x="56" y="20"/>
                  </a:lnTo>
                  <a:lnTo>
                    <a:pt x="64" y="24"/>
                  </a:lnTo>
                  <a:lnTo>
                    <a:pt x="64" y="30"/>
                  </a:lnTo>
                  <a:lnTo>
                    <a:pt x="66" y="38"/>
                  </a:lnTo>
                  <a:lnTo>
                    <a:pt x="68" y="42"/>
                  </a:lnTo>
                  <a:lnTo>
                    <a:pt x="72" y="42"/>
                  </a:lnTo>
                  <a:lnTo>
                    <a:pt x="74" y="46"/>
                  </a:lnTo>
                  <a:lnTo>
                    <a:pt x="74" y="48"/>
                  </a:lnTo>
                  <a:lnTo>
                    <a:pt x="74" y="50"/>
                  </a:lnTo>
                  <a:lnTo>
                    <a:pt x="74" y="52"/>
                  </a:lnTo>
                  <a:lnTo>
                    <a:pt x="74" y="54"/>
                  </a:lnTo>
                  <a:lnTo>
                    <a:pt x="74" y="56"/>
                  </a:lnTo>
                  <a:lnTo>
                    <a:pt x="68" y="56"/>
                  </a:lnTo>
                  <a:lnTo>
                    <a:pt x="60" y="56"/>
                  </a:lnTo>
                  <a:lnTo>
                    <a:pt x="56" y="54"/>
                  </a:lnTo>
                  <a:lnTo>
                    <a:pt x="52" y="52"/>
                  </a:lnTo>
                  <a:lnTo>
                    <a:pt x="44" y="52"/>
                  </a:lnTo>
                  <a:lnTo>
                    <a:pt x="34" y="52"/>
                  </a:lnTo>
                  <a:lnTo>
                    <a:pt x="24" y="52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6" y="56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6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2" name="Freeform 351"/>
            <p:cNvSpPr>
              <a:spLocks/>
            </p:cNvSpPr>
            <p:nvPr/>
          </p:nvSpPr>
          <p:spPr bwMode="auto">
            <a:xfrm>
              <a:off x="2973390" y="1614541"/>
              <a:ext cx="53856" cy="67909"/>
            </a:xfrm>
            <a:custGeom>
              <a:avLst/>
              <a:gdLst>
                <a:gd name="T0" fmla="*/ 38 w 38"/>
                <a:gd name="T1" fmla="*/ 20 h 40"/>
                <a:gd name="T2" fmla="*/ 38 w 38"/>
                <a:gd name="T3" fmla="*/ 24 h 40"/>
                <a:gd name="T4" fmla="*/ 36 w 38"/>
                <a:gd name="T5" fmla="*/ 24 h 40"/>
                <a:gd name="T6" fmla="*/ 34 w 38"/>
                <a:gd name="T7" fmla="*/ 30 h 40"/>
                <a:gd name="T8" fmla="*/ 32 w 38"/>
                <a:gd name="T9" fmla="*/ 30 h 40"/>
                <a:gd name="T10" fmla="*/ 28 w 38"/>
                <a:gd name="T11" fmla="*/ 34 h 40"/>
                <a:gd name="T12" fmla="*/ 24 w 38"/>
                <a:gd name="T13" fmla="*/ 40 h 40"/>
                <a:gd name="T14" fmla="*/ 22 w 38"/>
                <a:gd name="T15" fmla="*/ 40 h 40"/>
                <a:gd name="T16" fmla="*/ 12 w 38"/>
                <a:gd name="T17" fmla="*/ 34 h 40"/>
                <a:gd name="T18" fmla="*/ 8 w 38"/>
                <a:gd name="T19" fmla="*/ 30 h 40"/>
                <a:gd name="T20" fmla="*/ 4 w 38"/>
                <a:gd name="T21" fmla="*/ 26 h 40"/>
                <a:gd name="T22" fmla="*/ 0 w 38"/>
                <a:gd name="T23" fmla="*/ 20 h 40"/>
                <a:gd name="T24" fmla="*/ 0 w 38"/>
                <a:gd name="T25" fmla="*/ 12 h 40"/>
                <a:gd name="T26" fmla="*/ 0 w 38"/>
                <a:gd name="T27" fmla="*/ 12 h 40"/>
                <a:gd name="T28" fmla="*/ 4 w 38"/>
                <a:gd name="T29" fmla="*/ 10 h 40"/>
                <a:gd name="T30" fmla="*/ 10 w 38"/>
                <a:gd name="T31" fmla="*/ 2 h 40"/>
                <a:gd name="T32" fmla="*/ 14 w 38"/>
                <a:gd name="T33" fmla="*/ 2 h 40"/>
                <a:gd name="T34" fmla="*/ 18 w 38"/>
                <a:gd name="T35" fmla="*/ 0 h 40"/>
                <a:gd name="T36" fmla="*/ 26 w 38"/>
                <a:gd name="T37" fmla="*/ 0 h 40"/>
                <a:gd name="T38" fmla="*/ 32 w 38"/>
                <a:gd name="T39" fmla="*/ 6 h 40"/>
                <a:gd name="T40" fmla="*/ 34 w 38"/>
                <a:gd name="T41" fmla="*/ 12 h 40"/>
                <a:gd name="T42" fmla="*/ 34 w 38"/>
                <a:gd name="T43" fmla="*/ 22 h 40"/>
                <a:gd name="T44" fmla="*/ 38 w 38"/>
                <a:gd name="T45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40">
                  <a:moveTo>
                    <a:pt x="38" y="20"/>
                  </a:moveTo>
                  <a:lnTo>
                    <a:pt x="38" y="24"/>
                  </a:lnTo>
                  <a:lnTo>
                    <a:pt x="36" y="24"/>
                  </a:lnTo>
                  <a:lnTo>
                    <a:pt x="34" y="30"/>
                  </a:lnTo>
                  <a:lnTo>
                    <a:pt x="32" y="30"/>
                  </a:lnTo>
                  <a:lnTo>
                    <a:pt x="28" y="34"/>
                  </a:lnTo>
                  <a:lnTo>
                    <a:pt x="24" y="40"/>
                  </a:lnTo>
                  <a:lnTo>
                    <a:pt x="22" y="40"/>
                  </a:lnTo>
                  <a:lnTo>
                    <a:pt x="12" y="34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2" y="6"/>
                  </a:lnTo>
                  <a:lnTo>
                    <a:pt x="34" y="12"/>
                  </a:lnTo>
                  <a:lnTo>
                    <a:pt x="34" y="22"/>
                  </a:lnTo>
                  <a:lnTo>
                    <a:pt x="38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3" name="Freeform 352"/>
            <p:cNvSpPr>
              <a:spLocks/>
            </p:cNvSpPr>
            <p:nvPr/>
          </p:nvSpPr>
          <p:spPr bwMode="auto">
            <a:xfrm>
              <a:off x="3058426" y="1020336"/>
              <a:ext cx="375571" cy="397269"/>
            </a:xfrm>
            <a:custGeom>
              <a:avLst/>
              <a:gdLst>
                <a:gd name="T0" fmla="*/ 231 w 265"/>
                <a:gd name="T1" fmla="*/ 74 h 234"/>
                <a:gd name="T2" fmla="*/ 223 w 265"/>
                <a:gd name="T3" fmla="*/ 60 h 234"/>
                <a:gd name="T4" fmla="*/ 217 w 265"/>
                <a:gd name="T5" fmla="*/ 56 h 234"/>
                <a:gd name="T6" fmla="*/ 211 w 265"/>
                <a:gd name="T7" fmla="*/ 50 h 234"/>
                <a:gd name="T8" fmla="*/ 209 w 265"/>
                <a:gd name="T9" fmla="*/ 38 h 234"/>
                <a:gd name="T10" fmla="*/ 215 w 265"/>
                <a:gd name="T11" fmla="*/ 32 h 234"/>
                <a:gd name="T12" fmla="*/ 219 w 265"/>
                <a:gd name="T13" fmla="*/ 22 h 234"/>
                <a:gd name="T14" fmla="*/ 219 w 265"/>
                <a:gd name="T15" fmla="*/ 6 h 234"/>
                <a:gd name="T16" fmla="*/ 213 w 265"/>
                <a:gd name="T17" fmla="*/ 4 h 234"/>
                <a:gd name="T18" fmla="*/ 201 w 265"/>
                <a:gd name="T19" fmla="*/ 2 h 234"/>
                <a:gd name="T20" fmla="*/ 177 w 265"/>
                <a:gd name="T21" fmla="*/ 4 h 234"/>
                <a:gd name="T22" fmla="*/ 159 w 265"/>
                <a:gd name="T23" fmla="*/ 4 h 234"/>
                <a:gd name="T24" fmla="*/ 141 w 265"/>
                <a:gd name="T25" fmla="*/ 6 h 234"/>
                <a:gd name="T26" fmla="*/ 125 w 265"/>
                <a:gd name="T27" fmla="*/ 8 h 234"/>
                <a:gd name="T28" fmla="*/ 108 w 265"/>
                <a:gd name="T29" fmla="*/ 16 h 234"/>
                <a:gd name="T30" fmla="*/ 98 w 265"/>
                <a:gd name="T31" fmla="*/ 18 h 234"/>
                <a:gd name="T32" fmla="*/ 96 w 265"/>
                <a:gd name="T33" fmla="*/ 20 h 234"/>
                <a:gd name="T34" fmla="*/ 86 w 265"/>
                <a:gd name="T35" fmla="*/ 26 h 234"/>
                <a:gd name="T36" fmla="*/ 84 w 265"/>
                <a:gd name="T37" fmla="*/ 26 h 234"/>
                <a:gd name="T38" fmla="*/ 90 w 265"/>
                <a:gd name="T39" fmla="*/ 32 h 234"/>
                <a:gd name="T40" fmla="*/ 90 w 265"/>
                <a:gd name="T41" fmla="*/ 44 h 234"/>
                <a:gd name="T42" fmla="*/ 96 w 265"/>
                <a:gd name="T43" fmla="*/ 58 h 234"/>
                <a:gd name="T44" fmla="*/ 96 w 265"/>
                <a:gd name="T45" fmla="*/ 64 h 234"/>
                <a:gd name="T46" fmla="*/ 80 w 265"/>
                <a:gd name="T47" fmla="*/ 64 h 234"/>
                <a:gd name="T48" fmla="*/ 74 w 265"/>
                <a:gd name="T49" fmla="*/ 66 h 234"/>
                <a:gd name="T50" fmla="*/ 66 w 265"/>
                <a:gd name="T51" fmla="*/ 70 h 234"/>
                <a:gd name="T52" fmla="*/ 62 w 265"/>
                <a:gd name="T53" fmla="*/ 72 h 234"/>
                <a:gd name="T54" fmla="*/ 62 w 265"/>
                <a:gd name="T55" fmla="*/ 74 h 234"/>
                <a:gd name="T56" fmla="*/ 66 w 265"/>
                <a:gd name="T57" fmla="*/ 78 h 234"/>
                <a:gd name="T58" fmla="*/ 54 w 265"/>
                <a:gd name="T59" fmla="*/ 84 h 234"/>
                <a:gd name="T60" fmla="*/ 46 w 265"/>
                <a:gd name="T61" fmla="*/ 88 h 234"/>
                <a:gd name="T62" fmla="*/ 40 w 265"/>
                <a:gd name="T63" fmla="*/ 92 h 234"/>
                <a:gd name="T64" fmla="*/ 18 w 265"/>
                <a:gd name="T65" fmla="*/ 96 h 234"/>
                <a:gd name="T66" fmla="*/ 0 w 265"/>
                <a:gd name="T67" fmla="*/ 108 h 234"/>
                <a:gd name="T68" fmla="*/ 0 w 265"/>
                <a:gd name="T69" fmla="*/ 122 h 234"/>
                <a:gd name="T70" fmla="*/ 26 w 265"/>
                <a:gd name="T71" fmla="*/ 142 h 234"/>
                <a:gd name="T72" fmla="*/ 50 w 265"/>
                <a:gd name="T73" fmla="*/ 156 h 234"/>
                <a:gd name="T74" fmla="*/ 112 w 265"/>
                <a:gd name="T75" fmla="*/ 198 h 234"/>
                <a:gd name="T76" fmla="*/ 127 w 265"/>
                <a:gd name="T77" fmla="*/ 210 h 234"/>
                <a:gd name="T78" fmla="*/ 135 w 265"/>
                <a:gd name="T79" fmla="*/ 218 h 234"/>
                <a:gd name="T80" fmla="*/ 149 w 265"/>
                <a:gd name="T81" fmla="*/ 222 h 234"/>
                <a:gd name="T82" fmla="*/ 153 w 265"/>
                <a:gd name="T83" fmla="*/ 228 h 234"/>
                <a:gd name="T84" fmla="*/ 151 w 265"/>
                <a:gd name="T85" fmla="*/ 232 h 234"/>
                <a:gd name="T86" fmla="*/ 159 w 265"/>
                <a:gd name="T87" fmla="*/ 234 h 234"/>
                <a:gd name="T88" fmla="*/ 177 w 265"/>
                <a:gd name="T89" fmla="*/ 230 h 234"/>
                <a:gd name="T90" fmla="*/ 189 w 265"/>
                <a:gd name="T91" fmla="*/ 226 h 234"/>
                <a:gd name="T92" fmla="*/ 265 w 265"/>
                <a:gd name="T93" fmla="*/ 176 h 234"/>
                <a:gd name="T94" fmla="*/ 263 w 265"/>
                <a:gd name="T95" fmla="*/ 168 h 234"/>
                <a:gd name="T96" fmla="*/ 257 w 265"/>
                <a:gd name="T97" fmla="*/ 164 h 234"/>
                <a:gd name="T98" fmla="*/ 245 w 265"/>
                <a:gd name="T99" fmla="*/ 162 h 234"/>
                <a:gd name="T100" fmla="*/ 241 w 265"/>
                <a:gd name="T101" fmla="*/ 152 h 234"/>
                <a:gd name="T102" fmla="*/ 235 w 265"/>
                <a:gd name="T103" fmla="*/ 146 h 234"/>
                <a:gd name="T104" fmla="*/ 235 w 265"/>
                <a:gd name="T105" fmla="*/ 138 h 234"/>
                <a:gd name="T106" fmla="*/ 239 w 265"/>
                <a:gd name="T107" fmla="*/ 132 h 234"/>
                <a:gd name="T108" fmla="*/ 237 w 265"/>
                <a:gd name="T109" fmla="*/ 124 h 234"/>
                <a:gd name="T110" fmla="*/ 239 w 265"/>
                <a:gd name="T111" fmla="*/ 118 h 234"/>
                <a:gd name="T112" fmla="*/ 237 w 265"/>
                <a:gd name="T113" fmla="*/ 98 h 234"/>
                <a:gd name="T114" fmla="*/ 235 w 265"/>
                <a:gd name="T115" fmla="*/ 88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5" h="234">
                  <a:moveTo>
                    <a:pt x="235" y="88"/>
                  </a:moveTo>
                  <a:lnTo>
                    <a:pt x="231" y="74"/>
                  </a:lnTo>
                  <a:lnTo>
                    <a:pt x="229" y="66"/>
                  </a:lnTo>
                  <a:lnTo>
                    <a:pt x="223" y="60"/>
                  </a:lnTo>
                  <a:lnTo>
                    <a:pt x="219" y="58"/>
                  </a:lnTo>
                  <a:lnTo>
                    <a:pt x="217" y="56"/>
                  </a:lnTo>
                  <a:lnTo>
                    <a:pt x="215" y="52"/>
                  </a:lnTo>
                  <a:lnTo>
                    <a:pt x="211" y="50"/>
                  </a:lnTo>
                  <a:lnTo>
                    <a:pt x="209" y="44"/>
                  </a:lnTo>
                  <a:lnTo>
                    <a:pt x="209" y="38"/>
                  </a:lnTo>
                  <a:lnTo>
                    <a:pt x="213" y="34"/>
                  </a:lnTo>
                  <a:lnTo>
                    <a:pt x="215" y="32"/>
                  </a:lnTo>
                  <a:lnTo>
                    <a:pt x="219" y="28"/>
                  </a:lnTo>
                  <a:lnTo>
                    <a:pt x="219" y="22"/>
                  </a:lnTo>
                  <a:lnTo>
                    <a:pt x="219" y="10"/>
                  </a:lnTo>
                  <a:lnTo>
                    <a:pt x="219" y="6"/>
                  </a:lnTo>
                  <a:lnTo>
                    <a:pt x="223" y="2"/>
                  </a:lnTo>
                  <a:lnTo>
                    <a:pt x="213" y="4"/>
                  </a:lnTo>
                  <a:lnTo>
                    <a:pt x="207" y="0"/>
                  </a:lnTo>
                  <a:lnTo>
                    <a:pt x="201" y="2"/>
                  </a:lnTo>
                  <a:lnTo>
                    <a:pt x="189" y="2"/>
                  </a:lnTo>
                  <a:lnTo>
                    <a:pt x="177" y="4"/>
                  </a:lnTo>
                  <a:lnTo>
                    <a:pt x="169" y="2"/>
                  </a:lnTo>
                  <a:lnTo>
                    <a:pt x="159" y="4"/>
                  </a:lnTo>
                  <a:lnTo>
                    <a:pt x="149" y="6"/>
                  </a:lnTo>
                  <a:lnTo>
                    <a:pt x="141" y="6"/>
                  </a:lnTo>
                  <a:lnTo>
                    <a:pt x="133" y="6"/>
                  </a:lnTo>
                  <a:lnTo>
                    <a:pt x="125" y="8"/>
                  </a:lnTo>
                  <a:lnTo>
                    <a:pt x="113" y="14"/>
                  </a:lnTo>
                  <a:lnTo>
                    <a:pt x="108" y="16"/>
                  </a:lnTo>
                  <a:lnTo>
                    <a:pt x="102" y="16"/>
                  </a:lnTo>
                  <a:lnTo>
                    <a:pt x="98" y="18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88" y="26"/>
                  </a:lnTo>
                  <a:lnTo>
                    <a:pt x="86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90" y="32"/>
                  </a:lnTo>
                  <a:lnTo>
                    <a:pt x="90" y="38"/>
                  </a:lnTo>
                  <a:lnTo>
                    <a:pt x="90" y="44"/>
                  </a:lnTo>
                  <a:lnTo>
                    <a:pt x="92" y="54"/>
                  </a:lnTo>
                  <a:lnTo>
                    <a:pt x="96" y="58"/>
                  </a:lnTo>
                  <a:lnTo>
                    <a:pt x="96" y="62"/>
                  </a:lnTo>
                  <a:lnTo>
                    <a:pt x="96" y="64"/>
                  </a:lnTo>
                  <a:lnTo>
                    <a:pt x="90" y="64"/>
                  </a:lnTo>
                  <a:lnTo>
                    <a:pt x="80" y="64"/>
                  </a:lnTo>
                  <a:lnTo>
                    <a:pt x="74" y="64"/>
                  </a:lnTo>
                  <a:lnTo>
                    <a:pt x="74" y="66"/>
                  </a:lnTo>
                  <a:lnTo>
                    <a:pt x="70" y="68"/>
                  </a:lnTo>
                  <a:lnTo>
                    <a:pt x="66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62" y="74"/>
                  </a:lnTo>
                  <a:lnTo>
                    <a:pt x="62" y="74"/>
                  </a:lnTo>
                  <a:lnTo>
                    <a:pt x="62" y="76"/>
                  </a:lnTo>
                  <a:lnTo>
                    <a:pt x="66" y="78"/>
                  </a:lnTo>
                  <a:lnTo>
                    <a:pt x="60" y="80"/>
                  </a:lnTo>
                  <a:lnTo>
                    <a:pt x="54" y="84"/>
                  </a:lnTo>
                  <a:lnTo>
                    <a:pt x="48" y="84"/>
                  </a:lnTo>
                  <a:lnTo>
                    <a:pt x="46" y="88"/>
                  </a:lnTo>
                  <a:lnTo>
                    <a:pt x="44" y="90"/>
                  </a:lnTo>
                  <a:lnTo>
                    <a:pt x="40" y="92"/>
                  </a:lnTo>
                  <a:lnTo>
                    <a:pt x="28" y="94"/>
                  </a:lnTo>
                  <a:lnTo>
                    <a:pt x="18" y="96"/>
                  </a:lnTo>
                  <a:lnTo>
                    <a:pt x="8" y="102"/>
                  </a:lnTo>
                  <a:lnTo>
                    <a:pt x="0" y="108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26" y="142"/>
                  </a:lnTo>
                  <a:lnTo>
                    <a:pt x="36" y="148"/>
                  </a:lnTo>
                  <a:lnTo>
                    <a:pt x="50" y="156"/>
                  </a:lnTo>
                  <a:lnTo>
                    <a:pt x="106" y="192"/>
                  </a:lnTo>
                  <a:lnTo>
                    <a:pt x="112" y="198"/>
                  </a:lnTo>
                  <a:lnTo>
                    <a:pt x="125" y="206"/>
                  </a:lnTo>
                  <a:lnTo>
                    <a:pt x="127" y="210"/>
                  </a:lnTo>
                  <a:lnTo>
                    <a:pt x="129" y="214"/>
                  </a:lnTo>
                  <a:lnTo>
                    <a:pt x="135" y="218"/>
                  </a:lnTo>
                  <a:lnTo>
                    <a:pt x="143" y="220"/>
                  </a:lnTo>
                  <a:lnTo>
                    <a:pt x="149" y="222"/>
                  </a:lnTo>
                  <a:lnTo>
                    <a:pt x="153" y="224"/>
                  </a:lnTo>
                  <a:lnTo>
                    <a:pt x="153" y="228"/>
                  </a:lnTo>
                  <a:lnTo>
                    <a:pt x="153" y="230"/>
                  </a:lnTo>
                  <a:lnTo>
                    <a:pt x="151" y="232"/>
                  </a:lnTo>
                  <a:lnTo>
                    <a:pt x="153" y="234"/>
                  </a:lnTo>
                  <a:lnTo>
                    <a:pt x="159" y="234"/>
                  </a:lnTo>
                  <a:lnTo>
                    <a:pt x="165" y="232"/>
                  </a:lnTo>
                  <a:lnTo>
                    <a:pt x="177" y="230"/>
                  </a:lnTo>
                  <a:lnTo>
                    <a:pt x="183" y="228"/>
                  </a:lnTo>
                  <a:lnTo>
                    <a:pt x="189" y="226"/>
                  </a:lnTo>
                  <a:lnTo>
                    <a:pt x="207" y="210"/>
                  </a:lnTo>
                  <a:lnTo>
                    <a:pt x="265" y="176"/>
                  </a:lnTo>
                  <a:lnTo>
                    <a:pt x="265" y="176"/>
                  </a:lnTo>
                  <a:lnTo>
                    <a:pt x="263" y="168"/>
                  </a:lnTo>
                  <a:lnTo>
                    <a:pt x="261" y="166"/>
                  </a:lnTo>
                  <a:lnTo>
                    <a:pt x="257" y="164"/>
                  </a:lnTo>
                  <a:lnTo>
                    <a:pt x="247" y="162"/>
                  </a:lnTo>
                  <a:lnTo>
                    <a:pt x="245" y="162"/>
                  </a:lnTo>
                  <a:lnTo>
                    <a:pt x="241" y="160"/>
                  </a:lnTo>
                  <a:lnTo>
                    <a:pt x="241" y="152"/>
                  </a:lnTo>
                  <a:lnTo>
                    <a:pt x="239" y="150"/>
                  </a:lnTo>
                  <a:lnTo>
                    <a:pt x="235" y="146"/>
                  </a:lnTo>
                  <a:lnTo>
                    <a:pt x="233" y="140"/>
                  </a:lnTo>
                  <a:lnTo>
                    <a:pt x="235" y="138"/>
                  </a:lnTo>
                  <a:lnTo>
                    <a:pt x="239" y="136"/>
                  </a:lnTo>
                  <a:lnTo>
                    <a:pt x="239" y="132"/>
                  </a:lnTo>
                  <a:lnTo>
                    <a:pt x="239" y="132"/>
                  </a:lnTo>
                  <a:lnTo>
                    <a:pt x="237" y="124"/>
                  </a:lnTo>
                  <a:lnTo>
                    <a:pt x="239" y="122"/>
                  </a:lnTo>
                  <a:lnTo>
                    <a:pt x="239" y="118"/>
                  </a:lnTo>
                  <a:lnTo>
                    <a:pt x="239" y="112"/>
                  </a:lnTo>
                  <a:lnTo>
                    <a:pt x="237" y="98"/>
                  </a:lnTo>
                  <a:lnTo>
                    <a:pt x="231" y="90"/>
                  </a:lnTo>
                  <a:lnTo>
                    <a:pt x="235" y="8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4" name="Freeform 353"/>
            <p:cNvSpPr>
              <a:spLocks/>
            </p:cNvSpPr>
            <p:nvPr/>
          </p:nvSpPr>
          <p:spPr bwMode="auto">
            <a:xfrm>
              <a:off x="2976225" y="1044104"/>
              <a:ext cx="218257" cy="183355"/>
            </a:xfrm>
            <a:custGeom>
              <a:avLst/>
              <a:gdLst>
                <a:gd name="T0" fmla="*/ 58 w 154"/>
                <a:gd name="T1" fmla="*/ 108 h 108"/>
                <a:gd name="T2" fmla="*/ 0 w 154"/>
                <a:gd name="T3" fmla="*/ 108 h 108"/>
                <a:gd name="T4" fmla="*/ 0 w 154"/>
                <a:gd name="T5" fmla="*/ 106 h 108"/>
                <a:gd name="T6" fmla="*/ 8 w 154"/>
                <a:gd name="T7" fmla="*/ 104 h 108"/>
                <a:gd name="T8" fmla="*/ 16 w 154"/>
                <a:gd name="T9" fmla="*/ 102 h 108"/>
                <a:gd name="T10" fmla="*/ 22 w 154"/>
                <a:gd name="T11" fmla="*/ 98 h 108"/>
                <a:gd name="T12" fmla="*/ 28 w 154"/>
                <a:gd name="T13" fmla="*/ 94 h 108"/>
                <a:gd name="T14" fmla="*/ 34 w 154"/>
                <a:gd name="T15" fmla="*/ 90 h 108"/>
                <a:gd name="T16" fmla="*/ 38 w 154"/>
                <a:gd name="T17" fmla="*/ 86 h 108"/>
                <a:gd name="T18" fmla="*/ 46 w 154"/>
                <a:gd name="T19" fmla="*/ 72 h 108"/>
                <a:gd name="T20" fmla="*/ 42 w 154"/>
                <a:gd name="T21" fmla="*/ 60 h 108"/>
                <a:gd name="T22" fmla="*/ 48 w 154"/>
                <a:gd name="T23" fmla="*/ 52 h 108"/>
                <a:gd name="T24" fmla="*/ 50 w 154"/>
                <a:gd name="T25" fmla="*/ 46 h 108"/>
                <a:gd name="T26" fmla="*/ 52 w 154"/>
                <a:gd name="T27" fmla="*/ 42 h 108"/>
                <a:gd name="T28" fmla="*/ 62 w 154"/>
                <a:gd name="T29" fmla="*/ 34 h 108"/>
                <a:gd name="T30" fmla="*/ 82 w 154"/>
                <a:gd name="T31" fmla="*/ 26 h 108"/>
                <a:gd name="T32" fmla="*/ 84 w 154"/>
                <a:gd name="T33" fmla="*/ 22 h 108"/>
                <a:gd name="T34" fmla="*/ 92 w 154"/>
                <a:gd name="T35" fmla="*/ 2 h 108"/>
                <a:gd name="T36" fmla="*/ 100 w 154"/>
                <a:gd name="T37" fmla="*/ 0 h 108"/>
                <a:gd name="T38" fmla="*/ 100 w 154"/>
                <a:gd name="T39" fmla="*/ 2 h 108"/>
                <a:gd name="T40" fmla="*/ 108 w 154"/>
                <a:gd name="T41" fmla="*/ 10 h 108"/>
                <a:gd name="T42" fmla="*/ 118 w 154"/>
                <a:gd name="T43" fmla="*/ 10 h 108"/>
                <a:gd name="T44" fmla="*/ 126 w 154"/>
                <a:gd name="T45" fmla="*/ 10 h 108"/>
                <a:gd name="T46" fmla="*/ 130 w 154"/>
                <a:gd name="T47" fmla="*/ 10 h 108"/>
                <a:gd name="T48" fmla="*/ 134 w 154"/>
                <a:gd name="T49" fmla="*/ 12 h 108"/>
                <a:gd name="T50" fmla="*/ 140 w 154"/>
                <a:gd name="T51" fmla="*/ 12 h 108"/>
                <a:gd name="T52" fmla="*/ 142 w 154"/>
                <a:gd name="T53" fmla="*/ 12 h 108"/>
                <a:gd name="T54" fmla="*/ 142 w 154"/>
                <a:gd name="T55" fmla="*/ 12 h 108"/>
                <a:gd name="T56" fmla="*/ 144 w 154"/>
                <a:gd name="T57" fmla="*/ 14 h 108"/>
                <a:gd name="T58" fmla="*/ 148 w 154"/>
                <a:gd name="T59" fmla="*/ 18 h 108"/>
                <a:gd name="T60" fmla="*/ 148 w 154"/>
                <a:gd name="T61" fmla="*/ 24 h 108"/>
                <a:gd name="T62" fmla="*/ 148 w 154"/>
                <a:gd name="T63" fmla="*/ 30 h 108"/>
                <a:gd name="T64" fmla="*/ 150 w 154"/>
                <a:gd name="T65" fmla="*/ 40 h 108"/>
                <a:gd name="T66" fmla="*/ 154 w 154"/>
                <a:gd name="T67" fmla="*/ 44 h 108"/>
                <a:gd name="T68" fmla="*/ 154 w 154"/>
                <a:gd name="T69" fmla="*/ 48 h 108"/>
                <a:gd name="T70" fmla="*/ 154 w 154"/>
                <a:gd name="T71" fmla="*/ 50 h 108"/>
                <a:gd name="T72" fmla="*/ 148 w 154"/>
                <a:gd name="T73" fmla="*/ 50 h 108"/>
                <a:gd name="T74" fmla="*/ 138 w 154"/>
                <a:gd name="T75" fmla="*/ 50 h 108"/>
                <a:gd name="T76" fmla="*/ 132 w 154"/>
                <a:gd name="T77" fmla="*/ 50 h 108"/>
                <a:gd name="T78" fmla="*/ 132 w 154"/>
                <a:gd name="T79" fmla="*/ 52 h 108"/>
                <a:gd name="T80" fmla="*/ 128 w 154"/>
                <a:gd name="T81" fmla="*/ 54 h 108"/>
                <a:gd name="T82" fmla="*/ 124 w 154"/>
                <a:gd name="T83" fmla="*/ 56 h 108"/>
                <a:gd name="T84" fmla="*/ 120 w 154"/>
                <a:gd name="T85" fmla="*/ 56 h 108"/>
                <a:gd name="T86" fmla="*/ 120 w 154"/>
                <a:gd name="T87" fmla="*/ 58 h 108"/>
                <a:gd name="T88" fmla="*/ 120 w 154"/>
                <a:gd name="T89" fmla="*/ 60 h 108"/>
                <a:gd name="T90" fmla="*/ 120 w 154"/>
                <a:gd name="T91" fmla="*/ 60 h 108"/>
                <a:gd name="T92" fmla="*/ 120 w 154"/>
                <a:gd name="T93" fmla="*/ 62 h 108"/>
                <a:gd name="T94" fmla="*/ 124 w 154"/>
                <a:gd name="T95" fmla="*/ 64 h 108"/>
                <a:gd name="T96" fmla="*/ 118 w 154"/>
                <a:gd name="T97" fmla="*/ 66 h 108"/>
                <a:gd name="T98" fmla="*/ 112 w 154"/>
                <a:gd name="T99" fmla="*/ 70 h 108"/>
                <a:gd name="T100" fmla="*/ 106 w 154"/>
                <a:gd name="T101" fmla="*/ 70 h 108"/>
                <a:gd name="T102" fmla="*/ 104 w 154"/>
                <a:gd name="T103" fmla="*/ 74 h 108"/>
                <a:gd name="T104" fmla="*/ 102 w 154"/>
                <a:gd name="T105" fmla="*/ 76 h 108"/>
                <a:gd name="T106" fmla="*/ 98 w 154"/>
                <a:gd name="T107" fmla="*/ 78 h 108"/>
                <a:gd name="T108" fmla="*/ 86 w 154"/>
                <a:gd name="T109" fmla="*/ 80 h 108"/>
                <a:gd name="T110" fmla="*/ 76 w 154"/>
                <a:gd name="T111" fmla="*/ 82 h 108"/>
                <a:gd name="T112" fmla="*/ 66 w 154"/>
                <a:gd name="T113" fmla="*/ 88 h 108"/>
                <a:gd name="T114" fmla="*/ 58 w 154"/>
                <a:gd name="T115" fmla="*/ 94 h 108"/>
                <a:gd name="T116" fmla="*/ 58 w 154"/>
                <a:gd name="T117" fmla="*/ 108 h 108"/>
                <a:gd name="T118" fmla="*/ 58 w 154"/>
                <a:gd name="T1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4" h="108">
                  <a:moveTo>
                    <a:pt x="58" y="108"/>
                  </a:moveTo>
                  <a:lnTo>
                    <a:pt x="0" y="108"/>
                  </a:lnTo>
                  <a:lnTo>
                    <a:pt x="0" y="106"/>
                  </a:lnTo>
                  <a:lnTo>
                    <a:pt x="8" y="104"/>
                  </a:lnTo>
                  <a:lnTo>
                    <a:pt x="16" y="102"/>
                  </a:lnTo>
                  <a:lnTo>
                    <a:pt x="22" y="98"/>
                  </a:lnTo>
                  <a:lnTo>
                    <a:pt x="28" y="94"/>
                  </a:lnTo>
                  <a:lnTo>
                    <a:pt x="34" y="90"/>
                  </a:lnTo>
                  <a:lnTo>
                    <a:pt x="38" y="86"/>
                  </a:lnTo>
                  <a:lnTo>
                    <a:pt x="46" y="72"/>
                  </a:lnTo>
                  <a:lnTo>
                    <a:pt x="42" y="60"/>
                  </a:lnTo>
                  <a:lnTo>
                    <a:pt x="48" y="52"/>
                  </a:lnTo>
                  <a:lnTo>
                    <a:pt x="50" y="46"/>
                  </a:lnTo>
                  <a:lnTo>
                    <a:pt x="52" y="42"/>
                  </a:lnTo>
                  <a:lnTo>
                    <a:pt x="62" y="34"/>
                  </a:lnTo>
                  <a:lnTo>
                    <a:pt x="82" y="26"/>
                  </a:lnTo>
                  <a:lnTo>
                    <a:pt x="84" y="22"/>
                  </a:lnTo>
                  <a:lnTo>
                    <a:pt x="92" y="2"/>
                  </a:lnTo>
                  <a:lnTo>
                    <a:pt x="100" y="0"/>
                  </a:lnTo>
                  <a:lnTo>
                    <a:pt x="100" y="2"/>
                  </a:lnTo>
                  <a:lnTo>
                    <a:pt x="108" y="10"/>
                  </a:lnTo>
                  <a:lnTo>
                    <a:pt x="118" y="10"/>
                  </a:lnTo>
                  <a:lnTo>
                    <a:pt x="126" y="10"/>
                  </a:lnTo>
                  <a:lnTo>
                    <a:pt x="130" y="10"/>
                  </a:lnTo>
                  <a:lnTo>
                    <a:pt x="134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2" y="12"/>
                  </a:lnTo>
                  <a:lnTo>
                    <a:pt x="144" y="14"/>
                  </a:lnTo>
                  <a:lnTo>
                    <a:pt x="148" y="18"/>
                  </a:lnTo>
                  <a:lnTo>
                    <a:pt x="148" y="24"/>
                  </a:lnTo>
                  <a:lnTo>
                    <a:pt x="148" y="30"/>
                  </a:lnTo>
                  <a:lnTo>
                    <a:pt x="150" y="40"/>
                  </a:lnTo>
                  <a:lnTo>
                    <a:pt x="154" y="44"/>
                  </a:lnTo>
                  <a:lnTo>
                    <a:pt x="154" y="48"/>
                  </a:lnTo>
                  <a:lnTo>
                    <a:pt x="154" y="50"/>
                  </a:lnTo>
                  <a:lnTo>
                    <a:pt x="148" y="50"/>
                  </a:lnTo>
                  <a:lnTo>
                    <a:pt x="138" y="50"/>
                  </a:lnTo>
                  <a:lnTo>
                    <a:pt x="132" y="50"/>
                  </a:lnTo>
                  <a:lnTo>
                    <a:pt x="132" y="52"/>
                  </a:lnTo>
                  <a:lnTo>
                    <a:pt x="128" y="54"/>
                  </a:lnTo>
                  <a:lnTo>
                    <a:pt x="124" y="56"/>
                  </a:lnTo>
                  <a:lnTo>
                    <a:pt x="120" y="56"/>
                  </a:lnTo>
                  <a:lnTo>
                    <a:pt x="120" y="5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20" y="62"/>
                  </a:lnTo>
                  <a:lnTo>
                    <a:pt x="124" y="64"/>
                  </a:lnTo>
                  <a:lnTo>
                    <a:pt x="118" y="66"/>
                  </a:lnTo>
                  <a:lnTo>
                    <a:pt x="112" y="70"/>
                  </a:lnTo>
                  <a:lnTo>
                    <a:pt x="106" y="70"/>
                  </a:lnTo>
                  <a:lnTo>
                    <a:pt x="104" y="74"/>
                  </a:lnTo>
                  <a:lnTo>
                    <a:pt x="102" y="76"/>
                  </a:lnTo>
                  <a:lnTo>
                    <a:pt x="98" y="78"/>
                  </a:lnTo>
                  <a:lnTo>
                    <a:pt x="86" y="80"/>
                  </a:lnTo>
                  <a:lnTo>
                    <a:pt x="76" y="82"/>
                  </a:lnTo>
                  <a:lnTo>
                    <a:pt x="66" y="88"/>
                  </a:lnTo>
                  <a:lnTo>
                    <a:pt x="58" y="94"/>
                  </a:lnTo>
                  <a:lnTo>
                    <a:pt x="58" y="108"/>
                  </a:lnTo>
                  <a:lnTo>
                    <a:pt x="58" y="10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5" name="Freeform 354"/>
            <p:cNvSpPr>
              <a:spLocks/>
            </p:cNvSpPr>
            <p:nvPr/>
          </p:nvSpPr>
          <p:spPr bwMode="auto">
            <a:xfrm>
              <a:off x="3354631" y="1013545"/>
              <a:ext cx="73697" cy="156191"/>
            </a:xfrm>
            <a:custGeom>
              <a:avLst/>
              <a:gdLst>
                <a:gd name="T0" fmla="*/ 26 w 52"/>
                <a:gd name="T1" fmla="*/ 92 h 92"/>
                <a:gd name="T2" fmla="*/ 30 w 52"/>
                <a:gd name="T3" fmla="*/ 90 h 92"/>
                <a:gd name="T4" fmla="*/ 34 w 52"/>
                <a:gd name="T5" fmla="*/ 84 h 92"/>
                <a:gd name="T6" fmla="*/ 32 w 52"/>
                <a:gd name="T7" fmla="*/ 78 h 92"/>
                <a:gd name="T8" fmla="*/ 36 w 52"/>
                <a:gd name="T9" fmla="*/ 72 h 92"/>
                <a:gd name="T10" fmla="*/ 42 w 52"/>
                <a:gd name="T11" fmla="*/ 68 h 92"/>
                <a:gd name="T12" fmla="*/ 50 w 52"/>
                <a:gd name="T13" fmla="*/ 64 h 92"/>
                <a:gd name="T14" fmla="*/ 52 w 52"/>
                <a:gd name="T15" fmla="*/ 64 h 92"/>
                <a:gd name="T16" fmla="*/ 50 w 52"/>
                <a:gd name="T17" fmla="*/ 62 h 92"/>
                <a:gd name="T18" fmla="*/ 50 w 52"/>
                <a:gd name="T19" fmla="*/ 54 h 92"/>
                <a:gd name="T20" fmla="*/ 48 w 52"/>
                <a:gd name="T21" fmla="*/ 54 h 92"/>
                <a:gd name="T22" fmla="*/ 48 w 52"/>
                <a:gd name="T23" fmla="*/ 54 h 92"/>
                <a:gd name="T24" fmla="*/ 42 w 52"/>
                <a:gd name="T25" fmla="*/ 50 h 92"/>
                <a:gd name="T26" fmla="*/ 32 w 52"/>
                <a:gd name="T27" fmla="*/ 44 h 92"/>
                <a:gd name="T28" fmla="*/ 38 w 52"/>
                <a:gd name="T29" fmla="*/ 36 h 92"/>
                <a:gd name="T30" fmla="*/ 42 w 52"/>
                <a:gd name="T31" fmla="*/ 32 h 92"/>
                <a:gd name="T32" fmla="*/ 46 w 52"/>
                <a:gd name="T33" fmla="*/ 28 h 92"/>
                <a:gd name="T34" fmla="*/ 42 w 52"/>
                <a:gd name="T35" fmla="*/ 22 h 92"/>
                <a:gd name="T36" fmla="*/ 38 w 52"/>
                <a:gd name="T37" fmla="*/ 18 h 92"/>
                <a:gd name="T38" fmla="*/ 38 w 52"/>
                <a:gd name="T39" fmla="*/ 14 h 92"/>
                <a:gd name="T40" fmla="*/ 40 w 52"/>
                <a:gd name="T41" fmla="*/ 12 h 92"/>
                <a:gd name="T42" fmla="*/ 42 w 52"/>
                <a:gd name="T43" fmla="*/ 10 h 92"/>
                <a:gd name="T44" fmla="*/ 46 w 52"/>
                <a:gd name="T45" fmla="*/ 6 h 92"/>
                <a:gd name="T46" fmla="*/ 44 w 52"/>
                <a:gd name="T47" fmla="*/ 4 h 92"/>
                <a:gd name="T48" fmla="*/ 42 w 52"/>
                <a:gd name="T49" fmla="*/ 4 h 92"/>
                <a:gd name="T50" fmla="*/ 34 w 52"/>
                <a:gd name="T51" fmla="*/ 8 h 92"/>
                <a:gd name="T52" fmla="*/ 34 w 52"/>
                <a:gd name="T53" fmla="*/ 4 h 92"/>
                <a:gd name="T54" fmla="*/ 34 w 52"/>
                <a:gd name="T55" fmla="*/ 2 h 92"/>
                <a:gd name="T56" fmla="*/ 30 w 52"/>
                <a:gd name="T57" fmla="*/ 0 h 92"/>
                <a:gd name="T58" fmla="*/ 26 w 52"/>
                <a:gd name="T59" fmla="*/ 0 h 92"/>
                <a:gd name="T60" fmla="*/ 18 w 52"/>
                <a:gd name="T61" fmla="*/ 4 h 92"/>
                <a:gd name="T62" fmla="*/ 14 w 52"/>
                <a:gd name="T63" fmla="*/ 6 h 92"/>
                <a:gd name="T64" fmla="*/ 10 w 52"/>
                <a:gd name="T65" fmla="*/ 10 h 92"/>
                <a:gd name="T66" fmla="*/ 10 w 52"/>
                <a:gd name="T67" fmla="*/ 14 h 92"/>
                <a:gd name="T68" fmla="*/ 10 w 52"/>
                <a:gd name="T69" fmla="*/ 26 h 92"/>
                <a:gd name="T70" fmla="*/ 10 w 52"/>
                <a:gd name="T71" fmla="*/ 32 h 92"/>
                <a:gd name="T72" fmla="*/ 6 w 52"/>
                <a:gd name="T73" fmla="*/ 36 h 92"/>
                <a:gd name="T74" fmla="*/ 4 w 52"/>
                <a:gd name="T75" fmla="*/ 38 h 92"/>
                <a:gd name="T76" fmla="*/ 0 w 52"/>
                <a:gd name="T77" fmla="*/ 42 h 92"/>
                <a:gd name="T78" fmla="*/ 0 w 52"/>
                <a:gd name="T79" fmla="*/ 48 h 92"/>
                <a:gd name="T80" fmla="*/ 2 w 52"/>
                <a:gd name="T81" fmla="*/ 54 h 92"/>
                <a:gd name="T82" fmla="*/ 6 w 52"/>
                <a:gd name="T83" fmla="*/ 56 h 92"/>
                <a:gd name="T84" fmla="*/ 8 w 52"/>
                <a:gd name="T85" fmla="*/ 60 h 92"/>
                <a:gd name="T86" fmla="*/ 10 w 52"/>
                <a:gd name="T87" fmla="*/ 62 h 92"/>
                <a:gd name="T88" fmla="*/ 14 w 52"/>
                <a:gd name="T89" fmla="*/ 64 h 92"/>
                <a:gd name="T90" fmla="*/ 20 w 52"/>
                <a:gd name="T91" fmla="*/ 70 h 92"/>
                <a:gd name="T92" fmla="*/ 22 w 52"/>
                <a:gd name="T93" fmla="*/ 78 h 92"/>
                <a:gd name="T94" fmla="*/ 26 w 52"/>
                <a:gd name="T9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2" h="92">
                  <a:moveTo>
                    <a:pt x="26" y="92"/>
                  </a:moveTo>
                  <a:lnTo>
                    <a:pt x="30" y="90"/>
                  </a:lnTo>
                  <a:lnTo>
                    <a:pt x="34" y="84"/>
                  </a:lnTo>
                  <a:lnTo>
                    <a:pt x="32" y="78"/>
                  </a:lnTo>
                  <a:lnTo>
                    <a:pt x="36" y="72"/>
                  </a:lnTo>
                  <a:lnTo>
                    <a:pt x="42" y="68"/>
                  </a:lnTo>
                  <a:lnTo>
                    <a:pt x="50" y="64"/>
                  </a:lnTo>
                  <a:lnTo>
                    <a:pt x="52" y="64"/>
                  </a:lnTo>
                  <a:lnTo>
                    <a:pt x="50" y="62"/>
                  </a:lnTo>
                  <a:lnTo>
                    <a:pt x="50" y="54"/>
                  </a:lnTo>
                  <a:lnTo>
                    <a:pt x="48" y="54"/>
                  </a:lnTo>
                  <a:lnTo>
                    <a:pt x="48" y="54"/>
                  </a:lnTo>
                  <a:lnTo>
                    <a:pt x="42" y="50"/>
                  </a:lnTo>
                  <a:lnTo>
                    <a:pt x="32" y="44"/>
                  </a:lnTo>
                  <a:lnTo>
                    <a:pt x="38" y="36"/>
                  </a:lnTo>
                  <a:lnTo>
                    <a:pt x="42" y="32"/>
                  </a:lnTo>
                  <a:lnTo>
                    <a:pt x="46" y="28"/>
                  </a:lnTo>
                  <a:lnTo>
                    <a:pt x="42" y="22"/>
                  </a:lnTo>
                  <a:lnTo>
                    <a:pt x="38" y="18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34" y="8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18" y="4"/>
                  </a:lnTo>
                  <a:lnTo>
                    <a:pt x="14" y="6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0" y="26"/>
                  </a:lnTo>
                  <a:lnTo>
                    <a:pt x="10" y="32"/>
                  </a:lnTo>
                  <a:lnTo>
                    <a:pt x="6" y="36"/>
                  </a:lnTo>
                  <a:lnTo>
                    <a:pt x="4" y="3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2" y="54"/>
                  </a:lnTo>
                  <a:lnTo>
                    <a:pt x="6" y="56"/>
                  </a:lnTo>
                  <a:lnTo>
                    <a:pt x="8" y="60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20" y="70"/>
                  </a:lnTo>
                  <a:lnTo>
                    <a:pt x="22" y="78"/>
                  </a:lnTo>
                  <a:lnTo>
                    <a:pt x="26" y="9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6" name="Freeform 355"/>
            <p:cNvSpPr>
              <a:spLocks/>
            </p:cNvSpPr>
            <p:nvPr/>
          </p:nvSpPr>
          <p:spPr bwMode="auto">
            <a:xfrm>
              <a:off x="2743796" y="1003359"/>
              <a:ext cx="11339" cy="3395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6 w 8"/>
                <a:gd name="T5" fmla="*/ 2 h 2"/>
                <a:gd name="T6" fmla="*/ 8 w 8"/>
                <a:gd name="T7" fmla="*/ 0 h 2"/>
                <a:gd name="T8" fmla="*/ 8 w 8"/>
                <a:gd name="T9" fmla="*/ 0 h 2"/>
                <a:gd name="T10" fmla="*/ 0 w 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2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7" name="Freeform 356"/>
            <p:cNvSpPr>
              <a:spLocks/>
            </p:cNvSpPr>
            <p:nvPr/>
          </p:nvSpPr>
          <p:spPr bwMode="auto">
            <a:xfrm>
              <a:off x="2899694" y="1115409"/>
              <a:ext cx="11339" cy="3395"/>
            </a:xfrm>
            <a:custGeom>
              <a:avLst/>
              <a:gdLst>
                <a:gd name="T0" fmla="*/ 8 w 8"/>
                <a:gd name="T1" fmla="*/ 0 h 2"/>
                <a:gd name="T2" fmla="*/ 4 w 8"/>
                <a:gd name="T3" fmla="*/ 0 h 2"/>
                <a:gd name="T4" fmla="*/ 0 w 8"/>
                <a:gd name="T5" fmla="*/ 0 h 2"/>
                <a:gd name="T6" fmla="*/ 4 w 8"/>
                <a:gd name="T7" fmla="*/ 2 h 2"/>
                <a:gd name="T8" fmla="*/ 8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8" name="Freeform 357"/>
            <p:cNvSpPr>
              <a:spLocks/>
            </p:cNvSpPr>
            <p:nvPr/>
          </p:nvSpPr>
          <p:spPr bwMode="auto">
            <a:xfrm>
              <a:off x="3949876" y="1485514"/>
              <a:ext cx="5669" cy="6791"/>
            </a:xfrm>
            <a:custGeom>
              <a:avLst/>
              <a:gdLst>
                <a:gd name="T0" fmla="*/ 4 w 4"/>
                <a:gd name="T1" fmla="*/ 4 h 4"/>
                <a:gd name="T2" fmla="*/ 0 w 4"/>
                <a:gd name="T3" fmla="*/ 0 h 4"/>
                <a:gd name="T4" fmla="*/ 0 w 4"/>
                <a:gd name="T5" fmla="*/ 4 h 4"/>
                <a:gd name="T6" fmla="*/ 0 w 4"/>
                <a:gd name="T7" fmla="*/ 4 h 4"/>
                <a:gd name="T8" fmla="*/ 4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9" name="Freeform 358"/>
            <p:cNvSpPr>
              <a:spLocks/>
            </p:cNvSpPr>
            <p:nvPr/>
          </p:nvSpPr>
          <p:spPr bwMode="auto">
            <a:xfrm>
              <a:off x="3944207" y="1943900"/>
              <a:ext cx="2834" cy="10186"/>
            </a:xfrm>
            <a:custGeom>
              <a:avLst/>
              <a:gdLst>
                <a:gd name="T0" fmla="*/ 0 w 2"/>
                <a:gd name="T1" fmla="*/ 2 h 6"/>
                <a:gd name="T2" fmla="*/ 0 w 2"/>
                <a:gd name="T3" fmla="*/ 6 h 6"/>
                <a:gd name="T4" fmla="*/ 2 w 2"/>
                <a:gd name="T5" fmla="*/ 4 h 6"/>
                <a:gd name="T6" fmla="*/ 2 w 2"/>
                <a:gd name="T7" fmla="*/ 0 h 6"/>
                <a:gd name="T8" fmla="*/ 0 w 2"/>
                <a:gd name="T9" fmla="*/ 0 h 6"/>
                <a:gd name="T10" fmla="*/ 0 w 2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0" y="2"/>
                  </a:moveTo>
                  <a:lnTo>
                    <a:pt x="0" y="6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0" name="Freeform 359"/>
            <p:cNvSpPr>
              <a:spLocks/>
            </p:cNvSpPr>
            <p:nvPr/>
          </p:nvSpPr>
          <p:spPr bwMode="auto">
            <a:xfrm>
              <a:off x="3932869" y="1960878"/>
              <a:ext cx="8504" cy="13582"/>
            </a:xfrm>
            <a:custGeom>
              <a:avLst/>
              <a:gdLst>
                <a:gd name="T0" fmla="*/ 2 w 6"/>
                <a:gd name="T1" fmla="*/ 0 h 8"/>
                <a:gd name="T2" fmla="*/ 0 w 6"/>
                <a:gd name="T3" fmla="*/ 2 h 8"/>
                <a:gd name="T4" fmla="*/ 2 w 6"/>
                <a:gd name="T5" fmla="*/ 8 h 8"/>
                <a:gd name="T6" fmla="*/ 6 w 6"/>
                <a:gd name="T7" fmla="*/ 8 h 8"/>
                <a:gd name="T8" fmla="*/ 4 w 6"/>
                <a:gd name="T9" fmla="*/ 2 h 8"/>
                <a:gd name="T10" fmla="*/ 2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2" y="0"/>
                  </a:moveTo>
                  <a:lnTo>
                    <a:pt x="0" y="2"/>
                  </a:lnTo>
                  <a:lnTo>
                    <a:pt x="2" y="8"/>
                  </a:lnTo>
                  <a:lnTo>
                    <a:pt x="6" y="8"/>
                  </a:lnTo>
                  <a:lnTo>
                    <a:pt x="4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1" name="Freeform 360"/>
            <p:cNvSpPr>
              <a:spLocks/>
            </p:cNvSpPr>
            <p:nvPr/>
          </p:nvSpPr>
          <p:spPr bwMode="auto">
            <a:xfrm>
              <a:off x="4009401" y="2083115"/>
              <a:ext cx="2834" cy="13582"/>
            </a:xfrm>
            <a:custGeom>
              <a:avLst/>
              <a:gdLst>
                <a:gd name="T0" fmla="*/ 2 w 2"/>
                <a:gd name="T1" fmla="*/ 6 h 8"/>
                <a:gd name="T2" fmla="*/ 2 w 2"/>
                <a:gd name="T3" fmla="*/ 2 h 8"/>
                <a:gd name="T4" fmla="*/ 0 w 2"/>
                <a:gd name="T5" fmla="*/ 0 h 8"/>
                <a:gd name="T6" fmla="*/ 0 w 2"/>
                <a:gd name="T7" fmla="*/ 6 h 8"/>
                <a:gd name="T8" fmla="*/ 2 w 2"/>
                <a:gd name="T9" fmla="*/ 8 h 8"/>
                <a:gd name="T10" fmla="*/ 2 w 2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2" y="6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2" name="Freeform 361"/>
            <p:cNvSpPr>
              <a:spLocks/>
            </p:cNvSpPr>
            <p:nvPr/>
          </p:nvSpPr>
          <p:spPr bwMode="auto">
            <a:xfrm>
              <a:off x="4026408" y="2100092"/>
              <a:ext cx="5669" cy="6791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2 h 4"/>
                <a:gd name="T4" fmla="*/ 0 w 4"/>
                <a:gd name="T5" fmla="*/ 0 h 4"/>
                <a:gd name="T6" fmla="*/ 4 w 4"/>
                <a:gd name="T7" fmla="*/ 4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3" name="Freeform 362"/>
            <p:cNvSpPr>
              <a:spLocks/>
            </p:cNvSpPr>
            <p:nvPr/>
          </p:nvSpPr>
          <p:spPr bwMode="auto">
            <a:xfrm>
              <a:off x="4267340" y="2276656"/>
              <a:ext cx="5669" cy="6791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4 h 4"/>
                <a:gd name="T4" fmla="*/ 4 w 4"/>
                <a:gd name="T5" fmla="*/ 0 h 4"/>
                <a:gd name="T6" fmla="*/ 2 w 4"/>
                <a:gd name="T7" fmla="*/ 0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4" name="Freeform 363"/>
            <p:cNvSpPr>
              <a:spLocks/>
            </p:cNvSpPr>
            <p:nvPr/>
          </p:nvSpPr>
          <p:spPr bwMode="auto">
            <a:xfrm>
              <a:off x="4227657" y="2297029"/>
              <a:ext cx="11339" cy="6791"/>
            </a:xfrm>
            <a:custGeom>
              <a:avLst/>
              <a:gdLst>
                <a:gd name="T0" fmla="*/ 0 w 8"/>
                <a:gd name="T1" fmla="*/ 0 h 4"/>
                <a:gd name="T2" fmla="*/ 4 w 8"/>
                <a:gd name="T3" fmla="*/ 4 h 4"/>
                <a:gd name="T4" fmla="*/ 8 w 8"/>
                <a:gd name="T5" fmla="*/ 2 h 4"/>
                <a:gd name="T6" fmla="*/ 6 w 8"/>
                <a:gd name="T7" fmla="*/ 0 h 4"/>
                <a:gd name="T8" fmla="*/ 0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4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5" name="Freeform 364"/>
            <p:cNvSpPr>
              <a:spLocks/>
            </p:cNvSpPr>
            <p:nvPr/>
          </p:nvSpPr>
          <p:spPr bwMode="auto">
            <a:xfrm>
              <a:off x="2953549" y="1203690"/>
              <a:ext cx="8504" cy="13582"/>
            </a:xfrm>
            <a:custGeom>
              <a:avLst/>
              <a:gdLst>
                <a:gd name="T0" fmla="*/ 6 w 6"/>
                <a:gd name="T1" fmla="*/ 2 h 8"/>
                <a:gd name="T2" fmla="*/ 6 w 6"/>
                <a:gd name="T3" fmla="*/ 0 h 8"/>
                <a:gd name="T4" fmla="*/ 4 w 6"/>
                <a:gd name="T5" fmla="*/ 2 h 8"/>
                <a:gd name="T6" fmla="*/ 0 w 6"/>
                <a:gd name="T7" fmla="*/ 8 h 8"/>
                <a:gd name="T8" fmla="*/ 6 w 6"/>
                <a:gd name="T9" fmla="*/ 6 h 8"/>
                <a:gd name="T10" fmla="*/ 6 w 6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6" y="2"/>
                  </a:moveTo>
                  <a:lnTo>
                    <a:pt x="6" y="0"/>
                  </a:lnTo>
                  <a:lnTo>
                    <a:pt x="4" y="2"/>
                  </a:lnTo>
                  <a:lnTo>
                    <a:pt x="0" y="8"/>
                  </a:lnTo>
                  <a:lnTo>
                    <a:pt x="6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6" name="Freeform 365"/>
            <p:cNvSpPr>
              <a:spLocks/>
            </p:cNvSpPr>
            <p:nvPr/>
          </p:nvSpPr>
          <p:spPr bwMode="auto">
            <a:xfrm>
              <a:off x="2962052" y="1193505"/>
              <a:ext cx="8504" cy="6791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2 w 6"/>
                <a:gd name="T5" fmla="*/ 0 h 4"/>
                <a:gd name="T6" fmla="*/ 0 w 6"/>
                <a:gd name="T7" fmla="*/ 2 h 4"/>
                <a:gd name="T8" fmla="*/ 0 w 6"/>
                <a:gd name="T9" fmla="*/ 4 h 4"/>
                <a:gd name="T10" fmla="*/ 2 w 6"/>
                <a:gd name="T11" fmla="*/ 4 h 4"/>
                <a:gd name="T12" fmla="*/ 6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7" name="Freeform 366"/>
            <p:cNvSpPr>
              <a:spLocks/>
            </p:cNvSpPr>
            <p:nvPr/>
          </p:nvSpPr>
          <p:spPr bwMode="auto">
            <a:xfrm>
              <a:off x="2905364" y="1207086"/>
              <a:ext cx="14173" cy="13582"/>
            </a:xfrm>
            <a:custGeom>
              <a:avLst/>
              <a:gdLst>
                <a:gd name="T0" fmla="*/ 0 w 10"/>
                <a:gd name="T1" fmla="*/ 4 h 8"/>
                <a:gd name="T2" fmla="*/ 2 w 10"/>
                <a:gd name="T3" fmla="*/ 6 h 8"/>
                <a:gd name="T4" fmla="*/ 4 w 10"/>
                <a:gd name="T5" fmla="*/ 8 h 8"/>
                <a:gd name="T6" fmla="*/ 8 w 10"/>
                <a:gd name="T7" fmla="*/ 6 h 8"/>
                <a:gd name="T8" fmla="*/ 10 w 10"/>
                <a:gd name="T9" fmla="*/ 2 h 8"/>
                <a:gd name="T10" fmla="*/ 10 w 10"/>
                <a:gd name="T11" fmla="*/ 0 h 8"/>
                <a:gd name="T12" fmla="*/ 2 w 10"/>
                <a:gd name="T13" fmla="*/ 2 h 8"/>
                <a:gd name="T14" fmla="*/ 0 w 10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0" y="4"/>
                  </a:moveTo>
                  <a:lnTo>
                    <a:pt x="2" y="6"/>
                  </a:lnTo>
                  <a:lnTo>
                    <a:pt x="4" y="8"/>
                  </a:lnTo>
                  <a:lnTo>
                    <a:pt x="8" y="6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8" name="Freeform 367"/>
            <p:cNvSpPr>
              <a:spLocks/>
            </p:cNvSpPr>
            <p:nvPr/>
          </p:nvSpPr>
          <p:spPr bwMode="auto">
            <a:xfrm>
              <a:off x="2928039" y="1217273"/>
              <a:ext cx="5669" cy="6791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0 h 4"/>
                <a:gd name="T4" fmla="*/ 4 w 4"/>
                <a:gd name="T5" fmla="*/ 0 h 4"/>
                <a:gd name="T6" fmla="*/ 4 w 4"/>
                <a:gd name="T7" fmla="*/ 0 h 4"/>
                <a:gd name="T8" fmla="*/ 2 w 4"/>
                <a:gd name="T9" fmla="*/ 0 h 4"/>
                <a:gd name="T10" fmla="*/ 0 w 4"/>
                <a:gd name="T11" fmla="*/ 0 h 4"/>
                <a:gd name="T12" fmla="*/ 0 w 4"/>
                <a:gd name="T13" fmla="*/ 2 h 4"/>
                <a:gd name="T14" fmla="*/ 2 w 4"/>
                <a:gd name="T15" fmla="*/ 4 h 4"/>
                <a:gd name="T16" fmla="*/ 4 w 4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9" name="Freeform 368"/>
            <p:cNvSpPr>
              <a:spLocks/>
            </p:cNvSpPr>
            <p:nvPr/>
          </p:nvSpPr>
          <p:spPr bwMode="auto">
            <a:xfrm>
              <a:off x="4193644" y="1556819"/>
              <a:ext cx="22676" cy="6791"/>
            </a:xfrm>
            <a:custGeom>
              <a:avLst/>
              <a:gdLst>
                <a:gd name="T0" fmla="*/ 2 w 16"/>
                <a:gd name="T1" fmla="*/ 0 h 4"/>
                <a:gd name="T2" fmla="*/ 0 w 16"/>
                <a:gd name="T3" fmla="*/ 2 h 4"/>
                <a:gd name="T4" fmla="*/ 6 w 16"/>
                <a:gd name="T5" fmla="*/ 4 h 4"/>
                <a:gd name="T6" fmla="*/ 16 w 16"/>
                <a:gd name="T7" fmla="*/ 2 h 4"/>
                <a:gd name="T8" fmla="*/ 8 w 16"/>
                <a:gd name="T9" fmla="*/ 0 h 4"/>
                <a:gd name="T10" fmla="*/ 2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2" y="0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6" y="2"/>
                  </a:lnTo>
                  <a:lnTo>
                    <a:pt x="8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0" name="Freeform 369"/>
            <p:cNvSpPr>
              <a:spLocks/>
            </p:cNvSpPr>
            <p:nvPr/>
          </p:nvSpPr>
          <p:spPr bwMode="auto">
            <a:xfrm>
              <a:off x="3371638" y="1753754"/>
              <a:ext cx="8504" cy="10186"/>
            </a:xfrm>
            <a:custGeom>
              <a:avLst/>
              <a:gdLst>
                <a:gd name="T0" fmla="*/ 0 w 6"/>
                <a:gd name="T1" fmla="*/ 6 h 6"/>
                <a:gd name="T2" fmla="*/ 2 w 6"/>
                <a:gd name="T3" fmla="*/ 6 h 6"/>
                <a:gd name="T4" fmla="*/ 4 w 6"/>
                <a:gd name="T5" fmla="*/ 4 h 6"/>
                <a:gd name="T6" fmla="*/ 6 w 6"/>
                <a:gd name="T7" fmla="*/ 0 h 6"/>
                <a:gd name="T8" fmla="*/ 0 w 6"/>
                <a:gd name="T9" fmla="*/ 2 h 6"/>
                <a:gd name="T10" fmla="*/ 0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2" y="6"/>
                  </a:lnTo>
                  <a:lnTo>
                    <a:pt x="4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1" name="Freeform 370"/>
            <p:cNvSpPr>
              <a:spLocks/>
            </p:cNvSpPr>
            <p:nvPr/>
          </p:nvSpPr>
          <p:spPr bwMode="auto">
            <a:xfrm>
              <a:off x="4009400" y="2096696"/>
              <a:ext cx="133221" cy="298800"/>
            </a:xfrm>
            <a:custGeom>
              <a:avLst/>
              <a:gdLst>
                <a:gd name="T0" fmla="*/ 84 w 94"/>
                <a:gd name="T1" fmla="*/ 12 h 176"/>
                <a:gd name="T2" fmla="*/ 72 w 94"/>
                <a:gd name="T3" fmla="*/ 6 h 176"/>
                <a:gd name="T4" fmla="*/ 74 w 94"/>
                <a:gd name="T5" fmla="*/ 12 h 176"/>
                <a:gd name="T6" fmla="*/ 70 w 94"/>
                <a:gd name="T7" fmla="*/ 20 h 176"/>
                <a:gd name="T8" fmla="*/ 62 w 94"/>
                <a:gd name="T9" fmla="*/ 22 h 176"/>
                <a:gd name="T10" fmla="*/ 58 w 94"/>
                <a:gd name="T11" fmla="*/ 32 h 176"/>
                <a:gd name="T12" fmla="*/ 54 w 94"/>
                <a:gd name="T13" fmla="*/ 40 h 176"/>
                <a:gd name="T14" fmla="*/ 54 w 94"/>
                <a:gd name="T15" fmla="*/ 36 h 176"/>
                <a:gd name="T16" fmla="*/ 46 w 94"/>
                <a:gd name="T17" fmla="*/ 42 h 176"/>
                <a:gd name="T18" fmla="*/ 34 w 94"/>
                <a:gd name="T19" fmla="*/ 50 h 176"/>
                <a:gd name="T20" fmla="*/ 28 w 94"/>
                <a:gd name="T21" fmla="*/ 52 h 176"/>
                <a:gd name="T22" fmla="*/ 16 w 94"/>
                <a:gd name="T23" fmla="*/ 56 h 176"/>
                <a:gd name="T24" fmla="*/ 16 w 94"/>
                <a:gd name="T25" fmla="*/ 58 h 176"/>
                <a:gd name="T26" fmla="*/ 10 w 94"/>
                <a:gd name="T27" fmla="*/ 70 h 176"/>
                <a:gd name="T28" fmla="*/ 10 w 94"/>
                <a:gd name="T29" fmla="*/ 84 h 176"/>
                <a:gd name="T30" fmla="*/ 16 w 94"/>
                <a:gd name="T31" fmla="*/ 98 h 176"/>
                <a:gd name="T32" fmla="*/ 10 w 94"/>
                <a:gd name="T33" fmla="*/ 114 h 176"/>
                <a:gd name="T34" fmla="*/ 4 w 94"/>
                <a:gd name="T35" fmla="*/ 122 h 176"/>
                <a:gd name="T36" fmla="*/ 0 w 94"/>
                <a:gd name="T37" fmla="*/ 128 h 176"/>
                <a:gd name="T38" fmla="*/ 4 w 94"/>
                <a:gd name="T39" fmla="*/ 152 h 176"/>
                <a:gd name="T40" fmla="*/ 6 w 94"/>
                <a:gd name="T41" fmla="*/ 164 h 176"/>
                <a:gd name="T42" fmla="*/ 18 w 94"/>
                <a:gd name="T43" fmla="*/ 174 h 176"/>
                <a:gd name="T44" fmla="*/ 32 w 94"/>
                <a:gd name="T45" fmla="*/ 174 h 176"/>
                <a:gd name="T46" fmla="*/ 44 w 94"/>
                <a:gd name="T47" fmla="*/ 172 h 176"/>
                <a:gd name="T48" fmla="*/ 56 w 94"/>
                <a:gd name="T49" fmla="*/ 152 h 176"/>
                <a:gd name="T50" fmla="*/ 74 w 94"/>
                <a:gd name="T51" fmla="*/ 96 h 176"/>
                <a:gd name="T52" fmla="*/ 80 w 94"/>
                <a:gd name="T53" fmla="*/ 76 h 176"/>
                <a:gd name="T54" fmla="*/ 80 w 94"/>
                <a:gd name="T55" fmla="*/ 72 h 176"/>
                <a:gd name="T56" fmla="*/ 82 w 94"/>
                <a:gd name="T57" fmla="*/ 64 h 176"/>
                <a:gd name="T58" fmla="*/ 84 w 94"/>
                <a:gd name="T59" fmla="*/ 60 h 176"/>
                <a:gd name="T60" fmla="*/ 84 w 94"/>
                <a:gd name="T61" fmla="*/ 54 h 176"/>
                <a:gd name="T62" fmla="*/ 84 w 94"/>
                <a:gd name="T63" fmla="*/ 46 h 176"/>
                <a:gd name="T64" fmla="*/ 86 w 94"/>
                <a:gd name="T65" fmla="*/ 48 h 176"/>
                <a:gd name="T66" fmla="*/ 92 w 94"/>
                <a:gd name="T67" fmla="*/ 48 h 176"/>
                <a:gd name="T68" fmla="*/ 90 w 94"/>
                <a:gd name="T69" fmla="*/ 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76">
                  <a:moveTo>
                    <a:pt x="88" y="22"/>
                  </a:moveTo>
                  <a:lnTo>
                    <a:pt x="84" y="12"/>
                  </a:lnTo>
                  <a:lnTo>
                    <a:pt x="78" y="0"/>
                  </a:lnTo>
                  <a:lnTo>
                    <a:pt x="72" y="6"/>
                  </a:lnTo>
                  <a:lnTo>
                    <a:pt x="72" y="8"/>
                  </a:lnTo>
                  <a:lnTo>
                    <a:pt x="74" y="12"/>
                  </a:lnTo>
                  <a:lnTo>
                    <a:pt x="72" y="16"/>
                  </a:lnTo>
                  <a:lnTo>
                    <a:pt x="70" y="20"/>
                  </a:lnTo>
                  <a:lnTo>
                    <a:pt x="66" y="22"/>
                  </a:lnTo>
                  <a:lnTo>
                    <a:pt x="62" y="22"/>
                  </a:lnTo>
                  <a:lnTo>
                    <a:pt x="60" y="22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46" y="42"/>
                  </a:lnTo>
                  <a:lnTo>
                    <a:pt x="40" y="50"/>
                  </a:lnTo>
                  <a:lnTo>
                    <a:pt x="34" y="50"/>
                  </a:lnTo>
                  <a:lnTo>
                    <a:pt x="32" y="50"/>
                  </a:lnTo>
                  <a:lnTo>
                    <a:pt x="28" y="52"/>
                  </a:lnTo>
                  <a:lnTo>
                    <a:pt x="26" y="52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4" y="62"/>
                  </a:lnTo>
                  <a:lnTo>
                    <a:pt x="10" y="70"/>
                  </a:lnTo>
                  <a:lnTo>
                    <a:pt x="8" y="76"/>
                  </a:lnTo>
                  <a:lnTo>
                    <a:pt x="10" y="84"/>
                  </a:lnTo>
                  <a:lnTo>
                    <a:pt x="12" y="90"/>
                  </a:lnTo>
                  <a:lnTo>
                    <a:pt x="16" y="98"/>
                  </a:lnTo>
                  <a:lnTo>
                    <a:pt x="14" y="106"/>
                  </a:lnTo>
                  <a:lnTo>
                    <a:pt x="10" y="114"/>
                  </a:lnTo>
                  <a:lnTo>
                    <a:pt x="6" y="120"/>
                  </a:lnTo>
                  <a:lnTo>
                    <a:pt x="4" y="122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2" y="142"/>
                  </a:lnTo>
                  <a:lnTo>
                    <a:pt x="4" y="152"/>
                  </a:lnTo>
                  <a:lnTo>
                    <a:pt x="6" y="158"/>
                  </a:lnTo>
                  <a:lnTo>
                    <a:pt x="6" y="164"/>
                  </a:lnTo>
                  <a:lnTo>
                    <a:pt x="10" y="170"/>
                  </a:lnTo>
                  <a:lnTo>
                    <a:pt x="18" y="174"/>
                  </a:lnTo>
                  <a:lnTo>
                    <a:pt x="24" y="176"/>
                  </a:lnTo>
                  <a:lnTo>
                    <a:pt x="32" y="174"/>
                  </a:lnTo>
                  <a:lnTo>
                    <a:pt x="38" y="172"/>
                  </a:lnTo>
                  <a:lnTo>
                    <a:pt x="44" y="172"/>
                  </a:lnTo>
                  <a:lnTo>
                    <a:pt x="50" y="168"/>
                  </a:lnTo>
                  <a:lnTo>
                    <a:pt x="56" y="152"/>
                  </a:lnTo>
                  <a:lnTo>
                    <a:pt x="60" y="134"/>
                  </a:lnTo>
                  <a:lnTo>
                    <a:pt x="74" y="96"/>
                  </a:lnTo>
                  <a:lnTo>
                    <a:pt x="78" y="82"/>
                  </a:lnTo>
                  <a:lnTo>
                    <a:pt x="80" y="76"/>
                  </a:lnTo>
                  <a:lnTo>
                    <a:pt x="80" y="74"/>
                  </a:lnTo>
                  <a:lnTo>
                    <a:pt x="80" y="72"/>
                  </a:lnTo>
                  <a:lnTo>
                    <a:pt x="80" y="68"/>
                  </a:lnTo>
                  <a:lnTo>
                    <a:pt x="82" y="64"/>
                  </a:lnTo>
                  <a:lnTo>
                    <a:pt x="84" y="64"/>
                  </a:lnTo>
                  <a:lnTo>
                    <a:pt x="84" y="60"/>
                  </a:lnTo>
                  <a:lnTo>
                    <a:pt x="86" y="56"/>
                  </a:lnTo>
                  <a:lnTo>
                    <a:pt x="84" y="54"/>
                  </a:lnTo>
                  <a:lnTo>
                    <a:pt x="82" y="52"/>
                  </a:lnTo>
                  <a:lnTo>
                    <a:pt x="84" y="46"/>
                  </a:lnTo>
                  <a:lnTo>
                    <a:pt x="86" y="46"/>
                  </a:lnTo>
                  <a:lnTo>
                    <a:pt x="86" y="48"/>
                  </a:lnTo>
                  <a:lnTo>
                    <a:pt x="88" y="52"/>
                  </a:lnTo>
                  <a:lnTo>
                    <a:pt x="92" y="48"/>
                  </a:lnTo>
                  <a:lnTo>
                    <a:pt x="94" y="44"/>
                  </a:lnTo>
                  <a:lnTo>
                    <a:pt x="90" y="32"/>
                  </a:lnTo>
                  <a:lnTo>
                    <a:pt x="88" y="2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2" name="Freeform 371"/>
            <p:cNvSpPr>
              <a:spLocks/>
            </p:cNvSpPr>
            <p:nvPr/>
          </p:nvSpPr>
          <p:spPr bwMode="auto">
            <a:xfrm>
              <a:off x="3058426" y="1597564"/>
              <a:ext cx="113379" cy="142609"/>
            </a:xfrm>
            <a:custGeom>
              <a:avLst/>
              <a:gdLst>
                <a:gd name="T0" fmla="*/ 76 w 80"/>
                <a:gd name="T1" fmla="*/ 68 h 84"/>
                <a:gd name="T2" fmla="*/ 72 w 80"/>
                <a:gd name="T3" fmla="*/ 62 h 84"/>
                <a:gd name="T4" fmla="*/ 70 w 80"/>
                <a:gd name="T5" fmla="*/ 52 h 84"/>
                <a:gd name="T6" fmla="*/ 76 w 80"/>
                <a:gd name="T7" fmla="*/ 36 h 84"/>
                <a:gd name="T8" fmla="*/ 80 w 80"/>
                <a:gd name="T9" fmla="*/ 32 h 84"/>
                <a:gd name="T10" fmla="*/ 78 w 80"/>
                <a:gd name="T11" fmla="*/ 24 h 84"/>
                <a:gd name="T12" fmla="*/ 76 w 80"/>
                <a:gd name="T13" fmla="*/ 16 h 84"/>
                <a:gd name="T14" fmla="*/ 70 w 80"/>
                <a:gd name="T15" fmla="*/ 12 h 84"/>
                <a:gd name="T16" fmla="*/ 58 w 80"/>
                <a:gd name="T17" fmla="*/ 12 h 84"/>
                <a:gd name="T18" fmla="*/ 52 w 80"/>
                <a:gd name="T19" fmla="*/ 14 h 84"/>
                <a:gd name="T20" fmla="*/ 40 w 80"/>
                <a:gd name="T21" fmla="*/ 4 h 84"/>
                <a:gd name="T22" fmla="*/ 34 w 80"/>
                <a:gd name="T23" fmla="*/ 8 h 84"/>
                <a:gd name="T24" fmla="*/ 32 w 80"/>
                <a:gd name="T25" fmla="*/ 0 h 84"/>
                <a:gd name="T26" fmla="*/ 26 w 80"/>
                <a:gd name="T27" fmla="*/ 6 h 84"/>
                <a:gd name="T28" fmla="*/ 12 w 80"/>
                <a:gd name="T29" fmla="*/ 6 h 84"/>
                <a:gd name="T30" fmla="*/ 8 w 80"/>
                <a:gd name="T31" fmla="*/ 8 h 84"/>
                <a:gd name="T32" fmla="*/ 6 w 80"/>
                <a:gd name="T33" fmla="*/ 12 h 84"/>
                <a:gd name="T34" fmla="*/ 8 w 80"/>
                <a:gd name="T35" fmla="*/ 18 h 84"/>
                <a:gd name="T36" fmla="*/ 10 w 80"/>
                <a:gd name="T37" fmla="*/ 18 h 84"/>
                <a:gd name="T38" fmla="*/ 10 w 80"/>
                <a:gd name="T39" fmla="*/ 26 h 84"/>
                <a:gd name="T40" fmla="*/ 6 w 80"/>
                <a:gd name="T41" fmla="*/ 30 h 84"/>
                <a:gd name="T42" fmla="*/ 8 w 80"/>
                <a:gd name="T43" fmla="*/ 34 h 84"/>
                <a:gd name="T44" fmla="*/ 6 w 80"/>
                <a:gd name="T45" fmla="*/ 40 h 84"/>
                <a:gd name="T46" fmla="*/ 2 w 80"/>
                <a:gd name="T47" fmla="*/ 42 h 84"/>
                <a:gd name="T48" fmla="*/ 4 w 80"/>
                <a:gd name="T49" fmla="*/ 52 h 84"/>
                <a:gd name="T50" fmla="*/ 4 w 80"/>
                <a:gd name="T51" fmla="*/ 56 h 84"/>
                <a:gd name="T52" fmla="*/ 12 w 80"/>
                <a:gd name="T53" fmla="*/ 62 h 84"/>
                <a:gd name="T54" fmla="*/ 16 w 80"/>
                <a:gd name="T55" fmla="*/ 66 h 84"/>
                <a:gd name="T56" fmla="*/ 16 w 80"/>
                <a:gd name="T57" fmla="*/ 72 h 84"/>
                <a:gd name="T58" fmla="*/ 14 w 80"/>
                <a:gd name="T59" fmla="*/ 74 h 84"/>
                <a:gd name="T60" fmla="*/ 14 w 80"/>
                <a:gd name="T61" fmla="*/ 76 h 84"/>
                <a:gd name="T62" fmla="*/ 14 w 80"/>
                <a:gd name="T63" fmla="*/ 80 h 84"/>
                <a:gd name="T64" fmla="*/ 24 w 80"/>
                <a:gd name="T65" fmla="*/ 80 h 84"/>
                <a:gd name="T66" fmla="*/ 44 w 80"/>
                <a:gd name="T67" fmla="*/ 72 h 84"/>
                <a:gd name="T68" fmla="*/ 76 w 80"/>
                <a:gd name="T69" fmla="*/ 7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84">
                  <a:moveTo>
                    <a:pt x="76" y="68"/>
                  </a:moveTo>
                  <a:lnTo>
                    <a:pt x="76" y="68"/>
                  </a:lnTo>
                  <a:lnTo>
                    <a:pt x="74" y="66"/>
                  </a:lnTo>
                  <a:lnTo>
                    <a:pt x="72" y="62"/>
                  </a:lnTo>
                  <a:lnTo>
                    <a:pt x="70" y="58"/>
                  </a:lnTo>
                  <a:lnTo>
                    <a:pt x="70" y="52"/>
                  </a:lnTo>
                  <a:lnTo>
                    <a:pt x="72" y="46"/>
                  </a:lnTo>
                  <a:lnTo>
                    <a:pt x="76" y="36"/>
                  </a:lnTo>
                  <a:lnTo>
                    <a:pt x="78" y="34"/>
                  </a:lnTo>
                  <a:lnTo>
                    <a:pt x="80" y="32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6" y="16"/>
                  </a:lnTo>
                  <a:lnTo>
                    <a:pt x="74" y="16"/>
                  </a:lnTo>
                  <a:lnTo>
                    <a:pt x="70" y="12"/>
                  </a:lnTo>
                  <a:lnTo>
                    <a:pt x="62" y="12"/>
                  </a:lnTo>
                  <a:lnTo>
                    <a:pt x="58" y="12"/>
                  </a:lnTo>
                  <a:lnTo>
                    <a:pt x="56" y="16"/>
                  </a:lnTo>
                  <a:lnTo>
                    <a:pt x="52" y="14"/>
                  </a:lnTo>
                  <a:lnTo>
                    <a:pt x="48" y="10"/>
                  </a:lnTo>
                  <a:lnTo>
                    <a:pt x="40" y="4"/>
                  </a:lnTo>
                  <a:lnTo>
                    <a:pt x="36" y="6"/>
                  </a:lnTo>
                  <a:lnTo>
                    <a:pt x="34" y="8"/>
                  </a:lnTo>
                  <a:lnTo>
                    <a:pt x="32" y="6"/>
                  </a:lnTo>
                  <a:lnTo>
                    <a:pt x="32" y="0"/>
                  </a:lnTo>
                  <a:lnTo>
                    <a:pt x="26" y="2"/>
                  </a:lnTo>
                  <a:lnTo>
                    <a:pt x="26" y="6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6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6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10" y="58"/>
                  </a:lnTo>
                  <a:lnTo>
                    <a:pt x="12" y="62"/>
                  </a:lnTo>
                  <a:lnTo>
                    <a:pt x="16" y="64"/>
                  </a:lnTo>
                  <a:lnTo>
                    <a:pt x="16" y="66"/>
                  </a:lnTo>
                  <a:lnTo>
                    <a:pt x="16" y="68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4" y="80"/>
                  </a:lnTo>
                  <a:lnTo>
                    <a:pt x="14" y="84"/>
                  </a:lnTo>
                  <a:lnTo>
                    <a:pt x="24" y="80"/>
                  </a:lnTo>
                  <a:lnTo>
                    <a:pt x="34" y="76"/>
                  </a:lnTo>
                  <a:lnTo>
                    <a:pt x="44" y="72"/>
                  </a:lnTo>
                  <a:lnTo>
                    <a:pt x="74" y="74"/>
                  </a:lnTo>
                  <a:lnTo>
                    <a:pt x="76" y="70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3" name="Freeform 372"/>
            <p:cNvSpPr>
              <a:spLocks/>
            </p:cNvSpPr>
            <p:nvPr/>
          </p:nvSpPr>
          <p:spPr bwMode="auto">
            <a:xfrm>
              <a:off x="3007405" y="1645100"/>
              <a:ext cx="73697" cy="95073"/>
            </a:xfrm>
            <a:custGeom>
              <a:avLst/>
              <a:gdLst>
                <a:gd name="T0" fmla="*/ 50 w 52"/>
                <a:gd name="T1" fmla="*/ 48 h 56"/>
                <a:gd name="T2" fmla="*/ 50 w 52"/>
                <a:gd name="T3" fmla="*/ 48 h 56"/>
                <a:gd name="T4" fmla="*/ 50 w 52"/>
                <a:gd name="T5" fmla="*/ 46 h 56"/>
                <a:gd name="T6" fmla="*/ 50 w 52"/>
                <a:gd name="T7" fmla="*/ 46 h 56"/>
                <a:gd name="T8" fmla="*/ 50 w 52"/>
                <a:gd name="T9" fmla="*/ 46 h 56"/>
                <a:gd name="T10" fmla="*/ 52 w 52"/>
                <a:gd name="T11" fmla="*/ 44 h 56"/>
                <a:gd name="T12" fmla="*/ 52 w 52"/>
                <a:gd name="T13" fmla="*/ 40 h 56"/>
                <a:gd name="T14" fmla="*/ 52 w 52"/>
                <a:gd name="T15" fmla="*/ 38 h 56"/>
                <a:gd name="T16" fmla="*/ 52 w 52"/>
                <a:gd name="T17" fmla="*/ 36 h 56"/>
                <a:gd name="T18" fmla="*/ 48 w 52"/>
                <a:gd name="T19" fmla="*/ 34 h 56"/>
                <a:gd name="T20" fmla="*/ 46 w 52"/>
                <a:gd name="T21" fmla="*/ 30 h 56"/>
                <a:gd name="T22" fmla="*/ 40 w 52"/>
                <a:gd name="T23" fmla="*/ 28 h 56"/>
                <a:gd name="T24" fmla="*/ 36 w 52"/>
                <a:gd name="T25" fmla="*/ 28 h 56"/>
                <a:gd name="T26" fmla="*/ 40 w 52"/>
                <a:gd name="T27" fmla="*/ 24 h 56"/>
                <a:gd name="T28" fmla="*/ 40 w 52"/>
                <a:gd name="T29" fmla="*/ 18 h 56"/>
                <a:gd name="T30" fmla="*/ 38 w 52"/>
                <a:gd name="T31" fmla="*/ 14 h 56"/>
                <a:gd name="T32" fmla="*/ 38 w 52"/>
                <a:gd name="T33" fmla="*/ 14 h 56"/>
                <a:gd name="T34" fmla="*/ 36 w 52"/>
                <a:gd name="T35" fmla="*/ 12 h 56"/>
                <a:gd name="T36" fmla="*/ 30 w 52"/>
                <a:gd name="T37" fmla="*/ 18 h 56"/>
                <a:gd name="T38" fmla="*/ 28 w 52"/>
                <a:gd name="T39" fmla="*/ 16 h 56"/>
                <a:gd name="T40" fmla="*/ 26 w 52"/>
                <a:gd name="T41" fmla="*/ 16 h 56"/>
                <a:gd name="T42" fmla="*/ 26 w 52"/>
                <a:gd name="T43" fmla="*/ 12 h 56"/>
                <a:gd name="T44" fmla="*/ 26 w 52"/>
                <a:gd name="T45" fmla="*/ 10 h 56"/>
                <a:gd name="T46" fmla="*/ 26 w 52"/>
                <a:gd name="T47" fmla="*/ 8 h 56"/>
                <a:gd name="T48" fmla="*/ 24 w 52"/>
                <a:gd name="T49" fmla="*/ 4 h 56"/>
                <a:gd name="T50" fmla="*/ 22 w 52"/>
                <a:gd name="T51" fmla="*/ 0 h 56"/>
                <a:gd name="T52" fmla="*/ 14 w 52"/>
                <a:gd name="T53" fmla="*/ 2 h 56"/>
                <a:gd name="T54" fmla="*/ 14 w 52"/>
                <a:gd name="T55" fmla="*/ 6 h 56"/>
                <a:gd name="T56" fmla="*/ 12 w 52"/>
                <a:gd name="T57" fmla="*/ 6 h 56"/>
                <a:gd name="T58" fmla="*/ 10 w 52"/>
                <a:gd name="T59" fmla="*/ 12 h 56"/>
                <a:gd name="T60" fmla="*/ 8 w 52"/>
                <a:gd name="T61" fmla="*/ 12 h 56"/>
                <a:gd name="T62" fmla="*/ 4 w 52"/>
                <a:gd name="T63" fmla="*/ 16 h 56"/>
                <a:gd name="T64" fmla="*/ 0 w 52"/>
                <a:gd name="T65" fmla="*/ 22 h 56"/>
                <a:gd name="T66" fmla="*/ 0 w 52"/>
                <a:gd name="T67" fmla="*/ 22 h 56"/>
                <a:gd name="T68" fmla="*/ 4 w 52"/>
                <a:gd name="T69" fmla="*/ 26 h 56"/>
                <a:gd name="T70" fmla="*/ 6 w 52"/>
                <a:gd name="T71" fmla="*/ 28 h 56"/>
                <a:gd name="T72" fmla="*/ 8 w 52"/>
                <a:gd name="T73" fmla="*/ 28 h 56"/>
                <a:gd name="T74" fmla="*/ 12 w 52"/>
                <a:gd name="T75" fmla="*/ 32 h 56"/>
                <a:gd name="T76" fmla="*/ 18 w 52"/>
                <a:gd name="T77" fmla="*/ 36 h 56"/>
                <a:gd name="T78" fmla="*/ 24 w 52"/>
                <a:gd name="T79" fmla="*/ 40 h 56"/>
                <a:gd name="T80" fmla="*/ 36 w 52"/>
                <a:gd name="T81" fmla="*/ 50 h 56"/>
                <a:gd name="T82" fmla="*/ 50 w 52"/>
                <a:gd name="T83" fmla="*/ 56 h 56"/>
                <a:gd name="T84" fmla="*/ 50 w 52"/>
                <a:gd name="T85" fmla="*/ 52 h 56"/>
                <a:gd name="T86" fmla="*/ 50 w 52"/>
                <a:gd name="T87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56">
                  <a:moveTo>
                    <a:pt x="50" y="48"/>
                  </a:moveTo>
                  <a:lnTo>
                    <a:pt x="50" y="48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2" y="44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48" y="34"/>
                  </a:lnTo>
                  <a:lnTo>
                    <a:pt x="46" y="30"/>
                  </a:lnTo>
                  <a:lnTo>
                    <a:pt x="40" y="28"/>
                  </a:lnTo>
                  <a:lnTo>
                    <a:pt x="36" y="28"/>
                  </a:lnTo>
                  <a:lnTo>
                    <a:pt x="40" y="24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6" y="12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6" y="16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4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32"/>
                  </a:lnTo>
                  <a:lnTo>
                    <a:pt x="18" y="36"/>
                  </a:lnTo>
                  <a:lnTo>
                    <a:pt x="24" y="40"/>
                  </a:lnTo>
                  <a:lnTo>
                    <a:pt x="36" y="50"/>
                  </a:lnTo>
                  <a:lnTo>
                    <a:pt x="50" y="56"/>
                  </a:lnTo>
                  <a:lnTo>
                    <a:pt x="50" y="52"/>
                  </a:lnTo>
                  <a:lnTo>
                    <a:pt x="50" y="4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4" name="Freeform 373"/>
            <p:cNvSpPr>
              <a:spLocks/>
            </p:cNvSpPr>
            <p:nvPr/>
          </p:nvSpPr>
          <p:spPr bwMode="auto">
            <a:xfrm>
              <a:off x="3214323" y="1590773"/>
              <a:ext cx="35431" cy="108655"/>
            </a:xfrm>
            <a:custGeom>
              <a:avLst/>
              <a:gdLst>
                <a:gd name="T0" fmla="*/ 23 w 25"/>
                <a:gd name="T1" fmla="*/ 50 h 64"/>
                <a:gd name="T2" fmla="*/ 23 w 25"/>
                <a:gd name="T3" fmla="*/ 48 h 64"/>
                <a:gd name="T4" fmla="*/ 23 w 25"/>
                <a:gd name="T5" fmla="*/ 38 h 64"/>
                <a:gd name="T6" fmla="*/ 21 w 25"/>
                <a:gd name="T7" fmla="*/ 26 h 64"/>
                <a:gd name="T8" fmla="*/ 19 w 25"/>
                <a:gd name="T9" fmla="*/ 16 h 64"/>
                <a:gd name="T10" fmla="*/ 19 w 25"/>
                <a:gd name="T11" fmla="*/ 14 h 64"/>
                <a:gd name="T12" fmla="*/ 15 w 25"/>
                <a:gd name="T13" fmla="*/ 12 h 64"/>
                <a:gd name="T14" fmla="*/ 13 w 25"/>
                <a:gd name="T15" fmla="*/ 10 h 64"/>
                <a:gd name="T16" fmla="*/ 11 w 25"/>
                <a:gd name="T17" fmla="*/ 8 h 64"/>
                <a:gd name="T18" fmla="*/ 13 w 25"/>
                <a:gd name="T19" fmla="*/ 2 h 64"/>
                <a:gd name="T20" fmla="*/ 0 w 25"/>
                <a:gd name="T21" fmla="*/ 0 h 64"/>
                <a:gd name="T22" fmla="*/ 2 w 25"/>
                <a:gd name="T23" fmla="*/ 2 h 64"/>
                <a:gd name="T24" fmla="*/ 2 w 25"/>
                <a:gd name="T25" fmla="*/ 4 h 64"/>
                <a:gd name="T26" fmla="*/ 3 w 25"/>
                <a:gd name="T27" fmla="*/ 8 h 64"/>
                <a:gd name="T28" fmla="*/ 5 w 25"/>
                <a:gd name="T29" fmla="*/ 10 h 64"/>
                <a:gd name="T30" fmla="*/ 5 w 25"/>
                <a:gd name="T31" fmla="*/ 12 h 64"/>
                <a:gd name="T32" fmla="*/ 5 w 25"/>
                <a:gd name="T33" fmla="*/ 14 h 64"/>
                <a:gd name="T34" fmla="*/ 5 w 25"/>
                <a:gd name="T35" fmla="*/ 14 h 64"/>
                <a:gd name="T36" fmla="*/ 5 w 25"/>
                <a:gd name="T37" fmla="*/ 14 h 64"/>
                <a:gd name="T38" fmla="*/ 5 w 25"/>
                <a:gd name="T39" fmla="*/ 18 h 64"/>
                <a:gd name="T40" fmla="*/ 3 w 25"/>
                <a:gd name="T41" fmla="*/ 22 h 64"/>
                <a:gd name="T42" fmla="*/ 7 w 25"/>
                <a:gd name="T43" fmla="*/ 22 h 64"/>
                <a:gd name="T44" fmla="*/ 7 w 25"/>
                <a:gd name="T45" fmla="*/ 26 h 64"/>
                <a:gd name="T46" fmla="*/ 5 w 25"/>
                <a:gd name="T47" fmla="*/ 30 h 64"/>
                <a:gd name="T48" fmla="*/ 7 w 25"/>
                <a:gd name="T49" fmla="*/ 32 h 64"/>
                <a:gd name="T50" fmla="*/ 7 w 25"/>
                <a:gd name="T51" fmla="*/ 56 h 64"/>
                <a:gd name="T52" fmla="*/ 9 w 25"/>
                <a:gd name="T53" fmla="*/ 58 h 64"/>
                <a:gd name="T54" fmla="*/ 17 w 25"/>
                <a:gd name="T55" fmla="*/ 64 h 64"/>
                <a:gd name="T56" fmla="*/ 25 w 25"/>
                <a:gd name="T57" fmla="*/ 62 h 64"/>
                <a:gd name="T58" fmla="*/ 21 w 25"/>
                <a:gd name="T59" fmla="*/ 54 h 64"/>
                <a:gd name="T60" fmla="*/ 23 w 25"/>
                <a:gd name="T61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64">
                  <a:moveTo>
                    <a:pt x="23" y="50"/>
                  </a:moveTo>
                  <a:lnTo>
                    <a:pt x="23" y="48"/>
                  </a:lnTo>
                  <a:lnTo>
                    <a:pt x="23" y="38"/>
                  </a:lnTo>
                  <a:lnTo>
                    <a:pt x="21" y="26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15" y="12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3" y="8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8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7" y="56"/>
                  </a:lnTo>
                  <a:lnTo>
                    <a:pt x="9" y="58"/>
                  </a:lnTo>
                  <a:lnTo>
                    <a:pt x="17" y="64"/>
                  </a:lnTo>
                  <a:lnTo>
                    <a:pt x="25" y="62"/>
                  </a:lnTo>
                  <a:lnTo>
                    <a:pt x="21" y="54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5" name="Freeform 374"/>
            <p:cNvSpPr>
              <a:spLocks/>
            </p:cNvSpPr>
            <p:nvPr/>
          </p:nvSpPr>
          <p:spPr bwMode="auto">
            <a:xfrm>
              <a:off x="2905364" y="1227458"/>
              <a:ext cx="153063" cy="139214"/>
            </a:xfrm>
            <a:custGeom>
              <a:avLst/>
              <a:gdLst>
                <a:gd name="T0" fmla="*/ 24 w 108"/>
                <a:gd name="T1" fmla="*/ 82 h 82"/>
                <a:gd name="T2" fmla="*/ 52 w 108"/>
                <a:gd name="T3" fmla="*/ 82 h 82"/>
                <a:gd name="T4" fmla="*/ 50 w 108"/>
                <a:gd name="T5" fmla="*/ 66 h 82"/>
                <a:gd name="T6" fmla="*/ 50 w 108"/>
                <a:gd name="T7" fmla="*/ 64 h 82"/>
                <a:gd name="T8" fmla="*/ 50 w 108"/>
                <a:gd name="T9" fmla="*/ 60 h 82"/>
                <a:gd name="T10" fmla="*/ 56 w 108"/>
                <a:gd name="T11" fmla="*/ 56 h 82"/>
                <a:gd name="T12" fmla="*/ 64 w 108"/>
                <a:gd name="T13" fmla="*/ 54 h 82"/>
                <a:gd name="T14" fmla="*/ 64 w 108"/>
                <a:gd name="T15" fmla="*/ 22 h 82"/>
                <a:gd name="T16" fmla="*/ 108 w 108"/>
                <a:gd name="T17" fmla="*/ 22 h 82"/>
                <a:gd name="T18" fmla="*/ 108 w 108"/>
                <a:gd name="T19" fmla="*/ 4 h 82"/>
                <a:gd name="T20" fmla="*/ 108 w 108"/>
                <a:gd name="T21" fmla="*/ 4 h 82"/>
                <a:gd name="T22" fmla="*/ 108 w 108"/>
                <a:gd name="T23" fmla="*/ 0 h 82"/>
                <a:gd name="T24" fmla="*/ 50 w 108"/>
                <a:gd name="T25" fmla="*/ 0 h 82"/>
                <a:gd name="T26" fmla="*/ 46 w 108"/>
                <a:gd name="T27" fmla="*/ 6 h 82"/>
                <a:gd name="T28" fmla="*/ 44 w 108"/>
                <a:gd name="T29" fmla="*/ 12 h 82"/>
                <a:gd name="T30" fmla="*/ 38 w 108"/>
                <a:gd name="T31" fmla="*/ 16 h 82"/>
                <a:gd name="T32" fmla="*/ 34 w 108"/>
                <a:gd name="T33" fmla="*/ 18 h 82"/>
                <a:gd name="T34" fmla="*/ 32 w 108"/>
                <a:gd name="T35" fmla="*/ 22 h 82"/>
                <a:gd name="T36" fmla="*/ 28 w 108"/>
                <a:gd name="T37" fmla="*/ 28 h 82"/>
                <a:gd name="T38" fmla="*/ 28 w 108"/>
                <a:gd name="T39" fmla="*/ 34 h 82"/>
                <a:gd name="T40" fmla="*/ 18 w 108"/>
                <a:gd name="T41" fmla="*/ 46 h 82"/>
                <a:gd name="T42" fmla="*/ 16 w 108"/>
                <a:gd name="T43" fmla="*/ 48 h 82"/>
                <a:gd name="T44" fmla="*/ 10 w 108"/>
                <a:gd name="T45" fmla="*/ 58 h 82"/>
                <a:gd name="T46" fmla="*/ 8 w 108"/>
                <a:gd name="T47" fmla="*/ 66 h 82"/>
                <a:gd name="T48" fmla="*/ 4 w 108"/>
                <a:gd name="T49" fmla="*/ 70 h 82"/>
                <a:gd name="T50" fmla="*/ 4 w 108"/>
                <a:gd name="T51" fmla="*/ 70 h 82"/>
                <a:gd name="T52" fmla="*/ 2 w 108"/>
                <a:gd name="T53" fmla="*/ 72 h 82"/>
                <a:gd name="T54" fmla="*/ 0 w 108"/>
                <a:gd name="T55" fmla="*/ 78 h 82"/>
                <a:gd name="T56" fmla="*/ 0 w 108"/>
                <a:gd name="T57" fmla="*/ 82 h 82"/>
                <a:gd name="T58" fmla="*/ 6 w 108"/>
                <a:gd name="T59" fmla="*/ 82 h 82"/>
                <a:gd name="T60" fmla="*/ 24 w 108"/>
                <a:gd name="T6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8" h="82">
                  <a:moveTo>
                    <a:pt x="24" y="82"/>
                  </a:moveTo>
                  <a:lnTo>
                    <a:pt x="52" y="82"/>
                  </a:lnTo>
                  <a:lnTo>
                    <a:pt x="50" y="66"/>
                  </a:lnTo>
                  <a:lnTo>
                    <a:pt x="50" y="64"/>
                  </a:lnTo>
                  <a:lnTo>
                    <a:pt x="50" y="60"/>
                  </a:lnTo>
                  <a:lnTo>
                    <a:pt x="56" y="56"/>
                  </a:lnTo>
                  <a:lnTo>
                    <a:pt x="64" y="54"/>
                  </a:lnTo>
                  <a:lnTo>
                    <a:pt x="64" y="22"/>
                  </a:lnTo>
                  <a:lnTo>
                    <a:pt x="108" y="22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8" y="0"/>
                  </a:lnTo>
                  <a:lnTo>
                    <a:pt x="50" y="0"/>
                  </a:lnTo>
                  <a:lnTo>
                    <a:pt x="46" y="6"/>
                  </a:lnTo>
                  <a:lnTo>
                    <a:pt x="44" y="12"/>
                  </a:lnTo>
                  <a:lnTo>
                    <a:pt x="38" y="16"/>
                  </a:lnTo>
                  <a:lnTo>
                    <a:pt x="34" y="18"/>
                  </a:lnTo>
                  <a:lnTo>
                    <a:pt x="32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18" y="46"/>
                  </a:lnTo>
                  <a:lnTo>
                    <a:pt x="16" y="48"/>
                  </a:lnTo>
                  <a:lnTo>
                    <a:pt x="10" y="58"/>
                  </a:lnTo>
                  <a:lnTo>
                    <a:pt x="8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2" y="72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6" y="82"/>
                  </a:lnTo>
                  <a:lnTo>
                    <a:pt x="24" y="8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6" name="Freeform 375"/>
            <p:cNvSpPr>
              <a:spLocks/>
            </p:cNvSpPr>
            <p:nvPr/>
          </p:nvSpPr>
          <p:spPr bwMode="auto">
            <a:xfrm>
              <a:off x="3157634" y="1590772"/>
              <a:ext cx="80783" cy="139214"/>
            </a:xfrm>
            <a:custGeom>
              <a:avLst/>
              <a:gdLst>
                <a:gd name="T0" fmla="*/ 49 w 57"/>
                <a:gd name="T1" fmla="*/ 58 h 82"/>
                <a:gd name="T2" fmla="*/ 47 w 57"/>
                <a:gd name="T3" fmla="*/ 56 h 82"/>
                <a:gd name="T4" fmla="*/ 47 w 57"/>
                <a:gd name="T5" fmla="*/ 32 h 82"/>
                <a:gd name="T6" fmla="*/ 45 w 57"/>
                <a:gd name="T7" fmla="*/ 30 h 82"/>
                <a:gd name="T8" fmla="*/ 47 w 57"/>
                <a:gd name="T9" fmla="*/ 26 h 82"/>
                <a:gd name="T10" fmla="*/ 47 w 57"/>
                <a:gd name="T11" fmla="*/ 22 h 82"/>
                <a:gd name="T12" fmla="*/ 43 w 57"/>
                <a:gd name="T13" fmla="*/ 22 h 82"/>
                <a:gd name="T14" fmla="*/ 45 w 57"/>
                <a:gd name="T15" fmla="*/ 18 h 82"/>
                <a:gd name="T16" fmla="*/ 45 w 57"/>
                <a:gd name="T17" fmla="*/ 14 h 82"/>
                <a:gd name="T18" fmla="*/ 45 w 57"/>
                <a:gd name="T19" fmla="*/ 14 h 82"/>
                <a:gd name="T20" fmla="*/ 45 w 57"/>
                <a:gd name="T21" fmla="*/ 14 h 82"/>
                <a:gd name="T22" fmla="*/ 45 w 57"/>
                <a:gd name="T23" fmla="*/ 12 h 82"/>
                <a:gd name="T24" fmla="*/ 45 w 57"/>
                <a:gd name="T25" fmla="*/ 10 h 82"/>
                <a:gd name="T26" fmla="*/ 43 w 57"/>
                <a:gd name="T27" fmla="*/ 8 h 82"/>
                <a:gd name="T28" fmla="*/ 42 w 57"/>
                <a:gd name="T29" fmla="*/ 4 h 82"/>
                <a:gd name="T30" fmla="*/ 42 w 57"/>
                <a:gd name="T31" fmla="*/ 2 h 82"/>
                <a:gd name="T32" fmla="*/ 40 w 57"/>
                <a:gd name="T33" fmla="*/ 0 h 82"/>
                <a:gd name="T34" fmla="*/ 38 w 57"/>
                <a:gd name="T35" fmla="*/ 0 h 82"/>
                <a:gd name="T36" fmla="*/ 34 w 57"/>
                <a:gd name="T37" fmla="*/ 2 h 82"/>
                <a:gd name="T38" fmla="*/ 32 w 57"/>
                <a:gd name="T39" fmla="*/ 2 h 82"/>
                <a:gd name="T40" fmla="*/ 6 w 57"/>
                <a:gd name="T41" fmla="*/ 2 h 82"/>
                <a:gd name="T42" fmla="*/ 4 w 57"/>
                <a:gd name="T43" fmla="*/ 6 h 82"/>
                <a:gd name="T44" fmla="*/ 6 w 57"/>
                <a:gd name="T45" fmla="*/ 10 h 82"/>
                <a:gd name="T46" fmla="*/ 6 w 57"/>
                <a:gd name="T47" fmla="*/ 16 h 82"/>
                <a:gd name="T48" fmla="*/ 6 w 57"/>
                <a:gd name="T49" fmla="*/ 20 h 82"/>
                <a:gd name="T50" fmla="*/ 6 w 57"/>
                <a:gd name="T51" fmla="*/ 20 h 82"/>
                <a:gd name="T52" fmla="*/ 6 w 57"/>
                <a:gd name="T53" fmla="*/ 26 h 82"/>
                <a:gd name="T54" fmla="*/ 8 w 57"/>
                <a:gd name="T55" fmla="*/ 28 h 82"/>
                <a:gd name="T56" fmla="*/ 8 w 57"/>
                <a:gd name="T57" fmla="*/ 30 h 82"/>
                <a:gd name="T58" fmla="*/ 10 w 57"/>
                <a:gd name="T59" fmla="*/ 36 h 82"/>
                <a:gd name="T60" fmla="*/ 8 w 57"/>
                <a:gd name="T61" fmla="*/ 38 h 82"/>
                <a:gd name="T62" fmla="*/ 6 w 57"/>
                <a:gd name="T63" fmla="*/ 40 h 82"/>
                <a:gd name="T64" fmla="*/ 2 w 57"/>
                <a:gd name="T65" fmla="*/ 50 h 82"/>
                <a:gd name="T66" fmla="*/ 0 w 57"/>
                <a:gd name="T67" fmla="*/ 56 h 82"/>
                <a:gd name="T68" fmla="*/ 0 w 57"/>
                <a:gd name="T69" fmla="*/ 62 h 82"/>
                <a:gd name="T70" fmla="*/ 2 w 57"/>
                <a:gd name="T71" fmla="*/ 66 h 82"/>
                <a:gd name="T72" fmla="*/ 4 w 57"/>
                <a:gd name="T73" fmla="*/ 70 h 82"/>
                <a:gd name="T74" fmla="*/ 6 w 57"/>
                <a:gd name="T75" fmla="*/ 72 h 82"/>
                <a:gd name="T76" fmla="*/ 6 w 57"/>
                <a:gd name="T77" fmla="*/ 72 h 82"/>
                <a:gd name="T78" fmla="*/ 6 w 57"/>
                <a:gd name="T79" fmla="*/ 74 h 82"/>
                <a:gd name="T80" fmla="*/ 4 w 57"/>
                <a:gd name="T81" fmla="*/ 78 h 82"/>
                <a:gd name="T82" fmla="*/ 12 w 57"/>
                <a:gd name="T83" fmla="*/ 80 h 82"/>
                <a:gd name="T84" fmla="*/ 16 w 57"/>
                <a:gd name="T85" fmla="*/ 82 h 82"/>
                <a:gd name="T86" fmla="*/ 20 w 57"/>
                <a:gd name="T87" fmla="*/ 78 h 82"/>
                <a:gd name="T88" fmla="*/ 42 w 57"/>
                <a:gd name="T89" fmla="*/ 70 h 82"/>
                <a:gd name="T90" fmla="*/ 45 w 57"/>
                <a:gd name="T91" fmla="*/ 70 h 82"/>
                <a:gd name="T92" fmla="*/ 49 w 57"/>
                <a:gd name="T93" fmla="*/ 70 h 82"/>
                <a:gd name="T94" fmla="*/ 49 w 57"/>
                <a:gd name="T95" fmla="*/ 70 h 82"/>
                <a:gd name="T96" fmla="*/ 53 w 57"/>
                <a:gd name="T97" fmla="*/ 70 h 82"/>
                <a:gd name="T98" fmla="*/ 57 w 57"/>
                <a:gd name="T99" fmla="*/ 64 h 82"/>
                <a:gd name="T100" fmla="*/ 49 w 57"/>
                <a:gd name="T101" fmla="*/ 58 h 82"/>
                <a:gd name="T102" fmla="*/ 49 w 57"/>
                <a:gd name="T10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82">
                  <a:moveTo>
                    <a:pt x="49" y="58"/>
                  </a:moveTo>
                  <a:lnTo>
                    <a:pt x="47" y="56"/>
                  </a:lnTo>
                  <a:lnTo>
                    <a:pt x="47" y="32"/>
                  </a:lnTo>
                  <a:lnTo>
                    <a:pt x="45" y="30"/>
                  </a:lnTo>
                  <a:lnTo>
                    <a:pt x="47" y="26"/>
                  </a:lnTo>
                  <a:lnTo>
                    <a:pt x="47" y="22"/>
                  </a:lnTo>
                  <a:lnTo>
                    <a:pt x="43" y="22"/>
                  </a:lnTo>
                  <a:lnTo>
                    <a:pt x="45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5" y="12"/>
                  </a:lnTo>
                  <a:lnTo>
                    <a:pt x="45" y="10"/>
                  </a:lnTo>
                  <a:lnTo>
                    <a:pt x="43" y="8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6" y="74"/>
                  </a:lnTo>
                  <a:lnTo>
                    <a:pt x="4" y="78"/>
                  </a:lnTo>
                  <a:lnTo>
                    <a:pt x="12" y="80"/>
                  </a:lnTo>
                  <a:lnTo>
                    <a:pt x="16" y="82"/>
                  </a:lnTo>
                  <a:lnTo>
                    <a:pt x="20" y="78"/>
                  </a:lnTo>
                  <a:lnTo>
                    <a:pt x="42" y="70"/>
                  </a:lnTo>
                  <a:lnTo>
                    <a:pt x="45" y="70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3" y="70"/>
                  </a:lnTo>
                  <a:lnTo>
                    <a:pt x="57" y="64"/>
                  </a:lnTo>
                  <a:lnTo>
                    <a:pt x="49" y="58"/>
                  </a:lnTo>
                  <a:lnTo>
                    <a:pt x="49" y="5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7" name="Freeform 376"/>
            <p:cNvSpPr>
              <a:spLocks/>
            </p:cNvSpPr>
            <p:nvPr/>
          </p:nvSpPr>
          <p:spPr bwMode="auto">
            <a:xfrm>
              <a:off x="2993233" y="1285182"/>
              <a:ext cx="299040" cy="325964"/>
            </a:xfrm>
            <a:custGeom>
              <a:avLst/>
              <a:gdLst>
                <a:gd name="T0" fmla="*/ 64 w 211"/>
                <a:gd name="T1" fmla="*/ 190 h 192"/>
                <a:gd name="T2" fmla="*/ 72 w 211"/>
                <a:gd name="T3" fmla="*/ 186 h 192"/>
                <a:gd name="T4" fmla="*/ 78 w 211"/>
                <a:gd name="T5" fmla="*/ 190 h 192"/>
                <a:gd name="T6" fmla="*/ 82 w 211"/>
                <a:gd name="T7" fmla="*/ 190 h 192"/>
                <a:gd name="T8" fmla="*/ 88 w 211"/>
                <a:gd name="T9" fmla="*/ 186 h 192"/>
                <a:gd name="T10" fmla="*/ 90 w 211"/>
                <a:gd name="T11" fmla="*/ 178 h 192"/>
                <a:gd name="T12" fmla="*/ 88 w 211"/>
                <a:gd name="T13" fmla="*/ 170 h 192"/>
                <a:gd name="T14" fmla="*/ 102 w 211"/>
                <a:gd name="T15" fmla="*/ 160 h 192"/>
                <a:gd name="T16" fmla="*/ 102 w 211"/>
                <a:gd name="T17" fmla="*/ 154 h 192"/>
                <a:gd name="T18" fmla="*/ 108 w 211"/>
                <a:gd name="T19" fmla="*/ 150 h 192"/>
                <a:gd name="T20" fmla="*/ 114 w 211"/>
                <a:gd name="T21" fmla="*/ 152 h 192"/>
                <a:gd name="T22" fmla="*/ 122 w 211"/>
                <a:gd name="T23" fmla="*/ 142 h 192"/>
                <a:gd name="T24" fmla="*/ 138 w 211"/>
                <a:gd name="T25" fmla="*/ 134 h 192"/>
                <a:gd name="T26" fmla="*/ 148 w 211"/>
                <a:gd name="T27" fmla="*/ 128 h 192"/>
                <a:gd name="T28" fmla="*/ 158 w 211"/>
                <a:gd name="T29" fmla="*/ 130 h 192"/>
                <a:gd name="T30" fmla="*/ 165 w 211"/>
                <a:gd name="T31" fmla="*/ 130 h 192"/>
                <a:gd name="T32" fmla="*/ 173 w 211"/>
                <a:gd name="T33" fmla="*/ 126 h 192"/>
                <a:gd name="T34" fmla="*/ 191 w 211"/>
                <a:gd name="T35" fmla="*/ 124 h 192"/>
                <a:gd name="T36" fmla="*/ 203 w 211"/>
                <a:gd name="T37" fmla="*/ 124 h 192"/>
                <a:gd name="T38" fmla="*/ 209 w 211"/>
                <a:gd name="T39" fmla="*/ 114 h 192"/>
                <a:gd name="T40" fmla="*/ 211 w 211"/>
                <a:gd name="T41" fmla="*/ 76 h 192"/>
                <a:gd name="T42" fmla="*/ 199 w 211"/>
                <a:gd name="T43" fmla="*/ 78 h 192"/>
                <a:gd name="T44" fmla="*/ 199 w 211"/>
                <a:gd name="T45" fmla="*/ 74 h 192"/>
                <a:gd name="T46" fmla="*/ 199 w 211"/>
                <a:gd name="T47" fmla="*/ 68 h 192"/>
                <a:gd name="T48" fmla="*/ 189 w 211"/>
                <a:gd name="T49" fmla="*/ 64 h 192"/>
                <a:gd name="T50" fmla="*/ 175 w 211"/>
                <a:gd name="T51" fmla="*/ 58 h 192"/>
                <a:gd name="T52" fmla="*/ 171 w 211"/>
                <a:gd name="T53" fmla="*/ 50 h 192"/>
                <a:gd name="T54" fmla="*/ 152 w 211"/>
                <a:gd name="T55" fmla="*/ 36 h 192"/>
                <a:gd name="T56" fmla="*/ 72 w 211"/>
                <a:gd name="T57" fmla="*/ 0 h 192"/>
                <a:gd name="T58" fmla="*/ 80 w 211"/>
                <a:gd name="T59" fmla="*/ 60 h 192"/>
                <a:gd name="T60" fmla="*/ 86 w 211"/>
                <a:gd name="T61" fmla="*/ 108 h 192"/>
                <a:gd name="T62" fmla="*/ 88 w 211"/>
                <a:gd name="T63" fmla="*/ 114 h 192"/>
                <a:gd name="T64" fmla="*/ 80 w 211"/>
                <a:gd name="T65" fmla="*/ 124 h 192"/>
                <a:gd name="T66" fmla="*/ 40 w 211"/>
                <a:gd name="T67" fmla="*/ 124 h 192"/>
                <a:gd name="T68" fmla="*/ 30 w 211"/>
                <a:gd name="T69" fmla="*/ 124 h 192"/>
                <a:gd name="T70" fmla="*/ 20 w 211"/>
                <a:gd name="T71" fmla="*/ 124 h 192"/>
                <a:gd name="T72" fmla="*/ 12 w 211"/>
                <a:gd name="T73" fmla="*/ 122 h 192"/>
                <a:gd name="T74" fmla="*/ 4 w 211"/>
                <a:gd name="T75" fmla="*/ 126 h 192"/>
                <a:gd name="T76" fmla="*/ 4 w 211"/>
                <a:gd name="T77" fmla="*/ 128 h 192"/>
                <a:gd name="T78" fmla="*/ 0 w 211"/>
                <a:gd name="T79" fmla="*/ 132 h 192"/>
                <a:gd name="T80" fmla="*/ 2 w 211"/>
                <a:gd name="T81" fmla="*/ 146 h 192"/>
                <a:gd name="T82" fmla="*/ 8 w 211"/>
                <a:gd name="T83" fmla="*/ 150 h 192"/>
                <a:gd name="T84" fmla="*/ 10 w 211"/>
                <a:gd name="T85" fmla="*/ 156 h 192"/>
                <a:gd name="T86" fmla="*/ 10 w 211"/>
                <a:gd name="T87" fmla="*/ 160 h 192"/>
                <a:gd name="T88" fmla="*/ 10 w 211"/>
                <a:gd name="T89" fmla="*/ 164 h 192"/>
                <a:gd name="T90" fmla="*/ 10 w 211"/>
                <a:gd name="T91" fmla="*/ 168 h 192"/>
                <a:gd name="T92" fmla="*/ 18 w 211"/>
                <a:gd name="T93" fmla="*/ 166 h 192"/>
                <a:gd name="T94" fmla="*/ 20 w 211"/>
                <a:gd name="T95" fmla="*/ 170 h 192"/>
                <a:gd name="T96" fmla="*/ 32 w 211"/>
                <a:gd name="T97" fmla="*/ 166 h 192"/>
                <a:gd name="T98" fmla="*/ 38 w 211"/>
                <a:gd name="T99" fmla="*/ 162 h 192"/>
                <a:gd name="T100" fmla="*/ 38 w 211"/>
                <a:gd name="T101" fmla="*/ 162 h 192"/>
                <a:gd name="T102" fmla="*/ 44 w 211"/>
                <a:gd name="T103" fmla="*/ 168 h 192"/>
                <a:gd name="T104" fmla="*/ 50 w 211"/>
                <a:gd name="T105" fmla="*/ 176 h 192"/>
                <a:gd name="T106" fmla="*/ 50 w 211"/>
                <a:gd name="T107" fmla="*/ 180 h 192"/>
                <a:gd name="T108" fmla="*/ 54 w 211"/>
                <a:gd name="T109" fmla="*/ 190 h 192"/>
                <a:gd name="T110" fmla="*/ 58 w 211"/>
                <a:gd name="T111" fmla="*/ 19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192">
                  <a:moveTo>
                    <a:pt x="58" y="190"/>
                  </a:moveTo>
                  <a:lnTo>
                    <a:pt x="64" y="190"/>
                  </a:lnTo>
                  <a:lnTo>
                    <a:pt x="72" y="190"/>
                  </a:lnTo>
                  <a:lnTo>
                    <a:pt x="72" y="186"/>
                  </a:lnTo>
                  <a:lnTo>
                    <a:pt x="78" y="184"/>
                  </a:lnTo>
                  <a:lnTo>
                    <a:pt x="78" y="190"/>
                  </a:lnTo>
                  <a:lnTo>
                    <a:pt x="80" y="192"/>
                  </a:lnTo>
                  <a:lnTo>
                    <a:pt x="82" y="190"/>
                  </a:lnTo>
                  <a:lnTo>
                    <a:pt x="86" y="188"/>
                  </a:lnTo>
                  <a:lnTo>
                    <a:pt x="88" y="186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4"/>
                  </a:lnTo>
                  <a:lnTo>
                    <a:pt x="88" y="170"/>
                  </a:lnTo>
                  <a:lnTo>
                    <a:pt x="98" y="168"/>
                  </a:lnTo>
                  <a:lnTo>
                    <a:pt x="102" y="160"/>
                  </a:lnTo>
                  <a:lnTo>
                    <a:pt x="102" y="156"/>
                  </a:lnTo>
                  <a:lnTo>
                    <a:pt x="102" y="154"/>
                  </a:lnTo>
                  <a:lnTo>
                    <a:pt x="106" y="150"/>
                  </a:lnTo>
                  <a:lnTo>
                    <a:pt x="108" y="150"/>
                  </a:lnTo>
                  <a:lnTo>
                    <a:pt x="112" y="154"/>
                  </a:lnTo>
                  <a:lnTo>
                    <a:pt x="114" y="152"/>
                  </a:lnTo>
                  <a:lnTo>
                    <a:pt x="116" y="146"/>
                  </a:lnTo>
                  <a:lnTo>
                    <a:pt x="122" y="142"/>
                  </a:lnTo>
                  <a:lnTo>
                    <a:pt x="126" y="138"/>
                  </a:lnTo>
                  <a:lnTo>
                    <a:pt x="138" y="134"/>
                  </a:lnTo>
                  <a:lnTo>
                    <a:pt x="142" y="132"/>
                  </a:lnTo>
                  <a:lnTo>
                    <a:pt x="148" y="128"/>
                  </a:lnTo>
                  <a:lnTo>
                    <a:pt x="154" y="128"/>
                  </a:lnTo>
                  <a:lnTo>
                    <a:pt x="158" y="130"/>
                  </a:lnTo>
                  <a:lnTo>
                    <a:pt x="159" y="130"/>
                  </a:lnTo>
                  <a:lnTo>
                    <a:pt x="165" y="130"/>
                  </a:lnTo>
                  <a:lnTo>
                    <a:pt x="169" y="130"/>
                  </a:lnTo>
                  <a:lnTo>
                    <a:pt x="173" y="126"/>
                  </a:lnTo>
                  <a:lnTo>
                    <a:pt x="181" y="126"/>
                  </a:lnTo>
                  <a:lnTo>
                    <a:pt x="191" y="124"/>
                  </a:lnTo>
                  <a:lnTo>
                    <a:pt x="197" y="124"/>
                  </a:lnTo>
                  <a:lnTo>
                    <a:pt x="203" y="124"/>
                  </a:lnTo>
                  <a:lnTo>
                    <a:pt x="205" y="122"/>
                  </a:lnTo>
                  <a:lnTo>
                    <a:pt x="209" y="114"/>
                  </a:lnTo>
                  <a:lnTo>
                    <a:pt x="211" y="102"/>
                  </a:lnTo>
                  <a:lnTo>
                    <a:pt x="211" y="76"/>
                  </a:lnTo>
                  <a:lnTo>
                    <a:pt x="205" y="78"/>
                  </a:lnTo>
                  <a:lnTo>
                    <a:pt x="199" y="78"/>
                  </a:lnTo>
                  <a:lnTo>
                    <a:pt x="197" y="76"/>
                  </a:lnTo>
                  <a:lnTo>
                    <a:pt x="199" y="74"/>
                  </a:lnTo>
                  <a:lnTo>
                    <a:pt x="199" y="72"/>
                  </a:lnTo>
                  <a:lnTo>
                    <a:pt x="199" y="68"/>
                  </a:lnTo>
                  <a:lnTo>
                    <a:pt x="195" y="66"/>
                  </a:lnTo>
                  <a:lnTo>
                    <a:pt x="189" y="64"/>
                  </a:lnTo>
                  <a:lnTo>
                    <a:pt x="181" y="62"/>
                  </a:lnTo>
                  <a:lnTo>
                    <a:pt x="175" y="58"/>
                  </a:lnTo>
                  <a:lnTo>
                    <a:pt x="173" y="54"/>
                  </a:lnTo>
                  <a:lnTo>
                    <a:pt x="171" y="50"/>
                  </a:lnTo>
                  <a:lnTo>
                    <a:pt x="158" y="42"/>
                  </a:lnTo>
                  <a:lnTo>
                    <a:pt x="152" y="3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76" y="24"/>
                  </a:lnTo>
                  <a:lnTo>
                    <a:pt x="80" y="60"/>
                  </a:lnTo>
                  <a:lnTo>
                    <a:pt x="84" y="92"/>
                  </a:lnTo>
                  <a:lnTo>
                    <a:pt x="86" y="108"/>
                  </a:lnTo>
                  <a:lnTo>
                    <a:pt x="88" y="112"/>
                  </a:lnTo>
                  <a:lnTo>
                    <a:pt x="88" y="114"/>
                  </a:lnTo>
                  <a:lnTo>
                    <a:pt x="86" y="124"/>
                  </a:lnTo>
                  <a:lnTo>
                    <a:pt x="80" y="124"/>
                  </a:lnTo>
                  <a:lnTo>
                    <a:pt x="44" y="124"/>
                  </a:lnTo>
                  <a:lnTo>
                    <a:pt x="40" y="124"/>
                  </a:lnTo>
                  <a:lnTo>
                    <a:pt x="36" y="124"/>
                  </a:lnTo>
                  <a:lnTo>
                    <a:pt x="30" y="124"/>
                  </a:lnTo>
                  <a:lnTo>
                    <a:pt x="22" y="124"/>
                  </a:lnTo>
                  <a:lnTo>
                    <a:pt x="20" y="124"/>
                  </a:lnTo>
                  <a:lnTo>
                    <a:pt x="16" y="128"/>
                  </a:lnTo>
                  <a:lnTo>
                    <a:pt x="12" y="122"/>
                  </a:lnTo>
                  <a:lnTo>
                    <a:pt x="6" y="122"/>
                  </a:lnTo>
                  <a:lnTo>
                    <a:pt x="4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2" y="134"/>
                  </a:lnTo>
                  <a:lnTo>
                    <a:pt x="0" y="132"/>
                  </a:lnTo>
                  <a:lnTo>
                    <a:pt x="0" y="138"/>
                  </a:lnTo>
                  <a:lnTo>
                    <a:pt x="2" y="146"/>
                  </a:lnTo>
                  <a:lnTo>
                    <a:pt x="4" y="150"/>
                  </a:lnTo>
                  <a:lnTo>
                    <a:pt x="8" y="150"/>
                  </a:lnTo>
                  <a:lnTo>
                    <a:pt x="10" y="154"/>
                  </a:lnTo>
                  <a:lnTo>
                    <a:pt x="10" y="156"/>
                  </a:lnTo>
                  <a:lnTo>
                    <a:pt x="10" y="158"/>
                  </a:lnTo>
                  <a:lnTo>
                    <a:pt x="10" y="160"/>
                  </a:lnTo>
                  <a:lnTo>
                    <a:pt x="10" y="162"/>
                  </a:lnTo>
                  <a:lnTo>
                    <a:pt x="10" y="164"/>
                  </a:lnTo>
                  <a:lnTo>
                    <a:pt x="10" y="166"/>
                  </a:lnTo>
                  <a:lnTo>
                    <a:pt x="10" y="168"/>
                  </a:lnTo>
                  <a:lnTo>
                    <a:pt x="14" y="166"/>
                  </a:lnTo>
                  <a:lnTo>
                    <a:pt x="18" y="166"/>
                  </a:lnTo>
                  <a:lnTo>
                    <a:pt x="18" y="168"/>
                  </a:lnTo>
                  <a:lnTo>
                    <a:pt x="20" y="170"/>
                  </a:lnTo>
                  <a:lnTo>
                    <a:pt x="24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2" y="166"/>
                  </a:lnTo>
                  <a:lnTo>
                    <a:pt x="44" y="168"/>
                  </a:lnTo>
                  <a:lnTo>
                    <a:pt x="44" y="174"/>
                  </a:lnTo>
                  <a:lnTo>
                    <a:pt x="50" y="176"/>
                  </a:lnTo>
                  <a:lnTo>
                    <a:pt x="50" y="178"/>
                  </a:lnTo>
                  <a:lnTo>
                    <a:pt x="50" y="180"/>
                  </a:lnTo>
                  <a:lnTo>
                    <a:pt x="52" y="184"/>
                  </a:lnTo>
                  <a:lnTo>
                    <a:pt x="54" y="190"/>
                  </a:lnTo>
                  <a:lnTo>
                    <a:pt x="54" y="192"/>
                  </a:lnTo>
                  <a:lnTo>
                    <a:pt x="58" y="190"/>
                  </a:lnTo>
                  <a:lnTo>
                    <a:pt x="58" y="19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8" name="Freeform 377"/>
            <p:cNvSpPr>
              <a:spLocks/>
            </p:cNvSpPr>
            <p:nvPr/>
          </p:nvSpPr>
          <p:spPr bwMode="auto">
            <a:xfrm>
              <a:off x="2905364" y="1234250"/>
              <a:ext cx="223925" cy="278428"/>
            </a:xfrm>
            <a:custGeom>
              <a:avLst/>
              <a:gdLst>
                <a:gd name="T0" fmla="*/ 12 w 158"/>
                <a:gd name="T1" fmla="*/ 140 h 164"/>
                <a:gd name="T2" fmla="*/ 16 w 158"/>
                <a:gd name="T3" fmla="*/ 140 h 164"/>
                <a:gd name="T4" fmla="*/ 18 w 158"/>
                <a:gd name="T5" fmla="*/ 140 h 164"/>
                <a:gd name="T6" fmla="*/ 22 w 158"/>
                <a:gd name="T7" fmla="*/ 140 h 164"/>
                <a:gd name="T8" fmla="*/ 26 w 158"/>
                <a:gd name="T9" fmla="*/ 138 h 164"/>
                <a:gd name="T10" fmla="*/ 32 w 158"/>
                <a:gd name="T11" fmla="*/ 138 h 164"/>
                <a:gd name="T12" fmla="*/ 34 w 158"/>
                <a:gd name="T13" fmla="*/ 138 h 164"/>
                <a:gd name="T14" fmla="*/ 38 w 158"/>
                <a:gd name="T15" fmla="*/ 142 h 164"/>
                <a:gd name="T16" fmla="*/ 42 w 158"/>
                <a:gd name="T17" fmla="*/ 144 h 164"/>
                <a:gd name="T18" fmla="*/ 46 w 158"/>
                <a:gd name="T19" fmla="*/ 144 h 164"/>
                <a:gd name="T20" fmla="*/ 50 w 158"/>
                <a:gd name="T21" fmla="*/ 152 h 164"/>
                <a:gd name="T22" fmla="*/ 54 w 158"/>
                <a:gd name="T23" fmla="*/ 158 h 164"/>
                <a:gd name="T24" fmla="*/ 62 w 158"/>
                <a:gd name="T25" fmla="*/ 162 h 164"/>
                <a:gd name="T26" fmla="*/ 64 w 158"/>
                <a:gd name="T27" fmla="*/ 164 h 164"/>
                <a:gd name="T28" fmla="*/ 66 w 158"/>
                <a:gd name="T29" fmla="*/ 158 h 164"/>
                <a:gd name="T30" fmla="*/ 66 w 158"/>
                <a:gd name="T31" fmla="*/ 158 h 164"/>
                <a:gd name="T32" fmla="*/ 66 w 158"/>
                <a:gd name="T33" fmla="*/ 156 h 164"/>
                <a:gd name="T34" fmla="*/ 68 w 158"/>
                <a:gd name="T35" fmla="*/ 152 h 164"/>
                <a:gd name="T36" fmla="*/ 74 w 158"/>
                <a:gd name="T37" fmla="*/ 152 h 164"/>
                <a:gd name="T38" fmla="*/ 78 w 158"/>
                <a:gd name="T39" fmla="*/ 158 h 164"/>
                <a:gd name="T40" fmla="*/ 82 w 158"/>
                <a:gd name="T41" fmla="*/ 154 h 164"/>
                <a:gd name="T42" fmla="*/ 84 w 158"/>
                <a:gd name="T43" fmla="*/ 154 h 164"/>
                <a:gd name="T44" fmla="*/ 92 w 158"/>
                <a:gd name="T45" fmla="*/ 154 h 164"/>
                <a:gd name="T46" fmla="*/ 98 w 158"/>
                <a:gd name="T47" fmla="*/ 154 h 164"/>
                <a:gd name="T48" fmla="*/ 102 w 158"/>
                <a:gd name="T49" fmla="*/ 154 h 164"/>
                <a:gd name="T50" fmla="*/ 106 w 158"/>
                <a:gd name="T51" fmla="*/ 154 h 164"/>
                <a:gd name="T52" fmla="*/ 142 w 158"/>
                <a:gd name="T53" fmla="*/ 154 h 164"/>
                <a:gd name="T54" fmla="*/ 148 w 158"/>
                <a:gd name="T55" fmla="*/ 154 h 164"/>
                <a:gd name="T56" fmla="*/ 150 w 158"/>
                <a:gd name="T57" fmla="*/ 144 h 164"/>
                <a:gd name="T58" fmla="*/ 150 w 158"/>
                <a:gd name="T59" fmla="*/ 142 h 164"/>
                <a:gd name="T60" fmla="*/ 148 w 158"/>
                <a:gd name="T61" fmla="*/ 138 h 164"/>
                <a:gd name="T62" fmla="*/ 146 w 158"/>
                <a:gd name="T63" fmla="*/ 122 h 164"/>
                <a:gd name="T64" fmla="*/ 142 w 158"/>
                <a:gd name="T65" fmla="*/ 90 h 164"/>
                <a:gd name="T66" fmla="*/ 138 w 158"/>
                <a:gd name="T67" fmla="*/ 54 h 164"/>
                <a:gd name="T68" fmla="*/ 134 w 158"/>
                <a:gd name="T69" fmla="*/ 30 h 164"/>
                <a:gd name="T70" fmla="*/ 158 w 158"/>
                <a:gd name="T71" fmla="*/ 30 h 164"/>
                <a:gd name="T72" fmla="*/ 144 w 158"/>
                <a:gd name="T73" fmla="*/ 22 h 164"/>
                <a:gd name="T74" fmla="*/ 134 w 158"/>
                <a:gd name="T75" fmla="*/ 16 h 164"/>
                <a:gd name="T76" fmla="*/ 108 w 158"/>
                <a:gd name="T77" fmla="*/ 0 h 164"/>
                <a:gd name="T78" fmla="*/ 108 w 158"/>
                <a:gd name="T79" fmla="*/ 0 h 164"/>
                <a:gd name="T80" fmla="*/ 108 w 158"/>
                <a:gd name="T81" fmla="*/ 18 h 164"/>
                <a:gd name="T82" fmla="*/ 64 w 158"/>
                <a:gd name="T83" fmla="*/ 18 h 164"/>
                <a:gd name="T84" fmla="*/ 64 w 158"/>
                <a:gd name="T85" fmla="*/ 50 h 164"/>
                <a:gd name="T86" fmla="*/ 56 w 158"/>
                <a:gd name="T87" fmla="*/ 52 h 164"/>
                <a:gd name="T88" fmla="*/ 50 w 158"/>
                <a:gd name="T89" fmla="*/ 56 h 164"/>
                <a:gd name="T90" fmla="*/ 50 w 158"/>
                <a:gd name="T91" fmla="*/ 60 h 164"/>
                <a:gd name="T92" fmla="*/ 50 w 158"/>
                <a:gd name="T93" fmla="*/ 62 h 164"/>
                <a:gd name="T94" fmla="*/ 52 w 158"/>
                <a:gd name="T95" fmla="*/ 78 h 164"/>
                <a:gd name="T96" fmla="*/ 24 w 158"/>
                <a:gd name="T97" fmla="*/ 78 h 164"/>
                <a:gd name="T98" fmla="*/ 6 w 158"/>
                <a:gd name="T99" fmla="*/ 78 h 164"/>
                <a:gd name="T100" fmla="*/ 0 w 158"/>
                <a:gd name="T101" fmla="*/ 78 h 164"/>
                <a:gd name="T102" fmla="*/ 8 w 158"/>
                <a:gd name="T103" fmla="*/ 86 h 164"/>
                <a:gd name="T104" fmla="*/ 10 w 158"/>
                <a:gd name="T105" fmla="*/ 92 h 164"/>
                <a:gd name="T106" fmla="*/ 10 w 158"/>
                <a:gd name="T107" fmla="*/ 94 h 164"/>
                <a:gd name="T108" fmla="*/ 10 w 158"/>
                <a:gd name="T109" fmla="*/ 98 h 164"/>
                <a:gd name="T110" fmla="*/ 10 w 158"/>
                <a:gd name="T111" fmla="*/ 110 h 164"/>
                <a:gd name="T112" fmla="*/ 12 w 158"/>
                <a:gd name="T113" fmla="*/ 118 h 164"/>
                <a:gd name="T114" fmla="*/ 10 w 158"/>
                <a:gd name="T115" fmla="*/ 132 h 164"/>
                <a:gd name="T116" fmla="*/ 6 w 158"/>
                <a:gd name="T117" fmla="*/ 146 h 164"/>
                <a:gd name="T118" fmla="*/ 8 w 158"/>
                <a:gd name="T119" fmla="*/ 144 h 164"/>
                <a:gd name="T120" fmla="*/ 12 w 158"/>
                <a:gd name="T121" fmla="*/ 14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64">
                  <a:moveTo>
                    <a:pt x="12" y="140"/>
                  </a:moveTo>
                  <a:lnTo>
                    <a:pt x="16" y="140"/>
                  </a:lnTo>
                  <a:lnTo>
                    <a:pt x="18" y="140"/>
                  </a:lnTo>
                  <a:lnTo>
                    <a:pt x="22" y="140"/>
                  </a:lnTo>
                  <a:lnTo>
                    <a:pt x="26" y="138"/>
                  </a:lnTo>
                  <a:lnTo>
                    <a:pt x="32" y="138"/>
                  </a:lnTo>
                  <a:lnTo>
                    <a:pt x="34" y="138"/>
                  </a:lnTo>
                  <a:lnTo>
                    <a:pt x="38" y="142"/>
                  </a:lnTo>
                  <a:lnTo>
                    <a:pt x="42" y="144"/>
                  </a:lnTo>
                  <a:lnTo>
                    <a:pt x="46" y="144"/>
                  </a:lnTo>
                  <a:lnTo>
                    <a:pt x="50" y="152"/>
                  </a:lnTo>
                  <a:lnTo>
                    <a:pt x="54" y="158"/>
                  </a:lnTo>
                  <a:lnTo>
                    <a:pt x="62" y="162"/>
                  </a:lnTo>
                  <a:lnTo>
                    <a:pt x="64" y="164"/>
                  </a:lnTo>
                  <a:lnTo>
                    <a:pt x="66" y="158"/>
                  </a:lnTo>
                  <a:lnTo>
                    <a:pt x="66" y="158"/>
                  </a:lnTo>
                  <a:lnTo>
                    <a:pt x="66" y="156"/>
                  </a:lnTo>
                  <a:lnTo>
                    <a:pt x="68" y="152"/>
                  </a:lnTo>
                  <a:lnTo>
                    <a:pt x="74" y="152"/>
                  </a:lnTo>
                  <a:lnTo>
                    <a:pt x="78" y="158"/>
                  </a:lnTo>
                  <a:lnTo>
                    <a:pt x="82" y="154"/>
                  </a:lnTo>
                  <a:lnTo>
                    <a:pt x="84" y="154"/>
                  </a:lnTo>
                  <a:lnTo>
                    <a:pt x="92" y="154"/>
                  </a:lnTo>
                  <a:lnTo>
                    <a:pt x="98" y="154"/>
                  </a:lnTo>
                  <a:lnTo>
                    <a:pt x="102" y="154"/>
                  </a:lnTo>
                  <a:lnTo>
                    <a:pt x="106" y="154"/>
                  </a:lnTo>
                  <a:lnTo>
                    <a:pt x="142" y="154"/>
                  </a:lnTo>
                  <a:lnTo>
                    <a:pt x="148" y="154"/>
                  </a:lnTo>
                  <a:lnTo>
                    <a:pt x="150" y="144"/>
                  </a:lnTo>
                  <a:lnTo>
                    <a:pt x="150" y="142"/>
                  </a:lnTo>
                  <a:lnTo>
                    <a:pt x="148" y="138"/>
                  </a:lnTo>
                  <a:lnTo>
                    <a:pt x="146" y="122"/>
                  </a:lnTo>
                  <a:lnTo>
                    <a:pt x="142" y="90"/>
                  </a:lnTo>
                  <a:lnTo>
                    <a:pt x="138" y="54"/>
                  </a:lnTo>
                  <a:lnTo>
                    <a:pt x="134" y="30"/>
                  </a:lnTo>
                  <a:lnTo>
                    <a:pt x="158" y="30"/>
                  </a:lnTo>
                  <a:lnTo>
                    <a:pt x="144" y="22"/>
                  </a:lnTo>
                  <a:lnTo>
                    <a:pt x="134" y="16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18"/>
                  </a:lnTo>
                  <a:lnTo>
                    <a:pt x="64" y="18"/>
                  </a:lnTo>
                  <a:lnTo>
                    <a:pt x="64" y="50"/>
                  </a:lnTo>
                  <a:lnTo>
                    <a:pt x="56" y="52"/>
                  </a:lnTo>
                  <a:lnTo>
                    <a:pt x="50" y="56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2" y="78"/>
                  </a:lnTo>
                  <a:lnTo>
                    <a:pt x="24" y="78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8" y="86"/>
                  </a:lnTo>
                  <a:lnTo>
                    <a:pt x="10" y="92"/>
                  </a:lnTo>
                  <a:lnTo>
                    <a:pt x="10" y="94"/>
                  </a:lnTo>
                  <a:lnTo>
                    <a:pt x="10" y="98"/>
                  </a:lnTo>
                  <a:lnTo>
                    <a:pt x="10" y="110"/>
                  </a:lnTo>
                  <a:lnTo>
                    <a:pt x="12" y="118"/>
                  </a:lnTo>
                  <a:lnTo>
                    <a:pt x="10" y="132"/>
                  </a:lnTo>
                  <a:lnTo>
                    <a:pt x="6" y="146"/>
                  </a:lnTo>
                  <a:lnTo>
                    <a:pt x="8" y="144"/>
                  </a:lnTo>
                  <a:lnTo>
                    <a:pt x="12" y="14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9" name="Freeform 378"/>
            <p:cNvSpPr>
              <a:spLocks/>
            </p:cNvSpPr>
            <p:nvPr/>
          </p:nvSpPr>
          <p:spPr bwMode="auto">
            <a:xfrm>
              <a:off x="3757130" y="1740172"/>
              <a:ext cx="99208" cy="125632"/>
            </a:xfrm>
            <a:custGeom>
              <a:avLst/>
              <a:gdLst>
                <a:gd name="T0" fmla="*/ 58 w 70"/>
                <a:gd name="T1" fmla="*/ 56 h 74"/>
                <a:gd name="T2" fmla="*/ 58 w 70"/>
                <a:gd name="T3" fmla="*/ 52 h 74"/>
                <a:gd name="T4" fmla="*/ 60 w 70"/>
                <a:gd name="T5" fmla="*/ 48 h 74"/>
                <a:gd name="T6" fmla="*/ 64 w 70"/>
                <a:gd name="T7" fmla="*/ 42 h 74"/>
                <a:gd name="T8" fmla="*/ 70 w 70"/>
                <a:gd name="T9" fmla="*/ 32 h 74"/>
                <a:gd name="T10" fmla="*/ 70 w 70"/>
                <a:gd name="T11" fmla="*/ 22 h 74"/>
                <a:gd name="T12" fmla="*/ 58 w 70"/>
                <a:gd name="T13" fmla="*/ 0 h 74"/>
                <a:gd name="T14" fmla="*/ 52 w 70"/>
                <a:gd name="T15" fmla="*/ 6 h 74"/>
                <a:gd name="T16" fmla="*/ 50 w 70"/>
                <a:gd name="T17" fmla="*/ 8 h 74"/>
                <a:gd name="T18" fmla="*/ 48 w 70"/>
                <a:gd name="T19" fmla="*/ 6 h 74"/>
                <a:gd name="T20" fmla="*/ 40 w 70"/>
                <a:gd name="T21" fmla="*/ 6 h 74"/>
                <a:gd name="T22" fmla="*/ 36 w 70"/>
                <a:gd name="T23" fmla="*/ 8 h 74"/>
                <a:gd name="T24" fmla="*/ 34 w 70"/>
                <a:gd name="T25" fmla="*/ 8 h 74"/>
                <a:gd name="T26" fmla="*/ 34 w 70"/>
                <a:gd name="T27" fmla="*/ 10 h 74"/>
                <a:gd name="T28" fmla="*/ 32 w 70"/>
                <a:gd name="T29" fmla="*/ 8 h 74"/>
                <a:gd name="T30" fmla="*/ 30 w 70"/>
                <a:gd name="T31" fmla="*/ 8 h 74"/>
                <a:gd name="T32" fmla="*/ 30 w 70"/>
                <a:gd name="T33" fmla="*/ 6 h 74"/>
                <a:gd name="T34" fmla="*/ 26 w 70"/>
                <a:gd name="T35" fmla="*/ 8 h 74"/>
                <a:gd name="T36" fmla="*/ 22 w 70"/>
                <a:gd name="T37" fmla="*/ 6 h 74"/>
                <a:gd name="T38" fmla="*/ 16 w 70"/>
                <a:gd name="T39" fmla="*/ 10 h 74"/>
                <a:gd name="T40" fmla="*/ 18 w 70"/>
                <a:gd name="T41" fmla="*/ 12 h 74"/>
                <a:gd name="T42" fmla="*/ 16 w 70"/>
                <a:gd name="T43" fmla="*/ 18 h 74"/>
                <a:gd name="T44" fmla="*/ 16 w 70"/>
                <a:gd name="T45" fmla="*/ 24 h 74"/>
                <a:gd name="T46" fmla="*/ 16 w 70"/>
                <a:gd name="T47" fmla="*/ 24 h 74"/>
                <a:gd name="T48" fmla="*/ 22 w 70"/>
                <a:gd name="T49" fmla="*/ 28 h 74"/>
                <a:gd name="T50" fmla="*/ 22 w 70"/>
                <a:gd name="T51" fmla="*/ 28 h 74"/>
                <a:gd name="T52" fmla="*/ 14 w 70"/>
                <a:gd name="T53" fmla="*/ 36 h 74"/>
                <a:gd name="T54" fmla="*/ 12 w 70"/>
                <a:gd name="T55" fmla="*/ 40 h 74"/>
                <a:gd name="T56" fmla="*/ 8 w 70"/>
                <a:gd name="T57" fmla="*/ 42 h 74"/>
                <a:gd name="T58" fmla="*/ 6 w 70"/>
                <a:gd name="T59" fmla="*/ 46 h 74"/>
                <a:gd name="T60" fmla="*/ 4 w 70"/>
                <a:gd name="T61" fmla="*/ 50 h 74"/>
                <a:gd name="T62" fmla="*/ 2 w 70"/>
                <a:gd name="T63" fmla="*/ 56 h 74"/>
                <a:gd name="T64" fmla="*/ 2 w 70"/>
                <a:gd name="T65" fmla="*/ 62 h 74"/>
                <a:gd name="T66" fmla="*/ 0 w 70"/>
                <a:gd name="T67" fmla="*/ 74 h 74"/>
                <a:gd name="T68" fmla="*/ 6 w 70"/>
                <a:gd name="T69" fmla="*/ 74 h 74"/>
                <a:gd name="T70" fmla="*/ 12 w 70"/>
                <a:gd name="T71" fmla="*/ 70 h 74"/>
                <a:gd name="T72" fmla="*/ 16 w 70"/>
                <a:gd name="T73" fmla="*/ 68 h 74"/>
                <a:gd name="T74" fmla="*/ 56 w 70"/>
                <a:gd name="T75" fmla="*/ 68 h 74"/>
                <a:gd name="T76" fmla="*/ 56 w 70"/>
                <a:gd name="T77" fmla="*/ 60 h 74"/>
                <a:gd name="T78" fmla="*/ 58 w 70"/>
                <a:gd name="T79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74">
                  <a:moveTo>
                    <a:pt x="58" y="56"/>
                  </a:moveTo>
                  <a:lnTo>
                    <a:pt x="58" y="52"/>
                  </a:lnTo>
                  <a:lnTo>
                    <a:pt x="60" y="48"/>
                  </a:lnTo>
                  <a:lnTo>
                    <a:pt x="64" y="42"/>
                  </a:lnTo>
                  <a:lnTo>
                    <a:pt x="70" y="32"/>
                  </a:lnTo>
                  <a:lnTo>
                    <a:pt x="70" y="22"/>
                  </a:lnTo>
                  <a:lnTo>
                    <a:pt x="58" y="0"/>
                  </a:lnTo>
                  <a:lnTo>
                    <a:pt x="52" y="6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6"/>
                  </a:lnTo>
                  <a:lnTo>
                    <a:pt x="16" y="10"/>
                  </a:lnTo>
                  <a:lnTo>
                    <a:pt x="18" y="12"/>
                  </a:lnTo>
                  <a:lnTo>
                    <a:pt x="16" y="18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6"/>
                  </a:lnTo>
                  <a:lnTo>
                    <a:pt x="2" y="62"/>
                  </a:lnTo>
                  <a:lnTo>
                    <a:pt x="0" y="74"/>
                  </a:lnTo>
                  <a:lnTo>
                    <a:pt x="6" y="74"/>
                  </a:lnTo>
                  <a:lnTo>
                    <a:pt x="12" y="70"/>
                  </a:lnTo>
                  <a:lnTo>
                    <a:pt x="16" y="68"/>
                  </a:lnTo>
                  <a:lnTo>
                    <a:pt x="56" y="68"/>
                  </a:lnTo>
                  <a:lnTo>
                    <a:pt x="56" y="60"/>
                  </a:lnTo>
                  <a:lnTo>
                    <a:pt x="58" y="5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0" name="Freeform 379"/>
            <p:cNvSpPr>
              <a:spLocks/>
            </p:cNvSpPr>
            <p:nvPr/>
          </p:nvSpPr>
          <p:spPr bwMode="auto">
            <a:xfrm>
              <a:off x="3836496" y="1733381"/>
              <a:ext cx="147394" cy="203728"/>
            </a:xfrm>
            <a:custGeom>
              <a:avLst/>
              <a:gdLst>
                <a:gd name="T0" fmla="*/ 92 w 104"/>
                <a:gd name="T1" fmla="*/ 70 h 120"/>
                <a:gd name="T2" fmla="*/ 92 w 104"/>
                <a:gd name="T3" fmla="*/ 58 h 120"/>
                <a:gd name="T4" fmla="*/ 92 w 104"/>
                <a:gd name="T5" fmla="*/ 24 h 120"/>
                <a:gd name="T6" fmla="*/ 104 w 104"/>
                <a:gd name="T7" fmla="*/ 8 h 120"/>
                <a:gd name="T8" fmla="*/ 102 w 104"/>
                <a:gd name="T9" fmla="*/ 8 h 120"/>
                <a:gd name="T10" fmla="*/ 96 w 104"/>
                <a:gd name="T11" fmla="*/ 8 h 120"/>
                <a:gd name="T12" fmla="*/ 94 w 104"/>
                <a:gd name="T13" fmla="*/ 8 h 120"/>
                <a:gd name="T14" fmla="*/ 90 w 104"/>
                <a:gd name="T15" fmla="*/ 4 h 120"/>
                <a:gd name="T16" fmla="*/ 78 w 104"/>
                <a:gd name="T17" fmla="*/ 12 h 120"/>
                <a:gd name="T18" fmla="*/ 72 w 104"/>
                <a:gd name="T19" fmla="*/ 14 h 120"/>
                <a:gd name="T20" fmla="*/ 64 w 104"/>
                <a:gd name="T21" fmla="*/ 14 h 120"/>
                <a:gd name="T22" fmla="*/ 58 w 104"/>
                <a:gd name="T23" fmla="*/ 12 h 120"/>
                <a:gd name="T24" fmla="*/ 54 w 104"/>
                <a:gd name="T25" fmla="*/ 12 h 120"/>
                <a:gd name="T26" fmla="*/ 52 w 104"/>
                <a:gd name="T27" fmla="*/ 10 h 120"/>
                <a:gd name="T28" fmla="*/ 38 w 104"/>
                <a:gd name="T29" fmla="*/ 2 h 120"/>
                <a:gd name="T30" fmla="*/ 32 w 104"/>
                <a:gd name="T31" fmla="*/ 2 h 120"/>
                <a:gd name="T32" fmla="*/ 26 w 104"/>
                <a:gd name="T33" fmla="*/ 0 h 120"/>
                <a:gd name="T34" fmla="*/ 24 w 104"/>
                <a:gd name="T35" fmla="*/ 0 h 120"/>
                <a:gd name="T36" fmla="*/ 22 w 104"/>
                <a:gd name="T37" fmla="*/ 0 h 120"/>
                <a:gd name="T38" fmla="*/ 22 w 104"/>
                <a:gd name="T39" fmla="*/ 0 h 120"/>
                <a:gd name="T40" fmla="*/ 6 w 104"/>
                <a:gd name="T41" fmla="*/ 0 h 120"/>
                <a:gd name="T42" fmla="*/ 2 w 104"/>
                <a:gd name="T43" fmla="*/ 4 h 120"/>
                <a:gd name="T44" fmla="*/ 14 w 104"/>
                <a:gd name="T45" fmla="*/ 26 h 120"/>
                <a:gd name="T46" fmla="*/ 14 w 104"/>
                <a:gd name="T47" fmla="*/ 36 h 120"/>
                <a:gd name="T48" fmla="*/ 8 w 104"/>
                <a:gd name="T49" fmla="*/ 46 h 120"/>
                <a:gd name="T50" fmla="*/ 4 w 104"/>
                <a:gd name="T51" fmla="*/ 52 h 120"/>
                <a:gd name="T52" fmla="*/ 2 w 104"/>
                <a:gd name="T53" fmla="*/ 56 h 120"/>
                <a:gd name="T54" fmla="*/ 2 w 104"/>
                <a:gd name="T55" fmla="*/ 60 h 120"/>
                <a:gd name="T56" fmla="*/ 0 w 104"/>
                <a:gd name="T57" fmla="*/ 64 h 120"/>
                <a:gd name="T58" fmla="*/ 0 w 104"/>
                <a:gd name="T59" fmla="*/ 72 h 120"/>
                <a:gd name="T60" fmla="*/ 16 w 104"/>
                <a:gd name="T61" fmla="*/ 80 h 120"/>
                <a:gd name="T62" fmla="*/ 32 w 104"/>
                <a:gd name="T63" fmla="*/ 90 h 120"/>
                <a:gd name="T64" fmla="*/ 50 w 104"/>
                <a:gd name="T65" fmla="*/ 100 h 120"/>
                <a:gd name="T66" fmla="*/ 50 w 104"/>
                <a:gd name="T67" fmla="*/ 106 h 120"/>
                <a:gd name="T68" fmla="*/ 70 w 104"/>
                <a:gd name="T69" fmla="*/ 120 h 120"/>
                <a:gd name="T70" fmla="*/ 72 w 104"/>
                <a:gd name="T71" fmla="*/ 120 h 120"/>
                <a:gd name="T72" fmla="*/ 74 w 104"/>
                <a:gd name="T73" fmla="*/ 116 h 120"/>
                <a:gd name="T74" fmla="*/ 76 w 104"/>
                <a:gd name="T75" fmla="*/ 110 h 120"/>
                <a:gd name="T76" fmla="*/ 82 w 104"/>
                <a:gd name="T77" fmla="*/ 98 h 120"/>
                <a:gd name="T78" fmla="*/ 82 w 104"/>
                <a:gd name="T79" fmla="*/ 94 h 120"/>
                <a:gd name="T80" fmla="*/ 86 w 104"/>
                <a:gd name="T81" fmla="*/ 92 h 120"/>
                <a:gd name="T82" fmla="*/ 94 w 104"/>
                <a:gd name="T83" fmla="*/ 86 h 120"/>
                <a:gd name="T84" fmla="*/ 98 w 104"/>
                <a:gd name="T85" fmla="*/ 84 h 120"/>
                <a:gd name="T86" fmla="*/ 100 w 104"/>
                <a:gd name="T87" fmla="*/ 82 h 120"/>
                <a:gd name="T88" fmla="*/ 96 w 104"/>
                <a:gd name="T89" fmla="*/ 76 h 120"/>
                <a:gd name="T90" fmla="*/ 92 w 104"/>
                <a:gd name="T91" fmla="*/ 7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120">
                  <a:moveTo>
                    <a:pt x="92" y="70"/>
                  </a:moveTo>
                  <a:lnTo>
                    <a:pt x="92" y="58"/>
                  </a:lnTo>
                  <a:lnTo>
                    <a:pt x="92" y="24"/>
                  </a:lnTo>
                  <a:lnTo>
                    <a:pt x="104" y="8"/>
                  </a:lnTo>
                  <a:lnTo>
                    <a:pt x="102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0" y="4"/>
                  </a:lnTo>
                  <a:lnTo>
                    <a:pt x="78" y="12"/>
                  </a:lnTo>
                  <a:lnTo>
                    <a:pt x="72" y="14"/>
                  </a:lnTo>
                  <a:lnTo>
                    <a:pt x="64" y="14"/>
                  </a:lnTo>
                  <a:lnTo>
                    <a:pt x="58" y="12"/>
                  </a:lnTo>
                  <a:lnTo>
                    <a:pt x="54" y="12"/>
                  </a:lnTo>
                  <a:lnTo>
                    <a:pt x="52" y="10"/>
                  </a:lnTo>
                  <a:lnTo>
                    <a:pt x="38" y="2"/>
                  </a:lnTo>
                  <a:lnTo>
                    <a:pt x="32" y="2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14" y="26"/>
                  </a:lnTo>
                  <a:lnTo>
                    <a:pt x="14" y="36"/>
                  </a:lnTo>
                  <a:lnTo>
                    <a:pt x="8" y="46"/>
                  </a:lnTo>
                  <a:lnTo>
                    <a:pt x="4" y="52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lnTo>
                    <a:pt x="32" y="90"/>
                  </a:lnTo>
                  <a:lnTo>
                    <a:pt x="50" y="100"/>
                  </a:lnTo>
                  <a:lnTo>
                    <a:pt x="50" y="106"/>
                  </a:lnTo>
                  <a:lnTo>
                    <a:pt x="70" y="120"/>
                  </a:lnTo>
                  <a:lnTo>
                    <a:pt x="72" y="120"/>
                  </a:lnTo>
                  <a:lnTo>
                    <a:pt x="74" y="116"/>
                  </a:lnTo>
                  <a:lnTo>
                    <a:pt x="76" y="110"/>
                  </a:lnTo>
                  <a:lnTo>
                    <a:pt x="82" y="98"/>
                  </a:lnTo>
                  <a:lnTo>
                    <a:pt x="82" y="94"/>
                  </a:lnTo>
                  <a:lnTo>
                    <a:pt x="86" y="92"/>
                  </a:lnTo>
                  <a:lnTo>
                    <a:pt x="94" y="86"/>
                  </a:lnTo>
                  <a:lnTo>
                    <a:pt x="98" y="84"/>
                  </a:lnTo>
                  <a:lnTo>
                    <a:pt x="100" y="82"/>
                  </a:lnTo>
                  <a:lnTo>
                    <a:pt x="96" y="76"/>
                  </a:lnTo>
                  <a:lnTo>
                    <a:pt x="92" y="7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1" name="Freeform 380"/>
            <p:cNvSpPr>
              <a:spLocks/>
            </p:cNvSpPr>
            <p:nvPr/>
          </p:nvSpPr>
          <p:spPr bwMode="auto">
            <a:xfrm>
              <a:off x="3966883" y="1573795"/>
              <a:ext cx="187077" cy="298800"/>
            </a:xfrm>
            <a:custGeom>
              <a:avLst/>
              <a:gdLst>
                <a:gd name="T0" fmla="*/ 132 w 132"/>
                <a:gd name="T1" fmla="*/ 0 h 176"/>
                <a:gd name="T2" fmla="*/ 126 w 132"/>
                <a:gd name="T3" fmla="*/ 0 h 176"/>
                <a:gd name="T4" fmla="*/ 124 w 132"/>
                <a:gd name="T5" fmla="*/ 2 h 176"/>
                <a:gd name="T6" fmla="*/ 118 w 132"/>
                <a:gd name="T7" fmla="*/ 4 h 176"/>
                <a:gd name="T8" fmla="*/ 102 w 132"/>
                <a:gd name="T9" fmla="*/ 8 h 176"/>
                <a:gd name="T10" fmla="*/ 96 w 132"/>
                <a:gd name="T11" fmla="*/ 8 h 176"/>
                <a:gd name="T12" fmla="*/ 94 w 132"/>
                <a:gd name="T13" fmla="*/ 8 h 176"/>
                <a:gd name="T14" fmla="*/ 90 w 132"/>
                <a:gd name="T15" fmla="*/ 10 h 176"/>
                <a:gd name="T16" fmla="*/ 80 w 132"/>
                <a:gd name="T17" fmla="*/ 10 h 176"/>
                <a:gd name="T18" fmla="*/ 78 w 132"/>
                <a:gd name="T19" fmla="*/ 12 h 176"/>
                <a:gd name="T20" fmla="*/ 74 w 132"/>
                <a:gd name="T21" fmla="*/ 14 h 176"/>
                <a:gd name="T22" fmla="*/ 66 w 132"/>
                <a:gd name="T23" fmla="*/ 14 h 176"/>
                <a:gd name="T24" fmla="*/ 60 w 132"/>
                <a:gd name="T25" fmla="*/ 14 h 176"/>
                <a:gd name="T26" fmla="*/ 52 w 132"/>
                <a:gd name="T27" fmla="*/ 18 h 176"/>
                <a:gd name="T28" fmla="*/ 44 w 132"/>
                <a:gd name="T29" fmla="*/ 18 h 176"/>
                <a:gd name="T30" fmla="*/ 38 w 132"/>
                <a:gd name="T31" fmla="*/ 14 h 176"/>
                <a:gd name="T32" fmla="*/ 34 w 132"/>
                <a:gd name="T33" fmla="*/ 10 h 176"/>
                <a:gd name="T34" fmla="*/ 32 w 132"/>
                <a:gd name="T35" fmla="*/ 8 h 176"/>
                <a:gd name="T36" fmla="*/ 30 w 132"/>
                <a:gd name="T37" fmla="*/ 4 h 176"/>
                <a:gd name="T38" fmla="*/ 26 w 132"/>
                <a:gd name="T39" fmla="*/ 12 h 176"/>
                <a:gd name="T40" fmla="*/ 22 w 132"/>
                <a:gd name="T41" fmla="*/ 18 h 176"/>
                <a:gd name="T42" fmla="*/ 26 w 132"/>
                <a:gd name="T43" fmla="*/ 24 h 176"/>
                <a:gd name="T44" fmla="*/ 32 w 132"/>
                <a:gd name="T45" fmla="*/ 32 h 176"/>
                <a:gd name="T46" fmla="*/ 36 w 132"/>
                <a:gd name="T47" fmla="*/ 34 h 176"/>
                <a:gd name="T48" fmla="*/ 40 w 132"/>
                <a:gd name="T49" fmla="*/ 38 h 176"/>
                <a:gd name="T50" fmla="*/ 78 w 132"/>
                <a:gd name="T51" fmla="*/ 50 h 176"/>
                <a:gd name="T52" fmla="*/ 90 w 132"/>
                <a:gd name="T53" fmla="*/ 50 h 176"/>
                <a:gd name="T54" fmla="*/ 52 w 132"/>
                <a:gd name="T55" fmla="*/ 90 h 176"/>
                <a:gd name="T56" fmla="*/ 38 w 132"/>
                <a:gd name="T57" fmla="*/ 90 h 176"/>
                <a:gd name="T58" fmla="*/ 30 w 132"/>
                <a:gd name="T59" fmla="*/ 92 h 176"/>
                <a:gd name="T60" fmla="*/ 26 w 132"/>
                <a:gd name="T61" fmla="*/ 96 h 176"/>
                <a:gd name="T62" fmla="*/ 24 w 132"/>
                <a:gd name="T63" fmla="*/ 98 h 176"/>
                <a:gd name="T64" fmla="*/ 20 w 132"/>
                <a:gd name="T65" fmla="*/ 98 h 176"/>
                <a:gd name="T66" fmla="*/ 14 w 132"/>
                <a:gd name="T67" fmla="*/ 100 h 176"/>
                <a:gd name="T68" fmla="*/ 12 w 132"/>
                <a:gd name="T69" fmla="*/ 102 h 176"/>
                <a:gd name="T70" fmla="*/ 0 w 132"/>
                <a:gd name="T71" fmla="*/ 118 h 176"/>
                <a:gd name="T72" fmla="*/ 0 w 132"/>
                <a:gd name="T73" fmla="*/ 152 h 176"/>
                <a:gd name="T74" fmla="*/ 0 w 132"/>
                <a:gd name="T75" fmla="*/ 164 h 176"/>
                <a:gd name="T76" fmla="*/ 4 w 132"/>
                <a:gd name="T77" fmla="*/ 170 h 176"/>
                <a:gd name="T78" fmla="*/ 8 w 132"/>
                <a:gd name="T79" fmla="*/ 176 h 176"/>
                <a:gd name="T80" fmla="*/ 14 w 132"/>
                <a:gd name="T81" fmla="*/ 166 h 176"/>
                <a:gd name="T82" fmla="*/ 22 w 132"/>
                <a:gd name="T83" fmla="*/ 156 h 176"/>
                <a:gd name="T84" fmla="*/ 24 w 132"/>
                <a:gd name="T85" fmla="*/ 154 h 176"/>
                <a:gd name="T86" fmla="*/ 34 w 132"/>
                <a:gd name="T87" fmla="*/ 144 h 176"/>
                <a:gd name="T88" fmla="*/ 44 w 132"/>
                <a:gd name="T89" fmla="*/ 136 h 176"/>
                <a:gd name="T90" fmla="*/ 68 w 132"/>
                <a:gd name="T91" fmla="*/ 120 h 176"/>
                <a:gd name="T92" fmla="*/ 84 w 132"/>
                <a:gd name="T93" fmla="*/ 102 h 176"/>
                <a:gd name="T94" fmla="*/ 100 w 132"/>
                <a:gd name="T95" fmla="*/ 80 h 176"/>
                <a:gd name="T96" fmla="*/ 104 w 132"/>
                <a:gd name="T97" fmla="*/ 74 h 176"/>
                <a:gd name="T98" fmla="*/ 106 w 132"/>
                <a:gd name="T99" fmla="*/ 70 h 176"/>
                <a:gd name="T100" fmla="*/ 112 w 132"/>
                <a:gd name="T101" fmla="*/ 60 h 176"/>
                <a:gd name="T102" fmla="*/ 118 w 132"/>
                <a:gd name="T103" fmla="*/ 48 h 176"/>
                <a:gd name="T104" fmla="*/ 124 w 132"/>
                <a:gd name="T105" fmla="*/ 36 h 176"/>
                <a:gd name="T106" fmla="*/ 128 w 132"/>
                <a:gd name="T107" fmla="*/ 30 h 176"/>
                <a:gd name="T108" fmla="*/ 128 w 132"/>
                <a:gd name="T109" fmla="*/ 24 h 176"/>
                <a:gd name="T110" fmla="*/ 130 w 132"/>
                <a:gd name="T111" fmla="*/ 20 h 176"/>
                <a:gd name="T112" fmla="*/ 132 w 132"/>
                <a:gd name="T113" fmla="*/ 18 h 176"/>
                <a:gd name="T114" fmla="*/ 132 w 132"/>
                <a:gd name="T115" fmla="*/ 14 h 176"/>
                <a:gd name="T116" fmla="*/ 130 w 132"/>
                <a:gd name="T117" fmla="*/ 10 h 176"/>
                <a:gd name="T118" fmla="*/ 132 w 132"/>
                <a:gd name="T119" fmla="*/ 6 h 176"/>
                <a:gd name="T120" fmla="*/ 132 w 132"/>
                <a:gd name="T1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76">
                  <a:moveTo>
                    <a:pt x="132" y="0"/>
                  </a:moveTo>
                  <a:lnTo>
                    <a:pt x="126" y="0"/>
                  </a:lnTo>
                  <a:lnTo>
                    <a:pt x="124" y="2"/>
                  </a:lnTo>
                  <a:lnTo>
                    <a:pt x="118" y="4"/>
                  </a:lnTo>
                  <a:lnTo>
                    <a:pt x="102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0" y="10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74" y="14"/>
                  </a:lnTo>
                  <a:lnTo>
                    <a:pt x="66" y="14"/>
                  </a:lnTo>
                  <a:lnTo>
                    <a:pt x="60" y="14"/>
                  </a:lnTo>
                  <a:lnTo>
                    <a:pt x="52" y="18"/>
                  </a:lnTo>
                  <a:lnTo>
                    <a:pt x="44" y="18"/>
                  </a:lnTo>
                  <a:lnTo>
                    <a:pt x="38" y="14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0" y="4"/>
                  </a:lnTo>
                  <a:lnTo>
                    <a:pt x="26" y="12"/>
                  </a:lnTo>
                  <a:lnTo>
                    <a:pt x="22" y="18"/>
                  </a:lnTo>
                  <a:lnTo>
                    <a:pt x="26" y="24"/>
                  </a:lnTo>
                  <a:lnTo>
                    <a:pt x="32" y="32"/>
                  </a:lnTo>
                  <a:lnTo>
                    <a:pt x="36" y="34"/>
                  </a:lnTo>
                  <a:lnTo>
                    <a:pt x="40" y="38"/>
                  </a:lnTo>
                  <a:lnTo>
                    <a:pt x="78" y="50"/>
                  </a:lnTo>
                  <a:lnTo>
                    <a:pt x="90" y="50"/>
                  </a:lnTo>
                  <a:lnTo>
                    <a:pt x="52" y="90"/>
                  </a:lnTo>
                  <a:lnTo>
                    <a:pt x="38" y="90"/>
                  </a:lnTo>
                  <a:lnTo>
                    <a:pt x="30" y="92"/>
                  </a:lnTo>
                  <a:lnTo>
                    <a:pt x="26" y="96"/>
                  </a:lnTo>
                  <a:lnTo>
                    <a:pt x="24" y="98"/>
                  </a:lnTo>
                  <a:lnTo>
                    <a:pt x="20" y="98"/>
                  </a:lnTo>
                  <a:lnTo>
                    <a:pt x="14" y="100"/>
                  </a:lnTo>
                  <a:lnTo>
                    <a:pt x="12" y="102"/>
                  </a:lnTo>
                  <a:lnTo>
                    <a:pt x="0" y="118"/>
                  </a:lnTo>
                  <a:lnTo>
                    <a:pt x="0" y="152"/>
                  </a:lnTo>
                  <a:lnTo>
                    <a:pt x="0" y="164"/>
                  </a:lnTo>
                  <a:lnTo>
                    <a:pt x="4" y="170"/>
                  </a:lnTo>
                  <a:lnTo>
                    <a:pt x="8" y="176"/>
                  </a:lnTo>
                  <a:lnTo>
                    <a:pt x="14" y="166"/>
                  </a:lnTo>
                  <a:lnTo>
                    <a:pt x="22" y="156"/>
                  </a:lnTo>
                  <a:lnTo>
                    <a:pt x="24" y="154"/>
                  </a:lnTo>
                  <a:lnTo>
                    <a:pt x="34" y="144"/>
                  </a:lnTo>
                  <a:lnTo>
                    <a:pt x="44" y="136"/>
                  </a:lnTo>
                  <a:lnTo>
                    <a:pt x="68" y="120"/>
                  </a:lnTo>
                  <a:lnTo>
                    <a:pt x="84" y="102"/>
                  </a:lnTo>
                  <a:lnTo>
                    <a:pt x="100" y="80"/>
                  </a:lnTo>
                  <a:lnTo>
                    <a:pt x="104" y="74"/>
                  </a:lnTo>
                  <a:lnTo>
                    <a:pt x="106" y="70"/>
                  </a:lnTo>
                  <a:lnTo>
                    <a:pt x="112" y="60"/>
                  </a:lnTo>
                  <a:lnTo>
                    <a:pt x="118" y="48"/>
                  </a:lnTo>
                  <a:lnTo>
                    <a:pt x="124" y="36"/>
                  </a:lnTo>
                  <a:lnTo>
                    <a:pt x="128" y="30"/>
                  </a:lnTo>
                  <a:lnTo>
                    <a:pt x="128" y="24"/>
                  </a:lnTo>
                  <a:lnTo>
                    <a:pt x="130" y="20"/>
                  </a:lnTo>
                  <a:lnTo>
                    <a:pt x="132" y="18"/>
                  </a:lnTo>
                  <a:lnTo>
                    <a:pt x="132" y="14"/>
                  </a:lnTo>
                  <a:lnTo>
                    <a:pt x="130" y="10"/>
                  </a:lnTo>
                  <a:lnTo>
                    <a:pt x="132" y="6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2" name="Freeform 381"/>
            <p:cNvSpPr>
              <a:spLocks/>
            </p:cNvSpPr>
            <p:nvPr/>
          </p:nvSpPr>
          <p:spPr bwMode="auto">
            <a:xfrm>
              <a:off x="3479348" y="1594169"/>
              <a:ext cx="240933" cy="190146"/>
            </a:xfrm>
            <a:custGeom>
              <a:avLst/>
              <a:gdLst>
                <a:gd name="T0" fmla="*/ 158 w 170"/>
                <a:gd name="T1" fmla="*/ 62 h 112"/>
                <a:gd name="T2" fmla="*/ 152 w 170"/>
                <a:gd name="T3" fmla="*/ 52 h 112"/>
                <a:gd name="T4" fmla="*/ 142 w 170"/>
                <a:gd name="T5" fmla="*/ 46 h 112"/>
                <a:gd name="T6" fmla="*/ 140 w 170"/>
                <a:gd name="T7" fmla="*/ 40 h 112"/>
                <a:gd name="T8" fmla="*/ 130 w 170"/>
                <a:gd name="T9" fmla="*/ 34 h 112"/>
                <a:gd name="T10" fmla="*/ 128 w 170"/>
                <a:gd name="T11" fmla="*/ 32 h 112"/>
                <a:gd name="T12" fmla="*/ 118 w 170"/>
                <a:gd name="T13" fmla="*/ 30 h 112"/>
                <a:gd name="T14" fmla="*/ 120 w 170"/>
                <a:gd name="T15" fmla="*/ 14 h 112"/>
                <a:gd name="T16" fmla="*/ 110 w 170"/>
                <a:gd name="T17" fmla="*/ 0 h 112"/>
                <a:gd name="T18" fmla="*/ 104 w 170"/>
                <a:gd name="T19" fmla="*/ 0 h 112"/>
                <a:gd name="T20" fmla="*/ 94 w 170"/>
                <a:gd name="T21" fmla="*/ 4 h 112"/>
                <a:gd name="T22" fmla="*/ 92 w 170"/>
                <a:gd name="T23" fmla="*/ 10 h 112"/>
                <a:gd name="T24" fmla="*/ 90 w 170"/>
                <a:gd name="T25" fmla="*/ 12 h 112"/>
                <a:gd name="T26" fmla="*/ 80 w 170"/>
                <a:gd name="T27" fmla="*/ 22 h 112"/>
                <a:gd name="T28" fmla="*/ 66 w 170"/>
                <a:gd name="T29" fmla="*/ 26 h 112"/>
                <a:gd name="T30" fmla="*/ 58 w 170"/>
                <a:gd name="T31" fmla="*/ 28 h 112"/>
                <a:gd name="T32" fmla="*/ 56 w 170"/>
                <a:gd name="T33" fmla="*/ 36 h 112"/>
                <a:gd name="T34" fmla="*/ 42 w 170"/>
                <a:gd name="T35" fmla="*/ 38 h 112"/>
                <a:gd name="T36" fmla="*/ 32 w 170"/>
                <a:gd name="T37" fmla="*/ 44 h 112"/>
                <a:gd name="T38" fmla="*/ 14 w 170"/>
                <a:gd name="T39" fmla="*/ 44 h 112"/>
                <a:gd name="T40" fmla="*/ 8 w 170"/>
                <a:gd name="T41" fmla="*/ 54 h 112"/>
                <a:gd name="T42" fmla="*/ 0 w 170"/>
                <a:gd name="T43" fmla="*/ 64 h 112"/>
                <a:gd name="T44" fmla="*/ 2 w 170"/>
                <a:gd name="T45" fmla="*/ 66 h 112"/>
                <a:gd name="T46" fmla="*/ 4 w 170"/>
                <a:gd name="T47" fmla="*/ 76 h 112"/>
                <a:gd name="T48" fmla="*/ 6 w 170"/>
                <a:gd name="T49" fmla="*/ 82 h 112"/>
                <a:gd name="T50" fmla="*/ 8 w 170"/>
                <a:gd name="T51" fmla="*/ 90 h 112"/>
                <a:gd name="T52" fmla="*/ 18 w 170"/>
                <a:gd name="T53" fmla="*/ 100 h 112"/>
                <a:gd name="T54" fmla="*/ 22 w 170"/>
                <a:gd name="T55" fmla="*/ 106 h 112"/>
                <a:gd name="T56" fmla="*/ 26 w 170"/>
                <a:gd name="T57" fmla="*/ 106 h 112"/>
                <a:gd name="T58" fmla="*/ 30 w 170"/>
                <a:gd name="T59" fmla="*/ 96 h 112"/>
                <a:gd name="T60" fmla="*/ 44 w 170"/>
                <a:gd name="T61" fmla="*/ 94 h 112"/>
                <a:gd name="T62" fmla="*/ 52 w 170"/>
                <a:gd name="T63" fmla="*/ 94 h 112"/>
                <a:gd name="T64" fmla="*/ 54 w 170"/>
                <a:gd name="T65" fmla="*/ 94 h 112"/>
                <a:gd name="T66" fmla="*/ 56 w 170"/>
                <a:gd name="T67" fmla="*/ 84 h 112"/>
                <a:gd name="T68" fmla="*/ 68 w 170"/>
                <a:gd name="T69" fmla="*/ 76 h 112"/>
                <a:gd name="T70" fmla="*/ 78 w 170"/>
                <a:gd name="T71" fmla="*/ 80 h 112"/>
                <a:gd name="T72" fmla="*/ 82 w 170"/>
                <a:gd name="T73" fmla="*/ 84 h 112"/>
                <a:gd name="T74" fmla="*/ 102 w 170"/>
                <a:gd name="T75" fmla="*/ 88 h 112"/>
                <a:gd name="T76" fmla="*/ 104 w 170"/>
                <a:gd name="T77" fmla="*/ 88 h 112"/>
                <a:gd name="T78" fmla="*/ 110 w 170"/>
                <a:gd name="T79" fmla="*/ 80 h 112"/>
                <a:gd name="T80" fmla="*/ 118 w 170"/>
                <a:gd name="T81" fmla="*/ 80 h 112"/>
                <a:gd name="T82" fmla="*/ 130 w 170"/>
                <a:gd name="T83" fmla="*/ 76 h 112"/>
                <a:gd name="T84" fmla="*/ 136 w 170"/>
                <a:gd name="T85" fmla="*/ 78 h 112"/>
                <a:gd name="T86" fmla="*/ 142 w 170"/>
                <a:gd name="T87" fmla="*/ 74 h 112"/>
                <a:gd name="T88" fmla="*/ 160 w 170"/>
                <a:gd name="T89" fmla="*/ 76 h 112"/>
                <a:gd name="T90" fmla="*/ 170 w 170"/>
                <a:gd name="T91" fmla="*/ 76 h 112"/>
                <a:gd name="T92" fmla="*/ 162 w 170"/>
                <a:gd name="T93" fmla="*/ 6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0" h="112">
                  <a:moveTo>
                    <a:pt x="162" y="66"/>
                  </a:moveTo>
                  <a:lnTo>
                    <a:pt x="158" y="62"/>
                  </a:lnTo>
                  <a:lnTo>
                    <a:pt x="154" y="58"/>
                  </a:lnTo>
                  <a:lnTo>
                    <a:pt x="152" y="52"/>
                  </a:lnTo>
                  <a:lnTo>
                    <a:pt x="148" y="50"/>
                  </a:lnTo>
                  <a:lnTo>
                    <a:pt x="142" y="46"/>
                  </a:lnTo>
                  <a:lnTo>
                    <a:pt x="140" y="44"/>
                  </a:lnTo>
                  <a:lnTo>
                    <a:pt x="140" y="40"/>
                  </a:lnTo>
                  <a:lnTo>
                    <a:pt x="136" y="36"/>
                  </a:lnTo>
                  <a:lnTo>
                    <a:pt x="130" y="34"/>
                  </a:lnTo>
                  <a:lnTo>
                    <a:pt x="130" y="34"/>
                  </a:lnTo>
                  <a:lnTo>
                    <a:pt x="128" y="32"/>
                  </a:lnTo>
                  <a:lnTo>
                    <a:pt x="126" y="30"/>
                  </a:lnTo>
                  <a:lnTo>
                    <a:pt x="118" y="30"/>
                  </a:lnTo>
                  <a:lnTo>
                    <a:pt x="120" y="22"/>
                  </a:lnTo>
                  <a:lnTo>
                    <a:pt x="120" y="14"/>
                  </a:lnTo>
                  <a:lnTo>
                    <a:pt x="116" y="6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94" y="4"/>
                  </a:lnTo>
                  <a:lnTo>
                    <a:pt x="94" y="10"/>
                  </a:lnTo>
                  <a:lnTo>
                    <a:pt x="92" y="10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6" y="16"/>
                  </a:lnTo>
                  <a:lnTo>
                    <a:pt x="80" y="22"/>
                  </a:lnTo>
                  <a:lnTo>
                    <a:pt x="74" y="24"/>
                  </a:lnTo>
                  <a:lnTo>
                    <a:pt x="66" y="26"/>
                  </a:lnTo>
                  <a:lnTo>
                    <a:pt x="62" y="26"/>
                  </a:lnTo>
                  <a:lnTo>
                    <a:pt x="58" y="28"/>
                  </a:lnTo>
                  <a:lnTo>
                    <a:pt x="60" y="30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42" y="38"/>
                  </a:lnTo>
                  <a:lnTo>
                    <a:pt x="38" y="40"/>
                  </a:lnTo>
                  <a:lnTo>
                    <a:pt x="32" y="44"/>
                  </a:lnTo>
                  <a:lnTo>
                    <a:pt x="20" y="44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8" y="54"/>
                  </a:lnTo>
                  <a:lnTo>
                    <a:pt x="6" y="6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2" y="74"/>
                  </a:lnTo>
                  <a:lnTo>
                    <a:pt x="4" y="76"/>
                  </a:lnTo>
                  <a:lnTo>
                    <a:pt x="4" y="80"/>
                  </a:lnTo>
                  <a:lnTo>
                    <a:pt x="6" y="82"/>
                  </a:lnTo>
                  <a:lnTo>
                    <a:pt x="8" y="84"/>
                  </a:lnTo>
                  <a:lnTo>
                    <a:pt x="8" y="90"/>
                  </a:lnTo>
                  <a:lnTo>
                    <a:pt x="14" y="96"/>
                  </a:lnTo>
                  <a:lnTo>
                    <a:pt x="18" y="100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4" y="112"/>
                  </a:lnTo>
                  <a:lnTo>
                    <a:pt x="26" y="106"/>
                  </a:lnTo>
                  <a:lnTo>
                    <a:pt x="26" y="104"/>
                  </a:lnTo>
                  <a:lnTo>
                    <a:pt x="30" y="96"/>
                  </a:lnTo>
                  <a:lnTo>
                    <a:pt x="40" y="94"/>
                  </a:lnTo>
                  <a:lnTo>
                    <a:pt x="44" y="94"/>
                  </a:lnTo>
                  <a:lnTo>
                    <a:pt x="50" y="96"/>
                  </a:lnTo>
                  <a:lnTo>
                    <a:pt x="52" y="94"/>
                  </a:lnTo>
                  <a:lnTo>
                    <a:pt x="54" y="96"/>
                  </a:lnTo>
                  <a:lnTo>
                    <a:pt x="54" y="94"/>
                  </a:lnTo>
                  <a:lnTo>
                    <a:pt x="54" y="88"/>
                  </a:lnTo>
                  <a:lnTo>
                    <a:pt x="56" y="84"/>
                  </a:lnTo>
                  <a:lnTo>
                    <a:pt x="64" y="76"/>
                  </a:lnTo>
                  <a:lnTo>
                    <a:pt x="68" y="76"/>
                  </a:lnTo>
                  <a:lnTo>
                    <a:pt x="72" y="78"/>
                  </a:lnTo>
                  <a:lnTo>
                    <a:pt x="78" y="80"/>
                  </a:lnTo>
                  <a:lnTo>
                    <a:pt x="78" y="82"/>
                  </a:lnTo>
                  <a:lnTo>
                    <a:pt x="82" y="84"/>
                  </a:lnTo>
                  <a:lnTo>
                    <a:pt x="100" y="86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8" y="82"/>
                  </a:lnTo>
                  <a:lnTo>
                    <a:pt x="110" y="80"/>
                  </a:lnTo>
                  <a:lnTo>
                    <a:pt x="114" y="80"/>
                  </a:lnTo>
                  <a:lnTo>
                    <a:pt x="118" y="80"/>
                  </a:lnTo>
                  <a:lnTo>
                    <a:pt x="124" y="80"/>
                  </a:lnTo>
                  <a:lnTo>
                    <a:pt x="130" y="76"/>
                  </a:lnTo>
                  <a:lnTo>
                    <a:pt x="134" y="78"/>
                  </a:lnTo>
                  <a:lnTo>
                    <a:pt x="136" y="78"/>
                  </a:lnTo>
                  <a:lnTo>
                    <a:pt x="142" y="76"/>
                  </a:lnTo>
                  <a:lnTo>
                    <a:pt x="142" y="74"/>
                  </a:lnTo>
                  <a:lnTo>
                    <a:pt x="148" y="74"/>
                  </a:lnTo>
                  <a:lnTo>
                    <a:pt x="160" y="76"/>
                  </a:lnTo>
                  <a:lnTo>
                    <a:pt x="164" y="74"/>
                  </a:lnTo>
                  <a:lnTo>
                    <a:pt x="170" y="76"/>
                  </a:lnTo>
                  <a:lnTo>
                    <a:pt x="166" y="70"/>
                  </a:lnTo>
                  <a:lnTo>
                    <a:pt x="162" y="6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3" name="Freeform 382"/>
            <p:cNvSpPr>
              <a:spLocks/>
            </p:cNvSpPr>
            <p:nvPr/>
          </p:nvSpPr>
          <p:spPr bwMode="auto">
            <a:xfrm>
              <a:off x="3371639" y="1546632"/>
              <a:ext cx="141726" cy="251264"/>
            </a:xfrm>
            <a:custGeom>
              <a:avLst/>
              <a:gdLst>
                <a:gd name="T0" fmla="*/ 94 w 100"/>
                <a:gd name="T1" fmla="*/ 128 h 148"/>
                <a:gd name="T2" fmla="*/ 84 w 100"/>
                <a:gd name="T3" fmla="*/ 118 h 148"/>
                <a:gd name="T4" fmla="*/ 82 w 100"/>
                <a:gd name="T5" fmla="*/ 110 h 148"/>
                <a:gd name="T6" fmla="*/ 80 w 100"/>
                <a:gd name="T7" fmla="*/ 104 h 148"/>
                <a:gd name="T8" fmla="*/ 78 w 100"/>
                <a:gd name="T9" fmla="*/ 94 h 148"/>
                <a:gd name="T10" fmla="*/ 76 w 100"/>
                <a:gd name="T11" fmla="*/ 92 h 148"/>
                <a:gd name="T12" fmla="*/ 84 w 100"/>
                <a:gd name="T13" fmla="*/ 82 h 148"/>
                <a:gd name="T14" fmla="*/ 90 w 100"/>
                <a:gd name="T15" fmla="*/ 72 h 148"/>
                <a:gd name="T16" fmla="*/ 90 w 100"/>
                <a:gd name="T17" fmla="*/ 70 h 148"/>
                <a:gd name="T18" fmla="*/ 74 w 100"/>
                <a:gd name="T19" fmla="*/ 50 h 148"/>
                <a:gd name="T20" fmla="*/ 72 w 100"/>
                <a:gd name="T21" fmla="*/ 44 h 148"/>
                <a:gd name="T22" fmla="*/ 78 w 100"/>
                <a:gd name="T23" fmla="*/ 40 h 148"/>
                <a:gd name="T24" fmla="*/ 86 w 100"/>
                <a:gd name="T25" fmla="*/ 36 h 148"/>
                <a:gd name="T26" fmla="*/ 86 w 100"/>
                <a:gd name="T27" fmla="*/ 20 h 148"/>
                <a:gd name="T28" fmla="*/ 84 w 100"/>
                <a:gd name="T29" fmla="*/ 14 h 148"/>
                <a:gd name="T30" fmla="*/ 72 w 100"/>
                <a:gd name="T31" fmla="*/ 0 h 148"/>
                <a:gd name="T32" fmla="*/ 76 w 100"/>
                <a:gd name="T33" fmla="*/ 10 h 148"/>
                <a:gd name="T34" fmla="*/ 78 w 100"/>
                <a:gd name="T35" fmla="*/ 18 h 148"/>
                <a:gd name="T36" fmla="*/ 74 w 100"/>
                <a:gd name="T37" fmla="*/ 24 h 148"/>
                <a:gd name="T38" fmla="*/ 70 w 100"/>
                <a:gd name="T39" fmla="*/ 24 h 148"/>
                <a:gd name="T40" fmla="*/ 62 w 100"/>
                <a:gd name="T41" fmla="*/ 38 h 148"/>
                <a:gd name="T42" fmla="*/ 60 w 100"/>
                <a:gd name="T43" fmla="*/ 46 h 148"/>
                <a:gd name="T44" fmla="*/ 56 w 100"/>
                <a:gd name="T45" fmla="*/ 54 h 148"/>
                <a:gd name="T46" fmla="*/ 50 w 100"/>
                <a:gd name="T47" fmla="*/ 58 h 148"/>
                <a:gd name="T48" fmla="*/ 46 w 100"/>
                <a:gd name="T49" fmla="*/ 70 h 148"/>
                <a:gd name="T50" fmla="*/ 40 w 100"/>
                <a:gd name="T51" fmla="*/ 84 h 148"/>
                <a:gd name="T52" fmla="*/ 34 w 100"/>
                <a:gd name="T53" fmla="*/ 86 h 148"/>
                <a:gd name="T54" fmla="*/ 26 w 100"/>
                <a:gd name="T55" fmla="*/ 78 h 148"/>
                <a:gd name="T56" fmla="*/ 22 w 100"/>
                <a:gd name="T57" fmla="*/ 80 h 148"/>
                <a:gd name="T58" fmla="*/ 6 w 100"/>
                <a:gd name="T59" fmla="*/ 94 h 148"/>
                <a:gd name="T60" fmla="*/ 4 w 100"/>
                <a:gd name="T61" fmla="*/ 102 h 148"/>
                <a:gd name="T62" fmla="*/ 2 w 100"/>
                <a:gd name="T63" fmla="*/ 110 h 148"/>
                <a:gd name="T64" fmla="*/ 10 w 100"/>
                <a:gd name="T65" fmla="*/ 118 h 148"/>
                <a:gd name="T66" fmla="*/ 14 w 100"/>
                <a:gd name="T67" fmla="*/ 122 h 148"/>
                <a:gd name="T68" fmla="*/ 18 w 100"/>
                <a:gd name="T69" fmla="*/ 128 h 148"/>
                <a:gd name="T70" fmla="*/ 16 w 100"/>
                <a:gd name="T71" fmla="*/ 140 h 148"/>
                <a:gd name="T72" fmla="*/ 20 w 100"/>
                <a:gd name="T73" fmla="*/ 142 h 148"/>
                <a:gd name="T74" fmla="*/ 36 w 100"/>
                <a:gd name="T75" fmla="*/ 140 h 148"/>
                <a:gd name="T76" fmla="*/ 50 w 100"/>
                <a:gd name="T77" fmla="*/ 140 h 148"/>
                <a:gd name="T78" fmla="*/ 56 w 100"/>
                <a:gd name="T79" fmla="*/ 140 h 148"/>
                <a:gd name="T80" fmla="*/ 78 w 100"/>
                <a:gd name="T81" fmla="*/ 142 h 148"/>
                <a:gd name="T82" fmla="*/ 98 w 100"/>
                <a:gd name="T83" fmla="*/ 148 h 148"/>
                <a:gd name="T84" fmla="*/ 100 w 100"/>
                <a:gd name="T85" fmla="*/ 140 h 148"/>
                <a:gd name="T86" fmla="*/ 96 w 100"/>
                <a:gd name="T87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148">
                  <a:moveTo>
                    <a:pt x="96" y="130"/>
                  </a:moveTo>
                  <a:lnTo>
                    <a:pt x="94" y="128"/>
                  </a:lnTo>
                  <a:lnTo>
                    <a:pt x="90" y="124"/>
                  </a:lnTo>
                  <a:lnTo>
                    <a:pt x="84" y="118"/>
                  </a:lnTo>
                  <a:lnTo>
                    <a:pt x="84" y="112"/>
                  </a:lnTo>
                  <a:lnTo>
                    <a:pt x="82" y="110"/>
                  </a:lnTo>
                  <a:lnTo>
                    <a:pt x="80" y="108"/>
                  </a:lnTo>
                  <a:lnTo>
                    <a:pt x="80" y="104"/>
                  </a:lnTo>
                  <a:lnTo>
                    <a:pt x="78" y="102"/>
                  </a:lnTo>
                  <a:lnTo>
                    <a:pt x="78" y="94"/>
                  </a:lnTo>
                  <a:lnTo>
                    <a:pt x="76" y="92"/>
                  </a:lnTo>
                  <a:lnTo>
                    <a:pt x="76" y="92"/>
                  </a:lnTo>
                  <a:lnTo>
                    <a:pt x="82" y="88"/>
                  </a:lnTo>
                  <a:lnTo>
                    <a:pt x="84" y="82"/>
                  </a:lnTo>
                  <a:lnTo>
                    <a:pt x="86" y="76"/>
                  </a:lnTo>
                  <a:lnTo>
                    <a:pt x="90" y="72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84" y="58"/>
                  </a:lnTo>
                  <a:lnTo>
                    <a:pt x="74" y="50"/>
                  </a:lnTo>
                  <a:lnTo>
                    <a:pt x="72" y="46"/>
                  </a:lnTo>
                  <a:lnTo>
                    <a:pt x="72" y="44"/>
                  </a:lnTo>
                  <a:lnTo>
                    <a:pt x="74" y="40"/>
                  </a:lnTo>
                  <a:lnTo>
                    <a:pt x="78" y="40"/>
                  </a:lnTo>
                  <a:lnTo>
                    <a:pt x="92" y="40"/>
                  </a:lnTo>
                  <a:lnTo>
                    <a:pt x="86" y="36"/>
                  </a:lnTo>
                  <a:lnTo>
                    <a:pt x="84" y="28"/>
                  </a:lnTo>
                  <a:lnTo>
                    <a:pt x="86" y="20"/>
                  </a:lnTo>
                  <a:lnTo>
                    <a:pt x="84" y="14"/>
                  </a:lnTo>
                  <a:lnTo>
                    <a:pt x="84" y="14"/>
                  </a:lnTo>
                  <a:lnTo>
                    <a:pt x="78" y="4"/>
                  </a:lnTo>
                  <a:lnTo>
                    <a:pt x="72" y="0"/>
                  </a:lnTo>
                  <a:lnTo>
                    <a:pt x="74" y="8"/>
                  </a:lnTo>
                  <a:lnTo>
                    <a:pt x="76" y="10"/>
                  </a:lnTo>
                  <a:lnTo>
                    <a:pt x="80" y="12"/>
                  </a:lnTo>
                  <a:lnTo>
                    <a:pt x="78" y="18"/>
                  </a:lnTo>
                  <a:lnTo>
                    <a:pt x="76" y="22"/>
                  </a:lnTo>
                  <a:lnTo>
                    <a:pt x="74" y="24"/>
                  </a:lnTo>
                  <a:lnTo>
                    <a:pt x="72" y="24"/>
                  </a:lnTo>
                  <a:lnTo>
                    <a:pt x="70" y="24"/>
                  </a:lnTo>
                  <a:lnTo>
                    <a:pt x="68" y="28"/>
                  </a:lnTo>
                  <a:lnTo>
                    <a:pt x="62" y="38"/>
                  </a:lnTo>
                  <a:lnTo>
                    <a:pt x="60" y="42"/>
                  </a:lnTo>
                  <a:lnTo>
                    <a:pt x="60" y="46"/>
                  </a:lnTo>
                  <a:lnTo>
                    <a:pt x="56" y="48"/>
                  </a:lnTo>
                  <a:lnTo>
                    <a:pt x="56" y="54"/>
                  </a:lnTo>
                  <a:lnTo>
                    <a:pt x="52" y="58"/>
                  </a:lnTo>
                  <a:lnTo>
                    <a:pt x="50" y="58"/>
                  </a:lnTo>
                  <a:lnTo>
                    <a:pt x="48" y="62"/>
                  </a:lnTo>
                  <a:lnTo>
                    <a:pt x="46" y="70"/>
                  </a:lnTo>
                  <a:lnTo>
                    <a:pt x="44" y="76"/>
                  </a:lnTo>
                  <a:lnTo>
                    <a:pt x="40" y="84"/>
                  </a:lnTo>
                  <a:lnTo>
                    <a:pt x="36" y="86"/>
                  </a:lnTo>
                  <a:lnTo>
                    <a:pt x="34" y="86"/>
                  </a:lnTo>
                  <a:lnTo>
                    <a:pt x="32" y="82"/>
                  </a:lnTo>
                  <a:lnTo>
                    <a:pt x="26" y="78"/>
                  </a:lnTo>
                  <a:lnTo>
                    <a:pt x="26" y="80"/>
                  </a:lnTo>
                  <a:lnTo>
                    <a:pt x="22" y="80"/>
                  </a:lnTo>
                  <a:lnTo>
                    <a:pt x="22" y="78"/>
                  </a:lnTo>
                  <a:lnTo>
                    <a:pt x="6" y="94"/>
                  </a:lnTo>
                  <a:lnTo>
                    <a:pt x="4" y="94"/>
                  </a:lnTo>
                  <a:lnTo>
                    <a:pt x="4" y="102"/>
                  </a:lnTo>
                  <a:lnTo>
                    <a:pt x="0" y="108"/>
                  </a:lnTo>
                  <a:lnTo>
                    <a:pt x="2" y="110"/>
                  </a:lnTo>
                  <a:lnTo>
                    <a:pt x="6" y="116"/>
                  </a:lnTo>
                  <a:lnTo>
                    <a:pt x="10" y="118"/>
                  </a:lnTo>
                  <a:lnTo>
                    <a:pt x="14" y="120"/>
                  </a:lnTo>
                  <a:lnTo>
                    <a:pt x="14" y="122"/>
                  </a:lnTo>
                  <a:lnTo>
                    <a:pt x="16" y="122"/>
                  </a:lnTo>
                  <a:lnTo>
                    <a:pt x="18" y="128"/>
                  </a:lnTo>
                  <a:lnTo>
                    <a:pt x="16" y="140"/>
                  </a:lnTo>
                  <a:lnTo>
                    <a:pt x="16" y="140"/>
                  </a:lnTo>
                  <a:lnTo>
                    <a:pt x="16" y="140"/>
                  </a:lnTo>
                  <a:lnTo>
                    <a:pt x="20" y="142"/>
                  </a:lnTo>
                  <a:lnTo>
                    <a:pt x="36" y="142"/>
                  </a:lnTo>
                  <a:lnTo>
                    <a:pt x="36" y="140"/>
                  </a:lnTo>
                  <a:lnTo>
                    <a:pt x="44" y="140"/>
                  </a:lnTo>
                  <a:lnTo>
                    <a:pt x="50" y="140"/>
                  </a:lnTo>
                  <a:lnTo>
                    <a:pt x="52" y="140"/>
                  </a:lnTo>
                  <a:lnTo>
                    <a:pt x="56" y="140"/>
                  </a:lnTo>
                  <a:lnTo>
                    <a:pt x="62" y="142"/>
                  </a:lnTo>
                  <a:lnTo>
                    <a:pt x="78" y="142"/>
                  </a:lnTo>
                  <a:lnTo>
                    <a:pt x="86" y="144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100" y="140"/>
                  </a:lnTo>
                  <a:lnTo>
                    <a:pt x="98" y="134"/>
                  </a:lnTo>
                  <a:lnTo>
                    <a:pt x="96" y="13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4" name="Freeform 383"/>
            <p:cNvSpPr>
              <a:spLocks/>
            </p:cNvSpPr>
            <p:nvPr/>
          </p:nvSpPr>
          <p:spPr bwMode="auto">
            <a:xfrm>
              <a:off x="3263927" y="1529654"/>
              <a:ext cx="221091" cy="207123"/>
            </a:xfrm>
            <a:custGeom>
              <a:avLst/>
              <a:gdLst>
                <a:gd name="T0" fmla="*/ 82 w 156"/>
                <a:gd name="T1" fmla="*/ 104 h 122"/>
                <a:gd name="T2" fmla="*/ 98 w 156"/>
                <a:gd name="T3" fmla="*/ 90 h 122"/>
                <a:gd name="T4" fmla="*/ 102 w 156"/>
                <a:gd name="T5" fmla="*/ 88 h 122"/>
                <a:gd name="T6" fmla="*/ 110 w 156"/>
                <a:gd name="T7" fmla="*/ 96 h 122"/>
                <a:gd name="T8" fmla="*/ 116 w 156"/>
                <a:gd name="T9" fmla="*/ 94 h 122"/>
                <a:gd name="T10" fmla="*/ 122 w 156"/>
                <a:gd name="T11" fmla="*/ 80 h 122"/>
                <a:gd name="T12" fmla="*/ 126 w 156"/>
                <a:gd name="T13" fmla="*/ 68 h 122"/>
                <a:gd name="T14" fmla="*/ 132 w 156"/>
                <a:gd name="T15" fmla="*/ 64 h 122"/>
                <a:gd name="T16" fmla="*/ 136 w 156"/>
                <a:gd name="T17" fmla="*/ 56 h 122"/>
                <a:gd name="T18" fmla="*/ 138 w 156"/>
                <a:gd name="T19" fmla="*/ 48 h 122"/>
                <a:gd name="T20" fmla="*/ 146 w 156"/>
                <a:gd name="T21" fmla="*/ 34 h 122"/>
                <a:gd name="T22" fmla="*/ 150 w 156"/>
                <a:gd name="T23" fmla="*/ 34 h 122"/>
                <a:gd name="T24" fmla="*/ 154 w 156"/>
                <a:gd name="T25" fmla="*/ 28 h 122"/>
                <a:gd name="T26" fmla="*/ 152 w 156"/>
                <a:gd name="T27" fmla="*/ 20 h 122"/>
                <a:gd name="T28" fmla="*/ 148 w 156"/>
                <a:gd name="T29" fmla="*/ 10 h 122"/>
                <a:gd name="T30" fmla="*/ 138 w 156"/>
                <a:gd name="T31" fmla="*/ 2 h 122"/>
                <a:gd name="T32" fmla="*/ 126 w 156"/>
                <a:gd name="T33" fmla="*/ 10 h 122"/>
                <a:gd name="T34" fmla="*/ 110 w 156"/>
                <a:gd name="T35" fmla="*/ 6 h 122"/>
                <a:gd name="T36" fmla="*/ 98 w 156"/>
                <a:gd name="T37" fmla="*/ 8 h 122"/>
                <a:gd name="T38" fmla="*/ 90 w 156"/>
                <a:gd name="T39" fmla="*/ 14 h 122"/>
                <a:gd name="T40" fmla="*/ 82 w 156"/>
                <a:gd name="T41" fmla="*/ 14 h 122"/>
                <a:gd name="T42" fmla="*/ 66 w 156"/>
                <a:gd name="T43" fmla="*/ 8 h 122"/>
                <a:gd name="T44" fmla="*/ 52 w 156"/>
                <a:gd name="T45" fmla="*/ 6 h 122"/>
                <a:gd name="T46" fmla="*/ 44 w 156"/>
                <a:gd name="T47" fmla="*/ 2 h 122"/>
                <a:gd name="T48" fmla="*/ 38 w 156"/>
                <a:gd name="T49" fmla="*/ 0 h 122"/>
                <a:gd name="T50" fmla="*/ 30 w 156"/>
                <a:gd name="T51" fmla="*/ 2 h 122"/>
                <a:gd name="T52" fmla="*/ 28 w 156"/>
                <a:gd name="T53" fmla="*/ 2 h 122"/>
                <a:gd name="T54" fmla="*/ 20 w 156"/>
                <a:gd name="T55" fmla="*/ 6 h 122"/>
                <a:gd name="T56" fmla="*/ 14 w 156"/>
                <a:gd name="T57" fmla="*/ 18 h 122"/>
                <a:gd name="T58" fmla="*/ 12 w 156"/>
                <a:gd name="T59" fmla="*/ 28 h 122"/>
                <a:gd name="T60" fmla="*/ 14 w 156"/>
                <a:gd name="T61" fmla="*/ 36 h 122"/>
                <a:gd name="T62" fmla="*/ 14 w 156"/>
                <a:gd name="T63" fmla="*/ 46 h 122"/>
                <a:gd name="T64" fmla="*/ 6 w 156"/>
                <a:gd name="T65" fmla="*/ 62 h 122"/>
                <a:gd name="T66" fmla="*/ 2 w 156"/>
                <a:gd name="T67" fmla="*/ 70 h 122"/>
                <a:gd name="T68" fmla="*/ 2 w 156"/>
                <a:gd name="T69" fmla="*/ 88 h 122"/>
                <a:gd name="T70" fmla="*/ 6 w 156"/>
                <a:gd name="T71" fmla="*/ 98 h 122"/>
                <a:gd name="T72" fmla="*/ 10 w 156"/>
                <a:gd name="T73" fmla="*/ 94 h 122"/>
                <a:gd name="T74" fmla="*/ 28 w 156"/>
                <a:gd name="T75" fmla="*/ 100 h 122"/>
                <a:gd name="T76" fmla="*/ 36 w 156"/>
                <a:gd name="T77" fmla="*/ 114 h 122"/>
                <a:gd name="T78" fmla="*/ 36 w 156"/>
                <a:gd name="T79" fmla="*/ 116 h 122"/>
                <a:gd name="T80" fmla="*/ 40 w 156"/>
                <a:gd name="T81" fmla="*/ 122 h 122"/>
                <a:gd name="T82" fmla="*/ 46 w 156"/>
                <a:gd name="T83" fmla="*/ 122 h 122"/>
                <a:gd name="T84" fmla="*/ 66 w 156"/>
                <a:gd name="T85" fmla="*/ 122 h 122"/>
                <a:gd name="T86" fmla="*/ 72 w 156"/>
                <a:gd name="T87" fmla="*/ 120 h 122"/>
                <a:gd name="T88" fmla="*/ 74 w 156"/>
                <a:gd name="T89" fmla="*/ 116 h 122"/>
                <a:gd name="T90" fmla="*/ 80 w 156"/>
                <a:gd name="T91" fmla="*/ 11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6" h="122">
                  <a:moveTo>
                    <a:pt x="80" y="104"/>
                  </a:moveTo>
                  <a:lnTo>
                    <a:pt x="82" y="104"/>
                  </a:lnTo>
                  <a:lnTo>
                    <a:pt x="98" y="88"/>
                  </a:lnTo>
                  <a:lnTo>
                    <a:pt x="98" y="90"/>
                  </a:lnTo>
                  <a:lnTo>
                    <a:pt x="102" y="90"/>
                  </a:lnTo>
                  <a:lnTo>
                    <a:pt x="102" y="88"/>
                  </a:lnTo>
                  <a:lnTo>
                    <a:pt x="108" y="92"/>
                  </a:lnTo>
                  <a:lnTo>
                    <a:pt x="110" y="96"/>
                  </a:lnTo>
                  <a:lnTo>
                    <a:pt x="112" y="96"/>
                  </a:lnTo>
                  <a:lnTo>
                    <a:pt x="116" y="94"/>
                  </a:lnTo>
                  <a:lnTo>
                    <a:pt x="120" y="86"/>
                  </a:lnTo>
                  <a:lnTo>
                    <a:pt x="122" y="80"/>
                  </a:lnTo>
                  <a:lnTo>
                    <a:pt x="124" y="72"/>
                  </a:lnTo>
                  <a:lnTo>
                    <a:pt x="126" y="68"/>
                  </a:lnTo>
                  <a:lnTo>
                    <a:pt x="128" y="68"/>
                  </a:lnTo>
                  <a:lnTo>
                    <a:pt x="132" y="64"/>
                  </a:lnTo>
                  <a:lnTo>
                    <a:pt x="132" y="58"/>
                  </a:lnTo>
                  <a:lnTo>
                    <a:pt x="136" y="56"/>
                  </a:lnTo>
                  <a:lnTo>
                    <a:pt x="136" y="52"/>
                  </a:lnTo>
                  <a:lnTo>
                    <a:pt x="138" y="48"/>
                  </a:lnTo>
                  <a:lnTo>
                    <a:pt x="144" y="38"/>
                  </a:lnTo>
                  <a:lnTo>
                    <a:pt x="146" y="34"/>
                  </a:lnTo>
                  <a:lnTo>
                    <a:pt x="148" y="34"/>
                  </a:lnTo>
                  <a:lnTo>
                    <a:pt x="150" y="34"/>
                  </a:lnTo>
                  <a:lnTo>
                    <a:pt x="152" y="32"/>
                  </a:lnTo>
                  <a:lnTo>
                    <a:pt x="154" y="28"/>
                  </a:lnTo>
                  <a:lnTo>
                    <a:pt x="156" y="22"/>
                  </a:lnTo>
                  <a:lnTo>
                    <a:pt x="152" y="20"/>
                  </a:lnTo>
                  <a:lnTo>
                    <a:pt x="150" y="18"/>
                  </a:lnTo>
                  <a:lnTo>
                    <a:pt x="148" y="10"/>
                  </a:lnTo>
                  <a:lnTo>
                    <a:pt x="142" y="2"/>
                  </a:lnTo>
                  <a:lnTo>
                    <a:pt x="138" y="2"/>
                  </a:lnTo>
                  <a:lnTo>
                    <a:pt x="132" y="8"/>
                  </a:lnTo>
                  <a:lnTo>
                    <a:pt x="126" y="10"/>
                  </a:lnTo>
                  <a:lnTo>
                    <a:pt x="124" y="10"/>
                  </a:lnTo>
                  <a:lnTo>
                    <a:pt x="110" y="6"/>
                  </a:lnTo>
                  <a:lnTo>
                    <a:pt x="104" y="6"/>
                  </a:lnTo>
                  <a:lnTo>
                    <a:pt x="98" y="8"/>
                  </a:lnTo>
                  <a:lnTo>
                    <a:pt x="94" y="10"/>
                  </a:lnTo>
                  <a:lnTo>
                    <a:pt x="90" y="14"/>
                  </a:lnTo>
                  <a:lnTo>
                    <a:pt x="88" y="14"/>
                  </a:lnTo>
                  <a:lnTo>
                    <a:pt x="82" y="14"/>
                  </a:lnTo>
                  <a:lnTo>
                    <a:pt x="74" y="10"/>
                  </a:lnTo>
                  <a:lnTo>
                    <a:pt x="66" y="8"/>
                  </a:lnTo>
                  <a:lnTo>
                    <a:pt x="56" y="12"/>
                  </a:lnTo>
                  <a:lnTo>
                    <a:pt x="52" y="6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4" y="18"/>
                  </a:lnTo>
                  <a:lnTo>
                    <a:pt x="12" y="22"/>
                  </a:lnTo>
                  <a:lnTo>
                    <a:pt x="12" y="28"/>
                  </a:lnTo>
                  <a:lnTo>
                    <a:pt x="10" y="32"/>
                  </a:lnTo>
                  <a:lnTo>
                    <a:pt x="14" y="36"/>
                  </a:lnTo>
                  <a:lnTo>
                    <a:pt x="16" y="42"/>
                  </a:lnTo>
                  <a:lnTo>
                    <a:pt x="14" y="46"/>
                  </a:lnTo>
                  <a:lnTo>
                    <a:pt x="10" y="56"/>
                  </a:lnTo>
                  <a:lnTo>
                    <a:pt x="6" y="62"/>
                  </a:lnTo>
                  <a:lnTo>
                    <a:pt x="2" y="62"/>
                  </a:lnTo>
                  <a:lnTo>
                    <a:pt x="2" y="70"/>
                  </a:lnTo>
                  <a:lnTo>
                    <a:pt x="0" y="78"/>
                  </a:lnTo>
                  <a:lnTo>
                    <a:pt x="2" y="88"/>
                  </a:lnTo>
                  <a:lnTo>
                    <a:pt x="0" y="98"/>
                  </a:lnTo>
                  <a:lnTo>
                    <a:pt x="6" y="98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22" y="98"/>
                  </a:lnTo>
                  <a:lnTo>
                    <a:pt x="28" y="100"/>
                  </a:lnTo>
                  <a:lnTo>
                    <a:pt x="32" y="104"/>
                  </a:lnTo>
                  <a:lnTo>
                    <a:pt x="36" y="114"/>
                  </a:lnTo>
                  <a:lnTo>
                    <a:pt x="38" y="118"/>
                  </a:lnTo>
                  <a:lnTo>
                    <a:pt x="36" y="116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64" y="118"/>
                  </a:lnTo>
                  <a:lnTo>
                    <a:pt x="66" y="122"/>
                  </a:lnTo>
                  <a:lnTo>
                    <a:pt x="70" y="122"/>
                  </a:lnTo>
                  <a:lnTo>
                    <a:pt x="72" y="120"/>
                  </a:lnTo>
                  <a:lnTo>
                    <a:pt x="72" y="118"/>
                  </a:lnTo>
                  <a:lnTo>
                    <a:pt x="74" y="116"/>
                  </a:lnTo>
                  <a:lnTo>
                    <a:pt x="76" y="118"/>
                  </a:lnTo>
                  <a:lnTo>
                    <a:pt x="80" y="112"/>
                  </a:lnTo>
                  <a:lnTo>
                    <a:pt x="80" y="10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5" name="Freeform 384"/>
            <p:cNvSpPr>
              <a:spLocks/>
            </p:cNvSpPr>
            <p:nvPr/>
          </p:nvSpPr>
          <p:spPr bwMode="auto">
            <a:xfrm>
              <a:off x="3745792" y="1859014"/>
              <a:ext cx="36848" cy="37351"/>
            </a:xfrm>
            <a:custGeom>
              <a:avLst/>
              <a:gdLst>
                <a:gd name="T0" fmla="*/ 8 w 26"/>
                <a:gd name="T1" fmla="*/ 4 h 22"/>
                <a:gd name="T2" fmla="*/ 4 w 26"/>
                <a:gd name="T3" fmla="*/ 8 h 22"/>
                <a:gd name="T4" fmla="*/ 2 w 26"/>
                <a:gd name="T5" fmla="*/ 12 h 22"/>
                <a:gd name="T6" fmla="*/ 2 w 26"/>
                <a:gd name="T7" fmla="*/ 16 h 22"/>
                <a:gd name="T8" fmla="*/ 0 w 26"/>
                <a:gd name="T9" fmla="*/ 16 h 22"/>
                <a:gd name="T10" fmla="*/ 0 w 26"/>
                <a:gd name="T11" fmla="*/ 16 h 22"/>
                <a:gd name="T12" fmla="*/ 0 w 26"/>
                <a:gd name="T13" fmla="*/ 18 h 22"/>
                <a:gd name="T14" fmla="*/ 2 w 26"/>
                <a:gd name="T15" fmla="*/ 22 h 22"/>
                <a:gd name="T16" fmla="*/ 8 w 26"/>
                <a:gd name="T17" fmla="*/ 22 h 22"/>
                <a:gd name="T18" fmla="*/ 14 w 26"/>
                <a:gd name="T19" fmla="*/ 16 h 22"/>
                <a:gd name="T20" fmla="*/ 18 w 26"/>
                <a:gd name="T21" fmla="*/ 16 h 22"/>
                <a:gd name="T22" fmla="*/ 22 w 26"/>
                <a:gd name="T23" fmla="*/ 16 h 22"/>
                <a:gd name="T24" fmla="*/ 24 w 26"/>
                <a:gd name="T25" fmla="*/ 16 h 22"/>
                <a:gd name="T26" fmla="*/ 26 w 26"/>
                <a:gd name="T27" fmla="*/ 12 h 22"/>
                <a:gd name="T28" fmla="*/ 22 w 26"/>
                <a:gd name="T29" fmla="*/ 4 h 22"/>
                <a:gd name="T30" fmla="*/ 20 w 26"/>
                <a:gd name="T31" fmla="*/ 0 h 22"/>
                <a:gd name="T32" fmla="*/ 14 w 26"/>
                <a:gd name="T33" fmla="*/ 4 h 22"/>
                <a:gd name="T34" fmla="*/ 8 w 26"/>
                <a:gd name="T3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2">
                  <a:moveTo>
                    <a:pt x="8" y="4"/>
                  </a:move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8" y="22"/>
                  </a:lnTo>
                  <a:lnTo>
                    <a:pt x="14" y="16"/>
                  </a:lnTo>
                  <a:lnTo>
                    <a:pt x="18" y="16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6" y="12"/>
                  </a:lnTo>
                  <a:lnTo>
                    <a:pt x="22" y="4"/>
                  </a:lnTo>
                  <a:lnTo>
                    <a:pt x="20" y="0"/>
                  </a:lnTo>
                  <a:lnTo>
                    <a:pt x="14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6" name="Freeform 385"/>
            <p:cNvSpPr>
              <a:spLocks/>
            </p:cNvSpPr>
            <p:nvPr/>
          </p:nvSpPr>
          <p:spPr bwMode="auto">
            <a:xfrm>
              <a:off x="3748626" y="1886177"/>
              <a:ext cx="31179" cy="47537"/>
            </a:xfrm>
            <a:custGeom>
              <a:avLst/>
              <a:gdLst>
                <a:gd name="T0" fmla="*/ 12 w 22"/>
                <a:gd name="T1" fmla="*/ 0 h 28"/>
                <a:gd name="T2" fmla="*/ 6 w 22"/>
                <a:gd name="T3" fmla="*/ 6 h 28"/>
                <a:gd name="T4" fmla="*/ 0 w 22"/>
                <a:gd name="T5" fmla="*/ 6 h 28"/>
                <a:gd name="T6" fmla="*/ 2 w 22"/>
                <a:gd name="T7" fmla="*/ 12 h 28"/>
                <a:gd name="T8" fmla="*/ 4 w 22"/>
                <a:gd name="T9" fmla="*/ 28 h 28"/>
                <a:gd name="T10" fmla="*/ 10 w 22"/>
                <a:gd name="T11" fmla="*/ 26 h 28"/>
                <a:gd name="T12" fmla="*/ 16 w 22"/>
                <a:gd name="T13" fmla="*/ 18 h 28"/>
                <a:gd name="T14" fmla="*/ 18 w 22"/>
                <a:gd name="T15" fmla="*/ 16 h 28"/>
                <a:gd name="T16" fmla="*/ 20 w 22"/>
                <a:gd name="T17" fmla="*/ 14 h 28"/>
                <a:gd name="T18" fmla="*/ 22 w 22"/>
                <a:gd name="T19" fmla="*/ 12 h 28"/>
                <a:gd name="T20" fmla="*/ 22 w 22"/>
                <a:gd name="T21" fmla="*/ 8 h 28"/>
                <a:gd name="T22" fmla="*/ 18 w 22"/>
                <a:gd name="T23" fmla="*/ 8 h 28"/>
                <a:gd name="T24" fmla="*/ 18 w 22"/>
                <a:gd name="T25" fmla="*/ 4 h 28"/>
                <a:gd name="T26" fmla="*/ 20 w 22"/>
                <a:gd name="T27" fmla="*/ 0 h 28"/>
                <a:gd name="T28" fmla="*/ 16 w 22"/>
                <a:gd name="T29" fmla="*/ 0 h 28"/>
                <a:gd name="T30" fmla="*/ 12 w 22"/>
                <a:gd name="T3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8">
                  <a:moveTo>
                    <a:pt x="12" y="0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4" y="28"/>
                  </a:lnTo>
                  <a:lnTo>
                    <a:pt x="10" y="26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7" name="Freeform 386"/>
            <p:cNvSpPr>
              <a:spLocks/>
            </p:cNvSpPr>
            <p:nvPr/>
          </p:nvSpPr>
          <p:spPr bwMode="auto">
            <a:xfrm>
              <a:off x="3711778" y="2463406"/>
              <a:ext cx="42517" cy="44140"/>
            </a:xfrm>
            <a:custGeom>
              <a:avLst/>
              <a:gdLst>
                <a:gd name="T0" fmla="*/ 28 w 30"/>
                <a:gd name="T1" fmla="*/ 14 h 26"/>
                <a:gd name="T2" fmla="*/ 28 w 30"/>
                <a:gd name="T3" fmla="*/ 16 h 26"/>
                <a:gd name="T4" fmla="*/ 24 w 30"/>
                <a:gd name="T5" fmla="*/ 18 h 26"/>
                <a:gd name="T6" fmla="*/ 20 w 30"/>
                <a:gd name="T7" fmla="*/ 20 h 26"/>
                <a:gd name="T8" fmla="*/ 16 w 30"/>
                <a:gd name="T9" fmla="*/ 22 h 26"/>
                <a:gd name="T10" fmla="*/ 14 w 30"/>
                <a:gd name="T11" fmla="*/ 26 h 26"/>
                <a:gd name="T12" fmla="*/ 10 w 30"/>
                <a:gd name="T13" fmla="*/ 26 h 26"/>
                <a:gd name="T14" fmla="*/ 6 w 30"/>
                <a:gd name="T15" fmla="*/ 24 h 26"/>
                <a:gd name="T16" fmla="*/ 4 w 30"/>
                <a:gd name="T17" fmla="*/ 22 h 26"/>
                <a:gd name="T18" fmla="*/ 0 w 30"/>
                <a:gd name="T19" fmla="*/ 14 h 26"/>
                <a:gd name="T20" fmla="*/ 4 w 30"/>
                <a:gd name="T21" fmla="*/ 10 h 26"/>
                <a:gd name="T22" fmla="*/ 10 w 30"/>
                <a:gd name="T23" fmla="*/ 4 h 26"/>
                <a:gd name="T24" fmla="*/ 16 w 30"/>
                <a:gd name="T25" fmla="*/ 0 h 26"/>
                <a:gd name="T26" fmla="*/ 22 w 30"/>
                <a:gd name="T27" fmla="*/ 0 h 26"/>
                <a:gd name="T28" fmla="*/ 26 w 30"/>
                <a:gd name="T29" fmla="*/ 4 h 26"/>
                <a:gd name="T30" fmla="*/ 28 w 30"/>
                <a:gd name="T31" fmla="*/ 6 h 26"/>
                <a:gd name="T32" fmla="*/ 30 w 30"/>
                <a:gd name="T33" fmla="*/ 8 h 26"/>
                <a:gd name="T34" fmla="*/ 28 w 30"/>
                <a:gd name="T3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26">
                  <a:moveTo>
                    <a:pt x="28" y="14"/>
                  </a:moveTo>
                  <a:lnTo>
                    <a:pt x="28" y="16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0" y="8"/>
                  </a:lnTo>
                  <a:lnTo>
                    <a:pt x="28" y="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8" name="Freeform 387"/>
            <p:cNvSpPr>
              <a:spLocks/>
            </p:cNvSpPr>
            <p:nvPr/>
          </p:nvSpPr>
          <p:spPr bwMode="auto">
            <a:xfrm>
              <a:off x="3516198" y="2320796"/>
              <a:ext cx="303292" cy="278428"/>
            </a:xfrm>
            <a:custGeom>
              <a:avLst/>
              <a:gdLst>
                <a:gd name="T0" fmla="*/ 202 w 214"/>
                <a:gd name="T1" fmla="*/ 68 h 164"/>
                <a:gd name="T2" fmla="*/ 186 w 214"/>
                <a:gd name="T3" fmla="*/ 60 h 164"/>
                <a:gd name="T4" fmla="*/ 188 w 214"/>
                <a:gd name="T5" fmla="*/ 52 h 164"/>
                <a:gd name="T6" fmla="*/ 196 w 214"/>
                <a:gd name="T7" fmla="*/ 48 h 164"/>
                <a:gd name="T8" fmla="*/ 200 w 214"/>
                <a:gd name="T9" fmla="*/ 24 h 164"/>
                <a:gd name="T10" fmla="*/ 196 w 214"/>
                <a:gd name="T11" fmla="*/ 14 h 164"/>
                <a:gd name="T12" fmla="*/ 192 w 214"/>
                <a:gd name="T13" fmla="*/ 4 h 164"/>
                <a:gd name="T14" fmla="*/ 176 w 214"/>
                <a:gd name="T15" fmla="*/ 0 h 164"/>
                <a:gd name="T16" fmla="*/ 162 w 214"/>
                <a:gd name="T17" fmla="*/ 4 h 164"/>
                <a:gd name="T18" fmla="*/ 154 w 214"/>
                <a:gd name="T19" fmla="*/ 6 h 164"/>
                <a:gd name="T20" fmla="*/ 142 w 214"/>
                <a:gd name="T21" fmla="*/ 16 h 164"/>
                <a:gd name="T22" fmla="*/ 136 w 214"/>
                <a:gd name="T23" fmla="*/ 26 h 164"/>
                <a:gd name="T24" fmla="*/ 122 w 214"/>
                <a:gd name="T25" fmla="*/ 34 h 164"/>
                <a:gd name="T26" fmla="*/ 118 w 214"/>
                <a:gd name="T27" fmla="*/ 46 h 164"/>
                <a:gd name="T28" fmla="*/ 108 w 214"/>
                <a:gd name="T29" fmla="*/ 48 h 164"/>
                <a:gd name="T30" fmla="*/ 96 w 214"/>
                <a:gd name="T31" fmla="*/ 46 h 164"/>
                <a:gd name="T32" fmla="*/ 86 w 214"/>
                <a:gd name="T33" fmla="*/ 42 h 164"/>
                <a:gd name="T34" fmla="*/ 80 w 214"/>
                <a:gd name="T35" fmla="*/ 52 h 164"/>
                <a:gd name="T36" fmla="*/ 62 w 214"/>
                <a:gd name="T37" fmla="*/ 62 h 164"/>
                <a:gd name="T38" fmla="*/ 56 w 214"/>
                <a:gd name="T39" fmla="*/ 56 h 164"/>
                <a:gd name="T40" fmla="*/ 58 w 214"/>
                <a:gd name="T41" fmla="*/ 48 h 164"/>
                <a:gd name="T42" fmla="*/ 46 w 214"/>
                <a:gd name="T43" fmla="*/ 34 h 164"/>
                <a:gd name="T44" fmla="*/ 40 w 214"/>
                <a:gd name="T45" fmla="*/ 84 h 164"/>
                <a:gd name="T46" fmla="*/ 34 w 214"/>
                <a:gd name="T47" fmla="*/ 88 h 164"/>
                <a:gd name="T48" fmla="*/ 26 w 214"/>
                <a:gd name="T49" fmla="*/ 88 h 164"/>
                <a:gd name="T50" fmla="*/ 14 w 214"/>
                <a:gd name="T51" fmla="*/ 86 h 164"/>
                <a:gd name="T52" fmla="*/ 12 w 214"/>
                <a:gd name="T53" fmla="*/ 80 h 164"/>
                <a:gd name="T54" fmla="*/ 6 w 214"/>
                <a:gd name="T55" fmla="*/ 78 h 164"/>
                <a:gd name="T56" fmla="*/ 0 w 214"/>
                <a:gd name="T57" fmla="*/ 84 h 164"/>
                <a:gd name="T58" fmla="*/ 10 w 214"/>
                <a:gd name="T59" fmla="*/ 106 h 164"/>
                <a:gd name="T60" fmla="*/ 24 w 214"/>
                <a:gd name="T61" fmla="*/ 124 h 164"/>
                <a:gd name="T62" fmla="*/ 22 w 214"/>
                <a:gd name="T63" fmla="*/ 138 h 164"/>
                <a:gd name="T64" fmla="*/ 22 w 214"/>
                <a:gd name="T65" fmla="*/ 142 h 164"/>
                <a:gd name="T66" fmla="*/ 26 w 214"/>
                <a:gd name="T67" fmla="*/ 152 h 164"/>
                <a:gd name="T68" fmla="*/ 30 w 214"/>
                <a:gd name="T69" fmla="*/ 154 h 164"/>
                <a:gd name="T70" fmla="*/ 38 w 214"/>
                <a:gd name="T71" fmla="*/ 162 h 164"/>
                <a:gd name="T72" fmla="*/ 52 w 214"/>
                <a:gd name="T73" fmla="*/ 160 h 164"/>
                <a:gd name="T74" fmla="*/ 64 w 214"/>
                <a:gd name="T75" fmla="*/ 160 h 164"/>
                <a:gd name="T76" fmla="*/ 70 w 214"/>
                <a:gd name="T77" fmla="*/ 158 h 164"/>
                <a:gd name="T78" fmla="*/ 90 w 214"/>
                <a:gd name="T79" fmla="*/ 156 h 164"/>
                <a:gd name="T80" fmla="*/ 102 w 214"/>
                <a:gd name="T81" fmla="*/ 154 h 164"/>
                <a:gd name="T82" fmla="*/ 110 w 214"/>
                <a:gd name="T83" fmla="*/ 156 h 164"/>
                <a:gd name="T84" fmla="*/ 120 w 214"/>
                <a:gd name="T85" fmla="*/ 154 h 164"/>
                <a:gd name="T86" fmla="*/ 128 w 214"/>
                <a:gd name="T87" fmla="*/ 150 h 164"/>
                <a:gd name="T88" fmla="*/ 156 w 214"/>
                <a:gd name="T89" fmla="*/ 136 h 164"/>
                <a:gd name="T90" fmla="*/ 174 w 214"/>
                <a:gd name="T91" fmla="*/ 120 h 164"/>
                <a:gd name="T92" fmla="*/ 190 w 214"/>
                <a:gd name="T93" fmla="*/ 100 h 164"/>
                <a:gd name="T94" fmla="*/ 192 w 214"/>
                <a:gd name="T95" fmla="*/ 96 h 164"/>
                <a:gd name="T96" fmla="*/ 202 w 214"/>
                <a:gd name="T97" fmla="*/ 86 h 164"/>
                <a:gd name="T98" fmla="*/ 208 w 214"/>
                <a:gd name="T99" fmla="*/ 80 h 164"/>
                <a:gd name="T100" fmla="*/ 214 w 214"/>
                <a:gd name="T101" fmla="*/ 62 h 164"/>
                <a:gd name="T102" fmla="*/ 204 w 214"/>
                <a:gd name="T103" fmla="*/ 6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4" h="164">
                  <a:moveTo>
                    <a:pt x="204" y="62"/>
                  </a:moveTo>
                  <a:lnTo>
                    <a:pt x="202" y="68"/>
                  </a:lnTo>
                  <a:lnTo>
                    <a:pt x="190" y="66"/>
                  </a:lnTo>
                  <a:lnTo>
                    <a:pt x="186" y="60"/>
                  </a:lnTo>
                  <a:lnTo>
                    <a:pt x="186" y="56"/>
                  </a:lnTo>
                  <a:lnTo>
                    <a:pt x="188" y="52"/>
                  </a:lnTo>
                  <a:lnTo>
                    <a:pt x="192" y="48"/>
                  </a:lnTo>
                  <a:lnTo>
                    <a:pt x="196" y="48"/>
                  </a:lnTo>
                  <a:lnTo>
                    <a:pt x="202" y="50"/>
                  </a:lnTo>
                  <a:lnTo>
                    <a:pt x="200" y="24"/>
                  </a:lnTo>
                  <a:lnTo>
                    <a:pt x="198" y="20"/>
                  </a:lnTo>
                  <a:lnTo>
                    <a:pt x="196" y="14"/>
                  </a:lnTo>
                  <a:lnTo>
                    <a:pt x="194" y="10"/>
                  </a:lnTo>
                  <a:lnTo>
                    <a:pt x="192" y="4"/>
                  </a:lnTo>
                  <a:lnTo>
                    <a:pt x="184" y="2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2" y="4"/>
                  </a:lnTo>
                  <a:lnTo>
                    <a:pt x="160" y="4"/>
                  </a:lnTo>
                  <a:lnTo>
                    <a:pt x="154" y="6"/>
                  </a:lnTo>
                  <a:lnTo>
                    <a:pt x="150" y="10"/>
                  </a:lnTo>
                  <a:lnTo>
                    <a:pt x="142" y="16"/>
                  </a:lnTo>
                  <a:lnTo>
                    <a:pt x="136" y="22"/>
                  </a:lnTo>
                  <a:lnTo>
                    <a:pt x="136" y="26"/>
                  </a:lnTo>
                  <a:lnTo>
                    <a:pt x="130" y="32"/>
                  </a:lnTo>
                  <a:lnTo>
                    <a:pt x="122" y="34"/>
                  </a:lnTo>
                  <a:lnTo>
                    <a:pt x="122" y="3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08" y="48"/>
                  </a:lnTo>
                  <a:lnTo>
                    <a:pt x="102" y="48"/>
                  </a:lnTo>
                  <a:lnTo>
                    <a:pt x="96" y="46"/>
                  </a:lnTo>
                  <a:lnTo>
                    <a:pt x="92" y="42"/>
                  </a:lnTo>
                  <a:lnTo>
                    <a:pt x="86" y="42"/>
                  </a:lnTo>
                  <a:lnTo>
                    <a:pt x="82" y="48"/>
                  </a:lnTo>
                  <a:lnTo>
                    <a:pt x="80" y="52"/>
                  </a:lnTo>
                  <a:lnTo>
                    <a:pt x="70" y="60"/>
                  </a:lnTo>
                  <a:lnTo>
                    <a:pt x="62" y="62"/>
                  </a:lnTo>
                  <a:lnTo>
                    <a:pt x="56" y="62"/>
                  </a:lnTo>
                  <a:lnTo>
                    <a:pt x="56" y="56"/>
                  </a:lnTo>
                  <a:lnTo>
                    <a:pt x="58" y="52"/>
                  </a:lnTo>
                  <a:lnTo>
                    <a:pt x="58" y="48"/>
                  </a:lnTo>
                  <a:lnTo>
                    <a:pt x="54" y="40"/>
                  </a:lnTo>
                  <a:lnTo>
                    <a:pt x="46" y="34"/>
                  </a:lnTo>
                  <a:lnTo>
                    <a:pt x="46" y="82"/>
                  </a:lnTo>
                  <a:lnTo>
                    <a:pt x="40" y="84"/>
                  </a:lnTo>
                  <a:lnTo>
                    <a:pt x="38" y="86"/>
                  </a:lnTo>
                  <a:lnTo>
                    <a:pt x="34" y="88"/>
                  </a:lnTo>
                  <a:lnTo>
                    <a:pt x="30" y="88"/>
                  </a:lnTo>
                  <a:lnTo>
                    <a:pt x="26" y="88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0" y="78"/>
                  </a:lnTo>
                  <a:lnTo>
                    <a:pt x="6" y="78"/>
                  </a:lnTo>
                  <a:lnTo>
                    <a:pt x="4" y="82"/>
                  </a:lnTo>
                  <a:lnTo>
                    <a:pt x="0" y="84"/>
                  </a:lnTo>
                  <a:lnTo>
                    <a:pt x="8" y="98"/>
                  </a:lnTo>
                  <a:lnTo>
                    <a:pt x="10" y="106"/>
                  </a:lnTo>
                  <a:lnTo>
                    <a:pt x="14" y="112"/>
                  </a:lnTo>
                  <a:lnTo>
                    <a:pt x="24" y="124"/>
                  </a:lnTo>
                  <a:lnTo>
                    <a:pt x="26" y="132"/>
                  </a:lnTo>
                  <a:lnTo>
                    <a:pt x="22" y="138"/>
                  </a:lnTo>
                  <a:lnTo>
                    <a:pt x="18" y="140"/>
                  </a:lnTo>
                  <a:lnTo>
                    <a:pt x="22" y="142"/>
                  </a:lnTo>
                  <a:lnTo>
                    <a:pt x="26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30" y="154"/>
                  </a:lnTo>
                  <a:lnTo>
                    <a:pt x="32" y="158"/>
                  </a:lnTo>
                  <a:lnTo>
                    <a:pt x="38" y="162"/>
                  </a:lnTo>
                  <a:lnTo>
                    <a:pt x="48" y="164"/>
                  </a:lnTo>
                  <a:lnTo>
                    <a:pt x="52" y="160"/>
                  </a:lnTo>
                  <a:lnTo>
                    <a:pt x="58" y="158"/>
                  </a:lnTo>
                  <a:lnTo>
                    <a:pt x="64" y="160"/>
                  </a:lnTo>
                  <a:lnTo>
                    <a:pt x="68" y="158"/>
                  </a:lnTo>
                  <a:lnTo>
                    <a:pt x="70" y="158"/>
                  </a:lnTo>
                  <a:lnTo>
                    <a:pt x="78" y="154"/>
                  </a:lnTo>
                  <a:lnTo>
                    <a:pt x="90" y="156"/>
                  </a:lnTo>
                  <a:lnTo>
                    <a:pt x="96" y="154"/>
                  </a:lnTo>
                  <a:lnTo>
                    <a:pt x="102" y="154"/>
                  </a:lnTo>
                  <a:lnTo>
                    <a:pt x="106" y="156"/>
                  </a:lnTo>
                  <a:lnTo>
                    <a:pt x="110" y="156"/>
                  </a:lnTo>
                  <a:lnTo>
                    <a:pt x="112" y="154"/>
                  </a:lnTo>
                  <a:lnTo>
                    <a:pt x="120" y="154"/>
                  </a:lnTo>
                  <a:lnTo>
                    <a:pt x="122" y="150"/>
                  </a:lnTo>
                  <a:lnTo>
                    <a:pt x="128" y="150"/>
                  </a:lnTo>
                  <a:lnTo>
                    <a:pt x="142" y="146"/>
                  </a:lnTo>
                  <a:lnTo>
                    <a:pt x="156" y="136"/>
                  </a:lnTo>
                  <a:lnTo>
                    <a:pt x="168" y="124"/>
                  </a:lnTo>
                  <a:lnTo>
                    <a:pt x="174" y="120"/>
                  </a:lnTo>
                  <a:lnTo>
                    <a:pt x="180" y="114"/>
                  </a:lnTo>
                  <a:lnTo>
                    <a:pt x="190" y="100"/>
                  </a:lnTo>
                  <a:lnTo>
                    <a:pt x="188" y="100"/>
                  </a:lnTo>
                  <a:lnTo>
                    <a:pt x="192" y="96"/>
                  </a:lnTo>
                  <a:lnTo>
                    <a:pt x="196" y="92"/>
                  </a:lnTo>
                  <a:lnTo>
                    <a:pt x="202" y="86"/>
                  </a:lnTo>
                  <a:lnTo>
                    <a:pt x="206" y="84"/>
                  </a:lnTo>
                  <a:lnTo>
                    <a:pt x="208" y="80"/>
                  </a:lnTo>
                  <a:lnTo>
                    <a:pt x="210" y="70"/>
                  </a:lnTo>
                  <a:lnTo>
                    <a:pt x="214" y="62"/>
                  </a:lnTo>
                  <a:lnTo>
                    <a:pt x="206" y="62"/>
                  </a:lnTo>
                  <a:lnTo>
                    <a:pt x="204" y="6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9" name="Freeform 388"/>
            <p:cNvSpPr>
              <a:spLocks/>
            </p:cNvSpPr>
            <p:nvPr/>
          </p:nvSpPr>
          <p:spPr bwMode="auto">
            <a:xfrm>
              <a:off x="3711778" y="2463406"/>
              <a:ext cx="42517" cy="44140"/>
            </a:xfrm>
            <a:custGeom>
              <a:avLst/>
              <a:gdLst>
                <a:gd name="T0" fmla="*/ 26 w 30"/>
                <a:gd name="T1" fmla="*/ 4 h 26"/>
                <a:gd name="T2" fmla="*/ 22 w 30"/>
                <a:gd name="T3" fmla="*/ 0 h 26"/>
                <a:gd name="T4" fmla="*/ 16 w 30"/>
                <a:gd name="T5" fmla="*/ 0 h 26"/>
                <a:gd name="T6" fmla="*/ 10 w 30"/>
                <a:gd name="T7" fmla="*/ 4 h 26"/>
                <a:gd name="T8" fmla="*/ 4 w 30"/>
                <a:gd name="T9" fmla="*/ 10 h 26"/>
                <a:gd name="T10" fmla="*/ 0 w 30"/>
                <a:gd name="T11" fmla="*/ 14 h 26"/>
                <a:gd name="T12" fmla="*/ 4 w 30"/>
                <a:gd name="T13" fmla="*/ 22 h 26"/>
                <a:gd name="T14" fmla="*/ 6 w 30"/>
                <a:gd name="T15" fmla="*/ 24 h 26"/>
                <a:gd name="T16" fmla="*/ 10 w 30"/>
                <a:gd name="T17" fmla="*/ 26 h 26"/>
                <a:gd name="T18" fmla="*/ 14 w 30"/>
                <a:gd name="T19" fmla="*/ 26 h 26"/>
                <a:gd name="T20" fmla="*/ 16 w 30"/>
                <a:gd name="T21" fmla="*/ 22 h 26"/>
                <a:gd name="T22" fmla="*/ 20 w 30"/>
                <a:gd name="T23" fmla="*/ 20 h 26"/>
                <a:gd name="T24" fmla="*/ 24 w 30"/>
                <a:gd name="T25" fmla="*/ 18 h 26"/>
                <a:gd name="T26" fmla="*/ 28 w 30"/>
                <a:gd name="T27" fmla="*/ 16 h 26"/>
                <a:gd name="T28" fmla="*/ 28 w 30"/>
                <a:gd name="T29" fmla="*/ 14 h 26"/>
                <a:gd name="T30" fmla="*/ 30 w 30"/>
                <a:gd name="T31" fmla="*/ 8 h 26"/>
                <a:gd name="T32" fmla="*/ 28 w 30"/>
                <a:gd name="T33" fmla="*/ 6 h 26"/>
                <a:gd name="T34" fmla="*/ 26 w 30"/>
                <a:gd name="T35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26">
                  <a:moveTo>
                    <a:pt x="26" y="4"/>
                  </a:moveTo>
                  <a:lnTo>
                    <a:pt x="22" y="0"/>
                  </a:lnTo>
                  <a:lnTo>
                    <a:pt x="16" y="0"/>
                  </a:lnTo>
                  <a:lnTo>
                    <a:pt x="10" y="4"/>
                  </a:lnTo>
                  <a:lnTo>
                    <a:pt x="4" y="10"/>
                  </a:lnTo>
                  <a:lnTo>
                    <a:pt x="0" y="14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4" y="18"/>
                  </a:lnTo>
                  <a:lnTo>
                    <a:pt x="28" y="16"/>
                  </a:lnTo>
                  <a:lnTo>
                    <a:pt x="28" y="14"/>
                  </a:lnTo>
                  <a:lnTo>
                    <a:pt x="30" y="8"/>
                  </a:lnTo>
                  <a:lnTo>
                    <a:pt x="28" y="6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0" name="Freeform 389"/>
            <p:cNvSpPr>
              <a:spLocks/>
            </p:cNvSpPr>
            <p:nvPr/>
          </p:nvSpPr>
          <p:spPr bwMode="auto">
            <a:xfrm>
              <a:off x="3431163" y="2208746"/>
              <a:ext cx="246601" cy="261451"/>
            </a:xfrm>
            <a:custGeom>
              <a:avLst/>
              <a:gdLst>
                <a:gd name="T0" fmla="*/ 70 w 174"/>
                <a:gd name="T1" fmla="*/ 144 h 154"/>
                <a:gd name="T2" fmla="*/ 72 w 174"/>
                <a:gd name="T3" fmla="*/ 148 h 154"/>
                <a:gd name="T4" fmla="*/ 78 w 174"/>
                <a:gd name="T5" fmla="*/ 152 h 154"/>
                <a:gd name="T6" fmla="*/ 90 w 174"/>
                <a:gd name="T7" fmla="*/ 154 h 154"/>
                <a:gd name="T8" fmla="*/ 98 w 174"/>
                <a:gd name="T9" fmla="*/ 152 h 154"/>
                <a:gd name="T10" fmla="*/ 106 w 174"/>
                <a:gd name="T11" fmla="*/ 148 h 154"/>
                <a:gd name="T12" fmla="*/ 106 w 174"/>
                <a:gd name="T13" fmla="*/ 68 h 154"/>
                <a:gd name="T14" fmla="*/ 108 w 174"/>
                <a:gd name="T15" fmla="*/ 64 h 154"/>
                <a:gd name="T16" fmla="*/ 120 w 174"/>
                <a:gd name="T17" fmla="*/ 64 h 154"/>
                <a:gd name="T18" fmla="*/ 120 w 174"/>
                <a:gd name="T19" fmla="*/ 58 h 154"/>
                <a:gd name="T20" fmla="*/ 120 w 174"/>
                <a:gd name="T21" fmla="*/ 16 h 154"/>
                <a:gd name="T22" fmla="*/ 150 w 174"/>
                <a:gd name="T23" fmla="*/ 12 h 154"/>
                <a:gd name="T24" fmla="*/ 154 w 174"/>
                <a:gd name="T25" fmla="*/ 18 h 154"/>
                <a:gd name="T26" fmla="*/ 160 w 174"/>
                <a:gd name="T27" fmla="*/ 12 h 154"/>
                <a:gd name="T28" fmla="*/ 166 w 174"/>
                <a:gd name="T29" fmla="*/ 12 h 154"/>
                <a:gd name="T30" fmla="*/ 162 w 174"/>
                <a:gd name="T31" fmla="*/ 6 h 154"/>
                <a:gd name="T32" fmla="*/ 124 w 174"/>
                <a:gd name="T33" fmla="*/ 12 h 154"/>
                <a:gd name="T34" fmla="*/ 112 w 174"/>
                <a:gd name="T35" fmla="*/ 12 h 154"/>
                <a:gd name="T36" fmla="*/ 90 w 174"/>
                <a:gd name="T37" fmla="*/ 10 h 154"/>
                <a:gd name="T38" fmla="*/ 80 w 174"/>
                <a:gd name="T39" fmla="*/ 4 h 154"/>
                <a:gd name="T40" fmla="*/ 60 w 174"/>
                <a:gd name="T41" fmla="*/ 4 h 154"/>
                <a:gd name="T42" fmla="*/ 28 w 174"/>
                <a:gd name="T43" fmla="*/ 6 h 154"/>
                <a:gd name="T44" fmla="*/ 18 w 174"/>
                <a:gd name="T45" fmla="*/ 0 h 154"/>
                <a:gd name="T46" fmla="*/ 6 w 174"/>
                <a:gd name="T47" fmla="*/ 2 h 154"/>
                <a:gd name="T48" fmla="*/ 0 w 174"/>
                <a:gd name="T49" fmla="*/ 2 h 154"/>
                <a:gd name="T50" fmla="*/ 2 w 174"/>
                <a:gd name="T51" fmla="*/ 16 h 154"/>
                <a:gd name="T52" fmla="*/ 10 w 174"/>
                <a:gd name="T53" fmla="*/ 26 h 154"/>
                <a:gd name="T54" fmla="*/ 20 w 174"/>
                <a:gd name="T55" fmla="*/ 48 h 154"/>
                <a:gd name="T56" fmla="*/ 32 w 174"/>
                <a:gd name="T57" fmla="*/ 64 h 154"/>
                <a:gd name="T58" fmla="*/ 34 w 174"/>
                <a:gd name="T59" fmla="*/ 80 h 154"/>
                <a:gd name="T60" fmla="*/ 36 w 174"/>
                <a:gd name="T61" fmla="*/ 88 h 154"/>
                <a:gd name="T62" fmla="*/ 38 w 174"/>
                <a:gd name="T63" fmla="*/ 100 h 154"/>
                <a:gd name="T64" fmla="*/ 40 w 174"/>
                <a:gd name="T65" fmla="*/ 106 h 154"/>
                <a:gd name="T66" fmla="*/ 40 w 174"/>
                <a:gd name="T67" fmla="*/ 116 h 154"/>
                <a:gd name="T68" fmla="*/ 42 w 174"/>
                <a:gd name="T69" fmla="*/ 120 h 154"/>
                <a:gd name="T70" fmla="*/ 44 w 174"/>
                <a:gd name="T71" fmla="*/ 126 h 154"/>
                <a:gd name="T72" fmla="*/ 44 w 174"/>
                <a:gd name="T73" fmla="*/ 130 h 154"/>
                <a:gd name="T74" fmla="*/ 54 w 174"/>
                <a:gd name="T75" fmla="*/ 146 h 154"/>
                <a:gd name="T76" fmla="*/ 64 w 174"/>
                <a:gd name="T77" fmla="*/ 14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54">
                  <a:moveTo>
                    <a:pt x="66" y="144"/>
                  </a:moveTo>
                  <a:lnTo>
                    <a:pt x="70" y="144"/>
                  </a:lnTo>
                  <a:lnTo>
                    <a:pt x="72" y="146"/>
                  </a:lnTo>
                  <a:lnTo>
                    <a:pt x="72" y="148"/>
                  </a:lnTo>
                  <a:lnTo>
                    <a:pt x="74" y="152"/>
                  </a:lnTo>
                  <a:lnTo>
                    <a:pt x="78" y="152"/>
                  </a:lnTo>
                  <a:lnTo>
                    <a:pt x="86" y="154"/>
                  </a:lnTo>
                  <a:lnTo>
                    <a:pt x="90" y="154"/>
                  </a:lnTo>
                  <a:lnTo>
                    <a:pt x="94" y="154"/>
                  </a:lnTo>
                  <a:lnTo>
                    <a:pt x="98" y="152"/>
                  </a:lnTo>
                  <a:lnTo>
                    <a:pt x="100" y="150"/>
                  </a:lnTo>
                  <a:lnTo>
                    <a:pt x="106" y="148"/>
                  </a:lnTo>
                  <a:lnTo>
                    <a:pt x="106" y="100"/>
                  </a:lnTo>
                  <a:lnTo>
                    <a:pt x="106" y="68"/>
                  </a:lnTo>
                  <a:lnTo>
                    <a:pt x="106" y="64"/>
                  </a:lnTo>
                  <a:lnTo>
                    <a:pt x="108" y="64"/>
                  </a:lnTo>
                  <a:lnTo>
                    <a:pt x="112" y="64"/>
                  </a:lnTo>
                  <a:lnTo>
                    <a:pt x="120" y="64"/>
                  </a:lnTo>
                  <a:lnTo>
                    <a:pt x="120" y="62"/>
                  </a:lnTo>
                  <a:lnTo>
                    <a:pt x="120" y="58"/>
                  </a:lnTo>
                  <a:lnTo>
                    <a:pt x="120" y="46"/>
                  </a:lnTo>
                  <a:lnTo>
                    <a:pt x="120" y="16"/>
                  </a:lnTo>
                  <a:lnTo>
                    <a:pt x="134" y="16"/>
                  </a:lnTo>
                  <a:lnTo>
                    <a:pt x="150" y="12"/>
                  </a:lnTo>
                  <a:lnTo>
                    <a:pt x="152" y="18"/>
                  </a:lnTo>
                  <a:lnTo>
                    <a:pt x="154" y="18"/>
                  </a:lnTo>
                  <a:lnTo>
                    <a:pt x="158" y="16"/>
                  </a:lnTo>
                  <a:lnTo>
                    <a:pt x="160" y="12"/>
                  </a:lnTo>
                  <a:lnTo>
                    <a:pt x="164" y="12"/>
                  </a:lnTo>
                  <a:lnTo>
                    <a:pt x="166" y="12"/>
                  </a:lnTo>
                  <a:lnTo>
                    <a:pt x="174" y="10"/>
                  </a:lnTo>
                  <a:lnTo>
                    <a:pt x="162" y="6"/>
                  </a:lnTo>
                  <a:lnTo>
                    <a:pt x="152" y="8"/>
                  </a:lnTo>
                  <a:lnTo>
                    <a:pt x="124" y="12"/>
                  </a:lnTo>
                  <a:lnTo>
                    <a:pt x="116" y="12"/>
                  </a:lnTo>
                  <a:lnTo>
                    <a:pt x="112" y="12"/>
                  </a:lnTo>
                  <a:lnTo>
                    <a:pt x="98" y="10"/>
                  </a:lnTo>
                  <a:lnTo>
                    <a:pt x="90" y="10"/>
                  </a:lnTo>
                  <a:lnTo>
                    <a:pt x="86" y="4"/>
                  </a:lnTo>
                  <a:lnTo>
                    <a:pt x="80" y="4"/>
                  </a:lnTo>
                  <a:lnTo>
                    <a:pt x="74" y="4"/>
                  </a:lnTo>
                  <a:lnTo>
                    <a:pt x="60" y="4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18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8" y="22"/>
                  </a:lnTo>
                  <a:lnTo>
                    <a:pt x="10" y="26"/>
                  </a:lnTo>
                  <a:lnTo>
                    <a:pt x="16" y="40"/>
                  </a:lnTo>
                  <a:lnTo>
                    <a:pt x="20" y="48"/>
                  </a:lnTo>
                  <a:lnTo>
                    <a:pt x="24" y="54"/>
                  </a:lnTo>
                  <a:lnTo>
                    <a:pt x="32" y="64"/>
                  </a:lnTo>
                  <a:lnTo>
                    <a:pt x="36" y="74"/>
                  </a:lnTo>
                  <a:lnTo>
                    <a:pt x="34" y="80"/>
                  </a:lnTo>
                  <a:lnTo>
                    <a:pt x="36" y="84"/>
                  </a:lnTo>
                  <a:lnTo>
                    <a:pt x="36" y="88"/>
                  </a:lnTo>
                  <a:lnTo>
                    <a:pt x="34" y="90"/>
                  </a:lnTo>
                  <a:lnTo>
                    <a:pt x="38" y="100"/>
                  </a:lnTo>
                  <a:lnTo>
                    <a:pt x="40" y="104"/>
                  </a:lnTo>
                  <a:lnTo>
                    <a:pt x="40" y="106"/>
                  </a:lnTo>
                  <a:lnTo>
                    <a:pt x="40" y="110"/>
                  </a:lnTo>
                  <a:lnTo>
                    <a:pt x="40" y="116"/>
                  </a:lnTo>
                  <a:lnTo>
                    <a:pt x="42" y="118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4" y="126"/>
                  </a:lnTo>
                  <a:lnTo>
                    <a:pt x="42" y="126"/>
                  </a:lnTo>
                  <a:lnTo>
                    <a:pt x="44" y="130"/>
                  </a:lnTo>
                  <a:lnTo>
                    <a:pt x="50" y="138"/>
                  </a:lnTo>
                  <a:lnTo>
                    <a:pt x="54" y="146"/>
                  </a:lnTo>
                  <a:lnTo>
                    <a:pt x="60" y="150"/>
                  </a:lnTo>
                  <a:lnTo>
                    <a:pt x="64" y="148"/>
                  </a:lnTo>
                  <a:lnTo>
                    <a:pt x="66" y="14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1" name="Freeform 390"/>
            <p:cNvSpPr>
              <a:spLocks/>
            </p:cNvSpPr>
            <p:nvPr/>
          </p:nvSpPr>
          <p:spPr bwMode="auto">
            <a:xfrm>
              <a:off x="3768469" y="2066137"/>
              <a:ext cx="195580" cy="359919"/>
            </a:xfrm>
            <a:custGeom>
              <a:avLst/>
              <a:gdLst>
                <a:gd name="T0" fmla="*/ 58 w 138"/>
                <a:gd name="T1" fmla="*/ 38 h 212"/>
                <a:gd name="T2" fmla="*/ 74 w 138"/>
                <a:gd name="T3" fmla="*/ 54 h 212"/>
                <a:gd name="T4" fmla="*/ 72 w 138"/>
                <a:gd name="T5" fmla="*/ 72 h 212"/>
                <a:gd name="T6" fmla="*/ 64 w 138"/>
                <a:gd name="T7" fmla="*/ 84 h 212"/>
                <a:gd name="T8" fmla="*/ 56 w 138"/>
                <a:gd name="T9" fmla="*/ 76 h 212"/>
                <a:gd name="T10" fmla="*/ 58 w 138"/>
                <a:gd name="T11" fmla="*/ 56 h 212"/>
                <a:gd name="T12" fmla="*/ 48 w 138"/>
                <a:gd name="T13" fmla="*/ 52 h 212"/>
                <a:gd name="T14" fmla="*/ 0 w 138"/>
                <a:gd name="T15" fmla="*/ 58 h 212"/>
                <a:gd name="T16" fmla="*/ 4 w 138"/>
                <a:gd name="T17" fmla="*/ 66 h 212"/>
                <a:gd name="T18" fmla="*/ 16 w 138"/>
                <a:gd name="T19" fmla="*/ 72 h 212"/>
                <a:gd name="T20" fmla="*/ 36 w 138"/>
                <a:gd name="T21" fmla="*/ 80 h 212"/>
                <a:gd name="T22" fmla="*/ 38 w 138"/>
                <a:gd name="T23" fmla="*/ 102 h 212"/>
                <a:gd name="T24" fmla="*/ 34 w 138"/>
                <a:gd name="T25" fmla="*/ 108 h 212"/>
                <a:gd name="T26" fmla="*/ 34 w 138"/>
                <a:gd name="T27" fmla="*/ 118 h 212"/>
                <a:gd name="T28" fmla="*/ 34 w 138"/>
                <a:gd name="T29" fmla="*/ 126 h 212"/>
                <a:gd name="T30" fmla="*/ 28 w 138"/>
                <a:gd name="T31" fmla="*/ 136 h 212"/>
                <a:gd name="T32" fmla="*/ 22 w 138"/>
                <a:gd name="T33" fmla="*/ 146 h 212"/>
                <a:gd name="T34" fmla="*/ 18 w 138"/>
                <a:gd name="T35" fmla="*/ 164 h 212"/>
                <a:gd name="T36" fmla="*/ 24 w 138"/>
                <a:gd name="T37" fmla="*/ 200 h 212"/>
                <a:gd name="T38" fmla="*/ 28 w 138"/>
                <a:gd name="T39" fmla="*/ 212 h 212"/>
                <a:gd name="T40" fmla="*/ 32 w 138"/>
                <a:gd name="T41" fmla="*/ 200 h 212"/>
                <a:gd name="T42" fmla="*/ 56 w 138"/>
                <a:gd name="T43" fmla="*/ 186 h 212"/>
                <a:gd name="T44" fmla="*/ 68 w 138"/>
                <a:gd name="T45" fmla="*/ 172 h 212"/>
                <a:gd name="T46" fmla="*/ 70 w 138"/>
                <a:gd name="T47" fmla="*/ 150 h 212"/>
                <a:gd name="T48" fmla="*/ 66 w 138"/>
                <a:gd name="T49" fmla="*/ 142 h 212"/>
                <a:gd name="T50" fmla="*/ 62 w 138"/>
                <a:gd name="T51" fmla="*/ 132 h 212"/>
                <a:gd name="T52" fmla="*/ 60 w 138"/>
                <a:gd name="T53" fmla="*/ 120 h 212"/>
                <a:gd name="T54" fmla="*/ 72 w 138"/>
                <a:gd name="T55" fmla="*/ 110 h 212"/>
                <a:gd name="T56" fmla="*/ 82 w 138"/>
                <a:gd name="T57" fmla="*/ 104 h 212"/>
                <a:gd name="T58" fmla="*/ 92 w 138"/>
                <a:gd name="T59" fmla="*/ 94 h 212"/>
                <a:gd name="T60" fmla="*/ 116 w 138"/>
                <a:gd name="T61" fmla="*/ 84 h 212"/>
                <a:gd name="T62" fmla="*/ 136 w 138"/>
                <a:gd name="T63" fmla="*/ 62 h 212"/>
                <a:gd name="T64" fmla="*/ 138 w 138"/>
                <a:gd name="T65" fmla="*/ 54 h 212"/>
                <a:gd name="T66" fmla="*/ 134 w 138"/>
                <a:gd name="T67" fmla="*/ 40 h 212"/>
                <a:gd name="T68" fmla="*/ 136 w 138"/>
                <a:gd name="T69" fmla="*/ 30 h 212"/>
                <a:gd name="T70" fmla="*/ 134 w 138"/>
                <a:gd name="T71" fmla="*/ 28 h 212"/>
                <a:gd name="T72" fmla="*/ 134 w 138"/>
                <a:gd name="T73" fmla="*/ 24 h 212"/>
                <a:gd name="T74" fmla="*/ 132 w 138"/>
                <a:gd name="T75" fmla="*/ 14 h 212"/>
                <a:gd name="T76" fmla="*/ 134 w 138"/>
                <a:gd name="T77" fmla="*/ 0 h 212"/>
                <a:gd name="T78" fmla="*/ 112 w 138"/>
                <a:gd name="T79" fmla="*/ 8 h 212"/>
                <a:gd name="T80" fmla="*/ 98 w 138"/>
                <a:gd name="T81" fmla="*/ 14 h 212"/>
                <a:gd name="T82" fmla="*/ 90 w 138"/>
                <a:gd name="T83" fmla="*/ 14 h 212"/>
                <a:gd name="T84" fmla="*/ 86 w 138"/>
                <a:gd name="T85" fmla="*/ 14 h 212"/>
                <a:gd name="T86" fmla="*/ 78 w 138"/>
                <a:gd name="T87" fmla="*/ 14 h 212"/>
                <a:gd name="T88" fmla="*/ 70 w 138"/>
                <a:gd name="T89" fmla="*/ 14 h 212"/>
                <a:gd name="T90" fmla="*/ 58 w 138"/>
                <a:gd name="T91" fmla="*/ 1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8" h="212">
                  <a:moveTo>
                    <a:pt x="56" y="20"/>
                  </a:moveTo>
                  <a:lnTo>
                    <a:pt x="54" y="24"/>
                  </a:lnTo>
                  <a:lnTo>
                    <a:pt x="58" y="38"/>
                  </a:lnTo>
                  <a:lnTo>
                    <a:pt x="60" y="38"/>
                  </a:lnTo>
                  <a:lnTo>
                    <a:pt x="68" y="46"/>
                  </a:lnTo>
                  <a:lnTo>
                    <a:pt x="74" y="54"/>
                  </a:lnTo>
                  <a:lnTo>
                    <a:pt x="74" y="62"/>
                  </a:lnTo>
                  <a:lnTo>
                    <a:pt x="74" y="68"/>
                  </a:lnTo>
                  <a:lnTo>
                    <a:pt x="72" y="72"/>
                  </a:lnTo>
                  <a:lnTo>
                    <a:pt x="64" y="78"/>
                  </a:lnTo>
                  <a:lnTo>
                    <a:pt x="66" y="86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2" y="80"/>
                  </a:lnTo>
                  <a:lnTo>
                    <a:pt x="56" y="76"/>
                  </a:lnTo>
                  <a:lnTo>
                    <a:pt x="54" y="70"/>
                  </a:lnTo>
                  <a:lnTo>
                    <a:pt x="56" y="62"/>
                  </a:lnTo>
                  <a:lnTo>
                    <a:pt x="58" y="56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48" y="52"/>
                  </a:lnTo>
                  <a:lnTo>
                    <a:pt x="44" y="50"/>
                  </a:lnTo>
                  <a:lnTo>
                    <a:pt x="40" y="44"/>
                  </a:lnTo>
                  <a:lnTo>
                    <a:pt x="0" y="58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6" y="72"/>
                  </a:lnTo>
                  <a:lnTo>
                    <a:pt x="28" y="76"/>
                  </a:lnTo>
                  <a:lnTo>
                    <a:pt x="34" y="80"/>
                  </a:lnTo>
                  <a:lnTo>
                    <a:pt x="36" y="80"/>
                  </a:lnTo>
                  <a:lnTo>
                    <a:pt x="38" y="88"/>
                  </a:lnTo>
                  <a:lnTo>
                    <a:pt x="36" y="98"/>
                  </a:lnTo>
                  <a:lnTo>
                    <a:pt x="3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4" y="110"/>
                  </a:lnTo>
                  <a:lnTo>
                    <a:pt x="34" y="118"/>
                  </a:lnTo>
                  <a:lnTo>
                    <a:pt x="36" y="118"/>
                  </a:lnTo>
                  <a:lnTo>
                    <a:pt x="36" y="122"/>
                  </a:lnTo>
                  <a:lnTo>
                    <a:pt x="34" y="126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8" y="136"/>
                  </a:lnTo>
                  <a:lnTo>
                    <a:pt x="30" y="140"/>
                  </a:lnTo>
                  <a:lnTo>
                    <a:pt x="28" y="140"/>
                  </a:lnTo>
                  <a:lnTo>
                    <a:pt x="22" y="146"/>
                  </a:lnTo>
                  <a:lnTo>
                    <a:pt x="14" y="154"/>
                  </a:lnTo>
                  <a:lnTo>
                    <a:pt x="16" y="160"/>
                  </a:lnTo>
                  <a:lnTo>
                    <a:pt x="18" y="164"/>
                  </a:lnTo>
                  <a:lnTo>
                    <a:pt x="20" y="170"/>
                  </a:lnTo>
                  <a:lnTo>
                    <a:pt x="22" y="174"/>
                  </a:lnTo>
                  <a:lnTo>
                    <a:pt x="24" y="200"/>
                  </a:lnTo>
                  <a:lnTo>
                    <a:pt x="26" y="204"/>
                  </a:lnTo>
                  <a:lnTo>
                    <a:pt x="26" y="212"/>
                  </a:lnTo>
                  <a:lnTo>
                    <a:pt x="28" y="212"/>
                  </a:lnTo>
                  <a:lnTo>
                    <a:pt x="36" y="212"/>
                  </a:lnTo>
                  <a:lnTo>
                    <a:pt x="34" y="204"/>
                  </a:lnTo>
                  <a:lnTo>
                    <a:pt x="32" y="200"/>
                  </a:lnTo>
                  <a:lnTo>
                    <a:pt x="34" y="198"/>
                  </a:lnTo>
                  <a:lnTo>
                    <a:pt x="44" y="190"/>
                  </a:lnTo>
                  <a:lnTo>
                    <a:pt x="56" y="186"/>
                  </a:lnTo>
                  <a:lnTo>
                    <a:pt x="66" y="182"/>
                  </a:lnTo>
                  <a:lnTo>
                    <a:pt x="68" y="176"/>
                  </a:lnTo>
                  <a:lnTo>
                    <a:pt x="68" y="172"/>
                  </a:lnTo>
                  <a:lnTo>
                    <a:pt x="68" y="166"/>
                  </a:lnTo>
                  <a:lnTo>
                    <a:pt x="70" y="160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68" y="150"/>
                  </a:lnTo>
                  <a:lnTo>
                    <a:pt x="66" y="142"/>
                  </a:lnTo>
                  <a:lnTo>
                    <a:pt x="64" y="140"/>
                  </a:lnTo>
                  <a:lnTo>
                    <a:pt x="64" y="136"/>
                  </a:lnTo>
                  <a:lnTo>
                    <a:pt x="62" y="132"/>
                  </a:lnTo>
                  <a:lnTo>
                    <a:pt x="58" y="128"/>
                  </a:lnTo>
                  <a:lnTo>
                    <a:pt x="60" y="124"/>
                  </a:lnTo>
                  <a:lnTo>
                    <a:pt x="60" y="120"/>
                  </a:lnTo>
                  <a:lnTo>
                    <a:pt x="62" y="120"/>
                  </a:lnTo>
                  <a:lnTo>
                    <a:pt x="70" y="114"/>
                  </a:lnTo>
                  <a:lnTo>
                    <a:pt x="72" y="110"/>
                  </a:lnTo>
                  <a:lnTo>
                    <a:pt x="78" y="108"/>
                  </a:lnTo>
                  <a:lnTo>
                    <a:pt x="78" y="108"/>
                  </a:lnTo>
                  <a:lnTo>
                    <a:pt x="82" y="104"/>
                  </a:lnTo>
                  <a:lnTo>
                    <a:pt x="84" y="102"/>
                  </a:lnTo>
                  <a:lnTo>
                    <a:pt x="88" y="100"/>
                  </a:lnTo>
                  <a:lnTo>
                    <a:pt x="92" y="94"/>
                  </a:lnTo>
                  <a:lnTo>
                    <a:pt x="104" y="86"/>
                  </a:lnTo>
                  <a:lnTo>
                    <a:pt x="112" y="84"/>
                  </a:lnTo>
                  <a:lnTo>
                    <a:pt x="116" y="84"/>
                  </a:lnTo>
                  <a:lnTo>
                    <a:pt x="120" y="80"/>
                  </a:lnTo>
                  <a:lnTo>
                    <a:pt x="130" y="68"/>
                  </a:lnTo>
                  <a:lnTo>
                    <a:pt x="136" y="62"/>
                  </a:lnTo>
                  <a:lnTo>
                    <a:pt x="136" y="60"/>
                  </a:lnTo>
                  <a:lnTo>
                    <a:pt x="136" y="56"/>
                  </a:lnTo>
                  <a:lnTo>
                    <a:pt x="138" y="54"/>
                  </a:lnTo>
                  <a:lnTo>
                    <a:pt x="138" y="50"/>
                  </a:lnTo>
                  <a:lnTo>
                    <a:pt x="136" y="50"/>
                  </a:lnTo>
                  <a:lnTo>
                    <a:pt x="134" y="40"/>
                  </a:lnTo>
                  <a:lnTo>
                    <a:pt x="134" y="36"/>
                  </a:lnTo>
                  <a:lnTo>
                    <a:pt x="134" y="32"/>
                  </a:lnTo>
                  <a:lnTo>
                    <a:pt x="136" y="30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4"/>
                  </a:lnTo>
                  <a:lnTo>
                    <a:pt x="134" y="20"/>
                  </a:lnTo>
                  <a:lnTo>
                    <a:pt x="134" y="18"/>
                  </a:lnTo>
                  <a:lnTo>
                    <a:pt x="132" y="14"/>
                  </a:lnTo>
                  <a:lnTo>
                    <a:pt x="134" y="8"/>
                  </a:lnTo>
                  <a:lnTo>
                    <a:pt x="136" y="2"/>
                  </a:lnTo>
                  <a:lnTo>
                    <a:pt x="134" y="0"/>
                  </a:lnTo>
                  <a:lnTo>
                    <a:pt x="128" y="4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0" y="10"/>
                  </a:lnTo>
                  <a:lnTo>
                    <a:pt x="98" y="14"/>
                  </a:lnTo>
                  <a:lnTo>
                    <a:pt x="94" y="16"/>
                  </a:lnTo>
                  <a:lnTo>
                    <a:pt x="92" y="16"/>
                  </a:lnTo>
                  <a:lnTo>
                    <a:pt x="90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6" y="14"/>
                  </a:lnTo>
                  <a:lnTo>
                    <a:pt x="84" y="16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6" y="12"/>
                  </a:lnTo>
                  <a:lnTo>
                    <a:pt x="74" y="12"/>
                  </a:lnTo>
                  <a:lnTo>
                    <a:pt x="70" y="14"/>
                  </a:lnTo>
                  <a:lnTo>
                    <a:pt x="68" y="14"/>
                  </a:lnTo>
                  <a:lnTo>
                    <a:pt x="62" y="14"/>
                  </a:lnTo>
                  <a:lnTo>
                    <a:pt x="58" y="14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2" name="Freeform 391"/>
            <p:cNvSpPr>
              <a:spLocks/>
            </p:cNvSpPr>
            <p:nvPr/>
          </p:nvSpPr>
          <p:spPr bwMode="auto">
            <a:xfrm>
              <a:off x="3385812" y="1105222"/>
              <a:ext cx="291953" cy="302197"/>
            </a:xfrm>
            <a:custGeom>
              <a:avLst/>
              <a:gdLst>
                <a:gd name="T0" fmla="*/ 28 w 206"/>
                <a:gd name="T1" fmla="*/ 10 h 178"/>
                <a:gd name="T2" fmla="*/ 14 w 206"/>
                <a:gd name="T3" fmla="*/ 18 h 178"/>
                <a:gd name="T4" fmla="*/ 12 w 206"/>
                <a:gd name="T5" fmla="*/ 30 h 178"/>
                <a:gd name="T6" fmla="*/ 4 w 206"/>
                <a:gd name="T7" fmla="*/ 38 h 178"/>
                <a:gd name="T8" fmla="*/ 6 w 206"/>
                <a:gd name="T9" fmla="*/ 48 h 178"/>
                <a:gd name="T10" fmla="*/ 8 w 206"/>
                <a:gd name="T11" fmla="*/ 68 h 178"/>
                <a:gd name="T12" fmla="*/ 6 w 206"/>
                <a:gd name="T13" fmla="*/ 74 h 178"/>
                <a:gd name="T14" fmla="*/ 8 w 206"/>
                <a:gd name="T15" fmla="*/ 82 h 178"/>
                <a:gd name="T16" fmla="*/ 4 w 206"/>
                <a:gd name="T17" fmla="*/ 88 h 178"/>
                <a:gd name="T18" fmla="*/ 4 w 206"/>
                <a:gd name="T19" fmla="*/ 96 h 178"/>
                <a:gd name="T20" fmla="*/ 10 w 206"/>
                <a:gd name="T21" fmla="*/ 102 h 178"/>
                <a:gd name="T22" fmla="*/ 14 w 206"/>
                <a:gd name="T23" fmla="*/ 112 h 178"/>
                <a:gd name="T24" fmla="*/ 26 w 206"/>
                <a:gd name="T25" fmla="*/ 114 h 178"/>
                <a:gd name="T26" fmla="*/ 32 w 206"/>
                <a:gd name="T27" fmla="*/ 118 h 178"/>
                <a:gd name="T28" fmla="*/ 46 w 206"/>
                <a:gd name="T29" fmla="*/ 128 h 178"/>
                <a:gd name="T30" fmla="*/ 60 w 206"/>
                <a:gd name="T31" fmla="*/ 134 h 178"/>
                <a:gd name="T32" fmla="*/ 68 w 206"/>
                <a:gd name="T33" fmla="*/ 134 h 178"/>
                <a:gd name="T34" fmla="*/ 80 w 206"/>
                <a:gd name="T35" fmla="*/ 128 h 178"/>
                <a:gd name="T36" fmla="*/ 86 w 206"/>
                <a:gd name="T37" fmla="*/ 126 h 178"/>
                <a:gd name="T38" fmla="*/ 94 w 206"/>
                <a:gd name="T39" fmla="*/ 128 h 178"/>
                <a:gd name="T40" fmla="*/ 126 w 206"/>
                <a:gd name="T41" fmla="*/ 144 h 178"/>
                <a:gd name="T42" fmla="*/ 190 w 206"/>
                <a:gd name="T43" fmla="*/ 178 h 178"/>
                <a:gd name="T44" fmla="*/ 194 w 206"/>
                <a:gd name="T45" fmla="*/ 170 h 178"/>
                <a:gd name="T46" fmla="*/ 204 w 206"/>
                <a:gd name="T47" fmla="*/ 170 h 178"/>
                <a:gd name="T48" fmla="*/ 204 w 206"/>
                <a:gd name="T49" fmla="*/ 144 h 178"/>
                <a:gd name="T50" fmla="*/ 204 w 206"/>
                <a:gd name="T51" fmla="*/ 76 h 178"/>
                <a:gd name="T52" fmla="*/ 204 w 206"/>
                <a:gd name="T53" fmla="*/ 52 h 178"/>
                <a:gd name="T54" fmla="*/ 202 w 206"/>
                <a:gd name="T55" fmla="*/ 46 h 178"/>
                <a:gd name="T56" fmla="*/ 200 w 206"/>
                <a:gd name="T57" fmla="*/ 38 h 178"/>
                <a:gd name="T58" fmla="*/ 202 w 206"/>
                <a:gd name="T59" fmla="*/ 26 h 178"/>
                <a:gd name="T60" fmla="*/ 206 w 206"/>
                <a:gd name="T61" fmla="*/ 20 h 178"/>
                <a:gd name="T62" fmla="*/ 198 w 206"/>
                <a:gd name="T63" fmla="*/ 16 h 178"/>
                <a:gd name="T64" fmla="*/ 190 w 206"/>
                <a:gd name="T65" fmla="*/ 14 h 178"/>
                <a:gd name="T66" fmla="*/ 178 w 206"/>
                <a:gd name="T67" fmla="*/ 8 h 178"/>
                <a:gd name="T68" fmla="*/ 168 w 206"/>
                <a:gd name="T69" fmla="*/ 4 h 178"/>
                <a:gd name="T70" fmla="*/ 140 w 206"/>
                <a:gd name="T71" fmla="*/ 14 h 178"/>
                <a:gd name="T72" fmla="*/ 134 w 206"/>
                <a:gd name="T73" fmla="*/ 36 h 178"/>
                <a:gd name="T74" fmla="*/ 114 w 206"/>
                <a:gd name="T75" fmla="*/ 32 h 178"/>
                <a:gd name="T76" fmla="*/ 98 w 206"/>
                <a:gd name="T77" fmla="*/ 26 h 178"/>
                <a:gd name="T78" fmla="*/ 80 w 206"/>
                <a:gd name="T79" fmla="*/ 20 h 178"/>
                <a:gd name="T80" fmla="*/ 76 w 206"/>
                <a:gd name="T81" fmla="*/ 10 h 178"/>
                <a:gd name="T82" fmla="*/ 50 w 206"/>
                <a:gd name="T83" fmla="*/ 4 h 178"/>
                <a:gd name="T84" fmla="*/ 32 w 206"/>
                <a:gd name="T85" fmla="*/ 2 h 178"/>
                <a:gd name="T86" fmla="*/ 28 w 206"/>
                <a:gd name="T87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6" h="178">
                  <a:moveTo>
                    <a:pt x="30" y="10"/>
                  </a:moveTo>
                  <a:lnTo>
                    <a:pt x="28" y="10"/>
                  </a:lnTo>
                  <a:lnTo>
                    <a:pt x="20" y="14"/>
                  </a:lnTo>
                  <a:lnTo>
                    <a:pt x="14" y="18"/>
                  </a:lnTo>
                  <a:lnTo>
                    <a:pt x="10" y="24"/>
                  </a:lnTo>
                  <a:lnTo>
                    <a:pt x="12" y="30"/>
                  </a:lnTo>
                  <a:lnTo>
                    <a:pt x="8" y="36"/>
                  </a:lnTo>
                  <a:lnTo>
                    <a:pt x="4" y="38"/>
                  </a:lnTo>
                  <a:lnTo>
                    <a:pt x="0" y="40"/>
                  </a:lnTo>
                  <a:lnTo>
                    <a:pt x="6" y="48"/>
                  </a:lnTo>
                  <a:lnTo>
                    <a:pt x="8" y="62"/>
                  </a:lnTo>
                  <a:lnTo>
                    <a:pt x="8" y="68"/>
                  </a:lnTo>
                  <a:lnTo>
                    <a:pt x="8" y="72"/>
                  </a:lnTo>
                  <a:lnTo>
                    <a:pt x="6" y="74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8" y="86"/>
                  </a:lnTo>
                  <a:lnTo>
                    <a:pt x="4" y="88"/>
                  </a:lnTo>
                  <a:lnTo>
                    <a:pt x="2" y="90"/>
                  </a:lnTo>
                  <a:lnTo>
                    <a:pt x="4" y="96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0" y="110"/>
                  </a:lnTo>
                  <a:lnTo>
                    <a:pt x="14" y="112"/>
                  </a:lnTo>
                  <a:lnTo>
                    <a:pt x="16" y="112"/>
                  </a:lnTo>
                  <a:lnTo>
                    <a:pt x="26" y="114"/>
                  </a:lnTo>
                  <a:lnTo>
                    <a:pt x="30" y="116"/>
                  </a:lnTo>
                  <a:lnTo>
                    <a:pt x="32" y="118"/>
                  </a:lnTo>
                  <a:lnTo>
                    <a:pt x="34" y="126"/>
                  </a:lnTo>
                  <a:lnTo>
                    <a:pt x="46" y="128"/>
                  </a:lnTo>
                  <a:lnTo>
                    <a:pt x="56" y="130"/>
                  </a:lnTo>
                  <a:lnTo>
                    <a:pt x="60" y="134"/>
                  </a:lnTo>
                  <a:lnTo>
                    <a:pt x="64" y="136"/>
                  </a:lnTo>
                  <a:lnTo>
                    <a:pt x="68" y="134"/>
                  </a:lnTo>
                  <a:lnTo>
                    <a:pt x="74" y="132"/>
                  </a:lnTo>
                  <a:lnTo>
                    <a:pt x="80" y="128"/>
                  </a:lnTo>
                  <a:lnTo>
                    <a:pt x="82" y="128"/>
                  </a:lnTo>
                  <a:lnTo>
                    <a:pt x="86" y="126"/>
                  </a:lnTo>
                  <a:lnTo>
                    <a:pt x="90" y="126"/>
                  </a:lnTo>
                  <a:lnTo>
                    <a:pt x="94" y="128"/>
                  </a:lnTo>
                  <a:lnTo>
                    <a:pt x="100" y="132"/>
                  </a:lnTo>
                  <a:lnTo>
                    <a:pt x="126" y="144"/>
                  </a:lnTo>
                  <a:lnTo>
                    <a:pt x="132" y="146"/>
                  </a:lnTo>
                  <a:lnTo>
                    <a:pt x="190" y="178"/>
                  </a:lnTo>
                  <a:lnTo>
                    <a:pt x="190" y="172"/>
                  </a:lnTo>
                  <a:lnTo>
                    <a:pt x="194" y="170"/>
                  </a:lnTo>
                  <a:lnTo>
                    <a:pt x="200" y="170"/>
                  </a:lnTo>
                  <a:lnTo>
                    <a:pt x="204" y="170"/>
                  </a:lnTo>
                  <a:lnTo>
                    <a:pt x="204" y="168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204" y="76"/>
                  </a:lnTo>
                  <a:lnTo>
                    <a:pt x="204" y="60"/>
                  </a:lnTo>
                  <a:lnTo>
                    <a:pt x="204" y="52"/>
                  </a:lnTo>
                  <a:lnTo>
                    <a:pt x="202" y="48"/>
                  </a:lnTo>
                  <a:lnTo>
                    <a:pt x="202" y="46"/>
                  </a:lnTo>
                  <a:lnTo>
                    <a:pt x="200" y="42"/>
                  </a:lnTo>
                  <a:lnTo>
                    <a:pt x="200" y="38"/>
                  </a:lnTo>
                  <a:lnTo>
                    <a:pt x="204" y="32"/>
                  </a:lnTo>
                  <a:lnTo>
                    <a:pt x="202" y="26"/>
                  </a:lnTo>
                  <a:lnTo>
                    <a:pt x="204" y="22"/>
                  </a:lnTo>
                  <a:lnTo>
                    <a:pt x="206" y="20"/>
                  </a:lnTo>
                  <a:lnTo>
                    <a:pt x="204" y="16"/>
                  </a:lnTo>
                  <a:lnTo>
                    <a:pt x="198" y="16"/>
                  </a:lnTo>
                  <a:lnTo>
                    <a:pt x="190" y="14"/>
                  </a:lnTo>
                  <a:lnTo>
                    <a:pt x="190" y="14"/>
                  </a:lnTo>
                  <a:lnTo>
                    <a:pt x="178" y="10"/>
                  </a:lnTo>
                  <a:lnTo>
                    <a:pt x="178" y="8"/>
                  </a:lnTo>
                  <a:lnTo>
                    <a:pt x="176" y="6"/>
                  </a:lnTo>
                  <a:lnTo>
                    <a:pt x="168" y="4"/>
                  </a:lnTo>
                  <a:lnTo>
                    <a:pt x="152" y="6"/>
                  </a:lnTo>
                  <a:lnTo>
                    <a:pt x="140" y="14"/>
                  </a:lnTo>
                  <a:lnTo>
                    <a:pt x="140" y="26"/>
                  </a:lnTo>
                  <a:lnTo>
                    <a:pt x="134" y="36"/>
                  </a:lnTo>
                  <a:lnTo>
                    <a:pt x="120" y="36"/>
                  </a:lnTo>
                  <a:lnTo>
                    <a:pt x="114" y="32"/>
                  </a:lnTo>
                  <a:lnTo>
                    <a:pt x="106" y="28"/>
                  </a:lnTo>
                  <a:lnTo>
                    <a:pt x="98" y="26"/>
                  </a:lnTo>
                  <a:lnTo>
                    <a:pt x="92" y="26"/>
                  </a:lnTo>
                  <a:lnTo>
                    <a:pt x="80" y="20"/>
                  </a:lnTo>
                  <a:lnTo>
                    <a:pt x="78" y="14"/>
                  </a:lnTo>
                  <a:lnTo>
                    <a:pt x="76" y="10"/>
                  </a:lnTo>
                  <a:lnTo>
                    <a:pt x="60" y="6"/>
                  </a:lnTo>
                  <a:lnTo>
                    <a:pt x="50" y="4"/>
                  </a:lnTo>
                  <a:lnTo>
                    <a:pt x="46" y="6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8" y="8"/>
                  </a:lnTo>
                  <a:lnTo>
                    <a:pt x="30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3" name="Freeform 392"/>
            <p:cNvSpPr>
              <a:spLocks/>
            </p:cNvSpPr>
            <p:nvPr/>
          </p:nvSpPr>
          <p:spPr bwMode="auto">
            <a:xfrm>
              <a:off x="2780644" y="1499096"/>
              <a:ext cx="5669" cy="6791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2 h 4"/>
                <a:gd name="T4" fmla="*/ 0 w 4"/>
                <a:gd name="T5" fmla="*/ 0 h 4"/>
                <a:gd name="T6" fmla="*/ 0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4" name="Freeform 393"/>
            <p:cNvSpPr>
              <a:spLocks/>
            </p:cNvSpPr>
            <p:nvPr/>
          </p:nvSpPr>
          <p:spPr bwMode="auto">
            <a:xfrm>
              <a:off x="3431163" y="1964273"/>
              <a:ext cx="223925" cy="264846"/>
            </a:xfrm>
            <a:custGeom>
              <a:avLst/>
              <a:gdLst>
                <a:gd name="T0" fmla="*/ 8 w 158"/>
                <a:gd name="T1" fmla="*/ 146 h 156"/>
                <a:gd name="T2" fmla="*/ 26 w 158"/>
                <a:gd name="T3" fmla="*/ 148 h 156"/>
                <a:gd name="T4" fmla="*/ 32 w 158"/>
                <a:gd name="T5" fmla="*/ 148 h 156"/>
                <a:gd name="T6" fmla="*/ 74 w 158"/>
                <a:gd name="T7" fmla="*/ 148 h 156"/>
                <a:gd name="T8" fmla="*/ 86 w 158"/>
                <a:gd name="T9" fmla="*/ 148 h 156"/>
                <a:gd name="T10" fmla="*/ 98 w 158"/>
                <a:gd name="T11" fmla="*/ 154 h 156"/>
                <a:gd name="T12" fmla="*/ 116 w 158"/>
                <a:gd name="T13" fmla="*/ 156 h 156"/>
                <a:gd name="T14" fmla="*/ 152 w 158"/>
                <a:gd name="T15" fmla="*/ 152 h 156"/>
                <a:gd name="T16" fmla="*/ 136 w 158"/>
                <a:gd name="T17" fmla="*/ 138 h 156"/>
                <a:gd name="T18" fmla="*/ 132 w 158"/>
                <a:gd name="T19" fmla="*/ 96 h 156"/>
                <a:gd name="T20" fmla="*/ 136 w 158"/>
                <a:gd name="T21" fmla="*/ 92 h 156"/>
                <a:gd name="T22" fmla="*/ 158 w 158"/>
                <a:gd name="T23" fmla="*/ 92 h 156"/>
                <a:gd name="T24" fmla="*/ 158 w 158"/>
                <a:gd name="T25" fmla="*/ 88 h 156"/>
                <a:gd name="T26" fmla="*/ 158 w 158"/>
                <a:gd name="T27" fmla="*/ 64 h 156"/>
                <a:gd name="T28" fmla="*/ 146 w 158"/>
                <a:gd name="T29" fmla="*/ 68 h 156"/>
                <a:gd name="T30" fmla="*/ 136 w 158"/>
                <a:gd name="T31" fmla="*/ 70 h 156"/>
                <a:gd name="T32" fmla="*/ 136 w 158"/>
                <a:gd name="T33" fmla="*/ 54 h 156"/>
                <a:gd name="T34" fmla="*/ 130 w 158"/>
                <a:gd name="T35" fmla="*/ 36 h 156"/>
                <a:gd name="T36" fmla="*/ 130 w 158"/>
                <a:gd name="T37" fmla="*/ 28 h 156"/>
                <a:gd name="T38" fmla="*/ 130 w 158"/>
                <a:gd name="T39" fmla="*/ 24 h 156"/>
                <a:gd name="T40" fmla="*/ 114 w 158"/>
                <a:gd name="T41" fmla="*/ 18 h 156"/>
                <a:gd name="T42" fmla="*/ 108 w 158"/>
                <a:gd name="T43" fmla="*/ 14 h 156"/>
                <a:gd name="T44" fmla="*/ 100 w 158"/>
                <a:gd name="T45" fmla="*/ 16 h 156"/>
                <a:gd name="T46" fmla="*/ 98 w 158"/>
                <a:gd name="T47" fmla="*/ 22 h 156"/>
                <a:gd name="T48" fmla="*/ 98 w 158"/>
                <a:gd name="T49" fmla="*/ 28 h 156"/>
                <a:gd name="T50" fmla="*/ 82 w 158"/>
                <a:gd name="T51" fmla="*/ 28 h 156"/>
                <a:gd name="T52" fmla="*/ 70 w 158"/>
                <a:gd name="T53" fmla="*/ 22 h 156"/>
                <a:gd name="T54" fmla="*/ 66 w 158"/>
                <a:gd name="T55" fmla="*/ 16 h 156"/>
                <a:gd name="T56" fmla="*/ 52 w 158"/>
                <a:gd name="T57" fmla="*/ 0 h 156"/>
                <a:gd name="T58" fmla="*/ 22 w 158"/>
                <a:gd name="T59" fmla="*/ 0 h 156"/>
                <a:gd name="T60" fmla="*/ 10 w 158"/>
                <a:gd name="T61" fmla="*/ 0 h 156"/>
                <a:gd name="T62" fmla="*/ 8 w 158"/>
                <a:gd name="T63" fmla="*/ 2 h 156"/>
                <a:gd name="T64" fmla="*/ 14 w 158"/>
                <a:gd name="T65" fmla="*/ 16 h 156"/>
                <a:gd name="T66" fmla="*/ 20 w 158"/>
                <a:gd name="T67" fmla="*/ 34 h 156"/>
                <a:gd name="T68" fmla="*/ 22 w 158"/>
                <a:gd name="T69" fmla="*/ 56 h 156"/>
                <a:gd name="T70" fmla="*/ 26 w 158"/>
                <a:gd name="T71" fmla="*/ 64 h 156"/>
                <a:gd name="T72" fmla="*/ 26 w 158"/>
                <a:gd name="T73" fmla="*/ 78 h 156"/>
                <a:gd name="T74" fmla="*/ 20 w 158"/>
                <a:gd name="T75" fmla="*/ 86 h 156"/>
                <a:gd name="T76" fmla="*/ 16 w 158"/>
                <a:gd name="T77" fmla="*/ 90 h 156"/>
                <a:gd name="T78" fmla="*/ 10 w 158"/>
                <a:gd name="T79" fmla="*/ 98 h 156"/>
                <a:gd name="T80" fmla="*/ 6 w 158"/>
                <a:gd name="T81" fmla="*/ 118 h 156"/>
                <a:gd name="T82" fmla="*/ 0 w 158"/>
                <a:gd name="T83" fmla="*/ 130 h 156"/>
                <a:gd name="T84" fmla="*/ 0 w 158"/>
                <a:gd name="T85" fmla="*/ 146 h 156"/>
                <a:gd name="T86" fmla="*/ 6 w 158"/>
                <a:gd name="T87" fmla="*/ 14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" h="156">
                  <a:moveTo>
                    <a:pt x="6" y="146"/>
                  </a:moveTo>
                  <a:lnTo>
                    <a:pt x="8" y="146"/>
                  </a:lnTo>
                  <a:lnTo>
                    <a:pt x="18" y="144"/>
                  </a:lnTo>
                  <a:lnTo>
                    <a:pt x="26" y="148"/>
                  </a:lnTo>
                  <a:lnTo>
                    <a:pt x="28" y="150"/>
                  </a:lnTo>
                  <a:lnTo>
                    <a:pt x="32" y="148"/>
                  </a:lnTo>
                  <a:lnTo>
                    <a:pt x="60" y="148"/>
                  </a:lnTo>
                  <a:lnTo>
                    <a:pt x="74" y="148"/>
                  </a:lnTo>
                  <a:lnTo>
                    <a:pt x="80" y="148"/>
                  </a:lnTo>
                  <a:lnTo>
                    <a:pt x="86" y="148"/>
                  </a:lnTo>
                  <a:lnTo>
                    <a:pt x="90" y="154"/>
                  </a:lnTo>
                  <a:lnTo>
                    <a:pt x="98" y="154"/>
                  </a:lnTo>
                  <a:lnTo>
                    <a:pt x="112" y="156"/>
                  </a:lnTo>
                  <a:lnTo>
                    <a:pt x="116" y="156"/>
                  </a:lnTo>
                  <a:lnTo>
                    <a:pt x="124" y="156"/>
                  </a:lnTo>
                  <a:lnTo>
                    <a:pt x="152" y="152"/>
                  </a:lnTo>
                  <a:lnTo>
                    <a:pt x="142" y="144"/>
                  </a:lnTo>
                  <a:lnTo>
                    <a:pt x="136" y="138"/>
                  </a:lnTo>
                  <a:lnTo>
                    <a:pt x="132" y="134"/>
                  </a:lnTo>
                  <a:lnTo>
                    <a:pt x="132" y="96"/>
                  </a:lnTo>
                  <a:lnTo>
                    <a:pt x="132" y="92"/>
                  </a:lnTo>
                  <a:lnTo>
                    <a:pt x="136" y="92"/>
                  </a:lnTo>
                  <a:lnTo>
                    <a:pt x="144" y="92"/>
                  </a:lnTo>
                  <a:lnTo>
                    <a:pt x="158" y="92"/>
                  </a:lnTo>
                  <a:lnTo>
                    <a:pt x="158" y="90"/>
                  </a:lnTo>
                  <a:lnTo>
                    <a:pt x="158" y="88"/>
                  </a:lnTo>
                  <a:lnTo>
                    <a:pt x="158" y="78"/>
                  </a:lnTo>
                  <a:lnTo>
                    <a:pt x="158" y="64"/>
                  </a:lnTo>
                  <a:lnTo>
                    <a:pt x="156" y="66"/>
                  </a:lnTo>
                  <a:lnTo>
                    <a:pt x="146" y="68"/>
                  </a:lnTo>
                  <a:lnTo>
                    <a:pt x="142" y="68"/>
                  </a:lnTo>
                  <a:lnTo>
                    <a:pt x="136" y="70"/>
                  </a:lnTo>
                  <a:lnTo>
                    <a:pt x="136" y="62"/>
                  </a:lnTo>
                  <a:lnTo>
                    <a:pt x="136" y="54"/>
                  </a:lnTo>
                  <a:lnTo>
                    <a:pt x="132" y="50"/>
                  </a:lnTo>
                  <a:lnTo>
                    <a:pt x="130" y="36"/>
                  </a:lnTo>
                  <a:lnTo>
                    <a:pt x="132" y="32"/>
                  </a:lnTo>
                  <a:lnTo>
                    <a:pt x="130" y="28"/>
                  </a:lnTo>
                  <a:lnTo>
                    <a:pt x="130" y="26"/>
                  </a:lnTo>
                  <a:lnTo>
                    <a:pt x="130" y="24"/>
                  </a:lnTo>
                  <a:lnTo>
                    <a:pt x="130" y="18"/>
                  </a:lnTo>
                  <a:lnTo>
                    <a:pt x="114" y="18"/>
                  </a:lnTo>
                  <a:lnTo>
                    <a:pt x="114" y="14"/>
                  </a:lnTo>
                  <a:lnTo>
                    <a:pt x="108" y="14"/>
                  </a:lnTo>
                  <a:lnTo>
                    <a:pt x="100" y="14"/>
                  </a:lnTo>
                  <a:lnTo>
                    <a:pt x="100" y="16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98" y="24"/>
                  </a:lnTo>
                  <a:lnTo>
                    <a:pt x="98" y="28"/>
                  </a:lnTo>
                  <a:lnTo>
                    <a:pt x="90" y="28"/>
                  </a:lnTo>
                  <a:lnTo>
                    <a:pt x="82" y="28"/>
                  </a:lnTo>
                  <a:lnTo>
                    <a:pt x="74" y="28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6" y="16"/>
                  </a:lnTo>
                  <a:lnTo>
                    <a:pt x="62" y="0"/>
                  </a:lnTo>
                  <a:lnTo>
                    <a:pt x="52" y="0"/>
                  </a:lnTo>
                  <a:lnTo>
                    <a:pt x="4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10"/>
                  </a:lnTo>
                  <a:lnTo>
                    <a:pt x="14" y="16"/>
                  </a:lnTo>
                  <a:lnTo>
                    <a:pt x="16" y="24"/>
                  </a:lnTo>
                  <a:lnTo>
                    <a:pt x="20" y="34"/>
                  </a:lnTo>
                  <a:lnTo>
                    <a:pt x="18" y="44"/>
                  </a:lnTo>
                  <a:lnTo>
                    <a:pt x="22" y="56"/>
                  </a:lnTo>
                  <a:lnTo>
                    <a:pt x="24" y="60"/>
                  </a:lnTo>
                  <a:lnTo>
                    <a:pt x="26" y="64"/>
                  </a:lnTo>
                  <a:lnTo>
                    <a:pt x="26" y="70"/>
                  </a:lnTo>
                  <a:lnTo>
                    <a:pt x="26" y="78"/>
                  </a:lnTo>
                  <a:lnTo>
                    <a:pt x="22" y="86"/>
                  </a:lnTo>
                  <a:lnTo>
                    <a:pt x="20" y="86"/>
                  </a:lnTo>
                  <a:lnTo>
                    <a:pt x="16" y="88"/>
                  </a:lnTo>
                  <a:lnTo>
                    <a:pt x="16" y="90"/>
                  </a:lnTo>
                  <a:lnTo>
                    <a:pt x="12" y="94"/>
                  </a:lnTo>
                  <a:lnTo>
                    <a:pt x="10" y="98"/>
                  </a:lnTo>
                  <a:lnTo>
                    <a:pt x="8" y="108"/>
                  </a:lnTo>
                  <a:lnTo>
                    <a:pt x="6" y="118"/>
                  </a:lnTo>
                  <a:lnTo>
                    <a:pt x="2" y="128"/>
                  </a:lnTo>
                  <a:lnTo>
                    <a:pt x="0" y="130"/>
                  </a:lnTo>
                  <a:lnTo>
                    <a:pt x="0" y="136"/>
                  </a:lnTo>
                  <a:lnTo>
                    <a:pt x="0" y="146"/>
                  </a:lnTo>
                  <a:lnTo>
                    <a:pt x="6" y="146"/>
                  </a:lnTo>
                  <a:lnTo>
                    <a:pt x="6" y="14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5" name="Freeform 394"/>
            <p:cNvSpPr>
              <a:spLocks/>
            </p:cNvSpPr>
            <p:nvPr/>
          </p:nvSpPr>
          <p:spPr bwMode="auto">
            <a:xfrm>
              <a:off x="3581391" y="2225724"/>
              <a:ext cx="172905" cy="200332"/>
            </a:xfrm>
            <a:custGeom>
              <a:avLst/>
              <a:gdLst>
                <a:gd name="T0" fmla="*/ 58 w 122"/>
                <a:gd name="T1" fmla="*/ 2 h 118"/>
                <a:gd name="T2" fmla="*/ 54 w 122"/>
                <a:gd name="T3" fmla="*/ 2 h 118"/>
                <a:gd name="T4" fmla="*/ 52 w 122"/>
                <a:gd name="T5" fmla="*/ 6 h 118"/>
                <a:gd name="T6" fmla="*/ 48 w 122"/>
                <a:gd name="T7" fmla="*/ 8 h 118"/>
                <a:gd name="T8" fmla="*/ 46 w 122"/>
                <a:gd name="T9" fmla="*/ 8 h 118"/>
                <a:gd name="T10" fmla="*/ 44 w 122"/>
                <a:gd name="T11" fmla="*/ 2 h 118"/>
                <a:gd name="T12" fmla="*/ 28 w 122"/>
                <a:gd name="T13" fmla="*/ 6 h 118"/>
                <a:gd name="T14" fmla="*/ 14 w 122"/>
                <a:gd name="T15" fmla="*/ 6 h 118"/>
                <a:gd name="T16" fmla="*/ 14 w 122"/>
                <a:gd name="T17" fmla="*/ 36 h 118"/>
                <a:gd name="T18" fmla="*/ 14 w 122"/>
                <a:gd name="T19" fmla="*/ 48 h 118"/>
                <a:gd name="T20" fmla="*/ 14 w 122"/>
                <a:gd name="T21" fmla="*/ 52 h 118"/>
                <a:gd name="T22" fmla="*/ 14 w 122"/>
                <a:gd name="T23" fmla="*/ 54 h 118"/>
                <a:gd name="T24" fmla="*/ 6 w 122"/>
                <a:gd name="T25" fmla="*/ 54 h 118"/>
                <a:gd name="T26" fmla="*/ 2 w 122"/>
                <a:gd name="T27" fmla="*/ 54 h 118"/>
                <a:gd name="T28" fmla="*/ 0 w 122"/>
                <a:gd name="T29" fmla="*/ 54 h 118"/>
                <a:gd name="T30" fmla="*/ 0 w 122"/>
                <a:gd name="T31" fmla="*/ 58 h 118"/>
                <a:gd name="T32" fmla="*/ 0 w 122"/>
                <a:gd name="T33" fmla="*/ 90 h 118"/>
                <a:gd name="T34" fmla="*/ 8 w 122"/>
                <a:gd name="T35" fmla="*/ 96 h 118"/>
                <a:gd name="T36" fmla="*/ 12 w 122"/>
                <a:gd name="T37" fmla="*/ 104 h 118"/>
                <a:gd name="T38" fmla="*/ 12 w 122"/>
                <a:gd name="T39" fmla="*/ 108 h 118"/>
                <a:gd name="T40" fmla="*/ 10 w 122"/>
                <a:gd name="T41" fmla="*/ 112 h 118"/>
                <a:gd name="T42" fmla="*/ 10 w 122"/>
                <a:gd name="T43" fmla="*/ 118 h 118"/>
                <a:gd name="T44" fmla="*/ 16 w 122"/>
                <a:gd name="T45" fmla="*/ 118 h 118"/>
                <a:gd name="T46" fmla="*/ 24 w 122"/>
                <a:gd name="T47" fmla="*/ 116 h 118"/>
                <a:gd name="T48" fmla="*/ 34 w 122"/>
                <a:gd name="T49" fmla="*/ 108 h 118"/>
                <a:gd name="T50" fmla="*/ 36 w 122"/>
                <a:gd name="T51" fmla="*/ 104 h 118"/>
                <a:gd name="T52" fmla="*/ 40 w 122"/>
                <a:gd name="T53" fmla="*/ 98 h 118"/>
                <a:gd name="T54" fmla="*/ 46 w 122"/>
                <a:gd name="T55" fmla="*/ 98 h 118"/>
                <a:gd name="T56" fmla="*/ 50 w 122"/>
                <a:gd name="T57" fmla="*/ 102 h 118"/>
                <a:gd name="T58" fmla="*/ 56 w 122"/>
                <a:gd name="T59" fmla="*/ 104 h 118"/>
                <a:gd name="T60" fmla="*/ 62 w 122"/>
                <a:gd name="T61" fmla="*/ 104 h 118"/>
                <a:gd name="T62" fmla="*/ 72 w 122"/>
                <a:gd name="T63" fmla="*/ 102 h 118"/>
                <a:gd name="T64" fmla="*/ 72 w 122"/>
                <a:gd name="T65" fmla="*/ 102 h 118"/>
                <a:gd name="T66" fmla="*/ 76 w 122"/>
                <a:gd name="T67" fmla="*/ 94 h 118"/>
                <a:gd name="T68" fmla="*/ 76 w 122"/>
                <a:gd name="T69" fmla="*/ 90 h 118"/>
                <a:gd name="T70" fmla="*/ 84 w 122"/>
                <a:gd name="T71" fmla="*/ 88 h 118"/>
                <a:gd name="T72" fmla="*/ 90 w 122"/>
                <a:gd name="T73" fmla="*/ 82 h 118"/>
                <a:gd name="T74" fmla="*/ 90 w 122"/>
                <a:gd name="T75" fmla="*/ 78 h 118"/>
                <a:gd name="T76" fmla="*/ 96 w 122"/>
                <a:gd name="T77" fmla="*/ 72 h 118"/>
                <a:gd name="T78" fmla="*/ 104 w 122"/>
                <a:gd name="T79" fmla="*/ 66 h 118"/>
                <a:gd name="T80" fmla="*/ 108 w 122"/>
                <a:gd name="T81" fmla="*/ 62 h 118"/>
                <a:gd name="T82" fmla="*/ 114 w 122"/>
                <a:gd name="T83" fmla="*/ 60 h 118"/>
                <a:gd name="T84" fmla="*/ 116 w 122"/>
                <a:gd name="T85" fmla="*/ 60 h 118"/>
                <a:gd name="T86" fmla="*/ 122 w 122"/>
                <a:gd name="T87" fmla="*/ 56 h 118"/>
                <a:gd name="T88" fmla="*/ 120 w 122"/>
                <a:gd name="T89" fmla="*/ 56 h 118"/>
                <a:gd name="T90" fmla="*/ 118 w 122"/>
                <a:gd name="T91" fmla="*/ 52 h 118"/>
                <a:gd name="T92" fmla="*/ 112 w 122"/>
                <a:gd name="T93" fmla="*/ 50 h 118"/>
                <a:gd name="T94" fmla="*/ 104 w 122"/>
                <a:gd name="T95" fmla="*/ 50 h 118"/>
                <a:gd name="T96" fmla="*/ 102 w 122"/>
                <a:gd name="T97" fmla="*/ 46 h 118"/>
                <a:gd name="T98" fmla="*/ 100 w 122"/>
                <a:gd name="T99" fmla="*/ 42 h 118"/>
                <a:gd name="T100" fmla="*/ 100 w 122"/>
                <a:gd name="T101" fmla="*/ 36 h 118"/>
                <a:gd name="T102" fmla="*/ 94 w 122"/>
                <a:gd name="T103" fmla="*/ 34 h 118"/>
                <a:gd name="T104" fmla="*/ 94 w 122"/>
                <a:gd name="T105" fmla="*/ 30 h 118"/>
                <a:gd name="T106" fmla="*/ 90 w 122"/>
                <a:gd name="T107" fmla="*/ 28 h 118"/>
                <a:gd name="T108" fmla="*/ 84 w 122"/>
                <a:gd name="T109" fmla="*/ 26 h 118"/>
                <a:gd name="T110" fmla="*/ 80 w 122"/>
                <a:gd name="T111" fmla="*/ 22 h 118"/>
                <a:gd name="T112" fmla="*/ 72 w 122"/>
                <a:gd name="T113" fmla="*/ 8 h 118"/>
                <a:gd name="T114" fmla="*/ 68 w 122"/>
                <a:gd name="T115" fmla="*/ 0 h 118"/>
                <a:gd name="T116" fmla="*/ 60 w 122"/>
                <a:gd name="T117" fmla="*/ 2 h 118"/>
                <a:gd name="T118" fmla="*/ 58 w 122"/>
                <a:gd name="T119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" h="118">
                  <a:moveTo>
                    <a:pt x="58" y="2"/>
                  </a:moveTo>
                  <a:lnTo>
                    <a:pt x="54" y="2"/>
                  </a:lnTo>
                  <a:lnTo>
                    <a:pt x="52" y="6"/>
                  </a:lnTo>
                  <a:lnTo>
                    <a:pt x="48" y="8"/>
                  </a:lnTo>
                  <a:lnTo>
                    <a:pt x="46" y="8"/>
                  </a:lnTo>
                  <a:lnTo>
                    <a:pt x="44" y="2"/>
                  </a:lnTo>
                  <a:lnTo>
                    <a:pt x="28" y="6"/>
                  </a:lnTo>
                  <a:lnTo>
                    <a:pt x="14" y="6"/>
                  </a:lnTo>
                  <a:lnTo>
                    <a:pt x="14" y="36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6" y="54"/>
                  </a:lnTo>
                  <a:lnTo>
                    <a:pt x="2" y="54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90"/>
                  </a:lnTo>
                  <a:lnTo>
                    <a:pt x="8" y="96"/>
                  </a:lnTo>
                  <a:lnTo>
                    <a:pt x="12" y="104"/>
                  </a:lnTo>
                  <a:lnTo>
                    <a:pt x="12" y="108"/>
                  </a:lnTo>
                  <a:lnTo>
                    <a:pt x="10" y="112"/>
                  </a:lnTo>
                  <a:lnTo>
                    <a:pt x="10" y="118"/>
                  </a:lnTo>
                  <a:lnTo>
                    <a:pt x="16" y="118"/>
                  </a:lnTo>
                  <a:lnTo>
                    <a:pt x="24" y="116"/>
                  </a:lnTo>
                  <a:lnTo>
                    <a:pt x="34" y="108"/>
                  </a:lnTo>
                  <a:lnTo>
                    <a:pt x="36" y="104"/>
                  </a:lnTo>
                  <a:lnTo>
                    <a:pt x="40" y="98"/>
                  </a:lnTo>
                  <a:lnTo>
                    <a:pt x="46" y="98"/>
                  </a:lnTo>
                  <a:lnTo>
                    <a:pt x="50" y="102"/>
                  </a:lnTo>
                  <a:lnTo>
                    <a:pt x="56" y="104"/>
                  </a:lnTo>
                  <a:lnTo>
                    <a:pt x="62" y="104"/>
                  </a:lnTo>
                  <a:lnTo>
                    <a:pt x="72" y="102"/>
                  </a:lnTo>
                  <a:lnTo>
                    <a:pt x="72" y="102"/>
                  </a:lnTo>
                  <a:lnTo>
                    <a:pt x="76" y="94"/>
                  </a:lnTo>
                  <a:lnTo>
                    <a:pt x="76" y="90"/>
                  </a:lnTo>
                  <a:lnTo>
                    <a:pt x="84" y="88"/>
                  </a:lnTo>
                  <a:lnTo>
                    <a:pt x="90" y="82"/>
                  </a:lnTo>
                  <a:lnTo>
                    <a:pt x="90" y="78"/>
                  </a:lnTo>
                  <a:lnTo>
                    <a:pt x="96" y="72"/>
                  </a:lnTo>
                  <a:lnTo>
                    <a:pt x="104" y="66"/>
                  </a:lnTo>
                  <a:lnTo>
                    <a:pt x="108" y="62"/>
                  </a:lnTo>
                  <a:lnTo>
                    <a:pt x="114" y="60"/>
                  </a:lnTo>
                  <a:lnTo>
                    <a:pt x="116" y="60"/>
                  </a:lnTo>
                  <a:lnTo>
                    <a:pt x="122" y="56"/>
                  </a:lnTo>
                  <a:lnTo>
                    <a:pt x="120" y="56"/>
                  </a:lnTo>
                  <a:lnTo>
                    <a:pt x="118" y="52"/>
                  </a:lnTo>
                  <a:lnTo>
                    <a:pt x="112" y="50"/>
                  </a:lnTo>
                  <a:lnTo>
                    <a:pt x="104" y="50"/>
                  </a:lnTo>
                  <a:lnTo>
                    <a:pt x="102" y="46"/>
                  </a:lnTo>
                  <a:lnTo>
                    <a:pt x="100" y="42"/>
                  </a:lnTo>
                  <a:lnTo>
                    <a:pt x="100" y="36"/>
                  </a:lnTo>
                  <a:lnTo>
                    <a:pt x="94" y="34"/>
                  </a:lnTo>
                  <a:lnTo>
                    <a:pt x="94" y="30"/>
                  </a:lnTo>
                  <a:lnTo>
                    <a:pt x="90" y="28"/>
                  </a:lnTo>
                  <a:lnTo>
                    <a:pt x="84" y="26"/>
                  </a:lnTo>
                  <a:lnTo>
                    <a:pt x="80" y="22"/>
                  </a:lnTo>
                  <a:lnTo>
                    <a:pt x="72" y="8"/>
                  </a:lnTo>
                  <a:lnTo>
                    <a:pt x="68" y="0"/>
                  </a:lnTo>
                  <a:lnTo>
                    <a:pt x="60" y="2"/>
                  </a:lnTo>
                  <a:lnTo>
                    <a:pt x="58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6" name="Freeform 395"/>
            <p:cNvSpPr>
              <a:spLocks/>
            </p:cNvSpPr>
            <p:nvPr/>
          </p:nvSpPr>
          <p:spPr bwMode="auto">
            <a:xfrm>
              <a:off x="3779807" y="2402287"/>
              <a:ext cx="25510" cy="33954"/>
            </a:xfrm>
            <a:custGeom>
              <a:avLst/>
              <a:gdLst>
                <a:gd name="T0" fmla="*/ 6 w 18"/>
                <a:gd name="T1" fmla="*/ 0 h 20"/>
                <a:gd name="T2" fmla="*/ 2 w 18"/>
                <a:gd name="T3" fmla="*/ 4 h 20"/>
                <a:gd name="T4" fmla="*/ 0 w 18"/>
                <a:gd name="T5" fmla="*/ 8 h 20"/>
                <a:gd name="T6" fmla="*/ 0 w 18"/>
                <a:gd name="T7" fmla="*/ 12 h 20"/>
                <a:gd name="T8" fmla="*/ 4 w 18"/>
                <a:gd name="T9" fmla="*/ 18 h 20"/>
                <a:gd name="T10" fmla="*/ 16 w 18"/>
                <a:gd name="T11" fmla="*/ 20 h 20"/>
                <a:gd name="T12" fmla="*/ 18 w 18"/>
                <a:gd name="T13" fmla="*/ 14 h 20"/>
                <a:gd name="T14" fmla="*/ 18 w 18"/>
                <a:gd name="T15" fmla="*/ 6 h 20"/>
                <a:gd name="T16" fmla="*/ 16 w 18"/>
                <a:gd name="T17" fmla="*/ 2 h 20"/>
                <a:gd name="T18" fmla="*/ 10 w 18"/>
                <a:gd name="T19" fmla="*/ 0 h 20"/>
                <a:gd name="T20" fmla="*/ 6 w 18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6" y="0"/>
                  </a:move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18"/>
                  </a:lnTo>
                  <a:lnTo>
                    <a:pt x="16" y="20"/>
                  </a:lnTo>
                  <a:lnTo>
                    <a:pt x="18" y="14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7" name="Freeform 396"/>
            <p:cNvSpPr>
              <a:spLocks/>
            </p:cNvSpPr>
            <p:nvPr/>
          </p:nvSpPr>
          <p:spPr bwMode="auto">
            <a:xfrm>
              <a:off x="3816655" y="2042369"/>
              <a:ext cx="56690" cy="169774"/>
            </a:xfrm>
            <a:custGeom>
              <a:avLst/>
              <a:gdLst>
                <a:gd name="T0" fmla="*/ 2 w 40"/>
                <a:gd name="T1" fmla="*/ 0 h 100"/>
                <a:gd name="T2" fmla="*/ 2 w 40"/>
                <a:gd name="T3" fmla="*/ 2 h 100"/>
                <a:gd name="T4" fmla="*/ 4 w 40"/>
                <a:gd name="T5" fmla="*/ 2 h 100"/>
                <a:gd name="T6" fmla="*/ 6 w 40"/>
                <a:gd name="T7" fmla="*/ 2 h 100"/>
                <a:gd name="T8" fmla="*/ 6 w 40"/>
                <a:gd name="T9" fmla="*/ 4 h 100"/>
                <a:gd name="T10" fmla="*/ 10 w 40"/>
                <a:gd name="T11" fmla="*/ 12 h 100"/>
                <a:gd name="T12" fmla="*/ 8 w 40"/>
                <a:gd name="T13" fmla="*/ 16 h 100"/>
                <a:gd name="T14" fmla="*/ 8 w 40"/>
                <a:gd name="T15" fmla="*/ 20 h 100"/>
                <a:gd name="T16" fmla="*/ 8 w 40"/>
                <a:gd name="T17" fmla="*/ 36 h 100"/>
                <a:gd name="T18" fmla="*/ 6 w 40"/>
                <a:gd name="T19" fmla="*/ 38 h 100"/>
                <a:gd name="T20" fmla="*/ 4 w 40"/>
                <a:gd name="T21" fmla="*/ 40 h 100"/>
                <a:gd name="T22" fmla="*/ 2 w 40"/>
                <a:gd name="T23" fmla="*/ 50 h 100"/>
                <a:gd name="T24" fmla="*/ 0 w 40"/>
                <a:gd name="T25" fmla="*/ 52 h 100"/>
                <a:gd name="T26" fmla="*/ 0 w 40"/>
                <a:gd name="T27" fmla="*/ 54 h 100"/>
                <a:gd name="T28" fmla="*/ 2 w 40"/>
                <a:gd name="T29" fmla="*/ 58 h 100"/>
                <a:gd name="T30" fmla="*/ 6 w 40"/>
                <a:gd name="T31" fmla="*/ 58 h 100"/>
                <a:gd name="T32" fmla="*/ 10 w 40"/>
                <a:gd name="T33" fmla="*/ 64 h 100"/>
                <a:gd name="T34" fmla="*/ 14 w 40"/>
                <a:gd name="T35" fmla="*/ 66 h 100"/>
                <a:gd name="T36" fmla="*/ 18 w 40"/>
                <a:gd name="T37" fmla="*/ 64 h 100"/>
                <a:gd name="T38" fmla="*/ 20 w 40"/>
                <a:gd name="T39" fmla="*/ 64 h 100"/>
                <a:gd name="T40" fmla="*/ 24 w 40"/>
                <a:gd name="T41" fmla="*/ 70 h 100"/>
                <a:gd name="T42" fmla="*/ 22 w 40"/>
                <a:gd name="T43" fmla="*/ 76 h 100"/>
                <a:gd name="T44" fmla="*/ 20 w 40"/>
                <a:gd name="T45" fmla="*/ 84 h 100"/>
                <a:gd name="T46" fmla="*/ 22 w 40"/>
                <a:gd name="T47" fmla="*/ 90 h 100"/>
                <a:gd name="T48" fmla="*/ 28 w 40"/>
                <a:gd name="T49" fmla="*/ 94 h 100"/>
                <a:gd name="T50" fmla="*/ 30 w 40"/>
                <a:gd name="T51" fmla="*/ 96 h 100"/>
                <a:gd name="T52" fmla="*/ 30 w 40"/>
                <a:gd name="T53" fmla="*/ 98 h 100"/>
                <a:gd name="T54" fmla="*/ 32 w 40"/>
                <a:gd name="T55" fmla="*/ 100 h 100"/>
                <a:gd name="T56" fmla="*/ 30 w 40"/>
                <a:gd name="T57" fmla="*/ 92 h 100"/>
                <a:gd name="T58" fmla="*/ 38 w 40"/>
                <a:gd name="T59" fmla="*/ 86 h 100"/>
                <a:gd name="T60" fmla="*/ 40 w 40"/>
                <a:gd name="T61" fmla="*/ 82 h 100"/>
                <a:gd name="T62" fmla="*/ 40 w 40"/>
                <a:gd name="T63" fmla="*/ 76 h 100"/>
                <a:gd name="T64" fmla="*/ 40 w 40"/>
                <a:gd name="T65" fmla="*/ 68 h 100"/>
                <a:gd name="T66" fmla="*/ 34 w 40"/>
                <a:gd name="T67" fmla="*/ 60 h 100"/>
                <a:gd name="T68" fmla="*/ 26 w 40"/>
                <a:gd name="T69" fmla="*/ 52 h 100"/>
                <a:gd name="T70" fmla="*/ 24 w 40"/>
                <a:gd name="T71" fmla="*/ 52 h 100"/>
                <a:gd name="T72" fmla="*/ 20 w 40"/>
                <a:gd name="T73" fmla="*/ 38 h 100"/>
                <a:gd name="T74" fmla="*/ 22 w 40"/>
                <a:gd name="T75" fmla="*/ 34 h 100"/>
                <a:gd name="T76" fmla="*/ 24 w 40"/>
                <a:gd name="T77" fmla="*/ 28 h 100"/>
                <a:gd name="T78" fmla="*/ 28 w 40"/>
                <a:gd name="T79" fmla="*/ 28 h 100"/>
                <a:gd name="T80" fmla="*/ 28 w 40"/>
                <a:gd name="T81" fmla="*/ 24 h 100"/>
                <a:gd name="T82" fmla="*/ 26 w 40"/>
                <a:gd name="T83" fmla="*/ 18 h 100"/>
                <a:gd name="T84" fmla="*/ 24 w 40"/>
                <a:gd name="T85" fmla="*/ 10 h 100"/>
                <a:gd name="T86" fmla="*/ 20 w 40"/>
                <a:gd name="T87" fmla="*/ 4 h 100"/>
                <a:gd name="T88" fmla="*/ 16 w 40"/>
                <a:gd name="T89" fmla="*/ 0 h 100"/>
                <a:gd name="T90" fmla="*/ 14 w 40"/>
                <a:gd name="T91" fmla="*/ 4 h 100"/>
                <a:gd name="T92" fmla="*/ 12 w 40"/>
                <a:gd name="T93" fmla="*/ 2 h 100"/>
                <a:gd name="T94" fmla="*/ 8 w 40"/>
                <a:gd name="T95" fmla="*/ 2 h 100"/>
                <a:gd name="T96" fmla="*/ 2 w 40"/>
                <a:gd name="T97" fmla="*/ 0 h 100"/>
                <a:gd name="T98" fmla="*/ 2 w 40"/>
                <a:gd name="T99" fmla="*/ 0 h 100"/>
                <a:gd name="T100" fmla="*/ 2 w 40"/>
                <a:gd name="T101" fmla="*/ 0 h 100"/>
                <a:gd name="T102" fmla="*/ 2 w 40"/>
                <a:gd name="T10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" h="100">
                  <a:moveTo>
                    <a:pt x="2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0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4" y="40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8"/>
                  </a:lnTo>
                  <a:lnTo>
                    <a:pt x="6" y="58"/>
                  </a:lnTo>
                  <a:lnTo>
                    <a:pt x="10" y="64"/>
                  </a:lnTo>
                  <a:lnTo>
                    <a:pt x="14" y="66"/>
                  </a:lnTo>
                  <a:lnTo>
                    <a:pt x="18" y="64"/>
                  </a:lnTo>
                  <a:lnTo>
                    <a:pt x="20" y="64"/>
                  </a:lnTo>
                  <a:lnTo>
                    <a:pt x="24" y="70"/>
                  </a:lnTo>
                  <a:lnTo>
                    <a:pt x="22" y="76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8" y="94"/>
                  </a:lnTo>
                  <a:lnTo>
                    <a:pt x="30" y="96"/>
                  </a:lnTo>
                  <a:lnTo>
                    <a:pt x="30" y="98"/>
                  </a:lnTo>
                  <a:lnTo>
                    <a:pt x="32" y="100"/>
                  </a:lnTo>
                  <a:lnTo>
                    <a:pt x="30" y="92"/>
                  </a:lnTo>
                  <a:lnTo>
                    <a:pt x="38" y="86"/>
                  </a:lnTo>
                  <a:lnTo>
                    <a:pt x="40" y="82"/>
                  </a:lnTo>
                  <a:lnTo>
                    <a:pt x="40" y="76"/>
                  </a:lnTo>
                  <a:lnTo>
                    <a:pt x="40" y="68"/>
                  </a:lnTo>
                  <a:lnTo>
                    <a:pt x="34" y="6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38"/>
                  </a:lnTo>
                  <a:lnTo>
                    <a:pt x="22" y="34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6" y="18"/>
                  </a:lnTo>
                  <a:lnTo>
                    <a:pt x="24" y="10"/>
                  </a:lnTo>
                  <a:lnTo>
                    <a:pt x="20" y="4"/>
                  </a:lnTo>
                  <a:lnTo>
                    <a:pt x="16" y="0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8" name="Freeform 397"/>
            <p:cNvSpPr>
              <a:spLocks/>
            </p:cNvSpPr>
            <p:nvPr/>
          </p:nvSpPr>
          <p:spPr bwMode="auto">
            <a:xfrm>
              <a:off x="3218574" y="1319137"/>
              <a:ext cx="289119" cy="258054"/>
            </a:xfrm>
            <a:custGeom>
              <a:avLst/>
              <a:gdLst>
                <a:gd name="T0" fmla="*/ 182 w 204"/>
                <a:gd name="T1" fmla="*/ 102 h 152"/>
                <a:gd name="T2" fmla="*/ 198 w 204"/>
                <a:gd name="T3" fmla="*/ 80 h 152"/>
                <a:gd name="T4" fmla="*/ 200 w 204"/>
                <a:gd name="T5" fmla="*/ 52 h 152"/>
                <a:gd name="T6" fmla="*/ 204 w 204"/>
                <a:gd name="T7" fmla="*/ 40 h 152"/>
                <a:gd name="T8" fmla="*/ 198 w 204"/>
                <a:gd name="T9" fmla="*/ 30 h 152"/>
                <a:gd name="T10" fmla="*/ 194 w 204"/>
                <a:gd name="T11" fmla="*/ 22 h 152"/>
                <a:gd name="T12" fmla="*/ 194 w 204"/>
                <a:gd name="T13" fmla="*/ 14 h 152"/>
                <a:gd name="T14" fmla="*/ 186 w 204"/>
                <a:gd name="T15" fmla="*/ 8 h 152"/>
                <a:gd name="T16" fmla="*/ 178 w 204"/>
                <a:gd name="T17" fmla="*/ 8 h 152"/>
                <a:gd name="T18" fmla="*/ 164 w 204"/>
                <a:gd name="T19" fmla="*/ 2 h 152"/>
                <a:gd name="T20" fmla="*/ 152 w 204"/>
                <a:gd name="T21" fmla="*/ 0 h 152"/>
                <a:gd name="T22" fmla="*/ 76 w 204"/>
                <a:gd name="T23" fmla="*/ 50 h 152"/>
                <a:gd name="T24" fmla="*/ 64 w 204"/>
                <a:gd name="T25" fmla="*/ 54 h 152"/>
                <a:gd name="T26" fmla="*/ 52 w 204"/>
                <a:gd name="T27" fmla="*/ 82 h 152"/>
                <a:gd name="T28" fmla="*/ 46 w 204"/>
                <a:gd name="T29" fmla="*/ 102 h 152"/>
                <a:gd name="T30" fmla="*/ 38 w 204"/>
                <a:gd name="T31" fmla="*/ 104 h 152"/>
                <a:gd name="T32" fmla="*/ 22 w 204"/>
                <a:gd name="T33" fmla="*/ 106 h 152"/>
                <a:gd name="T34" fmla="*/ 10 w 204"/>
                <a:gd name="T35" fmla="*/ 110 h 152"/>
                <a:gd name="T36" fmla="*/ 0 w 204"/>
                <a:gd name="T37" fmla="*/ 110 h 152"/>
                <a:gd name="T38" fmla="*/ 0 w 204"/>
                <a:gd name="T39" fmla="*/ 116 h 152"/>
                <a:gd name="T40" fmla="*/ 6 w 204"/>
                <a:gd name="T41" fmla="*/ 126 h 152"/>
                <a:gd name="T42" fmla="*/ 14 w 204"/>
                <a:gd name="T43" fmla="*/ 130 h 152"/>
                <a:gd name="T44" fmla="*/ 10 w 204"/>
                <a:gd name="T45" fmla="*/ 136 h 152"/>
                <a:gd name="T46" fmla="*/ 24 w 204"/>
                <a:gd name="T47" fmla="*/ 144 h 152"/>
                <a:gd name="T48" fmla="*/ 28 w 204"/>
                <a:gd name="T49" fmla="*/ 146 h 152"/>
                <a:gd name="T50" fmla="*/ 34 w 204"/>
                <a:gd name="T51" fmla="*/ 144 h 152"/>
                <a:gd name="T52" fmla="*/ 44 w 204"/>
                <a:gd name="T53" fmla="*/ 152 h 152"/>
                <a:gd name="T54" fmla="*/ 46 w 204"/>
                <a:gd name="T55" fmla="*/ 142 h 152"/>
                <a:gd name="T56" fmla="*/ 52 w 204"/>
                <a:gd name="T57" fmla="*/ 130 h 152"/>
                <a:gd name="T58" fmla="*/ 60 w 204"/>
                <a:gd name="T59" fmla="*/ 126 h 152"/>
                <a:gd name="T60" fmla="*/ 62 w 204"/>
                <a:gd name="T61" fmla="*/ 126 h 152"/>
                <a:gd name="T62" fmla="*/ 70 w 204"/>
                <a:gd name="T63" fmla="*/ 124 h 152"/>
                <a:gd name="T64" fmla="*/ 76 w 204"/>
                <a:gd name="T65" fmla="*/ 126 h 152"/>
                <a:gd name="T66" fmla="*/ 84 w 204"/>
                <a:gd name="T67" fmla="*/ 130 h 152"/>
                <a:gd name="T68" fmla="*/ 98 w 204"/>
                <a:gd name="T69" fmla="*/ 132 h 152"/>
                <a:gd name="T70" fmla="*/ 114 w 204"/>
                <a:gd name="T71" fmla="*/ 138 h 152"/>
                <a:gd name="T72" fmla="*/ 122 w 204"/>
                <a:gd name="T73" fmla="*/ 138 h 152"/>
                <a:gd name="T74" fmla="*/ 130 w 204"/>
                <a:gd name="T75" fmla="*/ 132 h 152"/>
                <a:gd name="T76" fmla="*/ 142 w 204"/>
                <a:gd name="T77" fmla="*/ 130 h 152"/>
                <a:gd name="T78" fmla="*/ 158 w 204"/>
                <a:gd name="T79" fmla="*/ 134 h 152"/>
                <a:gd name="T80" fmla="*/ 170 w 204"/>
                <a:gd name="T81" fmla="*/ 126 h 152"/>
                <a:gd name="T82" fmla="*/ 172 w 204"/>
                <a:gd name="T83" fmla="*/ 12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52">
                  <a:moveTo>
                    <a:pt x="174" y="114"/>
                  </a:moveTo>
                  <a:lnTo>
                    <a:pt x="182" y="102"/>
                  </a:lnTo>
                  <a:lnTo>
                    <a:pt x="198" y="84"/>
                  </a:lnTo>
                  <a:lnTo>
                    <a:pt x="198" y="80"/>
                  </a:lnTo>
                  <a:lnTo>
                    <a:pt x="200" y="68"/>
                  </a:lnTo>
                  <a:lnTo>
                    <a:pt x="200" y="52"/>
                  </a:lnTo>
                  <a:lnTo>
                    <a:pt x="202" y="44"/>
                  </a:lnTo>
                  <a:lnTo>
                    <a:pt x="204" y="40"/>
                  </a:lnTo>
                  <a:lnTo>
                    <a:pt x="202" y="36"/>
                  </a:lnTo>
                  <a:lnTo>
                    <a:pt x="198" y="30"/>
                  </a:lnTo>
                  <a:lnTo>
                    <a:pt x="196" y="26"/>
                  </a:lnTo>
                  <a:lnTo>
                    <a:pt x="194" y="22"/>
                  </a:lnTo>
                  <a:lnTo>
                    <a:pt x="194" y="18"/>
                  </a:lnTo>
                  <a:lnTo>
                    <a:pt x="194" y="14"/>
                  </a:lnTo>
                  <a:lnTo>
                    <a:pt x="192" y="6"/>
                  </a:lnTo>
                  <a:lnTo>
                    <a:pt x="186" y="8"/>
                  </a:lnTo>
                  <a:lnTo>
                    <a:pt x="182" y="10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64" y="2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94" y="34"/>
                  </a:lnTo>
                  <a:lnTo>
                    <a:pt x="76" y="50"/>
                  </a:lnTo>
                  <a:lnTo>
                    <a:pt x="70" y="52"/>
                  </a:lnTo>
                  <a:lnTo>
                    <a:pt x="64" y="54"/>
                  </a:lnTo>
                  <a:lnTo>
                    <a:pt x="52" y="56"/>
                  </a:lnTo>
                  <a:lnTo>
                    <a:pt x="52" y="82"/>
                  </a:lnTo>
                  <a:lnTo>
                    <a:pt x="50" y="94"/>
                  </a:lnTo>
                  <a:lnTo>
                    <a:pt x="46" y="102"/>
                  </a:lnTo>
                  <a:lnTo>
                    <a:pt x="44" y="104"/>
                  </a:lnTo>
                  <a:lnTo>
                    <a:pt x="38" y="104"/>
                  </a:lnTo>
                  <a:lnTo>
                    <a:pt x="32" y="104"/>
                  </a:lnTo>
                  <a:lnTo>
                    <a:pt x="22" y="106"/>
                  </a:lnTo>
                  <a:lnTo>
                    <a:pt x="14" y="106"/>
                  </a:lnTo>
                  <a:lnTo>
                    <a:pt x="10" y="110"/>
                  </a:lnTo>
                  <a:lnTo>
                    <a:pt x="6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4" y="122"/>
                  </a:lnTo>
                  <a:lnTo>
                    <a:pt x="6" y="126"/>
                  </a:lnTo>
                  <a:lnTo>
                    <a:pt x="8" y="126"/>
                  </a:lnTo>
                  <a:lnTo>
                    <a:pt x="14" y="130"/>
                  </a:lnTo>
                  <a:lnTo>
                    <a:pt x="10" y="130"/>
                  </a:lnTo>
                  <a:lnTo>
                    <a:pt x="10" y="136"/>
                  </a:lnTo>
                  <a:lnTo>
                    <a:pt x="16" y="138"/>
                  </a:lnTo>
                  <a:lnTo>
                    <a:pt x="24" y="144"/>
                  </a:lnTo>
                  <a:lnTo>
                    <a:pt x="28" y="150"/>
                  </a:lnTo>
                  <a:lnTo>
                    <a:pt x="28" y="146"/>
                  </a:lnTo>
                  <a:lnTo>
                    <a:pt x="32" y="144"/>
                  </a:lnTo>
                  <a:lnTo>
                    <a:pt x="34" y="144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4" y="146"/>
                  </a:lnTo>
                  <a:lnTo>
                    <a:pt x="46" y="142"/>
                  </a:lnTo>
                  <a:lnTo>
                    <a:pt x="52" y="132"/>
                  </a:lnTo>
                  <a:lnTo>
                    <a:pt x="52" y="130"/>
                  </a:lnTo>
                  <a:lnTo>
                    <a:pt x="54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2" y="126"/>
                  </a:lnTo>
                  <a:lnTo>
                    <a:pt x="64" y="126"/>
                  </a:lnTo>
                  <a:lnTo>
                    <a:pt x="70" y="124"/>
                  </a:lnTo>
                  <a:lnTo>
                    <a:pt x="74" y="126"/>
                  </a:lnTo>
                  <a:lnTo>
                    <a:pt x="76" y="126"/>
                  </a:lnTo>
                  <a:lnTo>
                    <a:pt x="80" y="126"/>
                  </a:lnTo>
                  <a:lnTo>
                    <a:pt x="84" y="130"/>
                  </a:lnTo>
                  <a:lnTo>
                    <a:pt x="88" y="136"/>
                  </a:lnTo>
                  <a:lnTo>
                    <a:pt x="98" y="132"/>
                  </a:lnTo>
                  <a:lnTo>
                    <a:pt x="106" y="134"/>
                  </a:lnTo>
                  <a:lnTo>
                    <a:pt x="114" y="138"/>
                  </a:lnTo>
                  <a:lnTo>
                    <a:pt x="120" y="138"/>
                  </a:lnTo>
                  <a:lnTo>
                    <a:pt x="122" y="138"/>
                  </a:lnTo>
                  <a:lnTo>
                    <a:pt x="126" y="134"/>
                  </a:lnTo>
                  <a:lnTo>
                    <a:pt x="130" y="132"/>
                  </a:lnTo>
                  <a:lnTo>
                    <a:pt x="136" y="130"/>
                  </a:lnTo>
                  <a:lnTo>
                    <a:pt x="142" y="130"/>
                  </a:lnTo>
                  <a:lnTo>
                    <a:pt x="156" y="134"/>
                  </a:lnTo>
                  <a:lnTo>
                    <a:pt x="158" y="134"/>
                  </a:lnTo>
                  <a:lnTo>
                    <a:pt x="164" y="132"/>
                  </a:lnTo>
                  <a:lnTo>
                    <a:pt x="170" y="126"/>
                  </a:lnTo>
                  <a:lnTo>
                    <a:pt x="174" y="126"/>
                  </a:lnTo>
                  <a:lnTo>
                    <a:pt x="172" y="120"/>
                  </a:lnTo>
                  <a:lnTo>
                    <a:pt x="174" y="11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9" name="Freeform 398"/>
            <p:cNvSpPr>
              <a:spLocks/>
            </p:cNvSpPr>
            <p:nvPr/>
          </p:nvSpPr>
          <p:spPr bwMode="auto">
            <a:xfrm>
              <a:off x="3462343" y="1319137"/>
              <a:ext cx="192746" cy="349732"/>
            </a:xfrm>
            <a:custGeom>
              <a:avLst/>
              <a:gdLst>
                <a:gd name="T0" fmla="*/ 46 w 136"/>
                <a:gd name="T1" fmla="*/ 6 h 206"/>
                <a:gd name="T2" fmla="*/ 36 w 136"/>
                <a:gd name="T3" fmla="*/ 0 h 206"/>
                <a:gd name="T4" fmla="*/ 28 w 136"/>
                <a:gd name="T5" fmla="*/ 2 h 206"/>
                <a:gd name="T6" fmla="*/ 20 w 136"/>
                <a:gd name="T7" fmla="*/ 6 h 206"/>
                <a:gd name="T8" fmla="*/ 22 w 136"/>
                <a:gd name="T9" fmla="*/ 18 h 206"/>
                <a:gd name="T10" fmla="*/ 24 w 136"/>
                <a:gd name="T11" fmla="*/ 26 h 206"/>
                <a:gd name="T12" fmla="*/ 30 w 136"/>
                <a:gd name="T13" fmla="*/ 36 h 206"/>
                <a:gd name="T14" fmla="*/ 30 w 136"/>
                <a:gd name="T15" fmla="*/ 44 h 206"/>
                <a:gd name="T16" fmla="*/ 28 w 136"/>
                <a:gd name="T17" fmla="*/ 68 h 206"/>
                <a:gd name="T18" fmla="*/ 26 w 136"/>
                <a:gd name="T19" fmla="*/ 84 h 206"/>
                <a:gd name="T20" fmla="*/ 2 w 136"/>
                <a:gd name="T21" fmla="*/ 114 h 206"/>
                <a:gd name="T22" fmla="*/ 2 w 136"/>
                <a:gd name="T23" fmla="*/ 126 h 206"/>
                <a:gd name="T24" fmla="*/ 14 w 136"/>
                <a:gd name="T25" fmla="*/ 138 h 206"/>
                <a:gd name="T26" fmla="*/ 20 w 136"/>
                <a:gd name="T27" fmla="*/ 148 h 206"/>
                <a:gd name="T28" fmla="*/ 20 w 136"/>
                <a:gd name="T29" fmla="*/ 162 h 206"/>
                <a:gd name="T30" fmla="*/ 28 w 136"/>
                <a:gd name="T31" fmla="*/ 174 h 206"/>
                <a:gd name="T32" fmla="*/ 10 w 136"/>
                <a:gd name="T33" fmla="*/ 174 h 206"/>
                <a:gd name="T34" fmla="*/ 8 w 136"/>
                <a:gd name="T35" fmla="*/ 180 h 206"/>
                <a:gd name="T36" fmla="*/ 20 w 136"/>
                <a:gd name="T37" fmla="*/ 192 h 206"/>
                <a:gd name="T38" fmla="*/ 28 w 136"/>
                <a:gd name="T39" fmla="*/ 204 h 206"/>
                <a:gd name="T40" fmla="*/ 32 w 136"/>
                <a:gd name="T41" fmla="*/ 206 h 206"/>
                <a:gd name="T42" fmla="*/ 50 w 136"/>
                <a:gd name="T43" fmla="*/ 202 h 206"/>
                <a:gd name="T44" fmla="*/ 66 w 136"/>
                <a:gd name="T45" fmla="*/ 200 h 206"/>
                <a:gd name="T46" fmla="*/ 72 w 136"/>
                <a:gd name="T47" fmla="*/ 192 h 206"/>
                <a:gd name="T48" fmla="*/ 74 w 136"/>
                <a:gd name="T49" fmla="*/ 188 h 206"/>
                <a:gd name="T50" fmla="*/ 86 w 136"/>
                <a:gd name="T51" fmla="*/ 186 h 206"/>
                <a:gd name="T52" fmla="*/ 98 w 136"/>
                <a:gd name="T53" fmla="*/ 178 h 206"/>
                <a:gd name="T54" fmla="*/ 102 w 136"/>
                <a:gd name="T55" fmla="*/ 174 h 206"/>
                <a:gd name="T56" fmla="*/ 106 w 136"/>
                <a:gd name="T57" fmla="*/ 172 h 206"/>
                <a:gd name="T58" fmla="*/ 114 w 136"/>
                <a:gd name="T59" fmla="*/ 162 h 206"/>
                <a:gd name="T60" fmla="*/ 120 w 136"/>
                <a:gd name="T61" fmla="*/ 162 h 206"/>
                <a:gd name="T62" fmla="*/ 122 w 136"/>
                <a:gd name="T63" fmla="*/ 154 h 206"/>
                <a:gd name="T64" fmla="*/ 116 w 136"/>
                <a:gd name="T65" fmla="*/ 146 h 206"/>
                <a:gd name="T66" fmla="*/ 112 w 136"/>
                <a:gd name="T67" fmla="*/ 140 h 206"/>
                <a:gd name="T68" fmla="*/ 108 w 136"/>
                <a:gd name="T69" fmla="*/ 138 h 206"/>
                <a:gd name="T70" fmla="*/ 114 w 136"/>
                <a:gd name="T71" fmla="*/ 130 h 206"/>
                <a:gd name="T72" fmla="*/ 116 w 136"/>
                <a:gd name="T73" fmla="*/ 114 h 206"/>
                <a:gd name="T74" fmla="*/ 122 w 136"/>
                <a:gd name="T75" fmla="*/ 108 h 206"/>
                <a:gd name="T76" fmla="*/ 122 w 136"/>
                <a:gd name="T77" fmla="*/ 102 h 206"/>
                <a:gd name="T78" fmla="*/ 130 w 136"/>
                <a:gd name="T79" fmla="*/ 100 h 206"/>
                <a:gd name="T80" fmla="*/ 136 w 136"/>
                <a:gd name="T81" fmla="*/ 52 h 206"/>
                <a:gd name="T82" fmla="*/ 72 w 136"/>
                <a:gd name="T83" fmla="*/ 1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6" h="206">
                  <a:moveTo>
                    <a:pt x="72" y="18"/>
                  </a:moveTo>
                  <a:lnTo>
                    <a:pt x="46" y="6"/>
                  </a:lnTo>
                  <a:lnTo>
                    <a:pt x="40" y="2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0" y="6"/>
                  </a:lnTo>
                  <a:lnTo>
                    <a:pt x="22" y="14"/>
                  </a:lnTo>
                  <a:lnTo>
                    <a:pt x="22" y="18"/>
                  </a:lnTo>
                  <a:lnTo>
                    <a:pt x="22" y="22"/>
                  </a:lnTo>
                  <a:lnTo>
                    <a:pt x="24" y="26"/>
                  </a:lnTo>
                  <a:lnTo>
                    <a:pt x="26" y="30"/>
                  </a:lnTo>
                  <a:lnTo>
                    <a:pt x="30" y="36"/>
                  </a:lnTo>
                  <a:lnTo>
                    <a:pt x="32" y="40"/>
                  </a:lnTo>
                  <a:lnTo>
                    <a:pt x="30" y="44"/>
                  </a:lnTo>
                  <a:lnTo>
                    <a:pt x="28" y="52"/>
                  </a:lnTo>
                  <a:lnTo>
                    <a:pt x="28" y="68"/>
                  </a:lnTo>
                  <a:lnTo>
                    <a:pt x="26" y="80"/>
                  </a:lnTo>
                  <a:lnTo>
                    <a:pt x="26" y="84"/>
                  </a:lnTo>
                  <a:lnTo>
                    <a:pt x="10" y="102"/>
                  </a:lnTo>
                  <a:lnTo>
                    <a:pt x="2" y="114"/>
                  </a:lnTo>
                  <a:lnTo>
                    <a:pt x="0" y="120"/>
                  </a:lnTo>
                  <a:lnTo>
                    <a:pt x="2" y="126"/>
                  </a:lnTo>
                  <a:lnTo>
                    <a:pt x="8" y="134"/>
                  </a:lnTo>
                  <a:lnTo>
                    <a:pt x="14" y="138"/>
                  </a:lnTo>
                  <a:lnTo>
                    <a:pt x="20" y="148"/>
                  </a:lnTo>
                  <a:lnTo>
                    <a:pt x="20" y="148"/>
                  </a:lnTo>
                  <a:lnTo>
                    <a:pt x="22" y="154"/>
                  </a:lnTo>
                  <a:lnTo>
                    <a:pt x="20" y="162"/>
                  </a:lnTo>
                  <a:lnTo>
                    <a:pt x="22" y="170"/>
                  </a:lnTo>
                  <a:lnTo>
                    <a:pt x="28" y="174"/>
                  </a:lnTo>
                  <a:lnTo>
                    <a:pt x="14" y="174"/>
                  </a:lnTo>
                  <a:lnTo>
                    <a:pt x="10" y="174"/>
                  </a:lnTo>
                  <a:lnTo>
                    <a:pt x="8" y="178"/>
                  </a:lnTo>
                  <a:lnTo>
                    <a:pt x="8" y="180"/>
                  </a:lnTo>
                  <a:lnTo>
                    <a:pt x="10" y="184"/>
                  </a:lnTo>
                  <a:lnTo>
                    <a:pt x="20" y="192"/>
                  </a:lnTo>
                  <a:lnTo>
                    <a:pt x="26" y="204"/>
                  </a:lnTo>
                  <a:lnTo>
                    <a:pt x="28" y="204"/>
                  </a:lnTo>
                  <a:lnTo>
                    <a:pt x="26" y="206"/>
                  </a:lnTo>
                  <a:lnTo>
                    <a:pt x="32" y="206"/>
                  </a:lnTo>
                  <a:lnTo>
                    <a:pt x="44" y="206"/>
                  </a:lnTo>
                  <a:lnTo>
                    <a:pt x="50" y="202"/>
                  </a:lnTo>
                  <a:lnTo>
                    <a:pt x="54" y="200"/>
                  </a:lnTo>
                  <a:lnTo>
                    <a:pt x="66" y="200"/>
                  </a:lnTo>
                  <a:lnTo>
                    <a:pt x="68" y="198"/>
                  </a:lnTo>
                  <a:lnTo>
                    <a:pt x="72" y="192"/>
                  </a:lnTo>
                  <a:lnTo>
                    <a:pt x="70" y="190"/>
                  </a:lnTo>
                  <a:lnTo>
                    <a:pt x="74" y="188"/>
                  </a:lnTo>
                  <a:lnTo>
                    <a:pt x="78" y="188"/>
                  </a:lnTo>
                  <a:lnTo>
                    <a:pt x="86" y="186"/>
                  </a:lnTo>
                  <a:lnTo>
                    <a:pt x="92" y="184"/>
                  </a:lnTo>
                  <a:lnTo>
                    <a:pt x="98" y="178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4" y="172"/>
                  </a:lnTo>
                  <a:lnTo>
                    <a:pt x="106" y="172"/>
                  </a:lnTo>
                  <a:lnTo>
                    <a:pt x="106" y="166"/>
                  </a:lnTo>
                  <a:lnTo>
                    <a:pt x="114" y="162"/>
                  </a:lnTo>
                  <a:lnTo>
                    <a:pt x="116" y="162"/>
                  </a:lnTo>
                  <a:lnTo>
                    <a:pt x="120" y="162"/>
                  </a:lnTo>
                  <a:lnTo>
                    <a:pt x="122" y="162"/>
                  </a:lnTo>
                  <a:lnTo>
                    <a:pt x="122" y="154"/>
                  </a:lnTo>
                  <a:lnTo>
                    <a:pt x="118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08" y="138"/>
                  </a:lnTo>
                  <a:lnTo>
                    <a:pt x="112" y="134"/>
                  </a:lnTo>
                  <a:lnTo>
                    <a:pt x="114" y="130"/>
                  </a:lnTo>
                  <a:lnTo>
                    <a:pt x="114" y="122"/>
                  </a:lnTo>
                  <a:lnTo>
                    <a:pt x="116" y="114"/>
                  </a:lnTo>
                  <a:lnTo>
                    <a:pt x="120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22" y="102"/>
                  </a:lnTo>
                  <a:lnTo>
                    <a:pt x="124" y="100"/>
                  </a:lnTo>
                  <a:lnTo>
                    <a:pt x="130" y="100"/>
                  </a:lnTo>
                  <a:lnTo>
                    <a:pt x="136" y="100"/>
                  </a:lnTo>
                  <a:lnTo>
                    <a:pt x="136" y="52"/>
                  </a:lnTo>
                  <a:lnTo>
                    <a:pt x="78" y="20"/>
                  </a:lnTo>
                  <a:lnTo>
                    <a:pt x="72" y="1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0" name="Freeform 399"/>
            <p:cNvSpPr>
              <a:spLocks/>
            </p:cNvSpPr>
            <p:nvPr/>
          </p:nvSpPr>
          <p:spPr bwMode="auto">
            <a:xfrm>
              <a:off x="3819490" y="1512677"/>
              <a:ext cx="274946" cy="244473"/>
            </a:xfrm>
            <a:custGeom>
              <a:avLst/>
              <a:gdLst>
                <a:gd name="T0" fmla="*/ 116 w 194"/>
                <a:gd name="T1" fmla="*/ 48 h 144"/>
                <a:gd name="T2" fmla="*/ 116 w 194"/>
                <a:gd name="T3" fmla="*/ 36 h 144"/>
                <a:gd name="T4" fmla="*/ 124 w 194"/>
                <a:gd name="T5" fmla="*/ 28 h 144"/>
                <a:gd name="T6" fmla="*/ 110 w 194"/>
                <a:gd name="T7" fmla="*/ 16 h 144"/>
                <a:gd name="T8" fmla="*/ 98 w 194"/>
                <a:gd name="T9" fmla="*/ 6 h 144"/>
                <a:gd name="T10" fmla="*/ 84 w 194"/>
                <a:gd name="T11" fmla="*/ 4 h 144"/>
                <a:gd name="T12" fmla="*/ 70 w 194"/>
                <a:gd name="T13" fmla="*/ 2 h 144"/>
                <a:gd name="T14" fmla="*/ 68 w 194"/>
                <a:gd name="T15" fmla="*/ 0 h 144"/>
                <a:gd name="T16" fmla="*/ 64 w 194"/>
                <a:gd name="T17" fmla="*/ 4 h 144"/>
                <a:gd name="T18" fmla="*/ 54 w 194"/>
                <a:gd name="T19" fmla="*/ 2 h 144"/>
                <a:gd name="T20" fmla="*/ 46 w 194"/>
                <a:gd name="T21" fmla="*/ 6 h 144"/>
                <a:gd name="T22" fmla="*/ 36 w 194"/>
                <a:gd name="T23" fmla="*/ 26 h 144"/>
                <a:gd name="T24" fmla="*/ 28 w 194"/>
                <a:gd name="T25" fmla="*/ 38 h 144"/>
                <a:gd name="T26" fmla="*/ 26 w 194"/>
                <a:gd name="T27" fmla="*/ 50 h 144"/>
                <a:gd name="T28" fmla="*/ 18 w 194"/>
                <a:gd name="T29" fmla="*/ 54 h 144"/>
                <a:gd name="T30" fmla="*/ 14 w 194"/>
                <a:gd name="T31" fmla="*/ 68 h 144"/>
                <a:gd name="T32" fmla="*/ 14 w 194"/>
                <a:gd name="T33" fmla="*/ 80 h 144"/>
                <a:gd name="T34" fmla="*/ 4 w 194"/>
                <a:gd name="T35" fmla="*/ 80 h 144"/>
                <a:gd name="T36" fmla="*/ 0 w 194"/>
                <a:gd name="T37" fmla="*/ 88 h 144"/>
                <a:gd name="T38" fmla="*/ 10 w 194"/>
                <a:gd name="T39" fmla="*/ 90 h 144"/>
                <a:gd name="T40" fmla="*/ 14 w 194"/>
                <a:gd name="T41" fmla="*/ 96 h 144"/>
                <a:gd name="T42" fmla="*/ 20 w 194"/>
                <a:gd name="T43" fmla="*/ 100 h 144"/>
                <a:gd name="T44" fmla="*/ 26 w 194"/>
                <a:gd name="T45" fmla="*/ 112 h 144"/>
                <a:gd name="T46" fmla="*/ 30 w 194"/>
                <a:gd name="T47" fmla="*/ 120 h 144"/>
                <a:gd name="T48" fmla="*/ 36 w 194"/>
                <a:gd name="T49" fmla="*/ 124 h 144"/>
                <a:gd name="T50" fmla="*/ 38 w 194"/>
                <a:gd name="T51" fmla="*/ 130 h 144"/>
                <a:gd name="T52" fmla="*/ 50 w 194"/>
                <a:gd name="T53" fmla="*/ 132 h 144"/>
                <a:gd name="T54" fmla="*/ 66 w 194"/>
                <a:gd name="T55" fmla="*/ 142 h 144"/>
                <a:gd name="T56" fmla="*/ 76 w 194"/>
                <a:gd name="T57" fmla="*/ 144 h 144"/>
                <a:gd name="T58" fmla="*/ 90 w 194"/>
                <a:gd name="T59" fmla="*/ 142 h 144"/>
                <a:gd name="T60" fmla="*/ 106 w 194"/>
                <a:gd name="T61" fmla="*/ 138 h 144"/>
                <a:gd name="T62" fmla="*/ 114 w 194"/>
                <a:gd name="T63" fmla="*/ 138 h 144"/>
                <a:gd name="T64" fmla="*/ 118 w 194"/>
                <a:gd name="T65" fmla="*/ 136 h 144"/>
                <a:gd name="T66" fmla="*/ 128 w 194"/>
                <a:gd name="T67" fmla="*/ 134 h 144"/>
                <a:gd name="T68" fmla="*/ 134 w 194"/>
                <a:gd name="T69" fmla="*/ 128 h 144"/>
                <a:gd name="T70" fmla="*/ 156 w 194"/>
                <a:gd name="T71" fmla="*/ 126 h 144"/>
                <a:gd name="T72" fmla="*/ 182 w 194"/>
                <a:gd name="T73" fmla="*/ 86 h 144"/>
                <a:gd name="T74" fmla="*/ 140 w 194"/>
                <a:gd name="T75" fmla="*/ 70 h 144"/>
                <a:gd name="T76" fmla="*/ 130 w 194"/>
                <a:gd name="T77" fmla="*/ 60 h 144"/>
                <a:gd name="T78" fmla="*/ 130 w 194"/>
                <a:gd name="T79" fmla="*/ 48 h 144"/>
                <a:gd name="T80" fmla="*/ 120 w 194"/>
                <a:gd name="T8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4" h="144">
                  <a:moveTo>
                    <a:pt x="120" y="48"/>
                  </a:moveTo>
                  <a:lnTo>
                    <a:pt x="116" y="48"/>
                  </a:lnTo>
                  <a:lnTo>
                    <a:pt x="114" y="44"/>
                  </a:lnTo>
                  <a:lnTo>
                    <a:pt x="116" y="36"/>
                  </a:lnTo>
                  <a:lnTo>
                    <a:pt x="122" y="30"/>
                  </a:lnTo>
                  <a:lnTo>
                    <a:pt x="124" y="28"/>
                  </a:lnTo>
                  <a:lnTo>
                    <a:pt x="116" y="22"/>
                  </a:lnTo>
                  <a:lnTo>
                    <a:pt x="110" y="16"/>
                  </a:lnTo>
                  <a:lnTo>
                    <a:pt x="104" y="10"/>
                  </a:lnTo>
                  <a:lnTo>
                    <a:pt x="98" y="6"/>
                  </a:lnTo>
                  <a:lnTo>
                    <a:pt x="90" y="4"/>
                  </a:lnTo>
                  <a:lnTo>
                    <a:pt x="84" y="4"/>
                  </a:lnTo>
                  <a:lnTo>
                    <a:pt x="74" y="2"/>
                  </a:lnTo>
                  <a:lnTo>
                    <a:pt x="70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4"/>
                  </a:lnTo>
                  <a:lnTo>
                    <a:pt x="60" y="8"/>
                  </a:lnTo>
                  <a:lnTo>
                    <a:pt x="54" y="2"/>
                  </a:lnTo>
                  <a:lnTo>
                    <a:pt x="50" y="4"/>
                  </a:lnTo>
                  <a:lnTo>
                    <a:pt x="46" y="6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8" y="38"/>
                  </a:lnTo>
                  <a:lnTo>
                    <a:pt x="26" y="44"/>
                  </a:lnTo>
                  <a:lnTo>
                    <a:pt x="26" y="50"/>
                  </a:lnTo>
                  <a:lnTo>
                    <a:pt x="22" y="48"/>
                  </a:lnTo>
                  <a:lnTo>
                    <a:pt x="18" y="54"/>
                  </a:lnTo>
                  <a:lnTo>
                    <a:pt x="16" y="60"/>
                  </a:lnTo>
                  <a:lnTo>
                    <a:pt x="14" y="68"/>
                  </a:lnTo>
                  <a:lnTo>
                    <a:pt x="16" y="74"/>
                  </a:lnTo>
                  <a:lnTo>
                    <a:pt x="14" y="80"/>
                  </a:lnTo>
                  <a:lnTo>
                    <a:pt x="10" y="82"/>
                  </a:lnTo>
                  <a:lnTo>
                    <a:pt x="4" y="80"/>
                  </a:lnTo>
                  <a:lnTo>
                    <a:pt x="4" y="84"/>
                  </a:lnTo>
                  <a:lnTo>
                    <a:pt x="0" y="88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4" y="94"/>
                  </a:lnTo>
                  <a:lnTo>
                    <a:pt x="14" y="96"/>
                  </a:lnTo>
                  <a:lnTo>
                    <a:pt x="18" y="100"/>
                  </a:lnTo>
                  <a:lnTo>
                    <a:pt x="20" y="100"/>
                  </a:lnTo>
                  <a:lnTo>
                    <a:pt x="24" y="104"/>
                  </a:lnTo>
                  <a:lnTo>
                    <a:pt x="26" y="112"/>
                  </a:lnTo>
                  <a:lnTo>
                    <a:pt x="28" y="116"/>
                  </a:lnTo>
                  <a:lnTo>
                    <a:pt x="30" y="120"/>
                  </a:lnTo>
                  <a:lnTo>
                    <a:pt x="32" y="120"/>
                  </a:lnTo>
                  <a:lnTo>
                    <a:pt x="36" y="124"/>
                  </a:lnTo>
                  <a:lnTo>
                    <a:pt x="36" y="126"/>
                  </a:lnTo>
                  <a:lnTo>
                    <a:pt x="38" y="130"/>
                  </a:lnTo>
                  <a:lnTo>
                    <a:pt x="44" y="132"/>
                  </a:lnTo>
                  <a:lnTo>
                    <a:pt x="50" y="132"/>
                  </a:lnTo>
                  <a:lnTo>
                    <a:pt x="64" y="140"/>
                  </a:lnTo>
                  <a:lnTo>
                    <a:pt x="66" y="142"/>
                  </a:lnTo>
                  <a:lnTo>
                    <a:pt x="70" y="142"/>
                  </a:lnTo>
                  <a:lnTo>
                    <a:pt x="76" y="144"/>
                  </a:lnTo>
                  <a:lnTo>
                    <a:pt x="84" y="144"/>
                  </a:lnTo>
                  <a:lnTo>
                    <a:pt x="90" y="142"/>
                  </a:lnTo>
                  <a:lnTo>
                    <a:pt x="102" y="134"/>
                  </a:lnTo>
                  <a:lnTo>
                    <a:pt x="106" y="138"/>
                  </a:lnTo>
                  <a:lnTo>
                    <a:pt x="108" y="138"/>
                  </a:lnTo>
                  <a:lnTo>
                    <a:pt x="114" y="138"/>
                  </a:lnTo>
                  <a:lnTo>
                    <a:pt x="116" y="138"/>
                  </a:lnTo>
                  <a:lnTo>
                    <a:pt x="118" y="136"/>
                  </a:lnTo>
                  <a:lnTo>
                    <a:pt x="124" y="134"/>
                  </a:lnTo>
                  <a:lnTo>
                    <a:pt x="128" y="134"/>
                  </a:lnTo>
                  <a:lnTo>
                    <a:pt x="130" y="132"/>
                  </a:lnTo>
                  <a:lnTo>
                    <a:pt x="134" y="128"/>
                  </a:lnTo>
                  <a:lnTo>
                    <a:pt x="142" y="126"/>
                  </a:lnTo>
                  <a:lnTo>
                    <a:pt x="156" y="126"/>
                  </a:lnTo>
                  <a:lnTo>
                    <a:pt x="194" y="86"/>
                  </a:lnTo>
                  <a:lnTo>
                    <a:pt x="182" y="86"/>
                  </a:lnTo>
                  <a:lnTo>
                    <a:pt x="144" y="74"/>
                  </a:lnTo>
                  <a:lnTo>
                    <a:pt x="140" y="70"/>
                  </a:lnTo>
                  <a:lnTo>
                    <a:pt x="136" y="68"/>
                  </a:lnTo>
                  <a:lnTo>
                    <a:pt x="130" y="60"/>
                  </a:lnTo>
                  <a:lnTo>
                    <a:pt x="126" y="54"/>
                  </a:lnTo>
                  <a:lnTo>
                    <a:pt x="130" y="48"/>
                  </a:lnTo>
                  <a:lnTo>
                    <a:pt x="126" y="46"/>
                  </a:lnTo>
                  <a:lnTo>
                    <a:pt x="120" y="4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1" name="Freeform 400"/>
            <p:cNvSpPr>
              <a:spLocks/>
            </p:cNvSpPr>
            <p:nvPr/>
          </p:nvSpPr>
          <p:spPr bwMode="auto">
            <a:xfrm>
              <a:off x="3981056" y="1556818"/>
              <a:ext cx="31179" cy="37351"/>
            </a:xfrm>
            <a:custGeom>
              <a:avLst/>
              <a:gdLst>
                <a:gd name="T0" fmla="*/ 10 w 22"/>
                <a:gd name="T1" fmla="*/ 2 h 22"/>
                <a:gd name="T2" fmla="*/ 8 w 22"/>
                <a:gd name="T3" fmla="*/ 4 h 22"/>
                <a:gd name="T4" fmla="*/ 2 w 22"/>
                <a:gd name="T5" fmla="*/ 10 h 22"/>
                <a:gd name="T6" fmla="*/ 0 w 22"/>
                <a:gd name="T7" fmla="*/ 18 h 22"/>
                <a:gd name="T8" fmla="*/ 2 w 22"/>
                <a:gd name="T9" fmla="*/ 22 h 22"/>
                <a:gd name="T10" fmla="*/ 6 w 22"/>
                <a:gd name="T11" fmla="*/ 22 h 22"/>
                <a:gd name="T12" fmla="*/ 12 w 22"/>
                <a:gd name="T13" fmla="*/ 20 h 22"/>
                <a:gd name="T14" fmla="*/ 16 w 22"/>
                <a:gd name="T15" fmla="*/ 22 h 22"/>
                <a:gd name="T16" fmla="*/ 20 w 22"/>
                <a:gd name="T17" fmla="*/ 14 h 22"/>
                <a:gd name="T18" fmla="*/ 12 w 22"/>
                <a:gd name="T19" fmla="*/ 14 h 22"/>
                <a:gd name="T20" fmla="*/ 12 w 22"/>
                <a:gd name="T21" fmla="*/ 12 h 22"/>
                <a:gd name="T22" fmla="*/ 18 w 22"/>
                <a:gd name="T23" fmla="*/ 10 h 22"/>
                <a:gd name="T24" fmla="*/ 22 w 22"/>
                <a:gd name="T25" fmla="*/ 8 h 22"/>
                <a:gd name="T26" fmla="*/ 18 w 22"/>
                <a:gd name="T27" fmla="*/ 0 h 22"/>
                <a:gd name="T28" fmla="*/ 14 w 22"/>
                <a:gd name="T29" fmla="*/ 2 h 22"/>
                <a:gd name="T30" fmla="*/ 10 w 22"/>
                <a:gd name="T3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2">
                  <a:moveTo>
                    <a:pt x="10" y="2"/>
                  </a:moveTo>
                  <a:lnTo>
                    <a:pt x="8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12" y="20"/>
                  </a:lnTo>
                  <a:lnTo>
                    <a:pt x="16" y="22"/>
                  </a:lnTo>
                  <a:lnTo>
                    <a:pt x="2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8" y="10"/>
                  </a:lnTo>
                  <a:lnTo>
                    <a:pt x="22" y="8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2" name="Freeform 401"/>
            <p:cNvSpPr>
              <a:spLocks/>
            </p:cNvSpPr>
            <p:nvPr/>
          </p:nvSpPr>
          <p:spPr bwMode="auto">
            <a:xfrm>
              <a:off x="2797652" y="1478723"/>
              <a:ext cx="2834" cy="339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2 w 2"/>
                <a:gd name="T7" fmla="*/ 2 h 2"/>
                <a:gd name="T8" fmla="*/ 2 w 2"/>
                <a:gd name="T9" fmla="*/ 0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3" name="Freeform 402"/>
            <p:cNvSpPr>
              <a:spLocks/>
            </p:cNvSpPr>
            <p:nvPr/>
          </p:nvSpPr>
          <p:spPr bwMode="auto">
            <a:xfrm>
              <a:off x="1524961" y="1444768"/>
              <a:ext cx="73697" cy="88283"/>
            </a:xfrm>
            <a:custGeom>
              <a:avLst/>
              <a:gdLst>
                <a:gd name="T0" fmla="*/ 28 w 52"/>
                <a:gd name="T1" fmla="*/ 52 h 52"/>
                <a:gd name="T2" fmla="*/ 18 w 52"/>
                <a:gd name="T3" fmla="*/ 50 h 52"/>
                <a:gd name="T4" fmla="*/ 10 w 52"/>
                <a:gd name="T5" fmla="*/ 48 h 52"/>
                <a:gd name="T6" fmla="*/ 6 w 52"/>
                <a:gd name="T7" fmla="*/ 46 h 52"/>
                <a:gd name="T8" fmla="*/ 0 w 52"/>
                <a:gd name="T9" fmla="*/ 42 h 52"/>
                <a:gd name="T10" fmla="*/ 2 w 52"/>
                <a:gd name="T11" fmla="*/ 36 h 52"/>
                <a:gd name="T12" fmla="*/ 0 w 52"/>
                <a:gd name="T13" fmla="*/ 32 h 52"/>
                <a:gd name="T14" fmla="*/ 4 w 52"/>
                <a:gd name="T15" fmla="*/ 24 h 52"/>
                <a:gd name="T16" fmla="*/ 6 w 52"/>
                <a:gd name="T17" fmla="*/ 22 h 52"/>
                <a:gd name="T18" fmla="*/ 12 w 52"/>
                <a:gd name="T19" fmla="*/ 22 h 52"/>
                <a:gd name="T20" fmla="*/ 24 w 52"/>
                <a:gd name="T21" fmla="*/ 22 h 52"/>
                <a:gd name="T22" fmla="*/ 18 w 52"/>
                <a:gd name="T23" fmla="*/ 12 h 52"/>
                <a:gd name="T24" fmla="*/ 14 w 52"/>
                <a:gd name="T25" fmla="*/ 10 h 52"/>
                <a:gd name="T26" fmla="*/ 10 w 52"/>
                <a:gd name="T27" fmla="*/ 6 h 52"/>
                <a:gd name="T28" fmla="*/ 16 w 52"/>
                <a:gd name="T29" fmla="*/ 6 h 52"/>
                <a:gd name="T30" fmla="*/ 16 w 52"/>
                <a:gd name="T31" fmla="*/ 0 h 52"/>
                <a:gd name="T32" fmla="*/ 24 w 52"/>
                <a:gd name="T33" fmla="*/ 0 h 52"/>
                <a:gd name="T34" fmla="*/ 40 w 52"/>
                <a:gd name="T35" fmla="*/ 0 h 52"/>
                <a:gd name="T36" fmla="*/ 40 w 52"/>
                <a:gd name="T37" fmla="*/ 24 h 52"/>
                <a:gd name="T38" fmla="*/ 44 w 52"/>
                <a:gd name="T39" fmla="*/ 24 h 52"/>
                <a:gd name="T40" fmla="*/ 48 w 52"/>
                <a:gd name="T41" fmla="*/ 24 h 52"/>
                <a:gd name="T42" fmla="*/ 52 w 52"/>
                <a:gd name="T43" fmla="*/ 26 h 52"/>
                <a:gd name="T44" fmla="*/ 50 w 52"/>
                <a:gd name="T45" fmla="*/ 28 h 52"/>
                <a:gd name="T46" fmla="*/ 44 w 52"/>
                <a:gd name="T47" fmla="*/ 32 h 52"/>
                <a:gd name="T48" fmla="*/ 42 w 52"/>
                <a:gd name="T49" fmla="*/ 34 h 52"/>
                <a:gd name="T50" fmla="*/ 40 w 52"/>
                <a:gd name="T51" fmla="*/ 36 h 52"/>
                <a:gd name="T52" fmla="*/ 38 w 52"/>
                <a:gd name="T53" fmla="*/ 40 h 52"/>
                <a:gd name="T54" fmla="*/ 38 w 52"/>
                <a:gd name="T55" fmla="*/ 42 h 52"/>
                <a:gd name="T56" fmla="*/ 38 w 52"/>
                <a:gd name="T57" fmla="*/ 44 h 52"/>
                <a:gd name="T58" fmla="*/ 32 w 52"/>
                <a:gd name="T59" fmla="*/ 48 h 52"/>
                <a:gd name="T60" fmla="*/ 28 w 52"/>
                <a:gd name="T61" fmla="*/ 52 h 52"/>
                <a:gd name="T62" fmla="*/ 28 w 52"/>
                <a:gd name="T6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52">
                  <a:moveTo>
                    <a:pt x="28" y="52"/>
                  </a:moveTo>
                  <a:lnTo>
                    <a:pt x="18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4" y="24"/>
                  </a:lnTo>
                  <a:lnTo>
                    <a:pt x="6" y="22"/>
                  </a:lnTo>
                  <a:lnTo>
                    <a:pt x="12" y="22"/>
                  </a:lnTo>
                  <a:lnTo>
                    <a:pt x="24" y="22"/>
                  </a:lnTo>
                  <a:lnTo>
                    <a:pt x="18" y="12"/>
                  </a:lnTo>
                  <a:lnTo>
                    <a:pt x="14" y="10"/>
                  </a:lnTo>
                  <a:lnTo>
                    <a:pt x="10" y="6"/>
                  </a:lnTo>
                  <a:lnTo>
                    <a:pt x="16" y="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40" y="0"/>
                  </a:lnTo>
                  <a:lnTo>
                    <a:pt x="40" y="24"/>
                  </a:lnTo>
                  <a:lnTo>
                    <a:pt x="44" y="24"/>
                  </a:lnTo>
                  <a:lnTo>
                    <a:pt x="48" y="24"/>
                  </a:lnTo>
                  <a:lnTo>
                    <a:pt x="52" y="26"/>
                  </a:lnTo>
                  <a:lnTo>
                    <a:pt x="50" y="28"/>
                  </a:lnTo>
                  <a:lnTo>
                    <a:pt x="44" y="32"/>
                  </a:lnTo>
                  <a:lnTo>
                    <a:pt x="42" y="34"/>
                  </a:lnTo>
                  <a:lnTo>
                    <a:pt x="40" y="36"/>
                  </a:lnTo>
                  <a:lnTo>
                    <a:pt x="38" y="40"/>
                  </a:lnTo>
                  <a:lnTo>
                    <a:pt x="38" y="42"/>
                  </a:lnTo>
                  <a:lnTo>
                    <a:pt x="38" y="44"/>
                  </a:lnTo>
                  <a:lnTo>
                    <a:pt x="32" y="48"/>
                  </a:lnTo>
                  <a:lnTo>
                    <a:pt x="28" y="52"/>
                  </a:lnTo>
                  <a:lnTo>
                    <a:pt x="28" y="5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4" name="Freeform 403"/>
            <p:cNvSpPr>
              <a:spLocks/>
            </p:cNvSpPr>
            <p:nvPr/>
          </p:nvSpPr>
          <p:spPr bwMode="auto">
            <a:xfrm>
              <a:off x="1564644" y="1516073"/>
              <a:ext cx="42517" cy="30559"/>
            </a:xfrm>
            <a:custGeom>
              <a:avLst/>
              <a:gdLst>
                <a:gd name="T0" fmla="*/ 0 w 30"/>
                <a:gd name="T1" fmla="*/ 10 h 18"/>
                <a:gd name="T2" fmla="*/ 4 w 30"/>
                <a:gd name="T3" fmla="*/ 6 h 18"/>
                <a:gd name="T4" fmla="*/ 10 w 30"/>
                <a:gd name="T5" fmla="*/ 2 h 18"/>
                <a:gd name="T6" fmla="*/ 10 w 30"/>
                <a:gd name="T7" fmla="*/ 0 h 18"/>
                <a:gd name="T8" fmla="*/ 18 w 30"/>
                <a:gd name="T9" fmla="*/ 6 h 18"/>
                <a:gd name="T10" fmla="*/ 20 w 30"/>
                <a:gd name="T11" fmla="*/ 6 h 18"/>
                <a:gd name="T12" fmla="*/ 20 w 30"/>
                <a:gd name="T13" fmla="*/ 8 h 18"/>
                <a:gd name="T14" fmla="*/ 22 w 30"/>
                <a:gd name="T15" fmla="*/ 8 h 18"/>
                <a:gd name="T16" fmla="*/ 26 w 30"/>
                <a:gd name="T17" fmla="*/ 8 h 18"/>
                <a:gd name="T18" fmla="*/ 26 w 30"/>
                <a:gd name="T19" fmla="*/ 8 h 18"/>
                <a:gd name="T20" fmla="*/ 28 w 30"/>
                <a:gd name="T21" fmla="*/ 8 h 18"/>
                <a:gd name="T22" fmla="*/ 30 w 30"/>
                <a:gd name="T23" fmla="*/ 10 h 18"/>
                <a:gd name="T24" fmla="*/ 30 w 30"/>
                <a:gd name="T25" fmla="*/ 14 h 18"/>
                <a:gd name="T26" fmla="*/ 28 w 30"/>
                <a:gd name="T27" fmla="*/ 18 h 18"/>
                <a:gd name="T28" fmla="*/ 24 w 30"/>
                <a:gd name="T29" fmla="*/ 18 h 18"/>
                <a:gd name="T30" fmla="*/ 22 w 30"/>
                <a:gd name="T31" fmla="*/ 16 h 18"/>
                <a:gd name="T32" fmla="*/ 16 w 30"/>
                <a:gd name="T33" fmla="*/ 16 h 18"/>
                <a:gd name="T34" fmla="*/ 8 w 30"/>
                <a:gd name="T35" fmla="*/ 12 h 18"/>
                <a:gd name="T36" fmla="*/ 0 w 30"/>
                <a:gd name="T37" fmla="*/ 10 h 18"/>
                <a:gd name="T38" fmla="*/ 0 w 30"/>
                <a:gd name="T3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8">
                  <a:moveTo>
                    <a:pt x="0" y="10"/>
                  </a:moveTo>
                  <a:lnTo>
                    <a:pt x="4" y="6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8" y="6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8" y="18"/>
                  </a:lnTo>
                  <a:lnTo>
                    <a:pt x="24" y="18"/>
                  </a:lnTo>
                  <a:lnTo>
                    <a:pt x="22" y="16"/>
                  </a:lnTo>
                  <a:lnTo>
                    <a:pt x="16" y="16"/>
                  </a:lnTo>
                  <a:lnTo>
                    <a:pt x="8" y="12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5" name="Freeform 404"/>
            <p:cNvSpPr>
              <a:spLocks/>
            </p:cNvSpPr>
            <p:nvPr/>
          </p:nvSpPr>
          <p:spPr bwMode="auto">
            <a:xfrm>
              <a:off x="1859432" y="1719800"/>
              <a:ext cx="719963" cy="855656"/>
            </a:xfrm>
            <a:custGeom>
              <a:avLst/>
              <a:gdLst>
                <a:gd name="T0" fmla="*/ 262 w 508"/>
                <a:gd name="T1" fmla="*/ 482 h 504"/>
                <a:gd name="T2" fmla="*/ 234 w 508"/>
                <a:gd name="T3" fmla="*/ 468 h 504"/>
                <a:gd name="T4" fmla="*/ 240 w 508"/>
                <a:gd name="T5" fmla="*/ 432 h 504"/>
                <a:gd name="T6" fmla="*/ 262 w 508"/>
                <a:gd name="T7" fmla="*/ 414 h 504"/>
                <a:gd name="T8" fmla="*/ 256 w 508"/>
                <a:gd name="T9" fmla="*/ 380 h 504"/>
                <a:gd name="T10" fmla="*/ 236 w 508"/>
                <a:gd name="T11" fmla="*/ 358 h 504"/>
                <a:gd name="T12" fmla="*/ 208 w 508"/>
                <a:gd name="T13" fmla="*/ 354 h 504"/>
                <a:gd name="T14" fmla="*/ 212 w 508"/>
                <a:gd name="T15" fmla="*/ 308 h 504"/>
                <a:gd name="T16" fmla="*/ 192 w 508"/>
                <a:gd name="T17" fmla="*/ 278 h 504"/>
                <a:gd name="T18" fmla="*/ 176 w 508"/>
                <a:gd name="T19" fmla="*/ 254 h 504"/>
                <a:gd name="T20" fmla="*/ 150 w 508"/>
                <a:gd name="T21" fmla="*/ 238 h 504"/>
                <a:gd name="T22" fmla="*/ 116 w 508"/>
                <a:gd name="T23" fmla="*/ 220 h 504"/>
                <a:gd name="T24" fmla="*/ 108 w 508"/>
                <a:gd name="T25" fmla="*/ 194 h 504"/>
                <a:gd name="T26" fmla="*/ 82 w 508"/>
                <a:gd name="T27" fmla="*/ 206 h 504"/>
                <a:gd name="T28" fmla="*/ 54 w 508"/>
                <a:gd name="T29" fmla="*/ 210 h 504"/>
                <a:gd name="T30" fmla="*/ 46 w 508"/>
                <a:gd name="T31" fmla="*/ 190 h 504"/>
                <a:gd name="T32" fmla="*/ 16 w 508"/>
                <a:gd name="T33" fmla="*/ 190 h 504"/>
                <a:gd name="T34" fmla="*/ 4 w 508"/>
                <a:gd name="T35" fmla="*/ 162 h 504"/>
                <a:gd name="T36" fmla="*/ 16 w 508"/>
                <a:gd name="T37" fmla="*/ 134 h 504"/>
                <a:gd name="T38" fmla="*/ 58 w 508"/>
                <a:gd name="T39" fmla="*/ 82 h 504"/>
                <a:gd name="T40" fmla="*/ 58 w 508"/>
                <a:gd name="T41" fmla="*/ 58 h 504"/>
                <a:gd name="T42" fmla="*/ 76 w 508"/>
                <a:gd name="T43" fmla="*/ 46 h 504"/>
                <a:gd name="T44" fmla="*/ 90 w 508"/>
                <a:gd name="T45" fmla="*/ 50 h 504"/>
                <a:gd name="T46" fmla="*/ 118 w 508"/>
                <a:gd name="T47" fmla="*/ 52 h 504"/>
                <a:gd name="T48" fmla="*/ 132 w 508"/>
                <a:gd name="T49" fmla="*/ 34 h 504"/>
                <a:gd name="T50" fmla="*/ 128 w 508"/>
                <a:gd name="T51" fmla="*/ 16 h 504"/>
                <a:gd name="T52" fmla="*/ 152 w 508"/>
                <a:gd name="T53" fmla="*/ 14 h 504"/>
                <a:gd name="T54" fmla="*/ 182 w 508"/>
                <a:gd name="T55" fmla="*/ 2 h 504"/>
                <a:gd name="T56" fmla="*/ 182 w 508"/>
                <a:gd name="T57" fmla="*/ 28 h 504"/>
                <a:gd name="T58" fmla="*/ 194 w 508"/>
                <a:gd name="T59" fmla="*/ 50 h 504"/>
                <a:gd name="T60" fmla="*/ 234 w 508"/>
                <a:gd name="T61" fmla="*/ 44 h 504"/>
                <a:gd name="T62" fmla="*/ 250 w 508"/>
                <a:gd name="T63" fmla="*/ 36 h 504"/>
                <a:gd name="T64" fmla="*/ 276 w 508"/>
                <a:gd name="T65" fmla="*/ 36 h 504"/>
                <a:gd name="T66" fmla="*/ 292 w 508"/>
                <a:gd name="T67" fmla="*/ 14 h 504"/>
                <a:gd name="T68" fmla="*/ 304 w 508"/>
                <a:gd name="T69" fmla="*/ 44 h 504"/>
                <a:gd name="T70" fmla="*/ 310 w 508"/>
                <a:gd name="T71" fmla="*/ 54 h 504"/>
                <a:gd name="T72" fmla="*/ 282 w 508"/>
                <a:gd name="T73" fmla="*/ 86 h 504"/>
                <a:gd name="T74" fmla="*/ 310 w 508"/>
                <a:gd name="T75" fmla="*/ 92 h 504"/>
                <a:gd name="T76" fmla="*/ 330 w 508"/>
                <a:gd name="T77" fmla="*/ 84 h 504"/>
                <a:gd name="T78" fmla="*/ 354 w 508"/>
                <a:gd name="T79" fmla="*/ 80 h 504"/>
                <a:gd name="T80" fmla="*/ 382 w 508"/>
                <a:gd name="T81" fmla="*/ 92 h 504"/>
                <a:gd name="T82" fmla="*/ 384 w 508"/>
                <a:gd name="T83" fmla="*/ 102 h 504"/>
                <a:gd name="T84" fmla="*/ 426 w 508"/>
                <a:gd name="T85" fmla="*/ 104 h 504"/>
                <a:gd name="T86" fmla="*/ 496 w 508"/>
                <a:gd name="T87" fmla="*/ 134 h 504"/>
                <a:gd name="T88" fmla="*/ 504 w 508"/>
                <a:gd name="T89" fmla="*/ 178 h 504"/>
                <a:gd name="T90" fmla="*/ 478 w 508"/>
                <a:gd name="T91" fmla="*/ 210 h 504"/>
                <a:gd name="T92" fmla="*/ 456 w 508"/>
                <a:gd name="T93" fmla="*/ 238 h 504"/>
                <a:gd name="T94" fmla="*/ 454 w 508"/>
                <a:gd name="T95" fmla="*/ 276 h 504"/>
                <a:gd name="T96" fmla="*/ 444 w 508"/>
                <a:gd name="T97" fmla="*/ 320 h 504"/>
                <a:gd name="T98" fmla="*/ 428 w 508"/>
                <a:gd name="T99" fmla="*/ 340 h 504"/>
                <a:gd name="T100" fmla="*/ 394 w 508"/>
                <a:gd name="T101" fmla="*/ 366 h 504"/>
                <a:gd name="T102" fmla="*/ 364 w 508"/>
                <a:gd name="T103" fmla="*/ 376 h 504"/>
                <a:gd name="T104" fmla="*/ 332 w 508"/>
                <a:gd name="T105" fmla="*/ 396 h 504"/>
                <a:gd name="T106" fmla="*/ 328 w 508"/>
                <a:gd name="T107" fmla="*/ 426 h 504"/>
                <a:gd name="T108" fmla="*/ 298 w 508"/>
                <a:gd name="T109" fmla="*/ 474 h 504"/>
                <a:gd name="T110" fmla="*/ 302 w 508"/>
                <a:gd name="T111" fmla="*/ 464 h 504"/>
                <a:gd name="T112" fmla="*/ 282 w 508"/>
                <a:gd name="T113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504">
                  <a:moveTo>
                    <a:pt x="268" y="504"/>
                  </a:moveTo>
                  <a:lnTo>
                    <a:pt x="266" y="502"/>
                  </a:lnTo>
                  <a:lnTo>
                    <a:pt x="266" y="498"/>
                  </a:lnTo>
                  <a:lnTo>
                    <a:pt x="266" y="494"/>
                  </a:lnTo>
                  <a:lnTo>
                    <a:pt x="268" y="490"/>
                  </a:lnTo>
                  <a:lnTo>
                    <a:pt x="266" y="486"/>
                  </a:lnTo>
                  <a:lnTo>
                    <a:pt x="262" y="482"/>
                  </a:lnTo>
                  <a:lnTo>
                    <a:pt x="256" y="478"/>
                  </a:lnTo>
                  <a:lnTo>
                    <a:pt x="246" y="472"/>
                  </a:lnTo>
                  <a:lnTo>
                    <a:pt x="242" y="472"/>
                  </a:lnTo>
                  <a:lnTo>
                    <a:pt x="242" y="468"/>
                  </a:lnTo>
                  <a:lnTo>
                    <a:pt x="238" y="468"/>
                  </a:lnTo>
                  <a:lnTo>
                    <a:pt x="236" y="470"/>
                  </a:lnTo>
                  <a:lnTo>
                    <a:pt x="234" y="468"/>
                  </a:lnTo>
                  <a:lnTo>
                    <a:pt x="228" y="462"/>
                  </a:lnTo>
                  <a:lnTo>
                    <a:pt x="222" y="458"/>
                  </a:lnTo>
                  <a:lnTo>
                    <a:pt x="220" y="458"/>
                  </a:lnTo>
                  <a:lnTo>
                    <a:pt x="218" y="460"/>
                  </a:lnTo>
                  <a:lnTo>
                    <a:pt x="212" y="458"/>
                  </a:lnTo>
                  <a:lnTo>
                    <a:pt x="234" y="434"/>
                  </a:lnTo>
                  <a:lnTo>
                    <a:pt x="240" y="432"/>
                  </a:lnTo>
                  <a:lnTo>
                    <a:pt x="248" y="424"/>
                  </a:lnTo>
                  <a:lnTo>
                    <a:pt x="254" y="422"/>
                  </a:lnTo>
                  <a:lnTo>
                    <a:pt x="258" y="422"/>
                  </a:lnTo>
                  <a:lnTo>
                    <a:pt x="260" y="420"/>
                  </a:lnTo>
                  <a:lnTo>
                    <a:pt x="262" y="420"/>
                  </a:lnTo>
                  <a:lnTo>
                    <a:pt x="262" y="416"/>
                  </a:lnTo>
                  <a:lnTo>
                    <a:pt x="262" y="414"/>
                  </a:lnTo>
                  <a:lnTo>
                    <a:pt x="262" y="404"/>
                  </a:lnTo>
                  <a:lnTo>
                    <a:pt x="260" y="398"/>
                  </a:lnTo>
                  <a:lnTo>
                    <a:pt x="256" y="398"/>
                  </a:lnTo>
                  <a:lnTo>
                    <a:pt x="252" y="398"/>
                  </a:lnTo>
                  <a:lnTo>
                    <a:pt x="254" y="392"/>
                  </a:lnTo>
                  <a:lnTo>
                    <a:pt x="254" y="382"/>
                  </a:lnTo>
                  <a:lnTo>
                    <a:pt x="256" y="380"/>
                  </a:lnTo>
                  <a:lnTo>
                    <a:pt x="252" y="376"/>
                  </a:lnTo>
                  <a:lnTo>
                    <a:pt x="250" y="376"/>
                  </a:lnTo>
                  <a:lnTo>
                    <a:pt x="246" y="378"/>
                  </a:lnTo>
                  <a:lnTo>
                    <a:pt x="242" y="378"/>
                  </a:lnTo>
                  <a:lnTo>
                    <a:pt x="240" y="372"/>
                  </a:lnTo>
                  <a:lnTo>
                    <a:pt x="238" y="364"/>
                  </a:lnTo>
                  <a:lnTo>
                    <a:pt x="236" y="358"/>
                  </a:lnTo>
                  <a:lnTo>
                    <a:pt x="226" y="354"/>
                  </a:lnTo>
                  <a:lnTo>
                    <a:pt x="220" y="356"/>
                  </a:lnTo>
                  <a:lnTo>
                    <a:pt x="218" y="356"/>
                  </a:lnTo>
                  <a:lnTo>
                    <a:pt x="216" y="356"/>
                  </a:lnTo>
                  <a:lnTo>
                    <a:pt x="212" y="354"/>
                  </a:lnTo>
                  <a:lnTo>
                    <a:pt x="210" y="354"/>
                  </a:lnTo>
                  <a:lnTo>
                    <a:pt x="208" y="354"/>
                  </a:lnTo>
                  <a:lnTo>
                    <a:pt x="208" y="348"/>
                  </a:lnTo>
                  <a:lnTo>
                    <a:pt x="210" y="340"/>
                  </a:lnTo>
                  <a:lnTo>
                    <a:pt x="208" y="336"/>
                  </a:lnTo>
                  <a:lnTo>
                    <a:pt x="206" y="328"/>
                  </a:lnTo>
                  <a:lnTo>
                    <a:pt x="210" y="326"/>
                  </a:lnTo>
                  <a:lnTo>
                    <a:pt x="206" y="324"/>
                  </a:lnTo>
                  <a:lnTo>
                    <a:pt x="212" y="308"/>
                  </a:lnTo>
                  <a:lnTo>
                    <a:pt x="212" y="302"/>
                  </a:lnTo>
                  <a:lnTo>
                    <a:pt x="210" y="298"/>
                  </a:lnTo>
                  <a:lnTo>
                    <a:pt x="208" y="294"/>
                  </a:lnTo>
                  <a:lnTo>
                    <a:pt x="202" y="292"/>
                  </a:lnTo>
                  <a:lnTo>
                    <a:pt x="200" y="284"/>
                  </a:lnTo>
                  <a:lnTo>
                    <a:pt x="202" y="280"/>
                  </a:lnTo>
                  <a:lnTo>
                    <a:pt x="192" y="278"/>
                  </a:lnTo>
                  <a:lnTo>
                    <a:pt x="182" y="278"/>
                  </a:lnTo>
                  <a:lnTo>
                    <a:pt x="180" y="278"/>
                  </a:lnTo>
                  <a:lnTo>
                    <a:pt x="178" y="274"/>
                  </a:lnTo>
                  <a:lnTo>
                    <a:pt x="178" y="266"/>
                  </a:lnTo>
                  <a:lnTo>
                    <a:pt x="174" y="264"/>
                  </a:lnTo>
                  <a:lnTo>
                    <a:pt x="176" y="260"/>
                  </a:lnTo>
                  <a:lnTo>
                    <a:pt x="176" y="254"/>
                  </a:lnTo>
                  <a:lnTo>
                    <a:pt x="176" y="252"/>
                  </a:lnTo>
                  <a:lnTo>
                    <a:pt x="176" y="248"/>
                  </a:lnTo>
                  <a:lnTo>
                    <a:pt x="174" y="246"/>
                  </a:lnTo>
                  <a:lnTo>
                    <a:pt x="170" y="244"/>
                  </a:lnTo>
                  <a:lnTo>
                    <a:pt x="162" y="244"/>
                  </a:lnTo>
                  <a:lnTo>
                    <a:pt x="156" y="242"/>
                  </a:lnTo>
                  <a:lnTo>
                    <a:pt x="150" y="238"/>
                  </a:lnTo>
                  <a:lnTo>
                    <a:pt x="140" y="232"/>
                  </a:lnTo>
                  <a:lnTo>
                    <a:pt x="134" y="230"/>
                  </a:lnTo>
                  <a:lnTo>
                    <a:pt x="130" y="230"/>
                  </a:lnTo>
                  <a:lnTo>
                    <a:pt x="126" y="230"/>
                  </a:lnTo>
                  <a:lnTo>
                    <a:pt x="122" y="226"/>
                  </a:lnTo>
                  <a:lnTo>
                    <a:pt x="116" y="222"/>
                  </a:lnTo>
                  <a:lnTo>
                    <a:pt x="116" y="220"/>
                  </a:lnTo>
                  <a:lnTo>
                    <a:pt x="114" y="216"/>
                  </a:lnTo>
                  <a:lnTo>
                    <a:pt x="112" y="216"/>
                  </a:lnTo>
                  <a:lnTo>
                    <a:pt x="112" y="208"/>
                  </a:lnTo>
                  <a:lnTo>
                    <a:pt x="110" y="204"/>
                  </a:lnTo>
                  <a:lnTo>
                    <a:pt x="112" y="202"/>
                  </a:lnTo>
                  <a:lnTo>
                    <a:pt x="112" y="194"/>
                  </a:lnTo>
                  <a:lnTo>
                    <a:pt x="108" y="194"/>
                  </a:lnTo>
                  <a:lnTo>
                    <a:pt x="102" y="194"/>
                  </a:lnTo>
                  <a:lnTo>
                    <a:pt x="100" y="194"/>
                  </a:lnTo>
                  <a:lnTo>
                    <a:pt x="96" y="196"/>
                  </a:lnTo>
                  <a:lnTo>
                    <a:pt x="92" y="198"/>
                  </a:lnTo>
                  <a:lnTo>
                    <a:pt x="86" y="202"/>
                  </a:lnTo>
                  <a:lnTo>
                    <a:pt x="82" y="206"/>
                  </a:lnTo>
                  <a:lnTo>
                    <a:pt x="82" y="206"/>
                  </a:lnTo>
                  <a:lnTo>
                    <a:pt x="80" y="206"/>
                  </a:lnTo>
                  <a:lnTo>
                    <a:pt x="74" y="208"/>
                  </a:lnTo>
                  <a:lnTo>
                    <a:pt x="68" y="212"/>
                  </a:lnTo>
                  <a:lnTo>
                    <a:pt x="66" y="210"/>
                  </a:lnTo>
                  <a:lnTo>
                    <a:pt x="64" y="210"/>
                  </a:lnTo>
                  <a:lnTo>
                    <a:pt x="58" y="210"/>
                  </a:lnTo>
                  <a:lnTo>
                    <a:pt x="54" y="210"/>
                  </a:lnTo>
                  <a:lnTo>
                    <a:pt x="50" y="210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4" y="210"/>
                  </a:lnTo>
                  <a:lnTo>
                    <a:pt x="44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40" y="192"/>
                  </a:lnTo>
                  <a:lnTo>
                    <a:pt x="36" y="196"/>
                  </a:lnTo>
                  <a:lnTo>
                    <a:pt x="30" y="198"/>
                  </a:lnTo>
                  <a:lnTo>
                    <a:pt x="24" y="198"/>
                  </a:lnTo>
                  <a:lnTo>
                    <a:pt x="24" y="194"/>
                  </a:lnTo>
                  <a:lnTo>
                    <a:pt x="20" y="190"/>
                  </a:lnTo>
                  <a:lnTo>
                    <a:pt x="16" y="190"/>
                  </a:lnTo>
                  <a:lnTo>
                    <a:pt x="10" y="190"/>
                  </a:lnTo>
                  <a:lnTo>
                    <a:pt x="14" y="186"/>
                  </a:lnTo>
                  <a:lnTo>
                    <a:pt x="10" y="180"/>
                  </a:lnTo>
                  <a:lnTo>
                    <a:pt x="4" y="172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2"/>
                  </a:lnTo>
                  <a:lnTo>
                    <a:pt x="2" y="160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10" y="148"/>
                  </a:lnTo>
                  <a:lnTo>
                    <a:pt x="12" y="142"/>
                  </a:lnTo>
                  <a:lnTo>
                    <a:pt x="14" y="136"/>
                  </a:lnTo>
                  <a:lnTo>
                    <a:pt x="16" y="134"/>
                  </a:lnTo>
                  <a:lnTo>
                    <a:pt x="24" y="128"/>
                  </a:lnTo>
                  <a:lnTo>
                    <a:pt x="30" y="126"/>
                  </a:lnTo>
                  <a:lnTo>
                    <a:pt x="38" y="124"/>
                  </a:lnTo>
                  <a:lnTo>
                    <a:pt x="46" y="122"/>
                  </a:lnTo>
                  <a:lnTo>
                    <a:pt x="52" y="122"/>
                  </a:lnTo>
                  <a:lnTo>
                    <a:pt x="58" y="90"/>
                  </a:lnTo>
                  <a:lnTo>
                    <a:pt x="58" y="82"/>
                  </a:lnTo>
                  <a:lnTo>
                    <a:pt x="58" y="78"/>
                  </a:lnTo>
                  <a:lnTo>
                    <a:pt x="56" y="74"/>
                  </a:lnTo>
                  <a:lnTo>
                    <a:pt x="52" y="72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6" y="60"/>
                  </a:lnTo>
                  <a:lnTo>
                    <a:pt x="58" y="58"/>
                  </a:lnTo>
                  <a:lnTo>
                    <a:pt x="62" y="60"/>
                  </a:lnTo>
                  <a:lnTo>
                    <a:pt x="62" y="58"/>
                  </a:lnTo>
                  <a:lnTo>
                    <a:pt x="62" y="54"/>
                  </a:lnTo>
                  <a:lnTo>
                    <a:pt x="54" y="54"/>
                  </a:lnTo>
                  <a:lnTo>
                    <a:pt x="54" y="46"/>
                  </a:lnTo>
                  <a:lnTo>
                    <a:pt x="60" y="46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6" y="42"/>
                  </a:lnTo>
                  <a:lnTo>
                    <a:pt x="78" y="44"/>
                  </a:lnTo>
                  <a:lnTo>
                    <a:pt x="82" y="42"/>
                  </a:lnTo>
                  <a:lnTo>
                    <a:pt x="86" y="40"/>
                  </a:lnTo>
                  <a:lnTo>
                    <a:pt x="90" y="46"/>
                  </a:lnTo>
                  <a:lnTo>
                    <a:pt x="90" y="50"/>
                  </a:lnTo>
                  <a:lnTo>
                    <a:pt x="90" y="52"/>
                  </a:lnTo>
                  <a:lnTo>
                    <a:pt x="92" y="52"/>
                  </a:lnTo>
                  <a:lnTo>
                    <a:pt x="98" y="58"/>
                  </a:lnTo>
                  <a:lnTo>
                    <a:pt x="104" y="58"/>
                  </a:lnTo>
                  <a:lnTo>
                    <a:pt x="110" y="60"/>
                  </a:lnTo>
                  <a:lnTo>
                    <a:pt x="114" y="54"/>
                  </a:lnTo>
                  <a:lnTo>
                    <a:pt x="118" y="52"/>
                  </a:lnTo>
                  <a:lnTo>
                    <a:pt x="122" y="50"/>
                  </a:lnTo>
                  <a:lnTo>
                    <a:pt x="124" y="48"/>
                  </a:lnTo>
                  <a:lnTo>
                    <a:pt x="130" y="44"/>
                  </a:lnTo>
                  <a:lnTo>
                    <a:pt x="136" y="40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2" y="34"/>
                  </a:lnTo>
                  <a:lnTo>
                    <a:pt x="130" y="34"/>
                  </a:lnTo>
                  <a:lnTo>
                    <a:pt x="126" y="24"/>
                  </a:lnTo>
                  <a:lnTo>
                    <a:pt x="124" y="22"/>
                  </a:lnTo>
                  <a:lnTo>
                    <a:pt x="122" y="16"/>
                  </a:lnTo>
                  <a:lnTo>
                    <a:pt x="120" y="12"/>
                  </a:lnTo>
                  <a:lnTo>
                    <a:pt x="124" y="14"/>
                  </a:lnTo>
                  <a:lnTo>
                    <a:pt x="128" y="16"/>
                  </a:lnTo>
                  <a:lnTo>
                    <a:pt x="130" y="16"/>
                  </a:lnTo>
                  <a:lnTo>
                    <a:pt x="138" y="16"/>
                  </a:lnTo>
                  <a:lnTo>
                    <a:pt x="142" y="20"/>
                  </a:lnTo>
                  <a:lnTo>
                    <a:pt x="146" y="20"/>
                  </a:lnTo>
                  <a:lnTo>
                    <a:pt x="146" y="16"/>
                  </a:lnTo>
                  <a:lnTo>
                    <a:pt x="150" y="14"/>
                  </a:lnTo>
                  <a:lnTo>
                    <a:pt x="152" y="14"/>
                  </a:lnTo>
                  <a:lnTo>
                    <a:pt x="156" y="14"/>
                  </a:lnTo>
                  <a:lnTo>
                    <a:pt x="160" y="12"/>
                  </a:lnTo>
                  <a:lnTo>
                    <a:pt x="168" y="10"/>
                  </a:lnTo>
                  <a:lnTo>
                    <a:pt x="174" y="4"/>
                  </a:lnTo>
                  <a:lnTo>
                    <a:pt x="172" y="0"/>
                  </a:lnTo>
                  <a:lnTo>
                    <a:pt x="178" y="0"/>
                  </a:lnTo>
                  <a:lnTo>
                    <a:pt x="182" y="2"/>
                  </a:lnTo>
                  <a:lnTo>
                    <a:pt x="182" y="6"/>
                  </a:lnTo>
                  <a:lnTo>
                    <a:pt x="184" y="12"/>
                  </a:lnTo>
                  <a:lnTo>
                    <a:pt x="186" y="16"/>
                  </a:lnTo>
                  <a:lnTo>
                    <a:pt x="186" y="20"/>
                  </a:lnTo>
                  <a:lnTo>
                    <a:pt x="184" y="22"/>
                  </a:lnTo>
                  <a:lnTo>
                    <a:pt x="182" y="24"/>
                  </a:lnTo>
                  <a:lnTo>
                    <a:pt x="182" y="28"/>
                  </a:lnTo>
                  <a:lnTo>
                    <a:pt x="182" y="36"/>
                  </a:lnTo>
                  <a:lnTo>
                    <a:pt x="184" y="42"/>
                  </a:lnTo>
                  <a:lnTo>
                    <a:pt x="186" y="44"/>
                  </a:lnTo>
                  <a:lnTo>
                    <a:pt x="186" y="46"/>
                  </a:lnTo>
                  <a:lnTo>
                    <a:pt x="188" y="46"/>
                  </a:lnTo>
                  <a:lnTo>
                    <a:pt x="192" y="50"/>
                  </a:lnTo>
                  <a:lnTo>
                    <a:pt x="194" y="50"/>
                  </a:lnTo>
                  <a:lnTo>
                    <a:pt x="196" y="52"/>
                  </a:lnTo>
                  <a:lnTo>
                    <a:pt x="204" y="50"/>
                  </a:lnTo>
                  <a:lnTo>
                    <a:pt x="210" y="46"/>
                  </a:lnTo>
                  <a:lnTo>
                    <a:pt x="220" y="42"/>
                  </a:lnTo>
                  <a:lnTo>
                    <a:pt x="224" y="44"/>
                  </a:lnTo>
                  <a:lnTo>
                    <a:pt x="226" y="42"/>
                  </a:lnTo>
                  <a:lnTo>
                    <a:pt x="234" y="44"/>
                  </a:lnTo>
                  <a:lnTo>
                    <a:pt x="232" y="38"/>
                  </a:lnTo>
                  <a:lnTo>
                    <a:pt x="232" y="38"/>
                  </a:lnTo>
                  <a:lnTo>
                    <a:pt x="234" y="36"/>
                  </a:lnTo>
                  <a:lnTo>
                    <a:pt x="236" y="36"/>
                  </a:lnTo>
                  <a:lnTo>
                    <a:pt x="242" y="36"/>
                  </a:lnTo>
                  <a:lnTo>
                    <a:pt x="246" y="34"/>
                  </a:lnTo>
                  <a:lnTo>
                    <a:pt x="250" y="36"/>
                  </a:lnTo>
                  <a:lnTo>
                    <a:pt x="252" y="38"/>
                  </a:lnTo>
                  <a:lnTo>
                    <a:pt x="256" y="40"/>
                  </a:lnTo>
                  <a:lnTo>
                    <a:pt x="260" y="38"/>
                  </a:lnTo>
                  <a:lnTo>
                    <a:pt x="266" y="38"/>
                  </a:lnTo>
                  <a:lnTo>
                    <a:pt x="268" y="40"/>
                  </a:lnTo>
                  <a:lnTo>
                    <a:pt x="272" y="40"/>
                  </a:lnTo>
                  <a:lnTo>
                    <a:pt x="276" y="36"/>
                  </a:lnTo>
                  <a:lnTo>
                    <a:pt x="278" y="34"/>
                  </a:lnTo>
                  <a:lnTo>
                    <a:pt x="278" y="34"/>
                  </a:lnTo>
                  <a:lnTo>
                    <a:pt x="278" y="32"/>
                  </a:lnTo>
                  <a:lnTo>
                    <a:pt x="284" y="22"/>
                  </a:lnTo>
                  <a:lnTo>
                    <a:pt x="288" y="16"/>
                  </a:lnTo>
                  <a:lnTo>
                    <a:pt x="288" y="16"/>
                  </a:lnTo>
                  <a:lnTo>
                    <a:pt x="292" y="14"/>
                  </a:lnTo>
                  <a:lnTo>
                    <a:pt x="294" y="14"/>
                  </a:lnTo>
                  <a:lnTo>
                    <a:pt x="296" y="20"/>
                  </a:lnTo>
                  <a:lnTo>
                    <a:pt x="300" y="34"/>
                  </a:lnTo>
                  <a:lnTo>
                    <a:pt x="302" y="40"/>
                  </a:lnTo>
                  <a:lnTo>
                    <a:pt x="304" y="40"/>
                  </a:lnTo>
                  <a:lnTo>
                    <a:pt x="304" y="42"/>
                  </a:lnTo>
                  <a:lnTo>
                    <a:pt x="304" y="44"/>
                  </a:lnTo>
                  <a:lnTo>
                    <a:pt x="304" y="44"/>
                  </a:lnTo>
                  <a:lnTo>
                    <a:pt x="306" y="44"/>
                  </a:lnTo>
                  <a:lnTo>
                    <a:pt x="310" y="46"/>
                  </a:lnTo>
                  <a:lnTo>
                    <a:pt x="312" y="50"/>
                  </a:lnTo>
                  <a:lnTo>
                    <a:pt x="312" y="52"/>
                  </a:lnTo>
                  <a:lnTo>
                    <a:pt x="312" y="52"/>
                  </a:lnTo>
                  <a:lnTo>
                    <a:pt x="310" y="54"/>
                  </a:lnTo>
                  <a:lnTo>
                    <a:pt x="302" y="62"/>
                  </a:lnTo>
                  <a:lnTo>
                    <a:pt x="298" y="66"/>
                  </a:lnTo>
                  <a:lnTo>
                    <a:pt x="292" y="72"/>
                  </a:lnTo>
                  <a:lnTo>
                    <a:pt x="288" y="78"/>
                  </a:lnTo>
                  <a:lnTo>
                    <a:pt x="288" y="82"/>
                  </a:lnTo>
                  <a:lnTo>
                    <a:pt x="284" y="84"/>
                  </a:lnTo>
                  <a:lnTo>
                    <a:pt x="282" y="86"/>
                  </a:lnTo>
                  <a:lnTo>
                    <a:pt x="276" y="88"/>
                  </a:lnTo>
                  <a:lnTo>
                    <a:pt x="278" y="88"/>
                  </a:lnTo>
                  <a:lnTo>
                    <a:pt x="282" y="90"/>
                  </a:lnTo>
                  <a:lnTo>
                    <a:pt x="282" y="90"/>
                  </a:lnTo>
                  <a:lnTo>
                    <a:pt x="298" y="82"/>
                  </a:lnTo>
                  <a:lnTo>
                    <a:pt x="304" y="92"/>
                  </a:lnTo>
                  <a:lnTo>
                    <a:pt x="310" y="92"/>
                  </a:lnTo>
                  <a:lnTo>
                    <a:pt x="314" y="92"/>
                  </a:lnTo>
                  <a:lnTo>
                    <a:pt x="318" y="90"/>
                  </a:lnTo>
                  <a:lnTo>
                    <a:pt x="318" y="90"/>
                  </a:lnTo>
                  <a:lnTo>
                    <a:pt x="326" y="88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0" y="84"/>
                  </a:lnTo>
                  <a:lnTo>
                    <a:pt x="332" y="82"/>
                  </a:lnTo>
                  <a:lnTo>
                    <a:pt x="334" y="80"/>
                  </a:lnTo>
                  <a:lnTo>
                    <a:pt x="334" y="78"/>
                  </a:lnTo>
                  <a:lnTo>
                    <a:pt x="338" y="76"/>
                  </a:lnTo>
                  <a:lnTo>
                    <a:pt x="342" y="76"/>
                  </a:lnTo>
                  <a:lnTo>
                    <a:pt x="346" y="78"/>
                  </a:lnTo>
                  <a:lnTo>
                    <a:pt x="354" y="80"/>
                  </a:lnTo>
                  <a:lnTo>
                    <a:pt x="362" y="82"/>
                  </a:lnTo>
                  <a:lnTo>
                    <a:pt x="370" y="84"/>
                  </a:lnTo>
                  <a:lnTo>
                    <a:pt x="372" y="86"/>
                  </a:lnTo>
                  <a:lnTo>
                    <a:pt x="372" y="86"/>
                  </a:lnTo>
                  <a:lnTo>
                    <a:pt x="376" y="86"/>
                  </a:lnTo>
                  <a:lnTo>
                    <a:pt x="380" y="90"/>
                  </a:lnTo>
                  <a:lnTo>
                    <a:pt x="382" y="92"/>
                  </a:lnTo>
                  <a:lnTo>
                    <a:pt x="382" y="94"/>
                  </a:lnTo>
                  <a:lnTo>
                    <a:pt x="384" y="96"/>
                  </a:lnTo>
                  <a:lnTo>
                    <a:pt x="382" y="100"/>
                  </a:lnTo>
                  <a:lnTo>
                    <a:pt x="380" y="104"/>
                  </a:lnTo>
                  <a:lnTo>
                    <a:pt x="378" y="110"/>
                  </a:lnTo>
                  <a:lnTo>
                    <a:pt x="382" y="106"/>
                  </a:lnTo>
                  <a:lnTo>
                    <a:pt x="384" y="102"/>
                  </a:lnTo>
                  <a:lnTo>
                    <a:pt x="388" y="100"/>
                  </a:lnTo>
                  <a:lnTo>
                    <a:pt x="390" y="102"/>
                  </a:lnTo>
                  <a:lnTo>
                    <a:pt x="392" y="100"/>
                  </a:lnTo>
                  <a:lnTo>
                    <a:pt x="396" y="98"/>
                  </a:lnTo>
                  <a:lnTo>
                    <a:pt x="404" y="100"/>
                  </a:lnTo>
                  <a:lnTo>
                    <a:pt x="414" y="104"/>
                  </a:lnTo>
                  <a:lnTo>
                    <a:pt x="426" y="104"/>
                  </a:lnTo>
                  <a:lnTo>
                    <a:pt x="432" y="104"/>
                  </a:lnTo>
                  <a:lnTo>
                    <a:pt x="438" y="104"/>
                  </a:lnTo>
                  <a:lnTo>
                    <a:pt x="452" y="112"/>
                  </a:lnTo>
                  <a:lnTo>
                    <a:pt x="460" y="116"/>
                  </a:lnTo>
                  <a:lnTo>
                    <a:pt x="466" y="122"/>
                  </a:lnTo>
                  <a:lnTo>
                    <a:pt x="492" y="134"/>
                  </a:lnTo>
                  <a:lnTo>
                    <a:pt x="496" y="134"/>
                  </a:lnTo>
                  <a:lnTo>
                    <a:pt x="504" y="148"/>
                  </a:lnTo>
                  <a:lnTo>
                    <a:pt x="506" y="156"/>
                  </a:lnTo>
                  <a:lnTo>
                    <a:pt x="508" y="162"/>
                  </a:lnTo>
                  <a:lnTo>
                    <a:pt x="506" y="170"/>
                  </a:lnTo>
                  <a:lnTo>
                    <a:pt x="506" y="174"/>
                  </a:lnTo>
                  <a:lnTo>
                    <a:pt x="506" y="176"/>
                  </a:lnTo>
                  <a:lnTo>
                    <a:pt x="504" y="178"/>
                  </a:lnTo>
                  <a:lnTo>
                    <a:pt x="504" y="182"/>
                  </a:lnTo>
                  <a:lnTo>
                    <a:pt x="500" y="188"/>
                  </a:lnTo>
                  <a:lnTo>
                    <a:pt x="494" y="194"/>
                  </a:lnTo>
                  <a:lnTo>
                    <a:pt x="490" y="200"/>
                  </a:lnTo>
                  <a:lnTo>
                    <a:pt x="486" y="204"/>
                  </a:lnTo>
                  <a:lnTo>
                    <a:pt x="484" y="204"/>
                  </a:lnTo>
                  <a:lnTo>
                    <a:pt x="478" y="210"/>
                  </a:lnTo>
                  <a:lnTo>
                    <a:pt x="476" y="210"/>
                  </a:lnTo>
                  <a:lnTo>
                    <a:pt x="476" y="212"/>
                  </a:lnTo>
                  <a:lnTo>
                    <a:pt x="474" y="216"/>
                  </a:lnTo>
                  <a:lnTo>
                    <a:pt x="470" y="224"/>
                  </a:lnTo>
                  <a:lnTo>
                    <a:pt x="462" y="236"/>
                  </a:lnTo>
                  <a:lnTo>
                    <a:pt x="458" y="236"/>
                  </a:lnTo>
                  <a:lnTo>
                    <a:pt x="456" y="238"/>
                  </a:lnTo>
                  <a:lnTo>
                    <a:pt x="454" y="240"/>
                  </a:lnTo>
                  <a:lnTo>
                    <a:pt x="454" y="242"/>
                  </a:lnTo>
                  <a:lnTo>
                    <a:pt x="454" y="248"/>
                  </a:lnTo>
                  <a:lnTo>
                    <a:pt x="452" y="256"/>
                  </a:lnTo>
                  <a:lnTo>
                    <a:pt x="454" y="264"/>
                  </a:lnTo>
                  <a:lnTo>
                    <a:pt x="454" y="272"/>
                  </a:lnTo>
                  <a:lnTo>
                    <a:pt x="454" y="276"/>
                  </a:lnTo>
                  <a:lnTo>
                    <a:pt x="452" y="278"/>
                  </a:lnTo>
                  <a:lnTo>
                    <a:pt x="450" y="286"/>
                  </a:lnTo>
                  <a:lnTo>
                    <a:pt x="450" y="294"/>
                  </a:lnTo>
                  <a:lnTo>
                    <a:pt x="450" y="296"/>
                  </a:lnTo>
                  <a:lnTo>
                    <a:pt x="446" y="300"/>
                  </a:lnTo>
                  <a:lnTo>
                    <a:pt x="444" y="314"/>
                  </a:lnTo>
                  <a:lnTo>
                    <a:pt x="444" y="320"/>
                  </a:lnTo>
                  <a:lnTo>
                    <a:pt x="442" y="322"/>
                  </a:lnTo>
                  <a:lnTo>
                    <a:pt x="440" y="324"/>
                  </a:lnTo>
                  <a:lnTo>
                    <a:pt x="438" y="328"/>
                  </a:lnTo>
                  <a:lnTo>
                    <a:pt x="438" y="330"/>
                  </a:lnTo>
                  <a:lnTo>
                    <a:pt x="432" y="336"/>
                  </a:lnTo>
                  <a:lnTo>
                    <a:pt x="430" y="338"/>
                  </a:lnTo>
                  <a:lnTo>
                    <a:pt x="428" y="340"/>
                  </a:lnTo>
                  <a:lnTo>
                    <a:pt x="428" y="348"/>
                  </a:lnTo>
                  <a:lnTo>
                    <a:pt x="426" y="354"/>
                  </a:lnTo>
                  <a:lnTo>
                    <a:pt x="420" y="356"/>
                  </a:lnTo>
                  <a:lnTo>
                    <a:pt x="414" y="360"/>
                  </a:lnTo>
                  <a:lnTo>
                    <a:pt x="414" y="362"/>
                  </a:lnTo>
                  <a:lnTo>
                    <a:pt x="412" y="364"/>
                  </a:lnTo>
                  <a:lnTo>
                    <a:pt x="394" y="366"/>
                  </a:lnTo>
                  <a:lnTo>
                    <a:pt x="388" y="364"/>
                  </a:lnTo>
                  <a:lnTo>
                    <a:pt x="384" y="364"/>
                  </a:lnTo>
                  <a:lnTo>
                    <a:pt x="382" y="366"/>
                  </a:lnTo>
                  <a:lnTo>
                    <a:pt x="380" y="366"/>
                  </a:lnTo>
                  <a:lnTo>
                    <a:pt x="378" y="370"/>
                  </a:lnTo>
                  <a:lnTo>
                    <a:pt x="370" y="374"/>
                  </a:lnTo>
                  <a:lnTo>
                    <a:pt x="364" y="376"/>
                  </a:lnTo>
                  <a:lnTo>
                    <a:pt x="356" y="378"/>
                  </a:lnTo>
                  <a:lnTo>
                    <a:pt x="350" y="382"/>
                  </a:lnTo>
                  <a:lnTo>
                    <a:pt x="348" y="384"/>
                  </a:lnTo>
                  <a:lnTo>
                    <a:pt x="348" y="384"/>
                  </a:lnTo>
                  <a:lnTo>
                    <a:pt x="344" y="386"/>
                  </a:lnTo>
                  <a:lnTo>
                    <a:pt x="338" y="392"/>
                  </a:lnTo>
                  <a:lnTo>
                    <a:pt x="332" y="396"/>
                  </a:lnTo>
                  <a:lnTo>
                    <a:pt x="330" y="398"/>
                  </a:lnTo>
                  <a:lnTo>
                    <a:pt x="330" y="402"/>
                  </a:lnTo>
                  <a:lnTo>
                    <a:pt x="328" y="408"/>
                  </a:lnTo>
                  <a:lnTo>
                    <a:pt x="328" y="410"/>
                  </a:lnTo>
                  <a:lnTo>
                    <a:pt x="328" y="410"/>
                  </a:lnTo>
                  <a:lnTo>
                    <a:pt x="328" y="418"/>
                  </a:lnTo>
                  <a:lnTo>
                    <a:pt x="328" y="426"/>
                  </a:lnTo>
                  <a:lnTo>
                    <a:pt x="328" y="432"/>
                  </a:lnTo>
                  <a:lnTo>
                    <a:pt x="328" y="434"/>
                  </a:lnTo>
                  <a:lnTo>
                    <a:pt x="326" y="438"/>
                  </a:lnTo>
                  <a:lnTo>
                    <a:pt x="314" y="448"/>
                  </a:lnTo>
                  <a:lnTo>
                    <a:pt x="310" y="454"/>
                  </a:lnTo>
                  <a:lnTo>
                    <a:pt x="308" y="460"/>
                  </a:lnTo>
                  <a:lnTo>
                    <a:pt x="298" y="474"/>
                  </a:lnTo>
                  <a:lnTo>
                    <a:pt x="284" y="482"/>
                  </a:lnTo>
                  <a:lnTo>
                    <a:pt x="284" y="480"/>
                  </a:lnTo>
                  <a:lnTo>
                    <a:pt x="286" y="480"/>
                  </a:lnTo>
                  <a:lnTo>
                    <a:pt x="290" y="478"/>
                  </a:lnTo>
                  <a:lnTo>
                    <a:pt x="296" y="474"/>
                  </a:lnTo>
                  <a:lnTo>
                    <a:pt x="296" y="468"/>
                  </a:lnTo>
                  <a:lnTo>
                    <a:pt x="302" y="464"/>
                  </a:lnTo>
                  <a:lnTo>
                    <a:pt x="304" y="460"/>
                  </a:lnTo>
                  <a:lnTo>
                    <a:pt x="302" y="458"/>
                  </a:lnTo>
                  <a:lnTo>
                    <a:pt x="298" y="460"/>
                  </a:lnTo>
                  <a:lnTo>
                    <a:pt x="294" y="456"/>
                  </a:lnTo>
                  <a:lnTo>
                    <a:pt x="290" y="472"/>
                  </a:lnTo>
                  <a:lnTo>
                    <a:pt x="284" y="474"/>
                  </a:lnTo>
                  <a:lnTo>
                    <a:pt x="282" y="478"/>
                  </a:lnTo>
                  <a:lnTo>
                    <a:pt x="282" y="482"/>
                  </a:lnTo>
                  <a:lnTo>
                    <a:pt x="282" y="486"/>
                  </a:lnTo>
                  <a:lnTo>
                    <a:pt x="280" y="488"/>
                  </a:lnTo>
                  <a:lnTo>
                    <a:pt x="278" y="496"/>
                  </a:lnTo>
                  <a:lnTo>
                    <a:pt x="274" y="500"/>
                  </a:lnTo>
                  <a:lnTo>
                    <a:pt x="268" y="50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6" name="Freeform 405"/>
            <p:cNvSpPr>
              <a:spLocks/>
            </p:cNvSpPr>
            <p:nvPr/>
          </p:nvSpPr>
          <p:spPr bwMode="auto">
            <a:xfrm>
              <a:off x="2216579" y="1706218"/>
              <a:ext cx="51021" cy="81491"/>
            </a:xfrm>
            <a:custGeom>
              <a:avLst/>
              <a:gdLst>
                <a:gd name="T0" fmla="*/ 0 w 36"/>
                <a:gd name="T1" fmla="*/ 46 h 48"/>
                <a:gd name="T2" fmla="*/ 4 w 36"/>
                <a:gd name="T3" fmla="*/ 48 h 48"/>
                <a:gd name="T4" fmla="*/ 8 w 36"/>
                <a:gd name="T5" fmla="*/ 46 h 48"/>
                <a:gd name="T6" fmla="*/ 14 w 36"/>
                <a:gd name="T7" fmla="*/ 46 h 48"/>
                <a:gd name="T8" fmla="*/ 16 w 36"/>
                <a:gd name="T9" fmla="*/ 48 h 48"/>
                <a:gd name="T10" fmla="*/ 20 w 36"/>
                <a:gd name="T11" fmla="*/ 48 h 48"/>
                <a:gd name="T12" fmla="*/ 24 w 36"/>
                <a:gd name="T13" fmla="*/ 44 h 48"/>
                <a:gd name="T14" fmla="*/ 26 w 36"/>
                <a:gd name="T15" fmla="*/ 42 h 48"/>
                <a:gd name="T16" fmla="*/ 26 w 36"/>
                <a:gd name="T17" fmla="*/ 42 h 48"/>
                <a:gd name="T18" fmla="*/ 26 w 36"/>
                <a:gd name="T19" fmla="*/ 40 h 48"/>
                <a:gd name="T20" fmla="*/ 32 w 36"/>
                <a:gd name="T21" fmla="*/ 30 h 48"/>
                <a:gd name="T22" fmla="*/ 36 w 36"/>
                <a:gd name="T23" fmla="*/ 24 h 48"/>
                <a:gd name="T24" fmla="*/ 36 w 36"/>
                <a:gd name="T25" fmla="*/ 24 h 48"/>
                <a:gd name="T26" fmla="*/ 36 w 36"/>
                <a:gd name="T27" fmla="*/ 18 h 48"/>
                <a:gd name="T28" fmla="*/ 34 w 36"/>
                <a:gd name="T29" fmla="*/ 16 h 48"/>
                <a:gd name="T30" fmla="*/ 32 w 36"/>
                <a:gd name="T31" fmla="*/ 14 h 48"/>
                <a:gd name="T32" fmla="*/ 20 w 36"/>
                <a:gd name="T33" fmla="*/ 6 h 48"/>
                <a:gd name="T34" fmla="*/ 8 w 36"/>
                <a:gd name="T35" fmla="*/ 0 h 48"/>
                <a:gd name="T36" fmla="*/ 4 w 36"/>
                <a:gd name="T37" fmla="*/ 8 h 48"/>
                <a:gd name="T38" fmla="*/ 0 w 36"/>
                <a:gd name="T39" fmla="*/ 12 h 48"/>
                <a:gd name="T40" fmla="*/ 4 w 36"/>
                <a:gd name="T41" fmla="*/ 26 h 48"/>
                <a:gd name="T42" fmla="*/ 8 w 36"/>
                <a:gd name="T43" fmla="*/ 30 h 48"/>
                <a:gd name="T44" fmla="*/ 6 w 36"/>
                <a:gd name="T45" fmla="*/ 36 h 48"/>
                <a:gd name="T46" fmla="*/ 2 w 36"/>
                <a:gd name="T47" fmla="*/ 42 h 48"/>
                <a:gd name="T48" fmla="*/ 0 w 36"/>
                <a:gd name="T49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48">
                  <a:moveTo>
                    <a:pt x="0" y="46"/>
                  </a:moveTo>
                  <a:lnTo>
                    <a:pt x="4" y="48"/>
                  </a:lnTo>
                  <a:lnTo>
                    <a:pt x="8" y="46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20" y="48"/>
                  </a:lnTo>
                  <a:lnTo>
                    <a:pt x="24" y="44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32" y="30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18"/>
                  </a:lnTo>
                  <a:lnTo>
                    <a:pt x="34" y="16"/>
                  </a:lnTo>
                  <a:lnTo>
                    <a:pt x="32" y="14"/>
                  </a:lnTo>
                  <a:lnTo>
                    <a:pt x="20" y="6"/>
                  </a:lnTo>
                  <a:lnTo>
                    <a:pt x="8" y="0"/>
                  </a:lnTo>
                  <a:lnTo>
                    <a:pt x="4" y="8"/>
                  </a:lnTo>
                  <a:lnTo>
                    <a:pt x="0" y="12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6" y="36"/>
                  </a:lnTo>
                  <a:lnTo>
                    <a:pt x="2" y="4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7" name="Freeform 406"/>
            <p:cNvSpPr>
              <a:spLocks/>
            </p:cNvSpPr>
            <p:nvPr/>
          </p:nvSpPr>
          <p:spPr bwMode="auto">
            <a:xfrm>
              <a:off x="2091861" y="1648495"/>
              <a:ext cx="87870" cy="159587"/>
            </a:xfrm>
            <a:custGeom>
              <a:avLst/>
              <a:gdLst>
                <a:gd name="T0" fmla="*/ 14 w 62"/>
                <a:gd name="T1" fmla="*/ 8 h 94"/>
                <a:gd name="T2" fmla="*/ 10 w 62"/>
                <a:gd name="T3" fmla="*/ 8 h 94"/>
                <a:gd name="T4" fmla="*/ 8 w 62"/>
                <a:gd name="T5" fmla="*/ 16 h 94"/>
                <a:gd name="T6" fmla="*/ 10 w 62"/>
                <a:gd name="T7" fmla="*/ 18 h 94"/>
                <a:gd name="T8" fmla="*/ 10 w 62"/>
                <a:gd name="T9" fmla="*/ 16 h 94"/>
                <a:gd name="T10" fmla="*/ 12 w 62"/>
                <a:gd name="T11" fmla="*/ 16 h 94"/>
                <a:gd name="T12" fmla="*/ 12 w 62"/>
                <a:gd name="T13" fmla="*/ 20 h 94"/>
                <a:gd name="T14" fmla="*/ 6 w 62"/>
                <a:gd name="T15" fmla="*/ 22 h 94"/>
                <a:gd name="T16" fmla="*/ 2 w 62"/>
                <a:gd name="T17" fmla="*/ 24 h 94"/>
                <a:gd name="T18" fmla="*/ 2 w 62"/>
                <a:gd name="T19" fmla="*/ 30 h 94"/>
                <a:gd name="T20" fmla="*/ 0 w 62"/>
                <a:gd name="T21" fmla="*/ 32 h 94"/>
                <a:gd name="T22" fmla="*/ 2 w 62"/>
                <a:gd name="T23" fmla="*/ 36 h 94"/>
                <a:gd name="T24" fmla="*/ 8 w 62"/>
                <a:gd name="T25" fmla="*/ 42 h 94"/>
                <a:gd name="T26" fmla="*/ 14 w 62"/>
                <a:gd name="T27" fmla="*/ 42 h 94"/>
                <a:gd name="T28" fmla="*/ 18 w 62"/>
                <a:gd name="T29" fmla="*/ 44 h 94"/>
                <a:gd name="T30" fmla="*/ 18 w 62"/>
                <a:gd name="T31" fmla="*/ 48 h 94"/>
                <a:gd name="T32" fmla="*/ 20 w 62"/>
                <a:gd name="T33" fmla="*/ 54 h 94"/>
                <a:gd name="T34" fmla="*/ 22 w 62"/>
                <a:gd name="T35" fmla="*/ 58 h 94"/>
                <a:gd name="T36" fmla="*/ 22 w 62"/>
                <a:gd name="T37" fmla="*/ 62 h 94"/>
                <a:gd name="T38" fmla="*/ 20 w 62"/>
                <a:gd name="T39" fmla="*/ 64 h 94"/>
                <a:gd name="T40" fmla="*/ 18 w 62"/>
                <a:gd name="T41" fmla="*/ 66 h 94"/>
                <a:gd name="T42" fmla="*/ 18 w 62"/>
                <a:gd name="T43" fmla="*/ 70 h 94"/>
                <a:gd name="T44" fmla="*/ 18 w 62"/>
                <a:gd name="T45" fmla="*/ 78 h 94"/>
                <a:gd name="T46" fmla="*/ 20 w 62"/>
                <a:gd name="T47" fmla="*/ 84 h 94"/>
                <a:gd name="T48" fmla="*/ 22 w 62"/>
                <a:gd name="T49" fmla="*/ 86 h 94"/>
                <a:gd name="T50" fmla="*/ 22 w 62"/>
                <a:gd name="T51" fmla="*/ 88 h 94"/>
                <a:gd name="T52" fmla="*/ 24 w 62"/>
                <a:gd name="T53" fmla="*/ 88 h 94"/>
                <a:gd name="T54" fmla="*/ 28 w 62"/>
                <a:gd name="T55" fmla="*/ 92 h 94"/>
                <a:gd name="T56" fmla="*/ 30 w 62"/>
                <a:gd name="T57" fmla="*/ 92 h 94"/>
                <a:gd name="T58" fmla="*/ 32 w 62"/>
                <a:gd name="T59" fmla="*/ 94 h 94"/>
                <a:gd name="T60" fmla="*/ 40 w 62"/>
                <a:gd name="T61" fmla="*/ 92 h 94"/>
                <a:gd name="T62" fmla="*/ 46 w 62"/>
                <a:gd name="T63" fmla="*/ 88 h 94"/>
                <a:gd name="T64" fmla="*/ 56 w 62"/>
                <a:gd name="T65" fmla="*/ 84 h 94"/>
                <a:gd name="T66" fmla="*/ 60 w 62"/>
                <a:gd name="T67" fmla="*/ 86 h 94"/>
                <a:gd name="T68" fmla="*/ 62 w 62"/>
                <a:gd name="T69" fmla="*/ 84 h 94"/>
                <a:gd name="T70" fmla="*/ 60 w 62"/>
                <a:gd name="T71" fmla="*/ 84 h 94"/>
                <a:gd name="T72" fmla="*/ 58 w 62"/>
                <a:gd name="T73" fmla="*/ 80 h 94"/>
                <a:gd name="T74" fmla="*/ 54 w 62"/>
                <a:gd name="T75" fmla="*/ 72 h 94"/>
                <a:gd name="T76" fmla="*/ 52 w 62"/>
                <a:gd name="T77" fmla="*/ 68 h 94"/>
                <a:gd name="T78" fmla="*/ 52 w 62"/>
                <a:gd name="T79" fmla="*/ 66 h 94"/>
                <a:gd name="T80" fmla="*/ 50 w 62"/>
                <a:gd name="T81" fmla="*/ 66 h 94"/>
                <a:gd name="T82" fmla="*/ 48 w 62"/>
                <a:gd name="T83" fmla="*/ 66 h 94"/>
                <a:gd name="T84" fmla="*/ 46 w 62"/>
                <a:gd name="T85" fmla="*/ 62 h 94"/>
                <a:gd name="T86" fmla="*/ 44 w 62"/>
                <a:gd name="T87" fmla="*/ 54 h 94"/>
                <a:gd name="T88" fmla="*/ 44 w 62"/>
                <a:gd name="T89" fmla="*/ 50 h 94"/>
                <a:gd name="T90" fmla="*/ 46 w 62"/>
                <a:gd name="T91" fmla="*/ 46 h 94"/>
                <a:gd name="T92" fmla="*/ 48 w 62"/>
                <a:gd name="T93" fmla="*/ 46 h 94"/>
                <a:gd name="T94" fmla="*/ 52 w 62"/>
                <a:gd name="T95" fmla="*/ 44 h 94"/>
                <a:gd name="T96" fmla="*/ 54 w 62"/>
                <a:gd name="T97" fmla="*/ 42 h 94"/>
                <a:gd name="T98" fmla="*/ 52 w 62"/>
                <a:gd name="T99" fmla="*/ 38 h 94"/>
                <a:gd name="T100" fmla="*/ 54 w 62"/>
                <a:gd name="T101" fmla="*/ 32 h 94"/>
                <a:gd name="T102" fmla="*/ 50 w 62"/>
                <a:gd name="T103" fmla="*/ 28 h 94"/>
                <a:gd name="T104" fmla="*/ 48 w 62"/>
                <a:gd name="T105" fmla="*/ 26 h 94"/>
                <a:gd name="T106" fmla="*/ 44 w 62"/>
                <a:gd name="T107" fmla="*/ 24 h 94"/>
                <a:gd name="T108" fmla="*/ 42 w 62"/>
                <a:gd name="T109" fmla="*/ 22 h 94"/>
                <a:gd name="T110" fmla="*/ 40 w 62"/>
                <a:gd name="T111" fmla="*/ 22 h 94"/>
                <a:gd name="T112" fmla="*/ 38 w 62"/>
                <a:gd name="T113" fmla="*/ 20 h 94"/>
                <a:gd name="T114" fmla="*/ 38 w 62"/>
                <a:gd name="T115" fmla="*/ 18 h 94"/>
                <a:gd name="T116" fmla="*/ 36 w 62"/>
                <a:gd name="T117" fmla="*/ 12 h 94"/>
                <a:gd name="T118" fmla="*/ 30 w 62"/>
                <a:gd name="T119" fmla="*/ 8 h 94"/>
                <a:gd name="T120" fmla="*/ 18 w 62"/>
                <a:gd name="T121" fmla="*/ 0 h 94"/>
                <a:gd name="T122" fmla="*/ 18 w 62"/>
                <a:gd name="T123" fmla="*/ 4 h 94"/>
                <a:gd name="T124" fmla="*/ 14 w 62"/>
                <a:gd name="T125" fmla="*/ 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" h="94">
                  <a:moveTo>
                    <a:pt x="14" y="8"/>
                  </a:moveTo>
                  <a:lnTo>
                    <a:pt x="10" y="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6" y="22"/>
                  </a:lnTo>
                  <a:lnTo>
                    <a:pt x="2" y="24"/>
                  </a:lnTo>
                  <a:lnTo>
                    <a:pt x="2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8" y="42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0" y="54"/>
                  </a:lnTo>
                  <a:lnTo>
                    <a:pt x="22" y="58"/>
                  </a:lnTo>
                  <a:lnTo>
                    <a:pt x="22" y="62"/>
                  </a:lnTo>
                  <a:lnTo>
                    <a:pt x="20" y="64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8"/>
                  </a:lnTo>
                  <a:lnTo>
                    <a:pt x="20" y="84"/>
                  </a:lnTo>
                  <a:lnTo>
                    <a:pt x="22" y="86"/>
                  </a:lnTo>
                  <a:lnTo>
                    <a:pt x="22" y="88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2"/>
                  </a:lnTo>
                  <a:lnTo>
                    <a:pt x="32" y="94"/>
                  </a:lnTo>
                  <a:lnTo>
                    <a:pt x="40" y="92"/>
                  </a:lnTo>
                  <a:lnTo>
                    <a:pt x="46" y="88"/>
                  </a:lnTo>
                  <a:lnTo>
                    <a:pt x="56" y="84"/>
                  </a:lnTo>
                  <a:lnTo>
                    <a:pt x="60" y="86"/>
                  </a:lnTo>
                  <a:lnTo>
                    <a:pt x="62" y="84"/>
                  </a:lnTo>
                  <a:lnTo>
                    <a:pt x="60" y="84"/>
                  </a:lnTo>
                  <a:lnTo>
                    <a:pt x="58" y="80"/>
                  </a:lnTo>
                  <a:lnTo>
                    <a:pt x="54" y="72"/>
                  </a:lnTo>
                  <a:lnTo>
                    <a:pt x="52" y="68"/>
                  </a:lnTo>
                  <a:lnTo>
                    <a:pt x="52" y="66"/>
                  </a:lnTo>
                  <a:lnTo>
                    <a:pt x="50" y="66"/>
                  </a:lnTo>
                  <a:lnTo>
                    <a:pt x="48" y="66"/>
                  </a:lnTo>
                  <a:lnTo>
                    <a:pt x="46" y="62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6"/>
                  </a:lnTo>
                  <a:lnTo>
                    <a:pt x="52" y="44"/>
                  </a:lnTo>
                  <a:lnTo>
                    <a:pt x="54" y="42"/>
                  </a:lnTo>
                  <a:lnTo>
                    <a:pt x="52" y="38"/>
                  </a:lnTo>
                  <a:lnTo>
                    <a:pt x="54" y="32"/>
                  </a:lnTo>
                  <a:lnTo>
                    <a:pt x="50" y="28"/>
                  </a:lnTo>
                  <a:lnTo>
                    <a:pt x="48" y="26"/>
                  </a:lnTo>
                  <a:lnTo>
                    <a:pt x="44" y="2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6" y="12"/>
                  </a:lnTo>
                  <a:lnTo>
                    <a:pt x="30" y="8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4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8" name="Freeform 407"/>
            <p:cNvSpPr>
              <a:spLocks/>
            </p:cNvSpPr>
            <p:nvPr/>
          </p:nvSpPr>
          <p:spPr bwMode="auto">
            <a:xfrm>
              <a:off x="2154221" y="1702823"/>
              <a:ext cx="73697" cy="91677"/>
            </a:xfrm>
            <a:custGeom>
              <a:avLst/>
              <a:gdLst>
                <a:gd name="T0" fmla="*/ 10 w 52"/>
                <a:gd name="T1" fmla="*/ 10 h 54"/>
                <a:gd name="T2" fmla="*/ 8 w 52"/>
                <a:gd name="T3" fmla="*/ 12 h 54"/>
                <a:gd name="T4" fmla="*/ 4 w 52"/>
                <a:gd name="T5" fmla="*/ 14 h 54"/>
                <a:gd name="T6" fmla="*/ 2 w 52"/>
                <a:gd name="T7" fmla="*/ 14 h 54"/>
                <a:gd name="T8" fmla="*/ 0 w 52"/>
                <a:gd name="T9" fmla="*/ 18 h 54"/>
                <a:gd name="T10" fmla="*/ 0 w 52"/>
                <a:gd name="T11" fmla="*/ 22 h 54"/>
                <a:gd name="T12" fmla="*/ 2 w 52"/>
                <a:gd name="T13" fmla="*/ 30 h 54"/>
                <a:gd name="T14" fmla="*/ 4 w 52"/>
                <a:gd name="T15" fmla="*/ 34 h 54"/>
                <a:gd name="T16" fmla="*/ 6 w 52"/>
                <a:gd name="T17" fmla="*/ 34 h 54"/>
                <a:gd name="T18" fmla="*/ 8 w 52"/>
                <a:gd name="T19" fmla="*/ 34 h 54"/>
                <a:gd name="T20" fmla="*/ 8 w 52"/>
                <a:gd name="T21" fmla="*/ 36 h 54"/>
                <a:gd name="T22" fmla="*/ 10 w 52"/>
                <a:gd name="T23" fmla="*/ 40 h 54"/>
                <a:gd name="T24" fmla="*/ 14 w 52"/>
                <a:gd name="T25" fmla="*/ 48 h 54"/>
                <a:gd name="T26" fmla="*/ 16 w 52"/>
                <a:gd name="T27" fmla="*/ 52 h 54"/>
                <a:gd name="T28" fmla="*/ 18 w 52"/>
                <a:gd name="T29" fmla="*/ 52 h 54"/>
                <a:gd name="T30" fmla="*/ 26 w 52"/>
                <a:gd name="T31" fmla="*/ 54 h 54"/>
                <a:gd name="T32" fmla="*/ 24 w 52"/>
                <a:gd name="T33" fmla="*/ 48 h 54"/>
                <a:gd name="T34" fmla="*/ 24 w 52"/>
                <a:gd name="T35" fmla="*/ 48 h 54"/>
                <a:gd name="T36" fmla="*/ 26 w 52"/>
                <a:gd name="T37" fmla="*/ 46 h 54"/>
                <a:gd name="T38" fmla="*/ 28 w 52"/>
                <a:gd name="T39" fmla="*/ 46 h 54"/>
                <a:gd name="T40" fmla="*/ 34 w 52"/>
                <a:gd name="T41" fmla="*/ 46 h 54"/>
                <a:gd name="T42" fmla="*/ 38 w 52"/>
                <a:gd name="T43" fmla="*/ 44 h 54"/>
                <a:gd name="T44" fmla="*/ 42 w 52"/>
                <a:gd name="T45" fmla="*/ 46 h 54"/>
                <a:gd name="T46" fmla="*/ 44 w 52"/>
                <a:gd name="T47" fmla="*/ 48 h 54"/>
                <a:gd name="T48" fmla="*/ 46 w 52"/>
                <a:gd name="T49" fmla="*/ 44 h 54"/>
                <a:gd name="T50" fmla="*/ 50 w 52"/>
                <a:gd name="T51" fmla="*/ 38 h 54"/>
                <a:gd name="T52" fmla="*/ 52 w 52"/>
                <a:gd name="T53" fmla="*/ 32 h 54"/>
                <a:gd name="T54" fmla="*/ 48 w 52"/>
                <a:gd name="T55" fmla="*/ 28 h 54"/>
                <a:gd name="T56" fmla="*/ 44 w 52"/>
                <a:gd name="T57" fmla="*/ 14 h 54"/>
                <a:gd name="T58" fmla="*/ 48 w 52"/>
                <a:gd name="T59" fmla="*/ 10 h 54"/>
                <a:gd name="T60" fmla="*/ 52 w 52"/>
                <a:gd name="T61" fmla="*/ 2 h 54"/>
                <a:gd name="T62" fmla="*/ 40 w 52"/>
                <a:gd name="T63" fmla="*/ 0 h 54"/>
                <a:gd name="T64" fmla="*/ 38 w 52"/>
                <a:gd name="T65" fmla="*/ 0 h 54"/>
                <a:gd name="T66" fmla="*/ 36 w 52"/>
                <a:gd name="T67" fmla="*/ 0 h 54"/>
                <a:gd name="T68" fmla="*/ 30 w 52"/>
                <a:gd name="T69" fmla="*/ 0 h 54"/>
                <a:gd name="T70" fmla="*/ 28 w 52"/>
                <a:gd name="T71" fmla="*/ 0 h 54"/>
                <a:gd name="T72" fmla="*/ 26 w 52"/>
                <a:gd name="T73" fmla="*/ 2 h 54"/>
                <a:gd name="T74" fmla="*/ 20 w 52"/>
                <a:gd name="T75" fmla="*/ 2 h 54"/>
                <a:gd name="T76" fmla="*/ 14 w 52"/>
                <a:gd name="T77" fmla="*/ 0 h 54"/>
                <a:gd name="T78" fmla="*/ 12 w 52"/>
                <a:gd name="T79" fmla="*/ 0 h 54"/>
                <a:gd name="T80" fmla="*/ 10 w 52"/>
                <a:gd name="T81" fmla="*/ 0 h 54"/>
                <a:gd name="T82" fmla="*/ 8 w 52"/>
                <a:gd name="T83" fmla="*/ 6 h 54"/>
                <a:gd name="T84" fmla="*/ 10 w 52"/>
                <a:gd name="T85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54">
                  <a:moveTo>
                    <a:pt x="10" y="10"/>
                  </a:moveTo>
                  <a:lnTo>
                    <a:pt x="8" y="12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10" y="40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8" y="52"/>
                  </a:lnTo>
                  <a:lnTo>
                    <a:pt x="26" y="54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6"/>
                  </a:lnTo>
                  <a:lnTo>
                    <a:pt x="28" y="46"/>
                  </a:lnTo>
                  <a:lnTo>
                    <a:pt x="34" y="46"/>
                  </a:lnTo>
                  <a:lnTo>
                    <a:pt x="38" y="44"/>
                  </a:lnTo>
                  <a:lnTo>
                    <a:pt x="42" y="46"/>
                  </a:lnTo>
                  <a:lnTo>
                    <a:pt x="44" y="48"/>
                  </a:lnTo>
                  <a:lnTo>
                    <a:pt x="46" y="44"/>
                  </a:lnTo>
                  <a:lnTo>
                    <a:pt x="50" y="38"/>
                  </a:lnTo>
                  <a:lnTo>
                    <a:pt x="52" y="32"/>
                  </a:lnTo>
                  <a:lnTo>
                    <a:pt x="48" y="28"/>
                  </a:lnTo>
                  <a:lnTo>
                    <a:pt x="44" y="14"/>
                  </a:lnTo>
                  <a:lnTo>
                    <a:pt x="48" y="10"/>
                  </a:lnTo>
                  <a:lnTo>
                    <a:pt x="5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6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9" name="Freeform 408"/>
            <p:cNvSpPr>
              <a:spLocks/>
            </p:cNvSpPr>
            <p:nvPr/>
          </p:nvSpPr>
          <p:spPr bwMode="auto">
            <a:xfrm>
              <a:off x="1870771" y="1567004"/>
              <a:ext cx="246601" cy="254660"/>
            </a:xfrm>
            <a:custGeom>
              <a:avLst/>
              <a:gdLst>
                <a:gd name="T0" fmla="*/ 6 w 174"/>
                <a:gd name="T1" fmla="*/ 22 h 150"/>
                <a:gd name="T2" fmla="*/ 4 w 174"/>
                <a:gd name="T3" fmla="*/ 38 h 150"/>
                <a:gd name="T4" fmla="*/ 14 w 174"/>
                <a:gd name="T5" fmla="*/ 60 h 150"/>
                <a:gd name="T6" fmla="*/ 20 w 174"/>
                <a:gd name="T7" fmla="*/ 68 h 150"/>
                <a:gd name="T8" fmla="*/ 32 w 174"/>
                <a:gd name="T9" fmla="*/ 66 h 150"/>
                <a:gd name="T10" fmla="*/ 42 w 174"/>
                <a:gd name="T11" fmla="*/ 68 h 150"/>
                <a:gd name="T12" fmla="*/ 52 w 174"/>
                <a:gd name="T13" fmla="*/ 78 h 150"/>
                <a:gd name="T14" fmla="*/ 76 w 174"/>
                <a:gd name="T15" fmla="*/ 76 h 150"/>
                <a:gd name="T16" fmla="*/ 72 w 174"/>
                <a:gd name="T17" fmla="*/ 90 h 150"/>
                <a:gd name="T18" fmla="*/ 72 w 174"/>
                <a:gd name="T19" fmla="*/ 102 h 150"/>
                <a:gd name="T20" fmla="*/ 76 w 174"/>
                <a:gd name="T21" fmla="*/ 110 h 150"/>
                <a:gd name="T22" fmla="*/ 72 w 174"/>
                <a:gd name="T23" fmla="*/ 122 h 150"/>
                <a:gd name="T24" fmla="*/ 82 w 174"/>
                <a:gd name="T25" fmla="*/ 132 h 150"/>
                <a:gd name="T26" fmla="*/ 90 w 174"/>
                <a:gd name="T27" fmla="*/ 148 h 150"/>
                <a:gd name="T28" fmla="*/ 106 w 174"/>
                <a:gd name="T29" fmla="*/ 144 h 150"/>
                <a:gd name="T30" fmla="*/ 116 w 174"/>
                <a:gd name="T31" fmla="*/ 138 h 150"/>
                <a:gd name="T32" fmla="*/ 130 w 174"/>
                <a:gd name="T33" fmla="*/ 128 h 150"/>
                <a:gd name="T34" fmla="*/ 122 w 174"/>
                <a:gd name="T35" fmla="*/ 124 h 150"/>
                <a:gd name="T36" fmla="*/ 114 w 174"/>
                <a:gd name="T37" fmla="*/ 106 h 150"/>
                <a:gd name="T38" fmla="*/ 120 w 174"/>
                <a:gd name="T39" fmla="*/ 106 h 150"/>
                <a:gd name="T40" fmla="*/ 134 w 174"/>
                <a:gd name="T41" fmla="*/ 110 h 150"/>
                <a:gd name="T42" fmla="*/ 142 w 174"/>
                <a:gd name="T43" fmla="*/ 104 h 150"/>
                <a:gd name="T44" fmla="*/ 152 w 174"/>
                <a:gd name="T45" fmla="*/ 102 h 150"/>
                <a:gd name="T46" fmla="*/ 164 w 174"/>
                <a:gd name="T47" fmla="*/ 90 h 150"/>
                <a:gd name="T48" fmla="*/ 158 w 174"/>
                <a:gd name="T49" fmla="*/ 78 h 150"/>
                <a:gd name="T50" fmla="*/ 168 w 174"/>
                <a:gd name="T51" fmla="*/ 68 h 150"/>
                <a:gd name="T52" fmla="*/ 166 w 174"/>
                <a:gd name="T53" fmla="*/ 66 h 150"/>
                <a:gd name="T54" fmla="*/ 170 w 174"/>
                <a:gd name="T55" fmla="*/ 56 h 150"/>
                <a:gd name="T56" fmla="*/ 168 w 174"/>
                <a:gd name="T57" fmla="*/ 46 h 150"/>
                <a:gd name="T58" fmla="*/ 158 w 174"/>
                <a:gd name="T59" fmla="*/ 48 h 150"/>
                <a:gd name="T60" fmla="*/ 156 w 174"/>
                <a:gd name="T61" fmla="*/ 44 h 150"/>
                <a:gd name="T62" fmla="*/ 162 w 174"/>
                <a:gd name="T63" fmla="*/ 38 h 150"/>
                <a:gd name="T64" fmla="*/ 152 w 174"/>
                <a:gd name="T65" fmla="*/ 32 h 150"/>
                <a:gd name="T66" fmla="*/ 150 w 174"/>
                <a:gd name="T67" fmla="*/ 32 h 150"/>
                <a:gd name="T68" fmla="*/ 142 w 174"/>
                <a:gd name="T69" fmla="*/ 32 h 150"/>
                <a:gd name="T70" fmla="*/ 138 w 174"/>
                <a:gd name="T71" fmla="*/ 24 h 150"/>
                <a:gd name="T72" fmla="*/ 144 w 174"/>
                <a:gd name="T73" fmla="*/ 22 h 150"/>
                <a:gd name="T74" fmla="*/ 132 w 174"/>
                <a:gd name="T75" fmla="*/ 20 h 150"/>
                <a:gd name="T76" fmla="*/ 120 w 174"/>
                <a:gd name="T77" fmla="*/ 22 h 150"/>
                <a:gd name="T78" fmla="*/ 98 w 174"/>
                <a:gd name="T79" fmla="*/ 24 h 150"/>
                <a:gd name="T80" fmla="*/ 88 w 174"/>
                <a:gd name="T81" fmla="*/ 20 h 150"/>
                <a:gd name="T82" fmla="*/ 68 w 174"/>
                <a:gd name="T83" fmla="*/ 22 h 150"/>
                <a:gd name="T84" fmla="*/ 54 w 174"/>
                <a:gd name="T85" fmla="*/ 8 h 150"/>
                <a:gd name="T86" fmla="*/ 44 w 174"/>
                <a:gd name="T87" fmla="*/ 0 h 150"/>
                <a:gd name="T88" fmla="*/ 46 w 174"/>
                <a:gd name="T89" fmla="*/ 8 h 150"/>
                <a:gd name="T90" fmla="*/ 40 w 174"/>
                <a:gd name="T91" fmla="*/ 10 h 150"/>
                <a:gd name="T92" fmla="*/ 24 w 174"/>
                <a:gd name="T93" fmla="*/ 22 h 150"/>
                <a:gd name="T94" fmla="*/ 22 w 174"/>
                <a:gd name="T95" fmla="*/ 40 h 150"/>
                <a:gd name="T96" fmla="*/ 18 w 174"/>
                <a:gd name="T97" fmla="*/ 34 h 150"/>
                <a:gd name="T98" fmla="*/ 22 w 174"/>
                <a:gd name="T99" fmla="*/ 18 h 150"/>
                <a:gd name="T100" fmla="*/ 26 w 174"/>
                <a:gd name="T101" fmla="*/ 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50">
                  <a:moveTo>
                    <a:pt x="18" y="8"/>
                  </a:moveTo>
                  <a:lnTo>
                    <a:pt x="12" y="14"/>
                  </a:lnTo>
                  <a:lnTo>
                    <a:pt x="6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52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8" y="66"/>
                  </a:lnTo>
                  <a:lnTo>
                    <a:pt x="20" y="68"/>
                  </a:lnTo>
                  <a:lnTo>
                    <a:pt x="24" y="66"/>
                  </a:lnTo>
                  <a:lnTo>
                    <a:pt x="30" y="68"/>
                  </a:lnTo>
                  <a:lnTo>
                    <a:pt x="32" y="66"/>
                  </a:lnTo>
                  <a:lnTo>
                    <a:pt x="34" y="66"/>
                  </a:lnTo>
                  <a:lnTo>
                    <a:pt x="40" y="68"/>
                  </a:lnTo>
                  <a:lnTo>
                    <a:pt x="42" y="68"/>
                  </a:lnTo>
                  <a:lnTo>
                    <a:pt x="46" y="72"/>
                  </a:lnTo>
                  <a:lnTo>
                    <a:pt x="50" y="76"/>
                  </a:lnTo>
                  <a:lnTo>
                    <a:pt x="52" y="78"/>
                  </a:lnTo>
                  <a:lnTo>
                    <a:pt x="60" y="78"/>
                  </a:lnTo>
                  <a:lnTo>
                    <a:pt x="68" y="78"/>
                  </a:lnTo>
                  <a:lnTo>
                    <a:pt x="76" y="76"/>
                  </a:lnTo>
                  <a:lnTo>
                    <a:pt x="76" y="80"/>
                  </a:lnTo>
                  <a:lnTo>
                    <a:pt x="74" y="84"/>
                  </a:lnTo>
                  <a:lnTo>
                    <a:pt x="72" y="90"/>
                  </a:lnTo>
                  <a:lnTo>
                    <a:pt x="72" y="94"/>
                  </a:lnTo>
                  <a:lnTo>
                    <a:pt x="72" y="98"/>
                  </a:lnTo>
                  <a:lnTo>
                    <a:pt x="72" y="102"/>
                  </a:lnTo>
                  <a:lnTo>
                    <a:pt x="74" y="106"/>
                  </a:lnTo>
                  <a:lnTo>
                    <a:pt x="74" y="110"/>
                  </a:lnTo>
                  <a:lnTo>
                    <a:pt x="76" y="110"/>
                  </a:lnTo>
                  <a:lnTo>
                    <a:pt x="78" y="112"/>
                  </a:lnTo>
                  <a:lnTo>
                    <a:pt x="78" y="114"/>
                  </a:lnTo>
                  <a:lnTo>
                    <a:pt x="72" y="122"/>
                  </a:lnTo>
                  <a:lnTo>
                    <a:pt x="78" y="126"/>
                  </a:lnTo>
                  <a:lnTo>
                    <a:pt x="82" y="130"/>
                  </a:lnTo>
                  <a:lnTo>
                    <a:pt x="82" y="132"/>
                  </a:lnTo>
                  <a:lnTo>
                    <a:pt x="82" y="134"/>
                  </a:lnTo>
                  <a:lnTo>
                    <a:pt x="84" y="142"/>
                  </a:lnTo>
                  <a:lnTo>
                    <a:pt x="90" y="148"/>
                  </a:lnTo>
                  <a:lnTo>
                    <a:pt x="96" y="148"/>
                  </a:lnTo>
                  <a:lnTo>
                    <a:pt x="102" y="150"/>
                  </a:lnTo>
                  <a:lnTo>
                    <a:pt x="106" y="144"/>
                  </a:lnTo>
                  <a:lnTo>
                    <a:pt x="110" y="142"/>
                  </a:lnTo>
                  <a:lnTo>
                    <a:pt x="114" y="140"/>
                  </a:lnTo>
                  <a:lnTo>
                    <a:pt x="116" y="138"/>
                  </a:lnTo>
                  <a:lnTo>
                    <a:pt x="122" y="134"/>
                  </a:lnTo>
                  <a:lnTo>
                    <a:pt x="128" y="130"/>
                  </a:lnTo>
                  <a:lnTo>
                    <a:pt x="130" y="128"/>
                  </a:lnTo>
                  <a:lnTo>
                    <a:pt x="128" y="126"/>
                  </a:lnTo>
                  <a:lnTo>
                    <a:pt x="124" y="124"/>
                  </a:lnTo>
                  <a:lnTo>
                    <a:pt x="122" y="124"/>
                  </a:lnTo>
                  <a:lnTo>
                    <a:pt x="118" y="114"/>
                  </a:lnTo>
                  <a:lnTo>
                    <a:pt x="116" y="112"/>
                  </a:lnTo>
                  <a:lnTo>
                    <a:pt x="114" y="106"/>
                  </a:lnTo>
                  <a:lnTo>
                    <a:pt x="112" y="102"/>
                  </a:lnTo>
                  <a:lnTo>
                    <a:pt x="116" y="104"/>
                  </a:lnTo>
                  <a:lnTo>
                    <a:pt x="120" y="106"/>
                  </a:lnTo>
                  <a:lnTo>
                    <a:pt x="122" y="106"/>
                  </a:lnTo>
                  <a:lnTo>
                    <a:pt x="130" y="106"/>
                  </a:lnTo>
                  <a:lnTo>
                    <a:pt x="134" y="110"/>
                  </a:lnTo>
                  <a:lnTo>
                    <a:pt x="138" y="110"/>
                  </a:lnTo>
                  <a:lnTo>
                    <a:pt x="138" y="106"/>
                  </a:lnTo>
                  <a:lnTo>
                    <a:pt x="142" y="104"/>
                  </a:lnTo>
                  <a:lnTo>
                    <a:pt x="144" y="104"/>
                  </a:lnTo>
                  <a:lnTo>
                    <a:pt x="148" y="104"/>
                  </a:lnTo>
                  <a:lnTo>
                    <a:pt x="152" y="102"/>
                  </a:lnTo>
                  <a:lnTo>
                    <a:pt x="160" y="100"/>
                  </a:lnTo>
                  <a:lnTo>
                    <a:pt x="166" y="94"/>
                  </a:lnTo>
                  <a:lnTo>
                    <a:pt x="164" y="90"/>
                  </a:lnTo>
                  <a:lnTo>
                    <a:pt x="158" y="84"/>
                  </a:lnTo>
                  <a:lnTo>
                    <a:pt x="156" y="80"/>
                  </a:lnTo>
                  <a:lnTo>
                    <a:pt x="158" y="78"/>
                  </a:lnTo>
                  <a:lnTo>
                    <a:pt x="158" y="72"/>
                  </a:lnTo>
                  <a:lnTo>
                    <a:pt x="162" y="70"/>
                  </a:lnTo>
                  <a:lnTo>
                    <a:pt x="168" y="68"/>
                  </a:lnTo>
                  <a:lnTo>
                    <a:pt x="168" y="64"/>
                  </a:lnTo>
                  <a:lnTo>
                    <a:pt x="166" y="64"/>
                  </a:lnTo>
                  <a:lnTo>
                    <a:pt x="166" y="66"/>
                  </a:lnTo>
                  <a:lnTo>
                    <a:pt x="164" y="64"/>
                  </a:lnTo>
                  <a:lnTo>
                    <a:pt x="166" y="56"/>
                  </a:lnTo>
                  <a:lnTo>
                    <a:pt x="170" y="56"/>
                  </a:lnTo>
                  <a:lnTo>
                    <a:pt x="174" y="52"/>
                  </a:lnTo>
                  <a:lnTo>
                    <a:pt x="174" y="48"/>
                  </a:lnTo>
                  <a:lnTo>
                    <a:pt x="168" y="46"/>
                  </a:lnTo>
                  <a:lnTo>
                    <a:pt x="166" y="48"/>
                  </a:lnTo>
                  <a:lnTo>
                    <a:pt x="162" y="46"/>
                  </a:lnTo>
                  <a:lnTo>
                    <a:pt x="158" y="48"/>
                  </a:lnTo>
                  <a:lnTo>
                    <a:pt x="156" y="48"/>
                  </a:lnTo>
                  <a:lnTo>
                    <a:pt x="152" y="46"/>
                  </a:lnTo>
                  <a:lnTo>
                    <a:pt x="156" y="44"/>
                  </a:lnTo>
                  <a:lnTo>
                    <a:pt x="158" y="42"/>
                  </a:lnTo>
                  <a:lnTo>
                    <a:pt x="160" y="40"/>
                  </a:lnTo>
                  <a:lnTo>
                    <a:pt x="162" y="38"/>
                  </a:lnTo>
                  <a:lnTo>
                    <a:pt x="158" y="34"/>
                  </a:lnTo>
                  <a:lnTo>
                    <a:pt x="156" y="32"/>
                  </a:lnTo>
                  <a:lnTo>
                    <a:pt x="152" y="32"/>
                  </a:lnTo>
                  <a:lnTo>
                    <a:pt x="150" y="34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48" y="30"/>
                  </a:lnTo>
                  <a:lnTo>
                    <a:pt x="144" y="32"/>
                  </a:lnTo>
                  <a:lnTo>
                    <a:pt x="142" y="32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38" y="24"/>
                  </a:lnTo>
                  <a:lnTo>
                    <a:pt x="136" y="22"/>
                  </a:lnTo>
                  <a:lnTo>
                    <a:pt x="140" y="22"/>
                  </a:lnTo>
                  <a:lnTo>
                    <a:pt x="144" y="22"/>
                  </a:lnTo>
                  <a:lnTo>
                    <a:pt x="144" y="20"/>
                  </a:lnTo>
                  <a:lnTo>
                    <a:pt x="140" y="18"/>
                  </a:lnTo>
                  <a:lnTo>
                    <a:pt x="132" y="20"/>
                  </a:lnTo>
                  <a:lnTo>
                    <a:pt x="118" y="20"/>
                  </a:lnTo>
                  <a:lnTo>
                    <a:pt x="126" y="22"/>
                  </a:lnTo>
                  <a:lnTo>
                    <a:pt x="120" y="22"/>
                  </a:lnTo>
                  <a:lnTo>
                    <a:pt x="112" y="26"/>
                  </a:lnTo>
                  <a:lnTo>
                    <a:pt x="106" y="26"/>
                  </a:lnTo>
                  <a:lnTo>
                    <a:pt x="98" y="24"/>
                  </a:lnTo>
                  <a:lnTo>
                    <a:pt x="96" y="22"/>
                  </a:lnTo>
                  <a:lnTo>
                    <a:pt x="92" y="20"/>
                  </a:lnTo>
                  <a:lnTo>
                    <a:pt x="88" y="20"/>
                  </a:lnTo>
                  <a:lnTo>
                    <a:pt x="84" y="20"/>
                  </a:lnTo>
                  <a:lnTo>
                    <a:pt x="74" y="22"/>
                  </a:lnTo>
                  <a:lnTo>
                    <a:pt x="68" y="22"/>
                  </a:lnTo>
                  <a:lnTo>
                    <a:pt x="66" y="16"/>
                  </a:lnTo>
                  <a:lnTo>
                    <a:pt x="60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8" y="4"/>
                  </a:lnTo>
                  <a:lnTo>
                    <a:pt x="44" y="0"/>
                  </a:lnTo>
                  <a:lnTo>
                    <a:pt x="40" y="4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4" y="10"/>
                  </a:lnTo>
                  <a:lnTo>
                    <a:pt x="40" y="10"/>
                  </a:lnTo>
                  <a:lnTo>
                    <a:pt x="32" y="14"/>
                  </a:lnTo>
                  <a:lnTo>
                    <a:pt x="26" y="16"/>
                  </a:lnTo>
                  <a:lnTo>
                    <a:pt x="24" y="22"/>
                  </a:lnTo>
                  <a:lnTo>
                    <a:pt x="30" y="34"/>
                  </a:lnTo>
                  <a:lnTo>
                    <a:pt x="28" y="40"/>
                  </a:lnTo>
                  <a:lnTo>
                    <a:pt x="22" y="40"/>
                  </a:lnTo>
                  <a:lnTo>
                    <a:pt x="22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8" y="30"/>
                  </a:lnTo>
                  <a:lnTo>
                    <a:pt x="20" y="24"/>
                  </a:lnTo>
                  <a:lnTo>
                    <a:pt x="22" y="18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22" y="6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0" name="Freeform 409"/>
            <p:cNvSpPr>
              <a:spLocks/>
            </p:cNvSpPr>
            <p:nvPr/>
          </p:nvSpPr>
          <p:spPr bwMode="auto">
            <a:xfrm>
              <a:off x="1581651" y="1427791"/>
              <a:ext cx="19842" cy="57723"/>
            </a:xfrm>
            <a:custGeom>
              <a:avLst/>
              <a:gdLst>
                <a:gd name="T0" fmla="*/ 6 w 14"/>
                <a:gd name="T1" fmla="*/ 4 h 34"/>
                <a:gd name="T2" fmla="*/ 4 w 14"/>
                <a:gd name="T3" fmla="*/ 6 h 34"/>
                <a:gd name="T4" fmla="*/ 0 w 14"/>
                <a:gd name="T5" fmla="*/ 8 h 34"/>
                <a:gd name="T6" fmla="*/ 0 w 14"/>
                <a:gd name="T7" fmla="*/ 10 h 34"/>
                <a:gd name="T8" fmla="*/ 0 w 14"/>
                <a:gd name="T9" fmla="*/ 34 h 34"/>
                <a:gd name="T10" fmla="*/ 4 w 14"/>
                <a:gd name="T11" fmla="*/ 34 h 34"/>
                <a:gd name="T12" fmla="*/ 4 w 14"/>
                <a:gd name="T13" fmla="*/ 32 h 34"/>
                <a:gd name="T14" fmla="*/ 6 w 14"/>
                <a:gd name="T15" fmla="*/ 30 h 34"/>
                <a:gd name="T16" fmla="*/ 8 w 14"/>
                <a:gd name="T17" fmla="*/ 28 h 34"/>
                <a:gd name="T18" fmla="*/ 10 w 14"/>
                <a:gd name="T19" fmla="*/ 26 h 34"/>
                <a:gd name="T20" fmla="*/ 12 w 14"/>
                <a:gd name="T21" fmla="*/ 20 h 34"/>
                <a:gd name="T22" fmla="*/ 12 w 14"/>
                <a:gd name="T23" fmla="*/ 14 h 34"/>
                <a:gd name="T24" fmla="*/ 12 w 14"/>
                <a:gd name="T25" fmla="*/ 14 h 34"/>
                <a:gd name="T26" fmla="*/ 12 w 14"/>
                <a:gd name="T27" fmla="*/ 10 h 34"/>
                <a:gd name="T28" fmla="*/ 14 w 14"/>
                <a:gd name="T29" fmla="*/ 4 h 34"/>
                <a:gd name="T30" fmla="*/ 14 w 14"/>
                <a:gd name="T31" fmla="*/ 2 h 34"/>
                <a:gd name="T32" fmla="*/ 12 w 14"/>
                <a:gd name="T33" fmla="*/ 0 h 34"/>
                <a:gd name="T34" fmla="*/ 8 w 14"/>
                <a:gd name="T35" fmla="*/ 2 h 34"/>
                <a:gd name="T36" fmla="*/ 6 w 14"/>
                <a:gd name="T37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34">
                  <a:moveTo>
                    <a:pt x="6" y="4"/>
                  </a:moveTo>
                  <a:lnTo>
                    <a:pt x="4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6" y="30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1" name="Freeform 410"/>
            <p:cNvSpPr>
              <a:spLocks/>
            </p:cNvSpPr>
            <p:nvPr/>
          </p:nvSpPr>
          <p:spPr bwMode="auto">
            <a:xfrm>
              <a:off x="1941633" y="2049160"/>
              <a:ext cx="218257" cy="288614"/>
            </a:xfrm>
            <a:custGeom>
              <a:avLst/>
              <a:gdLst>
                <a:gd name="T0" fmla="*/ 8 w 154"/>
                <a:gd name="T1" fmla="*/ 38 h 170"/>
                <a:gd name="T2" fmla="*/ 6 w 154"/>
                <a:gd name="T3" fmla="*/ 58 h 170"/>
                <a:gd name="T4" fmla="*/ 4 w 154"/>
                <a:gd name="T5" fmla="*/ 62 h 170"/>
                <a:gd name="T6" fmla="*/ 2 w 154"/>
                <a:gd name="T7" fmla="*/ 70 h 170"/>
                <a:gd name="T8" fmla="*/ 2 w 154"/>
                <a:gd name="T9" fmla="*/ 78 h 170"/>
                <a:gd name="T10" fmla="*/ 6 w 154"/>
                <a:gd name="T11" fmla="*/ 84 h 170"/>
                <a:gd name="T12" fmla="*/ 6 w 154"/>
                <a:gd name="T13" fmla="*/ 90 h 170"/>
                <a:gd name="T14" fmla="*/ 0 w 154"/>
                <a:gd name="T15" fmla="*/ 96 h 170"/>
                <a:gd name="T16" fmla="*/ 0 w 154"/>
                <a:gd name="T17" fmla="*/ 100 h 170"/>
                <a:gd name="T18" fmla="*/ 6 w 154"/>
                <a:gd name="T19" fmla="*/ 106 h 170"/>
                <a:gd name="T20" fmla="*/ 10 w 154"/>
                <a:gd name="T21" fmla="*/ 122 h 170"/>
                <a:gd name="T22" fmla="*/ 10 w 154"/>
                <a:gd name="T23" fmla="*/ 128 h 170"/>
                <a:gd name="T24" fmla="*/ 10 w 154"/>
                <a:gd name="T25" fmla="*/ 134 h 170"/>
                <a:gd name="T26" fmla="*/ 14 w 154"/>
                <a:gd name="T27" fmla="*/ 144 h 170"/>
                <a:gd name="T28" fmla="*/ 18 w 154"/>
                <a:gd name="T29" fmla="*/ 158 h 170"/>
                <a:gd name="T30" fmla="*/ 22 w 154"/>
                <a:gd name="T31" fmla="*/ 164 h 170"/>
                <a:gd name="T32" fmla="*/ 30 w 154"/>
                <a:gd name="T33" fmla="*/ 170 h 170"/>
                <a:gd name="T34" fmla="*/ 40 w 154"/>
                <a:gd name="T35" fmla="*/ 160 h 170"/>
                <a:gd name="T36" fmla="*/ 42 w 154"/>
                <a:gd name="T37" fmla="*/ 156 h 170"/>
                <a:gd name="T38" fmla="*/ 52 w 154"/>
                <a:gd name="T39" fmla="*/ 160 h 170"/>
                <a:gd name="T40" fmla="*/ 62 w 154"/>
                <a:gd name="T41" fmla="*/ 160 h 170"/>
                <a:gd name="T42" fmla="*/ 68 w 154"/>
                <a:gd name="T43" fmla="*/ 170 h 170"/>
                <a:gd name="T44" fmla="*/ 72 w 154"/>
                <a:gd name="T45" fmla="*/ 160 h 170"/>
                <a:gd name="T46" fmla="*/ 84 w 154"/>
                <a:gd name="T47" fmla="*/ 158 h 170"/>
                <a:gd name="T48" fmla="*/ 90 w 154"/>
                <a:gd name="T49" fmla="*/ 162 h 170"/>
                <a:gd name="T50" fmla="*/ 94 w 154"/>
                <a:gd name="T51" fmla="*/ 146 h 170"/>
                <a:gd name="T52" fmla="*/ 94 w 154"/>
                <a:gd name="T53" fmla="*/ 138 h 170"/>
                <a:gd name="T54" fmla="*/ 102 w 154"/>
                <a:gd name="T55" fmla="*/ 128 h 170"/>
                <a:gd name="T56" fmla="*/ 114 w 154"/>
                <a:gd name="T57" fmla="*/ 126 h 170"/>
                <a:gd name="T58" fmla="*/ 130 w 154"/>
                <a:gd name="T59" fmla="*/ 124 h 170"/>
                <a:gd name="T60" fmla="*/ 142 w 154"/>
                <a:gd name="T61" fmla="*/ 128 h 170"/>
                <a:gd name="T62" fmla="*/ 148 w 154"/>
                <a:gd name="T63" fmla="*/ 134 h 170"/>
                <a:gd name="T64" fmla="*/ 148 w 154"/>
                <a:gd name="T65" fmla="*/ 130 h 170"/>
                <a:gd name="T66" fmla="*/ 154 w 154"/>
                <a:gd name="T67" fmla="*/ 108 h 170"/>
                <a:gd name="T68" fmla="*/ 150 w 154"/>
                <a:gd name="T69" fmla="*/ 100 h 170"/>
                <a:gd name="T70" fmla="*/ 142 w 154"/>
                <a:gd name="T71" fmla="*/ 90 h 170"/>
                <a:gd name="T72" fmla="*/ 134 w 154"/>
                <a:gd name="T73" fmla="*/ 84 h 170"/>
                <a:gd name="T74" fmla="*/ 122 w 154"/>
                <a:gd name="T75" fmla="*/ 84 h 170"/>
                <a:gd name="T76" fmla="*/ 120 w 154"/>
                <a:gd name="T77" fmla="*/ 72 h 170"/>
                <a:gd name="T78" fmla="*/ 118 w 154"/>
                <a:gd name="T79" fmla="*/ 66 h 170"/>
                <a:gd name="T80" fmla="*/ 118 w 154"/>
                <a:gd name="T81" fmla="*/ 58 h 170"/>
                <a:gd name="T82" fmla="*/ 116 w 154"/>
                <a:gd name="T83" fmla="*/ 52 h 170"/>
                <a:gd name="T84" fmla="*/ 104 w 154"/>
                <a:gd name="T85" fmla="*/ 50 h 170"/>
                <a:gd name="T86" fmla="*/ 92 w 154"/>
                <a:gd name="T87" fmla="*/ 44 h 170"/>
                <a:gd name="T88" fmla="*/ 76 w 154"/>
                <a:gd name="T89" fmla="*/ 36 h 170"/>
                <a:gd name="T90" fmla="*/ 68 w 154"/>
                <a:gd name="T91" fmla="*/ 36 h 170"/>
                <a:gd name="T92" fmla="*/ 58 w 154"/>
                <a:gd name="T93" fmla="*/ 28 h 170"/>
                <a:gd name="T94" fmla="*/ 56 w 154"/>
                <a:gd name="T95" fmla="*/ 22 h 170"/>
                <a:gd name="T96" fmla="*/ 54 w 154"/>
                <a:gd name="T97" fmla="*/ 14 h 170"/>
                <a:gd name="T98" fmla="*/ 54 w 154"/>
                <a:gd name="T99" fmla="*/ 8 h 170"/>
                <a:gd name="T100" fmla="*/ 50 w 154"/>
                <a:gd name="T101" fmla="*/ 0 h 170"/>
                <a:gd name="T102" fmla="*/ 42 w 154"/>
                <a:gd name="T103" fmla="*/ 0 h 170"/>
                <a:gd name="T104" fmla="*/ 34 w 154"/>
                <a:gd name="T105" fmla="*/ 4 h 170"/>
                <a:gd name="T106" fmla="*/ 24 w 154"/>
                <a:gd name="T107" fmla="*/ 12 h 170"/>
                <a:gd name="T108" fmla="*/ 22 w 154"/>
                <a:gd name="T109" fmla="*/ 12 h 170"/>
                <a:gd name="T110" fmla="*/ 10 w 154"/>
                <a:gd name="T111" fmla="*/ 18 h 170"/>
                <a:gd name="T112" fmla="*/ 6 w 154"/>
                <a:gd name="T113" fmla="*/ 16 h 170"/>
                <a:gd name="T114" fmla="*/ 8 w 154"/>
                <a:gd name="T115" fmla="*/ 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" h="170">
                  <a:moveTo>
                    <a:pt x="10" y="36"/>
                  </a:moveTo>
                  <a:lnTo>
                    <a:pt x="8" y="38"/>
                  </a:lnTo>
                  <a:lnTo>
                    <a:pt x="8" y="4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6"/>
                  </a:lnTo>
                  <a:lnTo>
                    <a:pt x="2" y="70"/>
                  </a:lnTo>
                  <a:lnTo>
                    <a:pt x="2" y="76"/>
                  </a:lnTo>
                  <a:lnTo>
                    <a:pt x="2" y="78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6"/>
                  </a:lnTo>
                  <a:lnTo>
                    <a:pt x="6" y="90"/>
                  </a:lnTo>
                  <a:lnTo>
                    <a:pt x="4" y="92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2" y="104"/>
                  </a:lnTo>
                  <a:lnTo>
                    <a:pt x="6" y="106"/>
                  </a:lnTo>
                  <a:lnTo>
                    <a:pt x="6" y="114"/>
                  </a:lnTo>
                  <a:lnTo>
                    <a:pt x="10" y="122"/>
                  </a:lnTo>
                  <a:lnTo>
                    <a:pt x="14" y="126"/>
                  </a:lnTo>
                  <a:lnTo>
                    <a:pt x="10" y="128"/>
                  </a:lnTo>
                  <a:lnTo>
                    <a:pt x="12" y="132"/>
                  </a:lnTo>
                  <a:lnTo>
                    <a:pt x="10" y="134"/>
                  </a:lnTo>
                  <a:lnTo>
                    <a:pt x="10" y="138"/>
                  </a:lnTo>
                  <a:lnTo>
                    <a:pt x="14" y="144"/>
                  </a:lnTo>
                  <a:lnTo>
                    <a:pt x="18" y="150"/>
                  </a:lnTo>
                  <a:lnTo>
                    <a:pt x="18" y="158"/>
                  </a:lnTo>
                  <a:lnTo>
                    <a:pt x="20" y="160"/>
                  </a:lnTo>
                  <a:lnTo>
                    <a:pt x="22" y="164"/>
                  </a:lnTo>
                  <a:lnTo>
                    <a:pt x="22" y="170"/>
                  </a:lnTo>
                  <a:lnTo>
                    <a:pt x="30" y="170"/>
                  </a:lnTo>
                  <a:lnTo>
                    <a:pt x="34" y="164"/>
                  </a:lnTo>
                  <a:lnTo>
                    <a:pt x="40" y="160"/>
                  </a:lnTo>
                  <a:lnTo>
                    <a:pt x="42" y="158"/>
                  </a:lnTo>
                  <a:lnTo>
                    <a:pt x="42" y="156"/>
                  </a:lnTo>
                  <a:lnTo>
                    <a:pt x="48" y="160"/>
                  </a:lnTo>
                  <a:lnTo>
                    <a:pt x="52" y="160"/>
                  </a:lnTo>
                  <a:lnTo>
                    <a:pt x="60" y="160"/>
                  </a:lnTo>
                  <a:lnTo>
                    <a:pt x="62" y="160"/>
                  </a:lnTo>
                  <a:lnTo>
                    <a:pt x="64" y="164"/>
                  </a:lnTo>
                  <a:lnTo>
                    <a:pt x="68" y="170"/>
                  </a:lnTo>
                  <a:lnTo>
                    <a:pt x="70" y="162"/>
                  </a:lnTo>
                  <a:lnTo>
                    <a:pt x="72" y="160"/>
                  </a:lnTo>
                  <a:lnTo>
                    <a:pt x="76" y="158"/>
                  </a:lnTo>
                  <a:lnTo>
                    <a:pt x="84" y="158"/>
                  </a:lnTo>
                  <a:lnTo>
                    <a:pt x="86" y="158"/>
                  </a:lnTo>
                  <a:lnTo>
                    <a:pt x="90" y="162"/>
                  </a:lnTo>
                  <a:lnTo>
                    <a:pt x="92" y="154"/>
                  </a:lnTo>
                  <a:lnTo>
                    <a:pt x="94" y="146"/>
                  </a:lnTo>
                  <a:lnTo>
                    <a:pt x="94" y="142"/>
                  </a:lnTo>
                  <a:lnTo>
                    <a:pt x="94" y="138"/>
                  </a:lnTo>
                  <a:lnTo>
                    <a:pt x="100" y="132"/>
                  </a:lnTo>
                  <a:lnTo>
                    <a:pt x="102" y="128"/>
                  </a:lnTo>
                  <a:lnTo>
                    <a:pt x="106" y="128"/>
                  </a:lnTo>
                  <a:lnTo>
                    <a:pt x="114" y="126"/>
                  </a:lnTo>
                  <a:lnTo>
                    <a:pt x="122" y="124"/>
                  </a:lnTo>
                  <a:lnTo>
                    <a:pt x="130" y="124"/>
                  </a:lnTo>
                  <a:lnTo>
                    <a:pt x="136" y="124"/>
                  </a:lnTo>
                  <a:lnTo>
                    <a:pt x="142" y="128"/>
                  </a:lnTo>
                  <a:lnTo>
                    <a:pt x="148" y="130"/>
                  </a:lnTo>
                  <a:lnTo>
                    <a:pt x="148" y="134"/>
                  </a:lnTo>
                  <a:lnTo>
                    <a:pt x="152" y="132"/>
                  </a:lnTo>
                  <a:lnTo>
                    <a:pt x="148" y="130"/>
                  </a:lnTo>
                  <a:lnTo>
                    <a:pt x="154" y="114"/>
                  </a:lnTo>
                  <a:lnTo>
                    <a:pt x="154" y="108"/>
                  </a:lnTo>
                  <a:lnTo>
                    <a:pt x="152" y="104"/>
                  </a:lnTo>
                  <a:lnTo>
                    <a:pt x="150" y="100"/>
                  </a:lnTo>
                  <a:lnTo>
                    <a:pt x="144" y="98"/>
                  </a:lnTo>
                  <a:lnTo>
                    <a:pt x="142" y="90"/>
                  </a:lnTo>
                  <a:lnTo>
                    <a:pt x="144" y="86"/>
                  </a:lnTo>
                  <a:lnTo>
                    <a:pt x="134" y="84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16" y="70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8" y="58"/>
                  </a:lnTo>
                  <a:lnTo>
                    <a:pt x="118" y="54"/>
                  </a:lnTo>
                  <a:lnTo>
                    <a:pt x="116" y="52"/>
                  </a:lnTo>
                  <a:lnTo>
                    <a:pt x="112" y="50"/>
                  </a:lnTo>
                  <a:lnTo>
                    <a:pt x="104" y="50"/>
                  </a:lnTo>
                  <a:lnTo>
                    <a:pt x="98" y="48"/>
                  </a:lnTo>
                  <a:lnTo>
                    <a:pt x="92" y="44"/>
                  </a:lnTo>
                  <a:lnTo>
                    <a:pt x="82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68" y="36"/>
                  </a:lnTo>
                  <a:lnTo>
                    <a:pt x="64" y="32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6" y="22"/>
                  </a:lnTo>
                  <a:lnTo>
                    <a:pt x="54" y="22"/>
                  </a:lnTo>
                  <a:lnTo>
                    <a:pt x="54" y="14"/>
                  </a:lnTo>
                  <a:lnTo>
                    <a:pt x="52" y="10"/>
                  </a:lnTo>
                  <a:lnTo>
                    <a:pt x="54" y="8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4" y="4"/>
                  </a:lnTo>
                  <a:lnTo>
                    <a:pt x="28" y="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6" y="14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8" y="30"/>
                  </a:lnTo>
                  <a:lnTo>
                    <a:pt x="10" y="3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2" name="Freeform 411"/>
            <p:cNvSpPr>
              <a:spLocks/>
            </p:cNvSpPr>
            <p:nvPr/>
          </p:nvSpPr>
          <p:spPr bwMode="auto">
            <a:xfrm>
              <a:off x="2327125" y="2436241"/>
              <a:ext cx="1418" cy="10186"/>
            </a:xfrm>
            <a:custGeom>
              <a:avLst/>
              <a:gdLst>
                <a:gd name="T0" fmla="*/ 2 h 6"/>
                <a:gd name="T1" fmla="*/ 0 h 6"/>
                <a:gd name="T2" fmla="*/ 6 h 6"/>
                <a:gd name="T3" fmla="*/ 2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2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3" name="Freeform 412"/>
            <p:cNvSpPr>
              <a:spLocks/>
            </p:cNvSpPr>
            <p:nvPr/>
          </p:nvSpPr>
          <p:spPr bwMode="auto">
            <a:xfrm>
              <a:off x="2097530" y="2960839"/>
              <a:ext cx="31179" cy="20372"/>
            </a:xfrm>
            <a:custGeom>
              <a:avLst/>
              <a:gdLst>
                <a:gd name="T0" fmla="*/ 22 w 22"/>
                <a:gd name="T1" fmla="*/ 4 h 12"/>
                <a:gd name="T2" fmla="*/ 22 w 22"/>
                <a:gd name="T3" fmla="*/ 2 h 12"/>
                <a:gd name="T4" fmla="*/ 22 w 22"/>
                <a:gd name="T5" fmla="*/ 0 h 12"/>
                <a:gd name="T6" fmla="*/ 20 w 22"/>
                <a:gd name="T7" fmla="*/ 0 h 12"/>
                <a:gd name="T8" fmla="*/ 8 w 22"/>
                <a:gd name="T9" fmla="*/ 0 h 12"/>
                <a:gd name="T10" fmla="*/ 6 w 22"/>
                <a:gd name="T11" fmla="*/ 0 h 12"/>
                <a:gd name="T12" fmla="*/ 6 w 22"/>
                <a:gd name="T13" fmla="*/ 2 h 12"/>
                <a:gd name="T14" fmla="*/ 12 w 22"/>
                <a:gd name="T15" fmla="*/ 4 h 12"/>
                <a:gd name="T16" fmla="*/ 8 w 22"/>
                <a:gd name="T17" fmla="*/ 6 h 12"/>
                <a:gd name="T18" fmla="*/ 6 w 22"/>
                <a:gd name="T19" fmla="*/ 8 h 12"/>
                <a:gd name="T20" fmla="*/ 0 w 22"/>
                <a:gd name="T21" fmla="*/ 10 h 12"/>
                <a:gd name="T22" fmla="*/ 6 w 22"/>
                <a:gd name="T23" fmla="*/ 12 h 12"/>
                <a:gd name="T24" fmla="*/ 8 w 22"/>
                <a:gd name="T25" fmla="*/ 10 h 12"/>
                <a:gd name="T26" fmla="*/ 16 w 22"/>
                <a:gd name="T27" fmla="*/ 6 h 12"/>
                <a:gd name="T28" fmla="*/ 20 w 22"/>
                <a:gd name="T29" fmla="*/ 4 h 12"/>
                <a:gd name="T30" fmla="*/ 22 w 22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2">
                  <a:moveTo>
                    <a:pt x="22" y="4"/>
                  </a:moveTo>
                  <a:lnTo>
                    <a:pt x="22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12" y="4"/>
                  </a:lnTo>
                  <a:lnTo>
                    <a:pt x="8" y="6"/>
                  </a:lnTo>
                  <a:lnTo>
                    <a:pt x="6" y="8"/>
                  </a:lnTo>
                  <a:lnTo>
                    <a:pt x="0" y="10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4" name="Freeform 413"/>
            <p:cNvSpPr>
              <a:spLocks/>
            </p:cNvSpPr>
            <p:nvPr/>
          </p:nvSpPr>
          <p:spPr bwMode="auto">
            <a:xfrm>
              <a:off x="2123041" y="2960839"/>
              <a:ext cx="34014" cy="23768"/>
            </a:xfrm>
            <a:custGeom>
              <a:avLst/>
              <a:gdLst>
                <a:gd name="T0" fmla="*/ 18 w 24"/>
                <a:gd name="T1" fmla="*/ 0 h 14"/>
                <a:gd name="T2" fmla="*/ 16 w 24"/>
                <a:gd name="T3" fmla="*/ 0 h 14"/>
                <a:gd name="T4" fmla="*/ 14 w 24"/>
                <a:gd name="T5" fmla="*/ 0 h 14"/>
                <a:gd name="T6" fmla="*/ 8 w 24"/>
                <a:gd name="T7" fmla="*/ 0 h 14"/>
                <a:gd name="T8" fmla="*/ 8 w 24"/>
                <a:gd name="T9" fmla="*/ 2 h 14"/>
                <a:gd name="T10" fmla="*/ 8 w 24"/>
                <a:gd name="T11" fmla="*/ 6 h 14"/>
                <a:gd name="T12" fmla="*/ 8 w 24"/>
                <a:gd name="T13" fmla="*/ 6 h 14"/>
                <a:gd name="T14" fmla="*/ 4 w 24"/>
                <a:gd name="T15" fmla="*/ 6 h 14"/>
                <a:gd name="T16" fmla="*/ 0 w 24"/>
                <a:gd name="T17" fmla="*/ 10 h 14"/>
                <a:gd name="T18" fmla="*/ 4 w 24"/>
                <a:gd name="T19" fmla="*/ 14 h 14"/>
                <a:gd name="T20" fmla="*/ 6 w 24"/>
                <a:gd name="T21" fmla="*/ 12 h 14"/>
                <a:gd name="T22" fmla="*/ 14 w 24"/>
                <a:gd name="T23" fmla="*/ 8 h 14"/>
                <a:gd name="T24" fmla="*/ 18 w 24"/>
                <a:gd name="T25" fmla="*/ 6 h 14"/>
                <a:gd name="T26" fmla="*/ 20 w 24"/>
                <a:gd name="T27" fmla="*/ 6 h 14"/>
                <a:gd name="T28" fmla="*/ 24 w 24"/>
                <a:gd name="T29" fmla="*/ 4 h 14"/>
                <a:gd name="T30" fmla="*/ 24 w 24"/>
                <a:gd name="T31" fmla="*/ 2 h 14"/>
                <a:gd name="T32" fmla="*/ 18 w 24"/>
                <a:gd name="T3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lnTo>
                    <a:pt x="16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0" y="10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14" y="8"/>
                  </a:lnTo>
                  <a:lnTo>
                    <a:pt x="18" y="6"/>
                  </a:lnTo>
                  <a:lnTo>
                    <a:pt x="20" y="6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5" name="Line 465"/>
            <p:cNvSpPr>
              <a:spLocks noChangeShapeType="1"/>
            </p:cNvSpPr>
            <p:nvPr/>
          </p:nvSpPr>
          <p:spPr bwMode="auto">
            <a:xfrm>
              <a:off x="1788570" y="499133"/>
              <a:ext cx="1418" cy="1698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  <a:extLst/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6" name="Freeform 415"/>
            <p:cNvSpPr>
              <a:spLocks/>
            </p:cNvSpPr>
            <p:nvPr/>
          </p:nvSpPr>
          <p:spPr bwMode="auto">
            <a:xfrm>
              <a:off x="2069186" y="2259679"/>
              <a:ext cx="153063" cy="179960"/>
            </a:xfrm>
            <a:custGeom>
              <a:avLst/>
              <a:gdLst>
                <a:gd name="T0" fmla="*/ 52 w 108"/>
                <a:gd name="T1" fmla="*/ 4 h 106"/>
                <a:gd name="T2" fmla="*/ 46 w 108"/>
                <a:gd name="T3" fmla="*/ 0 h 106"/>
                <a:gd name="T4" fmla="*/ 40 w 108"/>
                <a:gd name="T5" fmla="*/ 0 h 106"/>
                <a:gd name="T6" fmla="*/ 32 w 108"/>
                <a:gd name="T7" fmla="*/ 0 h 106"/>
                <a:gd name="T8" fmla="*/ 24 w 108"/>
                <a:gd name="T9" fmla="*/ 2 h 106"/>
                <a:gd name="T10" fmla="*/ 16 w 108"/>
                <a:gd name="T11" fmla="*/ 4 h 106"/>
                <a:gd name="T12" fmla="*/ 12 w 108"/>
                <a:gd name="T13" fmla="*/ 4 h 106"/>
                <a:gd name="T14" fmla="*/ 10 w 108"/>
                <a:gd name="T15" fmla="*/ 8 h 106"/>
                <a:gd name="T16" fmla="*/ 4 w 108"/>
                <a:gd name="T17" fmla="*/ 14 h 106"/>
                <a:gd name="T18" fmla="*/ 4 w 108"/>
                <a:gd name="T19" fmla="*/ 18 h 106"/>
                <a:gd name="T20" fmla="*/ 4 w 108"/>
                <a:gd name="T21" fmla="*/ 22 h 106"/>
                <a:gd name="T22" fmla="*/ 2 w 108"/>
                <a:gd name="T23" fmla="*/ 30 h 106"/>
                <a:gd name="T24" fmla="*/ 0 w 108"/>
                <a:gd name="T25" fmla="*/ 38 h 106"/>
                <a:gd name="T26" fmla="*/ 4 w 108"/>
                <a:gd name="T27" fmla="*/ 44 h 106"/>
                <a:gd name="T28" fmla="*/ 8 w 108"/>
                <a:gd name="T29" fmla="*/ 48 h 106"/>
                <a:gd name="T30" fmla="*/ 18 w 108"/>
                <a:gd name="T31" fmla="*/ 56 h 106"/>
                <a:gd name="T32" fmla="*/ 22 w 108"/>
                <a:gd name="T33" fmla="*/ 58 h 106"/>
                <a:gd name="T34" fmla="*/ 30 w 108"/>
                <a:gd name="T35" fmla="*/ 60 h 106"/>
                <a:gd name="T36" fmla="*/ 38 w 108"/>
                <a:gd name="T37" fmla="*/ 64 h 106"/>
                <a:gd name="T38" fmla="*/ 44 w 108"/>
                <a:gd name="T39" fmla="*/ 68 h 106"/>
                <a:gd name="T40" fmla="*/ 52 w 108"/>
                <a:gd name="T41" fmla="*/ 72 h 106"/>
                <a:gd name="T42" fmla="*/ 58 w 108"/>
                <a:gd name="T43" fmla="*/ 74 h 106"/>
                <a:gd name="T44" fmla="*/ 62 w 108"/>
                <a:gd name="T45" fmla="*/ 76 h 106"/>
                <a:gd name="T46" fmla="*/ 64 w 108"/>
                <a:gd name="T47" fmla="*/ 80 h 106"/>
                <a:gd name="T48" fmla="*/ 62 w 108"/>
                <a:gd name="T49" fmla="*/ 84 h 106"/>
                <a:gd name="T50" fmla="*/ 56 w 108"/>
                <a:gd name="T51" fmla="*/ 94 h 106"/>
                <a:gd name="T52" fmla="*/ 54 w 108"/>
                <a:gd name="T53" fmla="*/ 98 h 106"/>
                <a:gd name="T54" fmla="*/ 52 w 108"/>
                <a:gd name="T55" fmla="*/ 104 h 106"/>
                <a:gd name="T56" fmla="*/ 60 w 108"/>
                <a:gd name="T57" fmla="*/ 102 h 106"/>
                <a:gd name="T58" fmla="*/ 66 w 108"/>
                <a:gd name="T59" fmla="*/ 104 h 106"/>
                <a:gd name="T60" fmla="*/ 74 w 108"/>
                <a:gd name="T61" fmla="*/ 106 h 106"/>
                <a:gd name="T62" fmla="*/ 82 w 108"/>
                <a:gd name="T63" fmla="*/ 104 h 106"/>
                <a:gd name="T64" fmla="*/ 86 w 108"/>
                <a:gd name="T65" fmla="*/ 104 h 106"/>
                <a:gd name="T66" fmla="*/ 88 w 108"/>
                <a:gd name="T67" fmla="*/ 104 h 106"/>
                <a:gd name="T68" fmla="*/ 92 w 108"/>
                <a:gd name="T69" fmla="*/ 102 h 106"/>
                <a:gd name="T70" fmla="*/ 100 w 108"/>
                <a:gd name="T71" fmla="*/ 96 h 106"/>
                <a:gd name="T72" fmla="*/ 102 w 108"/>
                <a:gd name="T73" fmla="*/ 88 h 106"/>
                <a:gd name="T74" fmla="*/ 104 w 108"/>
                <a:gd name="T75" fmla="*/ 80 h 106"/>
                <a:gd name="T76" fmla="*/ 106 w 108"/>
                <a:gd name="T77" fmla="*/ 74 h 106"/>
                <a:gd name="T78" fmla="*/ 106 w 108"/>
                <a:gd name="T79" fmla="*/ 64 h 106"/>
                <a:gd name="T80" fmla="*/ 108 w 108"/>
                <a:gd name="T81" fmla="*/ 62 h 106"/>
                <a:gd name="T82" fmla="*/ 104 w 108"/>
                <a:gd name="T83" fmla="*/ 58 h 106"/>
                <a:gd name="T84" fmla="*/ 102 w 108"/>
                <a:gd name="T85" fmla="*/ 58 h 106"/>
                <a:gd name="T86" fmla="*/ 98 w 108"/>
                <a:gd name="T87" fmla="*/ 60 h 106"/>
                <a:gd name="T88" fmla="*/ 94 w 108"/>
                <a:gd name="T89" fmla="*/ 60 h 106"/>
                <a:gd name="T90" fmla="*/ 92 w 108"/>
                <a:gd name="T91" fmla="*/ 54 h 106"/>
                <a:gd name="T92" fmla="*/ 90 w 108"/>
                <a:gd name="T93" fmla="*/ 46 h 106"/>
                <a:gd name="T94" fmla="*/ 88 w 108"/>
                <a:gd name="T95" fmla="*/ 40 h 106"/>
                <a:gd name="T96" fmla="*/ 78 w 108"/>
                <a:gd name="T97" fmla="*/ 36 h 106"/>
                <a:gd name="T98" fmla="*/ 72 w 108"/>
                <a:gd name="T99" fmla="*/ 38 h 106"/>
                <a:gd name="T100" fmla="*/ 70 w 108"/>
                <a:gd name="T101" fmla="*/ 38 h 106"/>
                <a:gd name="T102" fmla="*/ 68 w 108"/>
                <a:gd name="T103" fmla="*/ 38 h 106"/>
                <a:gd name="T104" fmla="*/ 64 w 108"/>
                <a:gd name="T105" fmla="*/ 36 h 106"/>
                <a:gd name="T106" fmla="*/ 62 w 108"/>
                <a:gd name="T107" fmla="*/ 36 h 106"/>
                <a:gd name="T108" fmla="*/ 60 w 108"/>
                <a:gd name="T109" fmla="*/ 36 h 106"/>
                <a:gd name="T110" fmla="*/ 60 w 108"/>
                <a:gd name="T111" fmla="*/ 30 h 106"/>
                <a:gd name="T112" fmla="*/ 62 w 108"/>
                <a:gd name="T113" fmla="*/ 22 h 106"/>
                <a:gd name="T114" fmla="*/ 60 w 108"/>
                <a:gd name="T115" fmla="*/ 18 h 106"/>
                <a:gd name="T116" fmla="*/ 58 w 108"/>
                <a:gd name="T117" fmla="*/ 10 h 106"/>
                <a:gd name="T118" fmla="*/ 58 w 108"/>
                <a:gd name="T119" fmla="*/ 6 h 106"/>
                <a:gd name="T120" fmla="*/ 52 w 108"/>
                <a:gd name="T121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8" h="106">
                  <a:moveTo>
                    <a:pt x="52" y="4"/>
                  </a:moveTo>
                  <a:lnTo>
                    <a:pt x="46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8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8" y="56"/>
                  </a:lnTo>
                  <a:lnTo>
                    <a:pt x="22" y="58"/>
                  </a:lnTo>
                  <a:lnTo>
                    <a:pt x="30" y="60"/>
                  </a:lnTo>
                  <a:lnTo>
                    <a:pt x="38" y="64"/>
                  </a:lnTo>
                  <a:lnTo>
                    <a:pt x="44" y="68"/>
                  </a:lnTo>
                  <a:lnTo>
                    <a:pt x="52" y="72"/>
                  </a:lnTo>
                  <a:lnTo>
                    <a:pt x="58" y="74"/>
                  </a:lnTo>
                  <a:lnTo>
                    <a:pt x="62" y="76"/>
                  </a:lnTo>
                  <a:lnTo>
                    <a:pt x="64" y="80"/>
                  </a:lnTo>
                  <a:lnTo>
                    <a:pt x="62" y="84"/>
                  </a:lnTo>
                  <a:lnTo>
                    <a:pt x="56" y="94"/>
                  </a:lnTo>
                  <a:lnTo>
                    <a:pt x="54" y="98"/>
                  </a:lnTo>
                  <a:lnTo>
                    <a:pt x="52" y="104"/>
                  </a:lnTo>
                  <a:lnTo>
                    <a:pt x="60" y="102"/>
                  </a:lnTo>
                  <a:lnTo>
                    <a:pt x="66" y="104"/>
                  </a:lnTo>
                  <a:lnTo>
                    <a:pt x="74" y="106"/>
                  </a:lnTo>
                  <a:lnTo>
                    <a:pt x="82" y="104"/>
                  </a:lnTo>
                  <a:lnTo>
                    <a:pt x="86" y="104"/>
                  </a:lnTo>
                  <a:lnTo>
                    <a:pt x="88" y="104"/>
                  </a:lnTo>
                  <a:lnTo>
                    <a:pt x="92" y="102"/>
                  </a:lnTo>
                  <a:lnTo>
                    <a:pt x="100" y="96"/>
                  </a:lnTo>
                  <a:lnTo>
                    <a:pt x="102" y="88"/>
                  </a:lnTo>
                  <a:lnTo>
                    <a:pt x="104" y="80"/>
                  </a:lnTo>
                  <a:lnTo>
                    <a:pt x="106" y="74"/>
                  </a:lnTo>
                  <a:lnTo>
                    <a:pt x="106" y="64"/>
                  </a:lnTo>
                  <a:lnTo>
                    <a:pt x="108" y="62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98" y="60"/>
                  </a:lnTo>
                  <a:lnTo>
                    <a:pt x="94" y="60"/>
                  </a:lnTo>
                  <a:lnTo>
                    <a:pt x="92" y="54"/>
                  </a:lnTo>
                  <a:lnTo>
                    <a:pt x="90" y="46"/>
                  </a:lnTo>
                  <a:lnTo>
                    <a:pt x="88" y="40"/>
                  </a:lnTo>
                  <a:lnTo>
                    <a:pt x="78" y="36"/>
                  </a:lnTo>
                  <a:lnTo>
                    <a:pt x="72" y="38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4" y="36"/>
                  </a:lnTo>
                  <a:lnTo>
                    <a:pt x="62" y="36"/>
                  </a:lnTo>
                  <a:lnTo>
                    <a:pt x="60" y="36"/>
                  </a:lnTo>
                  <a:lnTo>
                    <a:pt x="60" y="30"/>
                  </a:lnTo>
                  <a:lnTo>
                    <a:pt x="62" y="22"/>
                  </a:lnTo>
                  <a:lnTo>
                    <a:pt x="60" y="18"/>
                  </a:lnTo>
                  <a:lnTo>
                    <a:pt x="58" y="10"/>
                  </a:lnTo>
                  <a:lnTo>
                    <a:pt x="58" y="6"/>
                  </a:lnTo>
                  <a:lnTo>
                    <a:pt x="5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7" name="Freeform 416"/>
            <p:cNvSpPr>
              <a:spLocks/>
            </p:cNvSpPr>
            <p:nvPr/>
          </p:nvSpPr>
          <p:spPr bwMode="auto">
            <a:xfrm>
              <a:off x="1649679" y="325965"/>
              <a:ext cx="2834" cy="1698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8" name="Freeform 417"/>
            <p:cNvSpPr>
              <a:spLocks/>
            </p:cNvSpPr>
            <p:nvPr/>
          </p:nvSpPr>
          <p:spPr bwMode="auto">
            <a:xfrm>
              <a:off x="629260" y="254660"/>
              <a:ext cx="1564644" cy="663812"/>
            </a:xfrm>
            <a:custGeom>
              <a:avLst/>
              <a:gdLst>
                <a:gd name="T0" fmla="*/ 618 w 1104"/>
                <a:gd name="T1" fmla="*/ 302 h 391"/>
                <a:gd name="T2" fmla="*/ 658 w 1104"/>
                <a:gd name="T3" fmla="*/ 310 h 391"/>
                <a:gd name="T4" fmla="*/ 744 w 1104"/>
                <a:gd name="T5" fmla="*/ 336 h 391"/>
                <a:gd name="T6" fmla="*/ 750 w 1104"/>
                <a:gd name="T7" fmla="*/ 387 h 391"/>
                <a:gd name="T8" fmla="*/ 800 w 1104"/>
                <a:gd name="T9" fmla="*/ 369 h 391"/>
                <a:gd name="T10" fmla="*/ 914 w 1104"/>
                <a:gd name="T11" fmla="*/ 340 h 391"/>
                <a:gd name="T12" fmla="*/ 948 w 1104"/>
                <a:gd name="T13" fmla="*/ 328 h 391"/>
                <a:gd name="T14" fmla="*/ 990 w 1104"/>
                <a:gd name="T15" fmla="*/ 338 h 391"/>
                <a:gd name="T16" fmla="*/ 970 w 1104"/>
                <a:gd name="T17" fmla="*/ 363 h 391"/>
                <a:gd name="T18" fmla="*/ 1004 w 1104"/>
                <a:gd name="T19" fmla="*/ 353 h 391"/>
                <a:gd name="T20" fmla="*/ 1010 w 1104"/>
                <a:gd name="T21" fmla="*/ 338 h 391"/>
                <a:gd name="T22" fmla="*/ 976 w 1104"/>
                <a:gd name="T23" fmla="*/ 316 h 391"/>
                <a:gd name="T24" fmla="*/ 928 w 1104"/>
                <a:gd name="T25" fmla="*/ 310 h 391"/>
                <a:gd name="T26" fmla="*/ 938 w 1104"/>
                <a:gd name="T27" fmla="*/ 296 h 391"/>
                <a:gd name="T28" fmla="*/ 992 w 1104"/>
                <a:gd name="T29" fmla="*/ 280 h 391"/>
                <a:gd name="T30" fmla="*/ 1084 w 1104"/>
                <a:gd name="T31" fmla="*/ 266 h 391"/>
                <a:gd name="T32" fmla="*/ 1084 w 1104"/>
                <a:gd name="T33" fmla="*/ 230 h 391"/>
                <a:gd name="T34" fmla="*/ 1044 w 1104"/>
                <a:gd name="T35" fmla="*/ 212 h 391"/>
                <a:gd name="T36" fmla="*/ 1024 w 1104"/>
                <a:gd name="T37" fmla="*/ 190 h 391"/>
                <a:gd name="T38" fmla="*/ 1006 w 1104"/>
                <a:gd name="T39" fmla="*/ 166 h 391"/>
                <a:gd name="T40" fmla="*/ 972 w 1104"/>
                <a:gd name="T41" fmla="*/ 170 h 391"/>
                <a:gd name="T42" fmla="*/ 926 w 1104"/>
                <a:gd name="T43" fmla="*/ 170 h 391"/>
                <a:gd name="T44" fmla="*/ 896 w 1104"/>
                <a:gd name="T45" fmla="*/ 132 h 391"/>
                <a:gd name="T46" fmla="*/ 834 w 1104"/>
                <a:gd name="T47" fmla="*/ 122 h 391"/>
                <a:gd name="T48" fmla="*/ 822 w 1104"/>
                <a:gd name="T49" fmla="*/ 154 h 391"/>
                <a:gd name="T50" fmla="*/ 828 w 1104"/>
                <a:gd name="T51" fmla="*/ 182 h 391"/>
                <a:gd name="T52" fmla="*/ 802 w 1104"/>
                <a:gd name="T53" fmla="*/ 222 h 391"/>
                <a:gd name="T54" fmla="*/ 798 w 1104"/>
                <a:gd name="T55" fmla="*/ 264 h 391"/>
                <a:gd name="T56" fmla="*/ 766 w 1104"/>
                <a:gd name="T57" fmla="*/ 250 h 391"/>
                <a:gd name="T58" fmla="*/ 750 w 1104"/>
                <a:gd name="T59" fmla="*/ 216 h 391"/>
                <a:gd name="T60" fmla="*/ 636 w 1104"/>
                <a:gd name="T61" fmla="*/ 194 h 391"/>
                <a:gd name="T62" fmla="*/ 600 w 1104"/>
                <a:gd name="T63" fmla="*/ 164 h 391"/>
                <a:gd name="T64" fmla="*/ 626 w 1104"/>
                <a:gd name="T65" fmla="*/ 124 h 391"/>
                <a:gd name="T66" fmla="*/ 670 w 1104"/>
                <a:gd name="T67" fmla="*/ 104 h 391"/>
                <a:gd name="T68" fmla="*/ 714 w 1104"/>
                <a:gd name="T69" fmla="*/ 76 h 391"/>
                <a:gd name="T70" fmla="*/ 744 w 1104"/>
                <a:gd name="T71" fmla="*/ 72 h 391"/>
                <a:gd name="T72" fmla="*/ 762 w 1104"/>
                <a:gd name="T73" fmla="*/ 46 h 391"/>
                <a:gd name="T74" fmla="*/ 720 w 1104"/>
                <a:gd name="T75" fmla="*/ 34 h 391"/>
                <a:gd name="T76" fmla="*/ 704 w 1104"/>
                <a:gd name="T77" fmla="*/ 60 h 391"/>
                <a:gd name="T78" fmla="*/ 688 w 1104"/>
                <a:gd name="T79" fmla="*/ 42 h 391"/>
                <a:gd name="T80" fmla="*/ 648 w 1104"/>
                <a:gd name="T81" fmla="*/ 36 h 391"/>
                <a:gd name="T82" fmla="*/ 624 w 1104"/>
                <a:gd name="T83" fmla="*/ 14 h 391"/>
                <a:gd name="T84" fmla="*/ 576 w 1104"/>
                <a:gd name="T85" fmla="*/ 14 h 391"/>
                <a:gd name="T86" fmla="*/ 608 w 1104"/>
                <a:gd name="T87" fmla="*/ 38 h 391"/>
                <a:gd name="T88" fmla="*/ 592 w 1104"/>
                <a:gd name="T89" fmla="*/ 62 h 391"/>
                <a:gd name="T90" fmla="*/ 560 w 1104"/>
                <a:gd name="T91" fmla="*/ 44 h 391"/>
                <a:gd name="T92" fmla="*/ 502 w 1104"/>
                <a:gd name="T93" fmla="*/ 56 h 391"/>
                <a:gd name="T94" fmla="*/ 460 w 1104"/>
                <a:gd name="T95" fmla="*/ 42 h 391"/>
                <a:gd name="T96" fmla="*/ 434 w 1104"/>
                <a:gd name="T97" fmla="*/ 66 h 391"/>
                <a:gd name="T98" fmla="*/ 366 w 1104"/>
                <a:gd name="T99" fmla="*/ 56 h 391"/>
                <a:gd name="T100" fmla="*/ 328 w 1104"/>
                <a:gd name="T101" fmla="*/ 38 h 391"/>
                <a:gd name="T102" fmla="*/ 234 w 1104"/>
                <a:gd name="T103" fmla="*/ 28 h 391"/>
                <a:gd name="T104" fmla="*/ 208 w 1104"/>
                <a:gd name="T105" fmla="*/ 32 h 391"/>
                <a:gd name="T106" fmla="*/ 160 w 1104"/>
                <a:gd name="T107" fmla="*/ 26 h 391"/>
                <a:gd name="T108" fmla="*/ 66 w 1104"/>
                <a:gd name="T109" fmla="*/ 40 h 391"/>
                <a:gd name="T110" fmla="*/ 0 w 1104"/>
                <a:gd name="T111" fmla="*/ 144 h 391"/>
                <a:gd name="T112" fmla="*/ 52 w 1104"/>
                <a:gd name="T113" fmla="*/ 166 h 391"/>
                <a:gd name="T114" fmla="*/ 114 w 1104"/>
                <a:gd name="T115" fmla="*/ 192 h 391"/>
                <a:gd name="T116" fmla="*/ 140 w 1104"/>
                <a:gd name="T117" fmla="*/ 230 h 391"/>
                <a:gd name="T118" fmla="*/ 158 w 1104"/>
                <a:gd name="T119" fmla="*/ 238 h 391"/>
                <a:gd name="T120" fmla="*/ 182 w 1104"/>
                <a:gd name="T121" fmla="*/ 274 h 391"/>
                <a:gd name="T122" fmla="*/ 224 w 1104"/>
                <a:gd name="T123" fmla="*/ 29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04" h="391">
                  <a:moveTo>
                    <a:pt x="324" y="298"/>
                  </a:moveTo>
                  <a:lnTo>
                    <a:pt x="350" y="298"/>
                  </a:lnTo>
                  <a:lnTo>
                    <a:pt x="402" y="298"/>
                  </a:lnTo>
                  <a:lnTo>
                    <a:pt x="480" y="298"/>
                  </a:lnTo>
                  <a:lnTo>
                    <a:pt x="514" y="298"/>
                  </a:lnTo>
                  <a:lnTo>
                    <a:pt x="568" y="298"/>
                  </a:lnTo>
                  <a:lnTo>
                    <a:pt x="594" y="298"/>
                  </a:lnTo>
                  <a:lnTo>
                    <a:pt x="594" y="292"/>
                  </a:lnTo>
                  <a:lnTo>
                    <a:pt x="598" y="294"/>
                  </a:lnTo>
                  <a:lnTo>
                    <a:pt x="600" y="300"/>
                  </a:lnTo>
                  <a:lnTo>
                    <a:pt x="610" y="302"/>
                  </a:lnTo>
                  <a:lnTo>
                    <a:pt x="618" y="302"/>
                  </a:lnTo>
                  <a:lnTo>
                    <a:pt x="622" y="302"/>
                  </a:lnTo>
                  <a:lnTo>
                    <a:pt x="628" y="304"/>
                  </a:lnTo>
                  <a:lnTo>
                    <a:pt x="630" y="306"/>
                  </a:lnTo>
                  <a:lnTo>
                    <a:pt x="632" y="308"/>
                  </a:lnTo>
                  <a:lnTo>
                    <a:pt x="638" y="308"/>
                  </a:lnTo>
                  <a:lnTo>
                    <a:pt x="640" y="310"/>
                  </a:lnTo>
                  <a:lnTo>
                    <a:pt x="640" y="310"/>
                  </a:lnTo>
                  <a:lnTo>
                    <a:pt x="642" y="310"/>
                  </a:lnTo>
                  <a:lnTo>
                    <a:pt x="648" y="308"/>
                  </a:lnTo>
                  <a:lnTo>
                    <a:pt x="650" y="308"/>
                  </a:lnTo>
                  <a:lnTo>
                    <a:pt x="654" y="310"/>
                  </a:lnTo>
                  <a:lnTo>
                    <a:pt x="658" y="310"/>
                  </a:lnTo>
                  <a:lnTo>
                    <a:pt x="666" y="310"/>
                  </a:lnTo>
                  <a:lnTo>
                    <a:pt x="670" y="310"/>
                  </a:lnTo>
                  <a:lnTo>
                    <a:pt x="674" y="308"/>
                  </a:lnTo>
                  <a:lnTo>
                    <a:pt x="682" y="306"/>
                  </a:lnTo>
                  <a:lnTo>
                    <a:pt x="690" y="310"/>
                  </a:lnTo>
                  <a:lnTo>
                    <a:pt x="698" y="312"/>
                  </a:lnTo>
                  <a:lnTo>
                    <a:pt x="712" y="318"/>
                  </a:lnTo>
                  <a:lnTo>
                    <a:pt x="728" y="324"/>
                  </a:lnTo>
                  <a:lnTo>
                    <a:pt x="728" y="328"/>
                  </a:lnTo>
                  <a:lnTo>
                    <a:pt x="734" y="330"/>
                  </a:lnTo>
                  <a:lnTo>
                    <a:pt x="740" y="332"/>
                  </a:lnTo>
                  <a:lnTo>
                    <a:pt x="744" y="336"/>
                  </a:lnTo>
                  <a:lnTo>
                    <a:pt x="746" y="338"/>
                  </a:lnTo>
                  <a:lnTo>
                    <a:pt x="744" y="338"/>
                  </a:lnTo>
                  <a:lnTo>
                    <a:pt x="754" y="344"/>
                  </a:lnTo>
                  <a:lnTo>
                    <a:pt x="758" y="345"/>
                  </a:lnTo>
                  <a:lnTo>
                    <a:pt x="760" y="353"/>
                  </a:lnTo>
                  <a:lnTo>
                    <a:pt x="762" y="363"/>
                  </a:lnTo>
                  <a:lnTo>
                    <a:pt x="762" y="367"/>
                  </a:lnTo>
                  <a:lnTo>
                    <a:pt x="760" y="373"/>
                  </a:lnTo>
                  <a:lnTo>
                    <a:pt x="756" y="381"/>
                  </a:lnTo>
                  <a:lnTo>
                    <a:pt x="754" y="381"/>
                  </a:lnTo>
                  <a:lnTo>
                    <a:pt x="752" y="383"/>
                  </a:lnTo>
                  <a:lnTo>
                    <a:pt x="750" y="387"/>
                  </a:lnTo>
                  <a:lnTo>
                    <a:pt x="756" y="391"/>
                  </a:lnTo>
                  <a:lnTo>
                    <a:pt x="760" y="391"/>
                  </a:lnTo>
                  <a:lnTo>
                    <a:pt x="764" y="389"/>
                  </a:lnTo>
                  <a:lnTo>
                    <a:pt x="772" y="385"/>
                  </a:lnTo>
                  <a:lnTo>
                    <a:pt x="780" y="383"/>
                  </a:lnTo>
                  <a:lnTo>
                    <a:pt x="788" y="383"/>
                  </a:lnTo>
                  <a:lnTo>
                    <a:pt x="796" y="379"/>
                  </a:lnTo>
                  <a:lnTo>
                    <a:pt x="802" y="377"/>
                  </a:lnTo>
                  <a:lnTo>
                    <a:pt x="804" y="375"/>
                  </a:lnTo>
                  <a:lnTo>
                    <a:pt x="802" y="373"/>
                  </a:lnTo>
                  <a:lnTo>
                    <a:pt x="802" y="371"/>
                  </a:lnTo>
                  <a:lnTo>
                    <a:pt x="800" y="369"/>
                  </a:lnTo>
                  <a:lnTo>
                    <a:pt x="810" y="365"/>
                  </a:lnTo>
                  <a:lnTo>
                    <a:pt x="820" y="365"/>
                  </a:lnTo>
                  <a:lnTo>
                    <a:pt x="830" y="365"/>
                  </a:lnTo>
                  <a:lnTo>
                    <a:pt x="834" y="365"/>
                  </a:lnTo>
                  <a:lnTo>
                    <a:pt x="836" y="359"/>
                  </a:lnTo>
                  <a:lnTo>
                    <a:pt x="844" y="355"/>
                  </a:lnTo>
                  <a:lnTo>
                    <a:pt x="860" y="349"/>
                  </a:lnTo>
                  <a:lnTo>
                    <a:pt x="876" y="349"/>
                  </a:lnTo>
                  <a:lnTo>
                    <a:pt x="896" y="349"/>
                  </a:lnTo>
                  <a:lnTo>
                    <a:pt x="900" y="347"/>
                  </a:lnTo>
                  <a:lnTo>
                    <a:pt x="908" y="344"/>
                  </a:lnTo>
                  <a:lnTo>
                    <a:pt x="914" y="340"/>
                  </a:lnTo>
                  <a:lnTo>
                    <a:pt x="916" y="338"/>
                  </a:lnTo>
                  <a:lnTo>
                    <a:pt x="918" y="332"/>
                  </a:lnTo>
                  <a:lnTo>
                    <a:pt x="920" y="330"/>
                  </a:lnTo>
                  <a:lnTo>
                    <a:pt x="920" y="326"/>
                  </a:lnTo>
                  <a:lnTo>
                    <a:pt x="926" y="322"/>
                  </a:lnTo>
                  <a:lnTo>
                    <a:pt x="932" y="318"/>
                  </a:lnTo>
                  <a:lnTo>
                    <a:pt x="932" y="318"/>
                  </a:lnTo>
                  <a:lnTo>
                    <a:pt x="934" y="322"/>
                  </a:lnTo>
                  <a:lnTo>
                    <a:pt x="942" y="318"/>
                  </a:lnTo>
                  <a:lnTo>
                    <a:pt x="946" y="322"/>
                  </a:lnTo>
                  <a:lnTo>
                    <a:pt x="948" y="324"/>
                  </a:lnTo>
                  <a:lnTo>
                    <a:pt x="948" y="328"/>
                  </a:lnTo>
                  <a:lnTo>
                    <a:pt x="948" y="338"/>
                  </a:lnTo>
                  <a:lnTo>
                    <a:pt x="948" y="340"/>
                  </a:lnTo>
                  <a:lnTo>
                    <a:pt x="952" y="342"/>
                  </a:lnTo>
                  <a:lnTo>
                    <a:pt x="954" y="342"/>
                  </a:lnTo>
                  <a:lnTo>
                    <a:pt x="956" y="345"/>
                  </a:lnTo>
                  <a:lnTo>
                    <a:pt x="958" y="347"/>
                  </a:lnTo>
                  <a:lnTo>
                    <a:pt x="960" y="347"/>
                  </a:lnTo>
                  <a:lnTo>
                    <a:pt x="966" y="347"/>
                  </a:lnTo>
                  <a:lnTo>
                    <a:pt x="970" y="345"/>
                  </a:lnTo>
                  <a:lnTo>
                    <a:pt x="974" y="345"/>
                  </a:lnTo>
                  <a:lnTo>
                    <a:pt x="986" y="342"/>
                  </a:lnTo>
                  <a:lnTo>
                    <a:pt x="990" y="338"/>
                  </a:lnTo>
                  <a:lnTo>
                    <a:pt x="994" y="338"/>
                  </a:lnTo>
                  <a:lnTo>
                    <a:pt x="990" y="342"/>
                  </a:lnTo>
                  <a:lnTo>
                    <a:pt x="986" y="345"/>
                  </a:lnTo>
                  <a:lnTo>
                    <a:pt x="990" y="344"/>
                  </a:lnTo>
                  <a:lnTo>
                    <a:pt x="998" y="344"/>
                  </a:lnTo>
                  <a:lnTo>
                    <a:pt x="1002" y="344"/>
                  </a:lnTo>
                  <a:lnTo>
                    <a:pt x="1006" y="344"/>
                  </a:lnTo>
                  <a:lnTo>
                    <a:pt x="998" y="345"/>
                  </a:lnTo>
                  <a:lnTo>
                    <a:pt x="990" y="345"/>
                  </a:lnTo>
                  <a:lnTo>
                    <a:pt x="976" y="351"/>
                  </a:lnTo>
                  <a:lnTo>
                    <a:pt x="970" y="355"/>
                  </a:lnTo>
                  <a:lnTo>
                    <a:pt x="970" y="363"/>
                  </a:lnTo>
                  <a:lnTo>
                    <a:pt x="972" y="365"/>
                  </a:lnTo>
                  <a:lnTo>
                    <a:pt x="974" y="363"/>
                  </a:lnTo>
                  <a:lnTo>
                    <a:pt x="974" y="367"/>
                  </a:lnTo>
                  <a:lnTo>
                    <a:pt x="978" y="367"/>
                  </a:lnTo>
                  <a:lnTo>
                    <a:pt x="980" y="365"/>
                  </a:lnTo>
                  <a:lnTo>
                    <a:pt x="984" y="365"/>
                  </a:lnTo>
                  <a:lnTo>
                    <a:pt x="986" y="363"/>
                  </a:lnTo>
                  <a:lnTo>
                    <a:pt x="992" y="357"/>
                  </a:lnTo>
                  <a:lnTo>
                    <a:pt x="994" y="355"/>
                  </a:lnTo>
                  <a:lnTo>
                    <a:pt x="996" y="355"/>
                  </a:lnTo>
                  <a:lnTo>
                    <a:pt x="1002" y="355"/>
                  </a:lnTo>
                  <a:lnTo>
                    <a:pt x="1004" y="353"/>
                  </a:lnTo>
                  <a:lnTo>
                    <a:pt x="1008" y="353"/>
                  </a:lnTo>
                  <a:lnTo>
                    <a:pt x="1016" y="351"/>
                  </a:lnTo>
                  <a:lnTo>
                    <a:pt x="1024" y="349"/>
                  </a:lnTo>
                  <a:lnTo>
                    <a:pt x="1026" y="347"/>
                  </a:lnTo>
                  <a:lnTo>
                    <a:pt x="1028" y="347"/>
                  </a:lnTo>
                  <a:lnTo>
                    <a:pt x="1032" y="345"/>
                  </a:lnTo>
                  <a:lnTo>
                    <a:pt x="1032" y="345"/>
                  </a:lnTo>
                  <a:lnTo>
                    <a:pt x="1036" y="345"/>
                  </a:lnTo>
                  <a:lnTo>
                    <a:pt x="1034" y="344"/>
                  </a:lnTo>
                  <a:lnTo>
                    <a:pt x="1022" y="340"/>
                  </a:lnTo>
                  <a:lnTo>
                    <a:pt x="1016" y="340"/>
                  </a:lnTo>
                  <a:lnTo>
                    <a:pt x="1010" y="338"/>
                  </a:lnTo>
                  <a:lnTo>
                    <a:pt x="998" y="336"/>
                  </a:lnTo>
                  <a:lnTo>
                    <a:pt x="1000" y="334"/>
                  </a:lnTo>
                  <a:lnTo>
                    <a:pt x="996" y="334"/>
                  </a:lnTo>
                  <a:lnTo>
                    <a:pt x="992" y="334"/>
                  </a:lnTo>
                  <a:lnTo>
                    <a:pt x="990" y="330"/>
                  </a:lnTo>
                  <a:lnTo>
                    <a:pt x="986" y="324"/>
                  </a:lnTo>
                  <a:lnTo>
                    <a:pt x="988" y="324"/>
                  </a:lnTo>
                  <a:lnTo>
                    <a:pt x="984" y="322"/>
                  </a:lnTo>
                  <a:lnTo>
                    <a:pt x="988" y="316"/>
                  </a:lnTo>
                  <a:lnTo>
                    <a:pt x="986" y="314"/>
                  </a:lnTo>
                  <a:lnTo>
                    <a:pt x="982" y="312"/>
                  </a:lnTo>
                  <a:lnTo>
                    <a:pt x="976" y="316"/>
                  </a:lnTo>
                  <a:lnTo>
                    <a:pt x="974" y="312"/>
                  </a:lnTo>
                  <a:lnTo>
                    <a:pt x="974" y="312"/>
                  </a:lnTo>
                  <a:lnTo>
                    <a:pt x="974" y="308"/>
                  </a:lnTo>
                  <a:lnTo>
                    <a:pt x="980" y="310"/>
                  </a:lnTo>
                  <a:lnTo>
                    <a:pt x="986" y="308"/>
                  </a:lnTo>
                  <a:lnTo>
                    <a:pt x="992" y="306"/>
                  </a:lnTo>
                  <a:lnTo>
                    <a:pt x="994" y="304"/>
                  </a:lnTo>
                  <a:lnTo>
                    <a:pt x="986" y="296"/>
                  </a:lnTo>
                  <a:lnTo>
                    <a:pt x="956" y="298"/>
                  </a:lnTo>
                  <a:lnTo>
                    <a:pt x="950" y="300"/>
                  </a:lnTo>
                  <a:lnTo>
                    <a:pt x="940" y="304"/>
                  </a:lnTo>
                  <a:lnTo>
                    <a:pt x="928" y="310"/>
                  </a:lnTo>
                  <a:lnTo>
                    <a:pt x="922" y="316"/>
                  </a:lnTo>
                  <a:lnTo>
                    <a:pt x="916" y="322"/>
                  </a:lnTo>
                  <a:lnTo>
                    <a:pt x="910" y="324"/>
                  </a:lnTo>
                  <a:lnTo>
                    <a:pt x="902" y="326"/>
                  </a:lnTo>
                  <a:lnTo>
                    <a:pt x="912" y="320"/>
                  </a:lnTo>
                  <a:lnTo>
                    <a:pt x="920" y="314"/>
                  </a:lnTo>
                  <a:lnTo>
                    <a:pt x="922" y="312"/>
                  </a:lnTo>
                  <a:lnTo>
                    <a:pt x="924" y="308"/>
                  </a:lnTo>
                  <a:lnTo>
                    <a:pt x="926" y="306"/>
                  </a:lnTo>
                  <a:lnTo>
                    <a:pt x="930" y="304"/>
                  </a:lnTo>
                  <a:lnTo>
                    <a:pt x="932" y="300"/>
                  </a:lnTo>
                  <a:lnTo>
                    <a:pt x="938" y="296"/>
                  </a:lnTo>
                  <a:lnTo>
                    <a:pt x="940" y="296"/>
                  </a:lnTo>
                  <a:lnTo>
                    <a:pt x="948" y="294"/>
                  </a:lnTo>
                  <a:lnTo>
                    <a:pt x="952" y="292"/>
                  </a:lnTo>
                  <a:lnTo>
                    <a:pt x="956" y="290"/>
                  </a:lnTo>
                  <a:lnTo>
                    <a:pt x="956" y="288"/>
                  </a:lnTo>
                  <a:lnTo>
                    <a:pt x="958" y="286"/>
                  </a:lnTo>
                  <a:lnTo>
                    <a:pt x="962" y="282"/>
                  </a:lnTo>
                  <a:lnTo>
                    <a:pt x="966" y="282"/>
                  </a:lnTo>
                  <a:lnTo>
                    <a:pt x="974" y="282"/>
                  </a:lnTo>
                  <a:lnTo>
                    <a:pt x="982" y="280"/>
                  </a:lnTo>
                  <a:lnTo>
                    <a:pt x="988" y="282"/>
                  </a:lnTo>
                  <a:lnTo>
                    <a:pt x="992" y="280"/>
                  </a:lnTo>
                  <a:lnTo>
                    <a:pt x="994" y="282"/>
                  </a:lnTo>
                  <a:lnTo>
                    <a:pt x="1002" y="282"/>
                  </a:lnTo>
                  <a:lnTo>
                    <a:pt x="1020" y="282"/>
                  </a:lnTo>
                  <a:lnTo>
                    <a:pt x="1026" y="282"/>
                  </a:lnTo>
                  <a:lnTo>
                    <a:pt x="1034" y="282"/>
                  </a:lnTo>
                  <a:lnTo>
                    <a:pt x="1052" y="280"/>
                  </a:lnTo>
                  <a:lnTo>
                    <a:pt x="1058" y="276"/>
                  </a:lnTo>
                  <a:lnTo>
                    <a:pt x="1064" y="272"/>
                  </a:lnTo>
                  <a:lnTo>
                    <a:pt x="1068" y="270"/>
                  </a:lnTo>
                  <a:lnTo>
                    <a:pt x="1072" y="268"/>
                  </a:lnTo>
                  <a:lnTo>
                    <a:pt x="1076" y="266"/>
                  </a:lnTo>
                  <a:lnTo>
                    <a:pt x="1084" y="266"/>
                  </a:lnTo>
                  <a:lnTo>
                    <a:pt x="1088" y="266"/>
                  </a:lnTo>
                  <a:lnTo>
                    <a:pt x="1092" y="264"/>
                  </a:lnTo>
                  <a:lnTo>
                    <a:pt x="1100" y="260"/>
                  </a:lnTo>
                  <a:lnTo>
                    <a:pt x="1104" y="258"/>
                  </a:lnTo>
                  <a:lnTo>
                    <a:pt x="1104" y="250"/>
                  </a:lnTo>
                  <a:lnTo>
                    <a:pt x="1104" y="244"/>
                  </a:lnTo>
                  <a:lnTo>
                    <a:pt x="1102" y="240"/>
                  </a:lnTo>
                  <a:lnTo>
                    <a:pt x="1098" y="238"/>
                  </a:lnTo>
                  <a:lnTo>
                    <a:pt x="1092" y="236"/>
                  </a:lnTo>
                  <a:lnTo>
                    <a:pt x="1088" y="236"/>
                  </a:lnTo>
                  <a:lnTo>
                    <a:pt x="1086" y="234"/>
                  </a:lnTo>
                  <a:lnTo>
                    <a:pt x="1084" y="230"/>
                  </a:lnTo>
                  <a:lnTo>
                    <a:pt x="1084" y="226"/>
                  </a:lnTo>
                  <a:lnTo>
                    <a:pt x="1082" y="224"/>
                  </a:lnTo>
                  <a:lnTo>
                    <a:pt x="1076" y="224"/>
                  </a:lnTo>
                  <a:lnTo>
                    <a:pt x="1066" y="222"/>
                  </a:lnTo>
                  <a:lnTo>
                    <a:pt x="1064" y="222"/>
                  </a:lnTo>
                  <a:lnTo>
                    <a:pt x="1062" y="218"/>
                  </a:lnTo>
                  <a:lnTo>
                    <a:pt x="1056" y="218"/>
                  </a:lnTo>
                  <a:lnTo>
                    <a:pt x="1054" y="218"/>
                  </a:lnTo>
                  <a:lnTo>
                    <a:pt x="1052" y="216"/>
                  </a:lnTo>
                  <a:lnTo>
                    <a:pt x="1048" y="216"/>
                  </a:lnTo>
                  <a:lnTo>
                    <a:pt x="1046" y="214"/>
                  </a:lnTo>
                  <a:lnTo>
                    <a:pt x="1044" y="212"/>
                  </a:lnTo>
                  <a:lnTo>
                    <a:pt x="1042" y="212"/>
                  </a:lnTo>
                  <a:lnTo>
                    <a:pt x="1042" y="212"/>
                  </a:lnTo>
                  <a:lnTo>
                    <a:pt x="1040" y="208"/>
                  </a:lnTo>
                  <a:lnTo>
                    <a:pt x="1034" y="208"/>
                  </a:lnTo>
                  <a:lnTo>
                    <a:pt x="1032" y="204"/>
                  </a:lnTo>
                  <a:lnTo>
                    <a:pt x="1028" y="204"/>
                  </a:lnTo>
                  <a:lnTo>
                    <a:pt x="1026" y="202"/>
                  </a:lnTo>
                  <a:lnTo>
                    <a:pt x="1026" y="200"/>
                  </a:lnTo>
                  <a:lnTo>
                    <a:pt x="1026" y="198"/>
                  </a:lnTo>
                  <a:lnTo>
                    <a:pt x="1030" y="194"/>
                  </a:lnTo>
                  <a:lnTo>
                    <a:pt x="1026" y="192"/>
                  </a:lnTo>
                  <a:lnTo>
                    <a:pt x="1024" y="190"/>
                  </a:lnTo>
                  <a:lnTo>
                    <a:pt x="1026" y="190"/>
                  </a:lnTo>
                  <a:lnTo>
                    <a:pt x="1024" y="186"/>
                  </a:lnTo>
                  <a:lnTo>
                    <a:pt x="1024" y="186"/>
                  </a:lnTo>
                  <a:lnTo>
                    <a:pt x="1022" y="184"/>
                  </a:lnTo>
                  <a:lnTo>
                    <a:pt x="1020" y="180"/>
                  </a:lnTo>
                  <a:lnTo>
                    <a:pt x="1016" y="176"/>
                  </a:lnTo>
                  <a:lnTo>
                    <a:pt x="1016" y="174"/>
                  </a:lnTo>
                  <a:lnTo>
                    <a:pt x="1014" y="174"/>
                  </a:lnTo>
                  <a:lnTo>
                    <a:pt x="1012" y="172"/>
                  </a:lnTo>
                  <a:lnTo>
                    <a:pt x="1010" y="172"/>
                  </a:lnTo>
                  <a:lnTo>
                    <a:pt x="1008" y="168"/>
                  </a:lnTo>
                  <a:lnTo>
                    <a:pt x="1006" y="166"/>
                  </a:lnTo>
                  <a:lnTo>
                    <a:pt x="998" y="160"/>
                  </a:lnTo>
                  <a:lnTo>
                    <a:pt x="996" y="158"/>
                  </a:lnTo>
                  <a:lnTo>
                    <a:pt x="996" y="154"/>
                  </a:lnTo>
                  <a:lnTo>
                    <a:pt x="992" y="154"/>
                  </a:lnTo>
                  <a:lnTo>
                    <a:pt x="986" y="156"/>
                  </a:lnTo>
                  <a:lnTo>
                    <a:pt x="990" y="152"/>
                  </a:lnTo>
                  <a:lnTo>
                    <a:pt x="986" y="150"/>
                  </a:lnTo>
                  <a:lnTo>
                    <a:pt x="984" y="154"/>
                  </a:lnTo>
                  <a:lnTo>
                    <a:pt x="978" y="158"/>
                  </a:lnTo>
                  <a:lnTo>
                    <a:pt x="978" y="164"/>
                  </a:lnTo>
                  <a:lnTo>
                    <a:pt x="974" y="168"/>
                  </a:lnTo>
                  <a:lnTo>
                    <a:pt x="972" y="170"/>
                  </a:lnTo>
                  <a:lnTo>
                    <a:pt x="972" y="172"/>
                  </a:lnTo>
                  <a:lnTo>
                    <a:pt x="968" y="170"/>
                  </a:lnTo>
                  <a:lnTo>
                    <a:pt x="964" y="172"/>
                  </a:lnTo>
                  <a:lnTo>
                    <a:pt x="962" y="174"/>
                  </a:lnTo>
                  <a:lnTo>
                    <a:pt x="958" y="176"/>
                  </a:lnTo>
                  <a:lnTo>
                    <a:pt x="954" y="178"/>
                  </a:lnTo>
                  <a:lnTo>
                    <a:pt x="950" y="176"/>
                  </a:lnTo>
                  <a:lnTo>
                    <a:pt x="944" y="174"/>
                  </a:lnTo>
                  <a:lnTo>
                    <a:pt x="940" y="170"/>
                  </a:lnTo>
                  <a:lnTo>
                    <a:pt x="936" y="170"/>
                  </a:lnTo>
                  <a:lnTo>
                    <a:pt x="930" y="170"/>
                  </a:lnTo>
                  <a:lnTo>
                    <a:pt x="926" y="170"/>
                  </a:lnTo>
                  <a:lnTo>
                    <a:pt x="926" y="168"/>
                  </a:lnTo>
                  <a:lnTo>
                    <a:pt x="924" y="162"/>
                  </a:lnTo>
                  <a:lnTo>
                    <a:pt x="922" y="156"/>
                  </a:lnTo>
                  <a:lnTo>
                    <a:pt x="924" y="150"/>
                  </a:lnTo>
                  <a:lnTo>
                    <a:pt x="928" y="146"/>
                  </a:lnTo>
                  <a:lnTo>
                    <a:pt x="924" y="144"/>
                  </a:lnTo>
                  <a:lnTo>
                    <a:pt x="920" y="142"/>
                  </a:lnTo>
                  <a:lnTo>
                    <a:pt x="910" y="142"/>
                  </a:lnTo>
                  <a:lnTo>
                    <a:pt x="904" y="140"/>
                  </a:lnTo>
                  <a:lnTo>
                    <a:pt x="896" y="136"/>
                  </a:lnTo>
                  <a:lnTo>
                    <a:pt x="900" y="134"/>
                  </a:lnTo>
                  <a:lnTo>
                    <a:pt x="896" y="132"/>
                  </a:lnTo>
                  <a:lnTo>
                    <a:pt x="894" y="132"/>
                  </a:lnTo>
                  <a:lnTo>
                    <a:pt x="892" y="130"/>
                  </a:lnTo>
                  <a:lnTo>
                    <a:pt x="886" y="130"/>
                  </a:lnTo>
                  <a:lnTo>
                    <a:pt x="884" y="128"/>
                  </a:lnTo>
                  <a:lnTo>
                    <a:pt x="876" y="124"/>
                  </a:lnTo>
                  <a:lnTo>
                    <a:pt x="872" y="122"/>
                  </a:lnTo>
                  <a:lnTo>
                    <a:pt x="866" y="124"/>
                  </a:lnTo>
                  <a:lnTo>
                    <a:pt x="854" y="126"/>
                  </a:lnTo>
                  <a:lnTo>
                    <a:pt x="844" y="128"/>
                  </a:lnTo>
                  <a:lnTo>
                    <a:pt x="844" y="126"/>
                  </a:lnTo>
                  <a:lnTo>
                    <a:pt x="840" y="124"/>
                  </a:lnTo>
                  <a:lnTo>
                    <a:pt x="834" y="122"/>
                  </a:lnTo>
                  <a:lnTo>
                    <a:pt x="828" y="122"/>
                  </a:lnTo>
                  <a:lnTo>
                    <a:pt x="822" y="122"/>
                  </a:lnTo>
                  <a:lnTo>
                    <a:pt x="820" y="124"/>
                  </a:lnTo>
                  <a:lnTo>
                    <a:pt x="814" y="126"/>
                  </a:lnTo>
                  <a:lnTo>
                    <a:pt x="816" y="132"/>
                  </a:lnTo>
                  <a:lnTo>
                    <a:pt x="820" y="134"/>
                  </a:lnTo>
                  <a:lnTo>
                    <a:pt x="820" y="138"/>
                  </a:lnTo>
                  <a:lnTo>
                    <a:pt x="818" y="140"/>
                  </a:lnTo>
                  <a:lnTo>
                    <a:pt x="816" y="144"/>
                  </a:lnTo>
                  <a:lnTo>
                    <a:pt x="814" y="146"/>
                  </a:lnTo>
                  <a:lnTo>
                    <a:pt x="818" y="144"/>
                  </a:lnTo>
                  <a:lnTo>
                    <a:pt x="822" y="154"/>
                  </a:lnTo>
                  <a:lnTo>
                    <a:pt x="826" y="154"/>
                  </a:lnTo>
                  <a:lnTo>
                    <a:pt x="826" y="158"/>
                  </a:lnTo>
                  <a:lnTo>
                    <a:pt x="822" y="158"/>
                  </a:lnTo>
                  <a:lnTo>
                    <a:pt x="818" y="160"/>
                  </a:lnTo>
                  <a:lnTo>
                    <a:pt x="812" y="166"/>
                  </a:lnTo>
                  <a:lnTo>
                    <a:pt x="812" y="168"/>
                  </a:lnTo>
                  <a:lnTo>
                    <a:pt x="808" y="170"/>
                  </a:lnTo>
                  <a:lnTo>
                    <a:pt x="808" y="174"/>
                  </a:lnTo>
                  <a:lnTo>
                    <a:pt x="812" y="174"/>
                  </a:lnTo>
                  <a:lnTo>
                    <a:pt x="818" y="176"/>
                  </a:lnTo>
                  <a:lnTo>
                    <a:pt x="824" y="178"/>
                  </a:lnTo>
                  <a:lnTo>
                    <a:pt x="828" y="182"/>
                  </a:lnTo>
                  <a:lnTo>
                    <a:pt x="834" y="188"/>
                  </a:lnTo>
                  <a:lnTo>
                    <a:pt x="836" y="192"/>
                  </a:lnTo>
                  <a:lnTo>
                    <a:pt x="836" y="196"/>
                  </a:lnTo>
                  <a:lnTo>
                    <a:pt x="836" y="200"/>
                  </a:lnTo>
                  <a:lnTo>
                    <a:pt x="836" y="202"/>
                  </a:lnTo>
                  <a:lnTo>
                    <a:pt x="834" y="204"/>
                  </a:lnTo>
                  <a:lnTo>
                    <a:pt x="834" y="206"/>
                  </a:lnTo>
                  <a:lnTo>
                    <a:pt x="830" y="210"/>
                  </a:lnTo>
                  <a:lnTo>
                    <a:pt x="824" y="214"/>
                  </a:lnTo>
                  <a:lnTo>
                    <a:pt x="816" y="218"/>
                  </a:lnTo>
                  <a:lnTo>
                    <a:pt x="810" y="220"/>
                  </a:lnTo>
                  <a:lnTo>
                    <a:pt x="802" y="222"/>
                  </a:lnTo>
                  <a:lnTo>
                    <a:pt x="794" y="224"/>
                  </a:lnTo>
                  <a:lnTo>
                    <a:pt x="798" y="228"/>
                  </a:lnTo>
                  <a:lnTo>
                    <a:pt x="798" y="230"/>
                  </a:lnTo>
                  <a:lnTo>
                    <a:pt x="804" y="240"/>
                  </a:lnTo>
                  <a:lnTo>
                    <a:pt x="806" y="248"/>
                  </a:lnTo>
                  <a:lnTo>
                    <a:pt x="812" y="256"/>
                  </a:lnTo>
                  <a:lnTo>
                    <a:pt x="804" y="260"/>
                  </a:lnTo>
                  <a:lnTo>
                    <a:pt x="804" y="264"/>
                  </a:lnTo>
                  <a:lnTo>
                    <a:pt x="808" y="266"/>
                  </a:lnTo>
                  <a:lnTo>
                    <a:pt x="806" y="270"/>
                  </a:lnTo>
                  <a:lnTo>
                    <a:pt x="802" y="266"/>
                  </a:lnTo>
                  <a:lnTo>
                    <a:pt x="798" y="264"/>
                  </a:lnTo>
                  <a:lnTo>
                    <a:pt x="796" y="264"/>
                  </a:lnTo>
                  <a:lnTo>
                    <a:pt x="796" y="266"/>
                  </a:lnTo>
                  <a:lnTo>
                    <a:pt x="796" y="272"/>
                  </a:lnTo>
                  <a:lnTo>
                    <a:pt x="792" y="270"/>
                  </a:lnTo>
                  <a:lnTo>
                    <a:pt x="788" y="268"/>
                  </a:lnTo>
                  <a:lnTo>
                    <a:pt x="784" y="264"/>
                  </a:lnTo>
                  <a:lnTo>
                    <a:pt x="782" y="262"/>
                  </a:lnTo>
                  <a:lnTo>
                    <a:pt x="774" y="258"/>
                  </a:lnTo>
                  <a:lnTo>
                    <a:pt x="770" y="256"/>
                  </a:lnTo>
                  <a:lnTo>
                    <a:pt x="770" y="254"/>
                  </a:lnTo>
                  <a:lnTo>
                    <a:pt x="770" y="252"/>
                  </a:lnTo>
                  <a:lnTo>
                    <a:pt x="766" y="250"/>
                  </a:lnTo>
                  <a:lnTo>
                    <a:pt x="762" y="246"/>
                  </a:lnTo>
                  <a:lnTo>
                    <a:pt x="762" y="244"/>
                  </a:lnTo>
                  <a:lnTo>
                    <a:pt x="764" y="242"/>
                  </a:lnTo>
                  <a:lnTo>
                    <a:pt x="762" y="238"/>
                  </a:lnTo>
                  <a:lnTo>
                    <a:pt x="762" y="236"/>
                  </a:lnTo>
                  <a:lnTo>
                    <a:pt x="762" y="232"/>
                  </a:lnTo>
                  <a:lnTo>
                    <a:pt x="762" y="224"/>
                  </a:lnTo>
                  <a:lnTo>
                    <a:pt x="762" y="220"/>
                  </a:lnTo>
                  <a:lnTo>
                    <a:pt x="760" y="218"/>
                  </a:lnTo>
                  <a:lnTo>
                    <a:pt x="754" y="218"/>
                  </a:lnTo>
                  <a:lnTo>
                    <a:pt x="752" y="216"/>
                  </a:lnTo>
                  <a:lnTo>
                    <a:pt x="750" y="216"/>
                  </a:lnTo>
                  <a:lnTo>
                    <a:pt x="744" y="216"/>
                  </a:lnTo>
                  <a:lnTo>
                    <a:pt x="738" y="216"/>
                  </a:lnTo>
                  <a:lnTo>
                    <a:pt x="722" y="214"/>
                  </a:lnTo>
                  <a:lnTo>
                    <a:pt x="716" y="212"/>
                  </a:lnTo>
                  <a:lnTo>
                    <a:pt x="706" y="210"/>
                  </a:lnTo>
                  <a:lnTo>
                    <a:pt x="692" y="206"/>
                  </a:lnTo>
                  <a:lnTo>
                    <a:pt x="688" y="202"/>
                  </a:lnTo>
                  <a:lnTo>
                    <a:pt x="682" y="200"/>
                  </a:lnTo>
                  <a:lnTo>
                    <a:pt x="674" y="196"/>
                  </a:lnTo>
                  <a:lnTo>
                    <a:pt x="666" y="194"/>
                  </a:lnTo>
                  <a:lnTo>
                    <a:pt x="650" y="190"/>
                  </a:lnTo>
                  <a:lnTo>
                    <a:pt x="636" y="194"/>
                  </a:lnTo>
                  <a:lnTo>
                    <a:pt x="634" y="192"/>
                  </a:lnTo>
                  <a:lnTo>
                    <a:pt x="630" y="190"/>
                  </a:lnTo>
                  <a:lnTo>
                    <a:pt x="630" y="188"/>
                  </a:lnTo>
                  <a:lnTo>
                    <a:pt x="628" y="186"/>
                  </a:lnTo>
                  <a:lnTo>
                    <a:pt x="626" y="182"/>
                  </a:lnTo>
                  <a:lnTo>
                    <a:pt x="622" y="176"/>
                  </a:lnTo>
                  <a:lnTo>
                    <a:pt x="620" y="172"/>
                  </a:lnTo>
                  <a:lnTo>
                    <a:pt x="612" y="172"/>
                  </a:lnTo>
                  <a:lnTo>
                    <a:pt x="608" y="172"/>
                  </a:lnTo>
                  <a:lnTo>
                    <a:pt x="604" y="170"/>
                  </a:lnTo>
                  <a:lnTo>
                    <a:pt x="600" y="168"/>
                  </a:lnTo>
                  <a:lnTo>
                    <a:pt x="600" y="164"/>
                  </a:lnTo>
                  <a:lnTo>
                    <a:pt x="598" y="158"/>
                  </a:lnTo>
                  <a:lnTo>
                    <a:pt x="600" y="154"/>
                  </a:lnTo>
                  <a:lnTo>
                    <a:pt x="602" y="150"/>
                  </a:lnTo>
                  <a:lnTo>
                    <a:pt x="600" y="148"/>
                  </a:lnTo>
                  <a:lnTo>
                    <a:pt x="604" y="144"/>
                  </a:lnTo>
                  <a:lnTo>
                    <a:pt x="608" y="138"/>
                  </a:lnTo>
                  <a:lnTo>
                    <a:pt x="610" y="138"/>
                  </a:lnTo>
                  <a:lnTo>
                    <a:pt x="610" y="136"/>
                  </a:lnTo>
                  <a:lnTo>
                    <a:pt x="612" y="134"/>
                  </a:lnTo>
                  <a:lnTo>
                    <a:pt x="620" y="130"/>
                  </a:lnTo>
                  <a:lnTo>
                    <a:pt x="624" y="128"/>
                  </a:lnTo>
                  <a:lnTo>
                    <a:pt x="626" y="124"/>
                  </a:lnTo>
                  <a:lnTo>
                    <a:pt x="628" y="122"/>
                  </a:lnTo>
                  <a:lnTo>
                    <a:pt x="632" y="118"/>
                  </a:lnTo>
                  <a:lnTo>
                    <a:pt x="640" y="118"/>
                  </a:lnTo>
                  <a:lnTo>
                    <a:pt x="648" y="118"/>
                  </a:lnTo>
                  <a:lnTo>
                    <a:pt x="652" y="116"/>
                  </a:lnTo>
                  <a:lnTo>
                    <a:pt x="652" y="114"/>
                  </a:lnTo>
                  <a:lnTo>
                    <a:pt x="654" y="112"/>
                  </a:lnTo>
                  <a:lnTo>
                    <a:pt x="658" y="108"/>
                  </a:lnTo>
                  <a:lnTo>
                    <a:pt x="660" y="106"/>
                  </a:lnTo>
                  <a:lnTo>
                    <a:pt x="662" y="106"/>
                  </a:lnTo>
                  <a:lnTo>
                    <a:pt x="666" y="102"/>
                  </a:lnTo>
                  <a:lnTo>
                    <a:pt x="670" y="104"/>
                  </a:lnTo>
                  <a:lnTo>
                    <a:pt x="678" y="104"/>
                  </a:lnTo>
                  <a:lnTo>
                    <a:pt x="686" y="102"/>
                  </a:lnTo>
                  <a:lnTo>
                    <a:pt x="688" y="98"/>
                  </a:lnTo>
                  <a:lnTo>
                    <a:pt x="692" y="96"/>
                  </a:lnTo>
                  <a:lnTo>
                    <a:pt x="700" y="90"/>
                  </a:lnTo>
                  <a:lnTo>
                    <a:pt x="698" y="88"/>
                  </a:lnTo>
                  <a:lnTo>
                    <a:pt x="698" y="86"/>
                  </a:lnTo>
                  <a:lnTo>
                    <a:pt x="702" y="84"/>
                  </a:lnTo>
                  <a:lnTo>
                    <a:pt x="706" y="82"/>
                  </a:lnTo>
                  <a:lnTo>
                    <a:pt x="708" y="78"/>
                  </a:lnTo>
                  <a:lnTo>
                    <a:pt x="712" y="78"/>
                  </a:lnTo>
                  <a:lnTo>
                    <a:pt x="714" y="76"/>
                  </a:lnTo>
                  <a:lnTo>
                    <a:pt x="712" y="74"/>
                  </a:lnTo>
                  <a:lnTo>
                    <a:pt x="704" y="74"/>
                  </a:lnTo>
                  <a:lnTo>
                    <a:pt x="702" y="72"/>
                  </a:lnTo>
                  <a:lnTo>
                    <a:pt x="706" y="70"/>
                  </a:lnTo>
                  <a:lnTo>
                    <a:pt x="714" y="70"/>
                  </a:lnTo>
                  <a:lnTo>
                    <a:pt x="720" y="72"/>
                  </a:lnTo>
                  <a:lnTo>
                    <a:pt x="722" y="72"/>
                  </a:lnTo>
                  <a:lnTo>
                    <a:pt x="730" y="74"/>
                  </a:lnTo>
                  <a:lnTo>
                    <a:pt x="730" y="74"/>
                  </a:lnTo>
                  <a:lnTo>
                    <a:pt x="740" y="76"/>
                  </a:lnTo>
                  <a:lnTo>
                    <a:pt x="742" y="76"/>
                  </a:lnTo>
                  <a:lnTo>
                    <a:pt x="744" y="72"/>
                  </a:lnTo>
                  <a:lnTo>
                    <a:pt x="752" y="72"/>
                  </a:lnTo>
                  <a:lnTo>
                    <a:pt x="760" y="68"/>
                  </a:lnTo>
                  <a:lnTo>
                    <a:pt x="762" y="68"/>
                  </a:lnTo>
                  <a:lnTo>
                    <a:pt x="766" y="64"/>
                  </a:lnTo>
                  <a:lnTo>
                    <a:pt x="772" y="64"/>
                  </a:lnTo>
                  <a:lnTo>
                    <a:pt x="772" y="62"/>
                  </a:lnTo>
                  <a:lnTo>
                    <a:pt x="774" y="58"/>
                  </a:lnTo>
                  <a:lnTo>
                    <a:pt x="768" y="54"/>
                  </a:lnTo>
                  <a:lnTo>
                    <a:pt x="762" y="52"/>
                  </a:lnTo>
                  <a:lnTo>
                    <a:pt x="756" y="46"/>
                  </a:lnTo>
                  <a:lnTo>
                    <a:pt x="758" y="46"/>
                  </a:lnTo>
                  <a:lnTo>
                    <a:pt x="762" y="46"/>
                  </a:lnTo>
                  <a:lnTo>
                    <a:pt x="764" y="46"/>
                  </a:lnTo>
                  <a:lnTo>
                    <a:pt x="768" y="46"/>
                  </a:lnTo>
                  <a:lnTo>
                    <a:pt x="774" y="42"/>
                  </a:lnTo>
                  <a:lnTo>
                    <a:pt x="772" y="36"/>
                  </a:lnTo>
                  <a:lnTo>
                    <a:pt x="766" y="34"/>
                  </a:lnTo>
                  <a:lnTo>
                    <a:pt x="758" y="32"/>
                  </a:lnTo>
                  <a:lnTo>
                    <a:pt x="748" y="30"/>
                  </a:lnTo>
                  <a:lnTo>
                    <a:pt x="742" y="30"/>
                  </a:lnTo>
                  <a:lnTo>
                    <a:pt x="736" y="28"/>
                  </a:lnTo>
                  <a:lnTo>
                    <a:pt x="730" y="28"/>
                  </a:lnTo>
                  <a:lnTo>
                    <a:pt x="718" y="28"/>
                  </a:lnTo>
                  <a:lnTo>
                    <a:pt x="720" y="34"/>
                  </a:lnTo>
                  <a:lnTo>
                    <a:pt x="722" y="36"/>
                  </a:lnTo>
                  <a:lnTo>
                    <a:pt x="724" y="40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16" y="46"/>
                  </a:lnTo>
                  <a:lnTo>
                    <a:pt x="712" y="50"/>
                  </a:lnTo>
                  <a:lnTo>
                    <a:pt x="708" y="54"/>
                  </a:lnTo>
                  <a:lnTo>
                    <a:pt x="706" y="56"/>
                  </a:lnTo>
                  <a:lnTo>
                    <a:pt x="706" y="58"/>
                  </a:lnTo>
                  <a:lnTo>
                    <a:pt x="706" y="60"/>
                  </a:lnTo>
                  <a:lnTo>
                    <a:pt x="706" y="60"/>
                  </a:lnTo>
                  <a:lnTo>
                    <a:pt x="704" y="60"/>
                  </a:lnTo>
                  <a:lnTo>
                    <a:pt x="700" y="60"/>
                  </a:lnTo>
                  <a:lnTo>
                    <a:pt x="700" y="62"/>
                  </a:lnTo>
                  <a:lnTo>
                    <a:pt x="694" y="62"/>
                  </a:lnTo>
                  <a:lnTo>
                    <a:pt x="694" y="62"/>
                  </a:lnTo>
                  <a:lnTo>
                    <a:pt x="694" y="62"/>
                  </a:lnTo>
                  <a:lnTo>
                    <a:pt x="694" y="60"/>
                  </a:lnTo>
                  <a:lnTo>
                    <a:pt x="688" y="58"/>
                  </a:lnTo>
                  <a:lnTo>
                    <a:pt x="686" y="56"/>
                  </a:lnTo>
                  <a:lnTo>
                    <a:pt x="682" y="52"/>
                  </a:lnTo>
                  <a:lnTo>
                    <a:pt x="684" y="50"/>
                  </a:lnTo>
                  <a:lnTo>
                    <a:pt x="688" y="50"/>
                  </a:lnTo>
                  <a:lnTo>
                    <a:pt x="688" y="42"/>
                  </a:lnTo>
                  <a:lnTo>
                    <a:pt x="684" y="40"/>
                  </a:lnTo>
                  <a:lnTo>
                    <a:pt x="674" y="36"/>
                  </a:lnTo>
                  <a:lnTo>
                    <a:pt x="668" y="36"/>
                  </a:lnTo>
                  <a:lnTo>
                    <a:pt x="666" y="38"/>
                  </a:lnTo>
                  <a:lnTo>
                    <a:pt x="664" y="42"/>
                  </a:lnTo>
                  <a:lnTo>
                    <a:pt x="662" y="46"/>
                  </a:lnTo>
                  <a:lnTo>
                    <a:pt x="660" y="48"/>
                  </a:lnTo>
                  <a:lnTo>
                    <a:pt x="658" y="48"/>
                  </a:lnTo>
                  <a:lnTo>
                    <a:pt x="654" y="46"/>
                  </a:lnTo>
                  <a:lnTo>
                    <a:pt x="654" y="40"/>
                  </a:lnTo>
                  <a:lnTo>
                    <a:pt x="656" y="40"/>
                  </a:lnTo>
                  <a:lnTo>
                    <a:pt x="648" y="36"/>
                  </a:lnTo>
                  <a:lnTo>
                    <a:pt x="654" y="34"/>
                  </a:lnTo>
                  <a:lnTo>
                    <a:pt x="658" y="32"/>
                  </a:lnTo>
                  <a:lnTo>
                    <a:pt x="634" y="32"/>
                  </a:lnTo>
                  <a:lnTo>
                    <a:pt x="630" y="30"/>
                  </a:lnTo>
                  <a:lnTo>
                    <a:pt x="628" y="28"/>
                  </a:lnTo>
                  <a:lnTo>
                    <a:pt x="630" y="28"/>
                  </a:lnTo>
                  <a:lnTo>
                    <a:pt x="642" y="24"/>
                  </a:lnTo>
                  <a:lnTo>
                    <a:pt x="632" y="18"/>
                  </a:lnTo>
                  <a:lnTo>
                    <a:pt x="634" y="18"/>
                  </a:lnTo>
                  <a:lnTo>
                    <a:pt x="626" y="16"/>
                  </a:lnTo>
                  <a:lnTo>
                    <a:pt x="622" y="14"/>
                  </a:lnTo>
                  <a:lnTo>
                    <a:pt x="624" y="14"/>
                  </a:lnTo>
                  <a:lnTo>
                    <a:pt x="624" y="10"/>
                  </a:lnTo>
                  <a:lnTo>
                    <a:pt x="618" y="6"/>
                  </a:lnTo>
                  <a:lnTo>
                    <a:pt x="612" y="2"/>
                  </a:lnTo>
                  <a:lnTo>
                    <a:pt x="602" y="2"/>
                  </a:lnTo>
                  <a:lnTo>
                    <a:pt x="604" y="2"/>
                  </a:lnTo>
                  <a:lnTo>
                    <a:pt x="600" y="0"/>
                  </a:lnTo>
                  <a:lnTo>
                    <a:pt x="596" y="0"/>
                  </a:lnTo>
                  <a:lnTo>
                    <a:pt x="588" y="4"/>
                  </a:lnTo>
                  <a:lnTo>
                    <a:pt x="578" y="8"/>
                  </a:lnTo>
                  <a:lnTo>
                    <a:pt x="576" y="10"/>
                  </a:lnTo>
                  <a:lnTo>
                    <a:pt x="576" y="12"/>
                  </a:lnTo>
                  <a:lnTo>
                    <a:pt x="576" y="14"/>
                  </a:lnTo>
                  <a:lnTo>
                    <a:pt x="576" y="16"/>
                  </a:lnTo>
                  <a:lnTo>
                    <a:pt x="580" y="18"/>
                  </a:lnTo>
                  <a:lnTo>
                    <a:pt x="576" y="22"/>
                  </a:lnTo>
                  <a:lnTo>
                    <a:pt x="580" y="26"/>
                  </a:lnTo>
                  <a:lnTo>
                    <a:pt x="588" y="30"/>
                  </a:lnTo>
                  <a:lnTo>
                    <a:pt x="596" y="30"/>
                  </a:lnTo>
                  <a:lnTo>
                    <a:pt x="604" y="32"/>
                  </a:lnTo>
                  <a:lnTo>
                    <a:pt x="608" y="32"/>
                  </a:lnTo>
                  <a:lnTo>
                    <a:pt x="612" y="32"/>
                  </a:lnTo>
                  <a:lnTo>
                    <a:pt x="618" y="34"/>
                  </a:lnTo>
                  <a:lnTo>
                    <a:pt x="610" y="36"/>
                  </a:lnTo>
                  <a:lnTo>
                    <a:pt x="608" y="38"/>
                  </a:lnTo>
                  <a:lnTo>
                    <a:pt x="604" y="38"/>
                  </a:lnTo>
                  <a:lnTo>
                    <a:pt x="602" y="38"/>
                  </a:lnTo>
                  <a:lnTo>
                    <a:pt x="602" y="42"/>
                  </a:lnTo>
                  <a:lnTo>
                    <a:pt x="604" y="42"/>
                  </a:lnTo>
                  <a:lnTo>
                    <a:pt x="608" y="42"/>
                  </a:lnTo>
                  <a:lnTo>
                    <a:pt x="614" y="42"/>
                  </a:lnTo>
                  <a:lnTo>
                    <a:pt x="616" y="44"/>
                  </a:lnTo>
                  <a:lnTo>
                    <a:pt x="604" y="48"/>
                  </a:lnTo>
                  <a:lnTo>
                    <a:pt x="602" y="50"/>
                  </a:lnTo>
                  <a:lnTo>
                    <a:pt x="596" y="50"/>
                  </a:lnTo>
                  <a:lnTo>
                    <a:pt x="590" y="54"/>
                  </a:lnTo>
                  <a:lnTo>
                    <a:pt x="592" y="62"/>
                  </a:lnTo>
                  <a:lnTo>
                    <a:pt x="588" y="60"/>
                  </a:lnTo>
                  <a:lnTo>
                    <a:pt x="582" y="62"/>
                  </a:lnTo>
                  <a:lnTo>
                    <a:pt x="578" y="58"/>
                  </a:lnTo>
                  <a:lnTo>
                    <a:pt x="580" y="56"/>
                  </a:lnTo>
                  <a:lnTo>
                    <a:pt x="582" y="52"/>
                  </a:lnTo>
                  <a:lnTo>
                    <a:pt x="584" y="50"/>
                  </a:lnTo>
                  <a:lnTo>
                    <a:pt x="584" y="48"/>
                  </a:lnTo>
                  <a:lnTo>
                    <a:pt x="578" y="48"/>
                  </a:lnTo>
                  <a:lnTo>
                    <a:pt x="572" y="48"/>
                  </a:lnTo>
                  <a:lnTo>
                    <a:pt x="570" y="48"/>
                  </a:lnTo>
                  <a:lnTo>
                    <a:pt x="566" y="46"/>
                  </a:lnTo>
                  <a:lnTo>
                    <a:pt x="560" y="44"/>
                  </a:lnTo>
                  <a:lnTo>
                    <a:pt x="548" y="46"/>
                  </a:lnTo>
                  <a:lnTo>
                    <a:pt x="548" y="52"/>
                  </a:lnTo>
                  <a:lnTo>
                    <a:pt x="552" y="54"/>
                  </a:lnTo>
                  <a:lnTo>
                    <a:pt x="544" y="56"/>
                  </a:lnTo>
                  <a:lnTo>
                    <a:pt x="540" y="54"/>
                  </a:lnTo>
                  <a:lnTo>
                    <a:pt x="532" y="54"/>
                  </a:lnTo>
                  <a:lnTo>
                    <a:pt x="526" y="54"/>
                  </a:lnTo>
                  <a:lnTo>
                    <a:pt x="524" y="54"/>
                  </a:lnTo>
                  <a:lnTo>
                    <a:pt x="520" y="54"/>
                  </a:lnTo>
                  <a:lnTo>
                    <a:pt x="514" y="56"/>
                  </a:lnTo>
                  <a:lnTo>
                    <a:pt x="508" y="56"/>
                  </a:lnTo>
                  <a:lnTo>
                    <a:pt x="502" y="56"/>
                  </a:lnTo>
                  <a:lnTo>
                    <a:pt x="482" y="52"/>
                  </a:lnTo>
                  <a:lnTo>
                    <a:pt x="472" y="50"/>
                  </a:lnTo>
                  <a:lnTo>
                    <a:pt x="472" y="50"/>
                  </a:lnTo>
                  <a:lnTo>
                    <a:pt x="472" y="48"/>
                  </a:lnTo>
                  <a:lnTo>
                    <a:pt x="466" y="48"/>
                  </a:lnTo>
                  <a:lnTo>
                    <a:pt x="466" y="48"/>
                  </a:lnTo>
                  <a:lnTo>
                    <a:pt x="466" y="48"/>
                  </a:lnTo>
                  <a:lnTo>
                    <a:pt x="464" y="48"/>
                  </a:lnTo>
                  <a:lnTo>
                    <a:pt x="462" y="46"/>
                  </a:lnTo>
                  <a:lnTo>
                    <a:pt x="462" y="46"/>
                  </a:lnTo>
                  <a:lnTo>
                    <a:pt x="460" y="44"/>
                  </a:lnTo>
                  <a:lnTo>
                    <a:pt x="460" y="42"/>
                  </a:lnTo>
                  <a:lnTo>
                    <a:pt x="452" y="40"/>
                  </a:lnTo>
                  <a:lnTo>
                    <a:pt x="446" y="40"/>
                  </a:lnTo>
                  <a:lnTo>
                    <a:pt x="430" y="44"/>
                  </a:lnTo>
                  <a:lnTo>
                    <a:pt x="424" y="44"/>
                  </a:lnTo>
                  <a:lnTo>
                    <a:pt x="418" y="48"/>
                  </a:lnTo>
                  <a:lnTo>
                    <a:pt x="420" y="50"/>
                  </a:lnTo>
                  <a:lnTo>
                    <a:pt x="424" y="50"/>
                  </a:lnTo>
                  <a:lnTo>
                    <a:pt x="428" y="56"/>
                  </a:lnTo>
                  <a:lnTo>
                    <a:pt x="434" y="62"/>
                  </a:lnTo>
                  <a:lnTo>
                    <a:pt x="438" y="64"/>
                  </a:lnTo>
                  <a:lnTo>
                    <a:pt x="440" y="66"/>
                  </a:lnTo>
                  <a:lnTo>
                    <a:pt x="434" y="66"/>
                  </a:lnTo>
                  <a:lnTo>
                    <a:pt x="430" y="62"/>
                  </a:lnTo>
                  <a:lnTo>
                    <a:pt x="426" y="60"/>
                  </a:lnTo>
                  <a:lnTo>
                    <a:pt x="422" y="58"/>
                  </a:lnTo>
                  <a:lnTo>
                    <a:pt x="414" y="56"/>
                  </a:lnTo>
                  <a:lnTo>
                    <a:pt x="408" y="54"/>
                  </a:lnTo>
                  <a:lnTo>
                    <a:pt x="404" y="54"/>
                  </a:lnTo>
                  <a:lnTo>
                    <a:pt x="402" y="52"/>
                  </a:lnTo>
                  <a:lnTo>
                    <a:pt x="398" y="52"/>
                  </a:lnTo>
                  <a:lnTo>
                    <a:pt x="392" y="54"/>
                  </a:lnTo>
                  <a:lnTo>
                    <a:pt x="382" y="54"/>
                  </a:lnTo>
                  <a:lnTo>
                    <a:pt x="374" y="56"/>
                  </a:lnTo>
                  <a:lnTo>
                    <a:pt x="366" y="56"/>
                  </a:lnTo>
                  <a:lnTo>
                    <a:pt x="352" y="56"/>
                  </a:lnTo>
                  <a:lnTo>
                    <a:pt x="346" y="56"/>
                  </a:lnTo>
                  <a:lnTo>
                    <a:pt x="344" y="54"/>
                  </a:lnTo>
                  <a:lnTo>
                    <a:pt x="336" y="54"/>
                  </a:lnTo>
                  <a:lnTo>
                    <a:pt x="330" y="54"/>
                  </a:lnTo>
                  <a:lnTo>
                    <a:pt x="332" y="52"/>
                  </a:lnTo>
                  <a:lnTo>
                    <a:pt x="340" y="48"/>
                  </a:lnTo>
                  <a:lnTo>
                    <a:pt x="346" y="48"/>
                  </a:lnTo>
                  <a:lnTo>
                    <a:pt x="350" y="48"/>
                  </a:lnTo>
                  <a:lnTo>
                    <a:pt x="352" y="46"/>
                  </a:lnTo>
                  <a:lnTo>
                    <a:pt x="336" y="40"/>
                  </a:lnTo>
                  <a:lnTo>
                    <a:pt x="328" y="38"/>
                  </a:lnTo>
                  <a:lnTo>
                    <a:pt x="320" y="40"/>
                  </a:lnTo>
                  <a:lnTo>
                    <a:pt x="314" y="40"/>
                  </a:lnTo>
                  <a:lnTo>
                    <a:pt x="308" y="40"/>
                  </a:lnTo>
                  <a:lnTo>
                    <a:pt x="294" y="38"/>
                  </a:lnTo>
                  <a:lnTo>
                    <a:pt x="290" y="36"/>
                  </a:lnTo>
                  <a:lnTo>
                    <a:pt x="282" y="34"/>
                  </a:lnTo>
                  <a:lnTo>
                    <a:pt x="270" y="34"/>
                  </a:lnTo>
                  <a:lnTo>
                    <a:pt x="264" y="32"/>
                  </a:lnTo>
                  <a:lnTo>
                    <a:pt x="256" y="30"/>
                  </a:lnTo>
                  <a:lnTo>
                    <a:pt x="242" y="28"/>
                  </a:lnTo>
                  <a:lnTo>
                    <a:pt x="238" y="28"/>
                  </a:lnTo>
                  <a:lnTo>
                    <a:pt x="234" y="28"/>
                  </a:lnTo>
                  <a:lnTo>
                    <a:pt x="232" y="32"/>
                  </a:lnTo>
                  <a:lnTo>
                    <a:pt x="230" y="34"/>
                  </a:lnTo>
                  <a:lnTo>
                    <a:pt x="222" y="34"/>
                  </a:lnTo>
                  <a:lnTo>
                    <a:pt x="214" y="34"/>
                  </a:lnTo>
                  <a:lnTo>
                    <a:pt x="218" y="30"/>
                  </a:lnTo>
                  <a:lnTo>
                    <a:pt x="220" y="30"/>
                  </a:lnTo>
                  <a:lnTo>
                    <a:pt x="218" y="26"/>
                  </a:lnTo>
                  <a:lnTo>
                    <a:pt x="214" y="24"/>
                  </a:lnTo>
                  <a:lnTo>
                    <a:pt x="206" y="26"/>
                  </a:lnTo>
                  <a:lnTo>
                    <a:pt x="204" y="28"/>
                  </a:lnTo>
                  <a:lnTo>
                    <a:pt x="202" y="32"/>
                  </a:lnTo>
                  <a:lnTo>
                    <a:pt x="208" y="32"/>
                  </a:lnTo>
                  <a:lnTo>
                    <a:pt x="202" y="34"/>
                  </a:lnTo>
                  <a:lnTo>
                    <a:pt x="196" y="34"/>
                  </a:lnTo>
                  <a:lnTo>
                    <a:pt x="188" y="30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80" y="22"/>
                  </a:lnTo>
                  <a:lnTo>
                    <a:pt x="176" y="20"/>
                  </a:lnTo>
                  <a:lnTo>
                    <a:pt x="170" y="18"/>
                  </a:lnTo>
                  <a:lnTo>
                    <a:pt x="166" y="20"/>
                  </a:lnTo>
                  <a:lnTo>
                    <a:pt x="164" y="24"/>
                  </a:lnTo>
                  <a:lnTo>
                    <a:pt x="160" y="26"/>
                  </a:lnTo>
                  <a:lnTo>
                    <a:pt x="156" y="26"/>
                  </a:lnTo>
                  <a:lnTo>
                    <a:pt x="152" y="24"/>
                  </a:lnTo>
                  <a:lnTo>
                    <a:pt x="146" y="22"/>
                  </a:lnTo>
                  <a:lnTo>
                    <a:pt x="136" y="24"/>
                  </a:lnTo>
                  <a:lnTo>
                    <a:pt x="130" y="26"/>
                  </a:lnTo>
                  <a:lnTo>
                    <a:pt x="120" y="28"/>
                  </a:lnTo>
                  <a:lnTo>
                    <a:pt x="106" y="30"/>
                  </a:lnTo>
                  <a:lnTo>
                    <a:pt x="100" y="34"/>
                  </a:lnTo>
                  <a:lnTo>
                    <a:pt x="94" y="34"/>
                  </a:lnTo>
                  <a:lnTo>
                    <a:pt x="80" y="38"/>
                  </a:lnTo>
                  <a:lnTo>
                    <a:pt x="72" y="40"/>
                  </a:lnTo>
                  <a:lnTo>
                    <a:pt x="66" y="40"/>
                  </a:lnTo>
                  <a:lnTo>
                    <a:pt x="60" y="40"/>
                  </a:lnTo>
                  <a:lnTo>
                    <a:pt x="56" y="40"/>
                  </a:lnTo>
                  <a:lnTo>
                    <a:pt x="50" y="40"/>
                  </a:lnTo>
                  <a:lnTo>
                    <a:pt x="44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32" y="36"/>
                  </a:lnTo>
                  <a:lnTo>
                    <a:pt x="16" y="30"/>
                  </a:lnTo>
                  <a:lnTo>
                    <a:pt x="0" y="30"/>
                  </a:lnTo>
                  <a:lnTo>
                    <a:pt x="0" y="94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2" y="152"/>
                  </a:lnTo>
                  <a:lnTo>
                    <a:pt x="10" y="152"/>
                  </a:lnTo>
                  <a:lnTo>
                    <a:pt x="14" y="152"/>
                  </a:lnTo>
                  <a:lnTo>
                    <a:pt x="18" y="152"/>
                  </a:lnTo>
                  <a:lnTo>
                    <a:pt x="26" y="150"/>
                  </a:lnTo>
                  <a:lnTo>
                    <a:pt x="26" y="154"/>
                  </a:lnTo>
                  <a:lnTo>
                    <a:pt x="28" y="156"/>
                  </a:lnTo>
                  <a:lnTo>
                    <a:pt x="34" y="158"/>
                  </a:lnTo>
                  <a:lnTo>
                    <a:pt x="44" y="164"/>
                  </a:lnTo>
                  <a:lnTo>
                    <a:pt x="46" y="166"/>
                  </a:lnTo>
                  <a:lnTo>
                    <a:pt x="48" y="168"/>
                  </a:lnTo>
                  <a:lnTo>
                    <a:pt x="52" y="166"/>
                  </a:lnTo>
                  <a:lnTo>
                    <a:pt x="56" y="166"/>
                  </a:lnTo>
                  <a:lnTo>
                    <a:pt x="60" y="162"/>
                  </a:lnTo>
                  <a:lnTo>
                    <a:pt x="62" y="162"/>
                  </a:lnTo>
                  <a:lnTo>
                    <a:pt x="64" y="160"/>
                  </a:lnTo>
                  <a:lnTo>
                    <a:pt x="72" y="158"/>
                  </a:lnTo>
                  <a:lnTo>
                    <a:pt x="78" y="160"/>
                  </a:lnTo>
                  <a:lnTo>
                    <a:pt x="82" y="164"/>
                  </a:lnTo>
                  <a:lnTo>
                    <a:pt x="92" y="172"/>
                  </a:lnTo>
                  <a:lnTo>
                    <a:pt x="100" y="176"/>
                  </a:lnTo>
                  <a:lnTo>
                    <a:pt x="100" y="178"/>
                  </a:lnTo>
                  <a:lnTo>
                    <a:pt x="102" y="178"/>
                  </a:lnTo>
                  <a:lnTo>
                    <a:pt x="114" y="192"/>
                  </a:lnTo>
                  <a:lnTo>
                    <a:pt x="126" y="200"/>
                  </a:lnTo>
                  <a:lnTo>
                    <a:pt x="136" y="204"/>
                  </a:lnTo>
                  <a:lnTo>
                    <a:pt x="138" y="206"/>
                  </a:lnTo>
                  <a:lnTo>
                    <a:pt x="142" y="206"/>
                  </a:lnTo>
                  <a:lnTo>
                    <a:pt x="142" y="212"/>
                  </a:lnTo>
                  <a:lnTo>
                    <a:pt x="142" y="216"/>
                  </a:lnTo>
                  <a:lnTo>
                    <a:pt x="142" y="220"/>
                  </a:lnTo>
                  <a:lnTo>
                    <a:pt x="142" y="222"/>
                  </a:lnTo>
                  <a:lnTo>
                    <a:pt x="140" y="224"/>
                  </a:lnTo>
                  <a:lnTo>
                    <a:pt x="138" y="228"/>
                  </a:lnTo>
                  <a:lnTo>
                    <a:pt x="140" y="230"/>
                  </a:lnTo>
                  <a:lnTo>
                    <a:pt x="140" y="230"/>
                  </a:lnTo>
                  <a:lnTo>
                    <a:pt x="142" y="230"/>
                  </a:lnTo>
                  <a:lnTo>
                    <a:pt x="142" y="232"/>
                  </a:lnTo>
                  <a:lnTo>
                    <a:pt x="142" y="234"/>
                  </a:lnTo>
                  <a:lnTo>
                    <a:pt x="150" y="238"/>
                  </a:lnTo>
                  <a:lnTo>
                    <a:pt x="154" y="240"/>
                  </a:lnTo>
                  <a:lnTo>
                    <a:pt x="154" y="238"/>
                  </a:lnTo>
                  <a:lnTo>
                    <a:pt x="154" y="236"/>
                  </a:lnTo>
                  <a:lnTo>
                    <a:pt x="158" y="234"/>
                  </a:lnTo>
                  <a:lnTo>
                    <a:pt x="160" y="234"/>
                  </a:lnTo>
                  <a:lnTo>
                    <a:pt x="160" y="236"/>
                  </a:lnTo>
                  <a:lnTo>
                    <a:pt x="160" y="236"/>
                  </a:lnTo>
                  <a:lnTo>
                    <a:pt x="158" y="238"/>
                  </a:lnTo>
                  <a:lnTo>
                    <a:pt x="158" y="240"/>
                  </a:lnTo>
                  <a:lnTo>
                    <a:pt x="160" y="242"/>
                  </a:lnTo>
                  <a:lnTo>
                    <a:pt x="166" y="248"/>
                  </a:lnTo>
                  <a:lnTo>
                    <a:pt x="168" y="248"/>
                  </a:lnTo>
                  <a:lnTo>
                    <a:pt x="168" y="250"/>
                  </a:lnTo>
                  <a:lnTo>
                    <a:pt x="172" y="254"/>
                  </a:lnTo>
                  <a:lnTo>
                    <a:pt x="172" y="256"/>
                  </a:lnTo>
                  <a:lnTo>
                    <a:pt x="170" y="260"/>
                  </a:lnTo>
                  <a:lnTo>
                    <a:pt x="172" y="264"/>
                  </a:lnTo>
                  <a:lnTo>
                    <a:pt x="172" y="268"/>
                  </a:lnTo>
                  <a:lnTo>
                    <a:pt x="172" y="270"/>
                  </a:lnTo>
                  <a:lnTo>
                    <a:pt x="182" y="274"/>
                  </a:lnTo>
                  <a:lnTo>
                    <a:pt x="188" y="274"/>
                  </a:lnTo>
                  <a:lnTo>
                    <a:pt x="192" y="272"/>
                  </a:lnTo>
                  <a:lnTo>
                    <a:pt x="192" y="278"/>
                  </a:lnTo>
                  <a:lnTo>
                    <a:pt x="200" y="280"/>
                  </a:lnTo>
                  <a:lnTo>
                    <a:pt x="206" y="280"/>
                  </a:lnTo>
                  <a:lnTo>
                    <a:pt x="210" y="276"/>
                  </a:lnTo>
                  <a:lnTo>
                    <a:pt x="214" y="278"/>
                  </a:lnTo>
                  <a:lnTo>
                    <a:pt x="214" y="282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20" y="288"/>
                  </a:lnTo>
                  <a:lnTo>
                    <a:pt x="224" y="290"/>
                  </a:lnTo>
                  <a:lnTo>
                    <a:pt x="224" y="290"/>
                  </a:lnTo>
                  <a:lnTo>
                    <a:pt x="226" y="292"/>
                  </a:lnTo>
                  <a:lnTo>
                    <a:pt x="234" y="296"/>
                  </a:lnTo>
                  <a:lnTo>
                    <a:pt x="232" y="298"/>
                  </a:lnTo>
                  <a:lnTo>
                    <a:pt x="238" y="298"/>
                  </a:lnTo>
                  <a:lnTo>
                    <a:pt x="312" y="298"/>
                  </a:lnTo>
                  <a:lnTo>
                    <a:pt x="324" y="29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9" name="Freeform 418"/>
            <p:cNvSpPr>
              <a:spLocks/>
            </p:cNvSpPr>
            <p:nvPr/>
          </p:nvSpPr>
          <p:spPr bwMode="auto">
            <a:xfrm>
              <a:off x="1697865" y="1624728"/>
              <a:ext cx="104877" cy="50932"/>
            </a:xfrm>
            <a:custGeom>
              <a:avLst/>
              <a:gdLst>
                <a:gd name="T0" fmla="*/ 66 w 74"/>
                <a:gd name="T1" fmla="*/ 26 h 30"/>
                <a:gd name="T2" fmla="*/ 70 w 74"/>
                <a:gd name="T3" fmla="*/ 26 h 30"/>
                <a:gd name="T4" fmla="*/ 72 w 74"/>
                <a:gd name="T5" fmla="*/ 24 h 30"/>
                <a:gd name="T6" fmla="*/ 74 w 74"/>
                <a:gd name="T7" fmla="*/ 20 h 30"/>
                <a:gd name="T8" fmla="*/ 72 w 74"/>
                <a:gd name="T9" fmla="*/ 18 h 30"/>
                <a:gd name="T10" fmla="*/ 70 w 74"/>
                <a:gd name="T11" fmla="*/ 14 h 30"/>
                <a:gd name="T12" fmla="*/ 70 w 74"/>
                <a:gd name="T13" fmla="*/ 12 h 30"/>
                <a:gd name="T14" fmla="*/ 64 w 74"/>
                <a:gd name="T15" fmla="*/ 6 h 30"/>
                <a:gd name="T16" fmla="*/ 62 w 74"/>
                <a:gd name="T17" fmla="*/ 4 h 30"/>
                <a:gd name="T18" fmla="*/ 56 w 74"/>
                <a:gd name="T19" fmla="*/ 2 h 30"/>
                <a:gd name="T20" fmla="*/ 46 w 74"/>
                <a:gd name="T21" fmla="*/ 0 h 30"/>
                <a:gd name="T22" fmla="*/ 38 w 74"/>
                <a:gd name="T23" fmla="*/ 2 h 30"/>
                <a:gd name="T24" fmla="*/ 36 w 74"/>
                <a:gd name="T25" fmla="*/ 4 h 30"/>
                <a:gd name="T26" fmla="*/ 28 w 74"/>
                <a:gd name="T27" fmla="*/ 8 h 30"/>
                <a:gd name="T28" fmla="*/ 18 w 74"/>
                <a:gd name="T29" fmla="*/ 10 h 30"/>
                <a:gd name="T30" fmla="*/ 8 w 74"/>
                <a:gd name="T31" fmla="*/ 8 h 30"/>
                <a:gd name="T32" fmla="*/ 6 w 74"/>
                <a:gd name="T33" fmla="*/ 4 h 30"/>
                <a:gd name="T34" fmla="*/ 4 w 74"/>
                <a:gd name="T35" fmla="*/ 0 h 30"/>
                <a:gd name="T36" fmla="*/ 0 w 74"/>
                <a:gd name="T37" fmla="*/ 0 h 30"/>
                <a:gd name="T38" fmla="*/ 0 w 74"/>
                <a:gd name="T39" fmla="*/ 4 h 30"/>
                <a:gd name="T40" fmla="*/ 0 w 74"/>
                <a:gd name="T41" fmla="*/ 6 h 30"/>
                <a:gd name="T42" fmla="*/ 2 w 74"/>
                <a:gd name="T43" fmla="*/ 8 h 30"/>
                <a:gd name="T44" fmla="*/ 0 w 74"/>
                <a:gd name="T45" fmla="*/ 12 h 30"/>
                <a:gd name="T46" fmla="*/ 0 w 74"/>
                <a:gd name="T47" fmla="*/ 20 h 30"/>
                <a:gd name="T48" fmla="*/ 0 w 74"/>
                <a:gd name="T49" fmla="*/ 16 h 30"/>
                <a:gd name="T50" fmla="*/ 2 w 74"/>
                <a:gd name="T51" fmla="*/ 16 h 30"/>
                <a:gd name="T52" fmla="*/ 8 w 74"/>
                <a:gd name="T53" fmla="*/ 16 h 30"/>
                <a:gd name="T54" fmla="*/ 14 w 74"/>
                <a:gd name="T55" fmla="*/ 20 h 30"/>
                <a:gd name="T56" fmla="*/ 18 w 74"/>
                <a:gd name="T57" fmla="*/ 24 h 30"/>
                <a:gd name="T58" fmla="*/ 20 w 74"/>
                <a:gd name="T59" fmla="*/ 26 h 30"/>
                <a:gd name="T60" fmla="*/ 22 w 74"/>
                <a:gd name="T61" fmla="*/ 24 h 30"/>
                <a:gd name="T62" fmla="*/ 24 w 74"/>
                <a:gd name="T63" fmla="*/ 26 h 30"/>
                <a:gd name="T64" fmla="*/ 24 w 74"/>
                <a:gd name="T65" fmla="*/ 30 h 30"/>
                <a:gd name="T66" fmla="*/ 32 w 74"/>
                <a:gd name="T67" fmla="*/ 28 h 30"/>
                <a:gd name="T68" fmla="*/ 36 w 74"/>
                <a:gd name="T69" fmla="*/ 26 h 30"/>
                <a:gd name="T70" fmla="*/ 32 w 74"/>
                <a:gd name="T71" fmla="*/ 20 h 30"/>
                <a:gd name="T72" fmla="*/ 32 w 74"/>
                <a:gd name="T73" fmla="*/ 16 h 30"/>
                <a:gd name="T74" fmla="*/ 34 w 74"/>
                <a:gd name="T75" fmla="*/ 16 h 30"/>
                <a:gd name="T76" fmla="*/ 38 w 74"/>
                <a:gd name="T77" fmla="*/ 14 h 30"/>
                <a:gd name="T78" fmla="*/ 40 w 74"/>
                <a:gd name="T79" fmla="*/ 10 h 30"/>
                <a:gd name="T80" fmla="*/ 42 w 74"/>
                <a:gd name="T81" fmla="*/ 8 h 30"/>
                <a:gd name="T82" fmla="*/ 46 w 74"/>
                <a:gd name="T83" fmla="*/ 6 h 30"/>
                <a:gd name="T84" fmla="*/ 50 w 74"/>
                <a:gd name="T85" fmla="*/ 6 h 30"/>
                <a:gd name="T86" fmla="*/ 52 w 74"/>
                <a:gd name="T87" fmla="*/ 8 h 30"/>
                <a:gd name="T88" fmla="*/ 56 w 74"/>
                <a:gd name="T89" fmla="*/ 12 h 30"/>
                <a:gd name="T90" fmla="*/ 58 w 74"/>
                <a:gd name="T91" fmla="*/ 14 h 30"/>
                <a:gd name="T92" fmla="*/ 62 w 74"/>
                <a:gd name="T93" fmla="*/ 14 h 30"/>
                <a:gd name="T94" fmla="*/ 64 w 74"/>
                <a:gd name="T95" fmla="*/ 18 h 30"/>
                <a:gd name="T96" fmla="*/ 58 w 74"/>
                <a:gd name="T97" fmla="*/ 18 h 30"/>
                <a:gd name="T98" fmla="*/ 60 w 74"/>
                <a:gd name="T99" fmla="*/ 22 h 30"/>
                <a:gd name="T100" fmla="*/ 60 w 74"/>
                <a:gd name="T101" fmla="*/ 26 h 30"/>
                <a:gd name="T102" fmla="*/ 64 w 74"/>
                <a:gd name="T103" fmla="*/ 30 h 30"/>
                <a:gd name="T104" fmla="*/ 66 w 74"/>
                <a:gd name="T105" fmla="*/ 26 h 30"/>
                <a:gd name="T106" fmla="*/ 66 w 74"/>
                <a:gd name="T10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" h="30">
                  <a:moveTo>
                    <a:pt x="66" y="26"/>
                  </a:moveTo>
                  <a:lnTo>
                    <a:pt x="70" y="26"/>
                  </a:lnTo>
                  <a:lnTo>
                    <a:pt x="72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0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62" y="4"/>
                  </a:lnTo>
                  <a:lnTo>
                    <a:pt x="56" y="2"/>
                  </a:lnTo>
                  <a:lnTo>
                    <a:pt x="46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28" y="8"/>
                  </a:lnTo>
                  <a:lnTo>
                    <a:pt x="18" y="10"/>
                  </a:lnTo>
                  <a:lnTo>
                    <a:pt x="8" y="8"/>
                  </a:lnTo>
                  <a:lnTo>
                    <a:pt x="6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8" y="16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4" y="26"/>
                  </a:lnTo>
                  <a:lnTo>
                    <a:pt x="24" y="30"/>
                  </a:lnTo>
                  <a:lnTo>
                    <a:pt x="32" y="28"/>
                  </a:lnTo>
                  <a:lnTo>
                    <a:pt x="36" y="26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4"/>
                  </a:lnTo>
                  <a:lnTo>
                    <a:pt x="40" y="10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6" y="12"/>
                  </a:lnTo>
                  <a:lnTo>
                    <a:pt x="58" y="14"/>
                  </a:lnTo>
                  <a:lnTo>
                    <a:pt x="62" y="14"/>
                  </a:lnTo>
                  <a:lnTo>
                    <a:pt x="64" y="18"/>
                  </a:lnTo>
                  <a:lnTo>
                    <a:pt x="58" y="18"/>
                  </a:lnTo>
                  <a:lnTo>
                    <a:pt x="60" y="22"/>
                  </a:lnTo>
                  <a:lnTo>
                    <a:pt x="60" y="26"/>
                  </a:lnTo>
                  <a:lnTo>
                    <a:pt x="64" y="30"/>
                  </a:lnTo>
                  <a:lnTo>
                    <a:pt x="66" y="26"/>
                  </a:lnTo>
                  <a:lnTo>
                    <a:pt x="66" y="2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0" name="Freeform 419"/>
            <p:cNvSpPr>
              <a:spLocks/>
            </p:cNvSpPr>
            <p:nvPr/>
          </p:nvSpPr>
          <p:spPr bwMode="auto">
            <a:xfrm>
              <a:off x="1765894" y="1563610"/>
              <a:ext cx="223925" cy="363315"/>
            </a:xfrm>
            <a:custGeom>
              <a:avLst/>
              <a:gdLst>
                <a:gd name="T0" fmla="*/ 18 w 158"/>
                <a:gd name="T1" fmla="*/ 150 h 214"/>
                <a:gd name="T2" fmla="*/ 34 w 158"/>
                <a:gd name="T3" fmla="*/ 156 h 214"/>
                <a:gd name="T4" fmla="*/ 44 w 158"/>
                <a:gd name="T5" fmla="*/ 158 h 214"/>
                <a:gd name="T6" fmla="*/ 56 w 158"/>
                <a:gd name="T7" fmla="*/ 162 h 214"/>
                <a:gd name="T8" fmla="*/ 66 w 158"/>
                <a:gd name="T9" fmla="*/ 174 h 214"/>
                <a:gd name="T10" fmla="*/ 78 w 158"/>
                <a:gd name="T11" fmla="*/ 188 h 214"/>
                <a:gd name="T12" fmla="*/ 82 w 158"/>
                <a:gd name="T13" fmla="*/ 192 h 214"/>
                <a:gd name="T14" fmla="*/ 92 w 158"/>
                <a:gd name="T15" fmla="*/ 190 h 214"/>
                <a:gd name="T16" fmla="*/ 114 w 158"/>
                <a:gd name="T17" fmla="*/ 192 h 214"/>
                <a:gd name="T18" fmla="*/ 108 w 158"/>
                <a:gd name="T19" fmla="*/ 208 h 214"/>
                <a:gd name="T20" fmla="*/ 118 w 158"/>
                <a:gd name="T21" fmla="*/ 214 h 214"/>
                <a:gd name="T22" fmla="*/ 124 w 158"/>
                <a:gd name="T23" fmla="*/ 170 h 214"/>
                <a:gd name="T24" fmla="*/ 118 w 158"/>
                <a:gd name="T25" fmla="*/ 154 h 214"/>
                <a:gd name="T26" fmla="*/ 124 w 158"/>
                <a:gd name="T27" fmla="*/ 150 h 214"/>
                <a:gd name="T28" fmla="*/ 128 w 158"/>
                <a:gd name="T29" fmla="*/ 146 h 214"/>
                <a:gd name="T30" fmla="*/ 126 w 158"/>
                <a:gd name="T31" fmla="*/ 138 h 214"/>
                <a:gd name="T32" fmla="*/ 142 w 158"/>
                <a:gd name="T33" fmla="*/ 134 h 214"/>
                <a:gd name="T34" fmla="*/ 152 w 158"/>
                <a:gd name="T35" fmla="*/ 132 h 214"/>
                <a:gd name="T36" fmla="*/ 156 w 158"/>
                <a:gd name="T37" fmla="*/ 144 h 214"/>
                <a:gd name="T38" fmla="*/ 156 w 158"/>
                <a:gd name="T39" fmla="*/ 134 h 214"/>
                <a:gd name="T40" fmla="*/ 146 w 158"/>
                <a:gd name="T41" fmla="*/ 124 h 214"/>
                <a:gd name="T42" fmla="*/ 150 w 158"/>
                <a:gd name="T43" fmla="*/ 112 h 214"/>
                <a:gd name="T44" fmla="*/ 146 w 158"/>
                <a:gd name="T45" fmla="*/ 104 h 214"/>
                <a:gd name="T46" fmla="*/ 146 w 158"/>
                <a:gd name="T47" fmla="*/ 92 h 214"/>
                <a:gd name="T48" fmla="*/ 150 w 158"/>
                <a:gd name="T49" fmla="*/ 78 h 214"/>
                <a:gd name="T50" fmla="*/ 126 w 158"/>
                <a:gd name="T51" fmla="*/ 80 h 214"/>
                <a:gd name="T52" fmla="*/ 116 w 158"/>
                <a:gd name="T53" fmla="*/ 70 h 214"/>
                <a:gd name="T54" fmla="*/ 106 w 158"/>
                <a:gd name="T55" fmla="*/ 68 h 214"/>
                <a:gd name="T56" fmla="*/ 94 w 158"/>
                <a:gd name="T57" fmla="*/ 70 h 214"/>
                <a:gd name="T58" fmla="*/ 88 w 158"/>
                <a:gd name="T59" fmla="*/ 62 h 214"/>
                <a:gd name="T60" fmla="*/ 78 w 158"/>
                <a:gd name="T61" fmla="*/ 40 h 214"/>
                <a:gd name="T62" fmla="*/ 80 w 158"/>
                <a:gd name="T63" fmla="*/ 24 h 214"/>
                <a:gd name="T64" fmla="*/ 96 w 158"/>
                <a:gd name="T65" fmla="*/ 8 h 214"/>
                <a:gd name="T66" fmla="*/ 102 w 158"/>
                <a:gd name="T67" fmla="*/ 0 h 214"/>
                <a:gd name="T68" fmla="*/ 84 w 158"/>
                <a:gd name="T69" fmla="*/ 8 h 214"/>
                <a:gd name="T70" fmla="*/ 70 w 158"/>
                <a:gd name="T71" fmla="*/ 14 h 214"/>
                <a:gd name="T72" fmla="*/ 56 w 158"/>
                <a:gd name="T73" fmla="*/ 16 h 214"/>
                <a:gd name="T74" fmla="*/ 46 w 158"/>
                <a:gd name="T75" fmla="*/ 36 h 214"/>
                <a:gd name="T76" fmla="*/ 36 w 158"/>
                <a:gd name="T77" fmla="*/ 44 h 214"/>
                <a:gd name="T78" fmla="*/ 22 w 158"/>
                <a:gd name="T79" fmla="*/ 48 h 214"/>
                <a:gd name="T80" fmla="*/ 26 w 158"/>
                <a:gd name="T81" fmla="*/ 56 h 214"/>
                <a:gd name="T82" fmla="*/ 18 w 158"/>
                <a:gd name="T83" fmla="*/ 62 h 214"/>
                <a:gd name="T84" fmla="*/ 18 w 158"/>
                <a:gd name="T85" fmla="*/ 68 h 214"/>
                <a:gd name="T86" fmla="*/ 22 w 158"/>
                <a:gd name="T87" fmla="*/ 76 h 214"/>
                <a:gd name="T88" fmla="*/ 22 w 158"/>
                <a:gd name="T89" fmla="*/ 94 h 214"/>
                <a:gd name="T90" fmla="*/ 22 w 158"/>
                <a:gd name="T91" fmla="*/ 106 h 214"/>
                <a:gd name="T92" fmla="*/ 18 w 158"/>
                <a:gd name="T93" fmla="*/ 126 h 214"/>
                <a:gd name="T94" fmla="*/ 6 w 158"/>
                <a:gd name="T95" fmla="*/ 134 h 214"/>
                <a:gd name="T96" fmla="*/ 4 w 158"/>
                <a:gd name="T97" fmla="*/ 14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8" h="214">
                  <a:moveTo>
                    <a:pt x="16" y="148"/>
                  </a:moveTo>
                  <a:lnTo>
                    <a:pt x="18" y="150"/>
                  </a:lnTo>
                  <a:lnTo>
                    <a:pt x="18" y="150"/>
                  </a:lnTo>
                  <a:lnTo>
                    <a:pt x="22" y="154"/>
                  </a:lnTo>
                  <a:lnTo>
                    <a:pt x="26" y="156"/>
                  </a:lnTo>
                  <a:lnTo>
                    <a:pt x="34" y="156"/>
                  </a:lnTo>
                  <a:lnTo>
                    <a:pt x="36" y="154"/>
                  </a:lnTo>
                  <a:lnTo>
                    <a:pt x="38" y="154"/>
                  </a:lnTo>
                  <a:lnTo>
                    <a:pt x="44" y="158"/>
                  </a:lnTo>
                  <a:lnTo>
                    <a:pt x="50" y="162"/>
                  </a:lnTo>
                  <a:lnTo>
                    <a:pt x="52" y="160"/>
                  </a:lnTo>
                  <a:lnTo>
                    <a:pt x="56" y="162"/>
                  </a:lnTo>
                  <a:lnTo>
                    <a:pt x="62" y="168"/>
                  </a:lnTo>
                  <a:lnTo>
                    <a:pt x="62" y="172"/>
                  </a:lnTo>
                  <a:lnTo>
                    <a:pt x="66" y="174"/>
                  </a:lnTo>
                  <a:lnTo>
                    <a:pt x="70" y="176"/>
                  </a:lnTo>
                  <a:lnTo>
                    <a:pt x="76" y="18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78" y="190"/>
                  </a:lnTo>
                  <a:lnTo>
                    <a:pt x="82" y="192"/>
                  </a:lnTo>
                  <a:lnTo>
                    <a:pt x="84" y="190"/>
                  </a:lnTo>
                  <a:lnTo>
                    <a:pt x="90" y="192"/>
                  </a:lnTo>
                  <a:lnTo>
                    <a:pt x="92" y="190"/>
                  </a:lnTo>
                  <a:lnTo>
                    <a:pt x="94" y="188"/>
                  </a:lnTo>
                  <a:lnTo>
                    <a:pt x="108" y="190"/>
                  </a:lnTo>
                  <a:lnTo>
                    <a:pt x="114" y="192"/>
                  </a:lnTo>
                  <a:lnTo>
                    <a:pt x="118" y="194"/>
                  </a:lnTo>
                  <a:lnTo>
                    <a:pt x="116" y="198"/>
                  </a:lnTo>
                  <a:lnTo>
                    <a:pt x="108" y="208"/>
                  </a:lnTo>
                  <a:lnTo>
                    <a:pt x="112" y="210"/>
                  </a:lnTo>
                  <a:lnTo>
                    <a:pt x="114" y="210"/>
                  </a:lnTo>
                  <a:lnTo>
                    <a:pt x="118" y="214"/>
                  </a:lnTo>
                  <a:lnTo>
                    <a:pt x="124" y="182"/>
                  </a:lnTo>
                  <a:lnTo>
                    <a:pt x="124" y="174"/>
                  </a:lnTo>
                  <a:lnTo>
                    <a:pt x="124" y="170"/>
                  </a:lnTo>
                  <a:lnTo>
                    <a:pt x="122" y="166"/>
                  </a:lnTo>
                  <a:lnTo>
                    <a:pt x="118" y="164"/>
                  </a:lnTo>
                  <a:lnTo>
                    <a:pt x="118" y="154"/>
                  </a:lnTo>
                  <a:lnTo>
                    <a:pt x="118" y="152"/>
                  </a:lnTo>
                  <a:lnTo>
                    <a:pt x="122" y="152"/>
                  </a:lnTo>
                  <a:lnTo>
                    <a:pt x="124" y="150"/>
                  </a:lnTo>
                  <a:lnTo>
                    <a:pt x="128" y="152"/>
                  </a:lnTo>
                  <a:lnTo>
                    <a:pt x="128" y="150"/>
                  </a:lnTo>
                  <a:lnTo>
                    <a:pt x="128" y="146"/>
                  </a:lnTo>
                  <a:lnTo>
                    <a:pt x="120" y="146"/>
                  </a:lnTo>
                  <a:lnTo>
                    <a:pt x="120" y="138"/>
                  </a:lnTo>
                  <a:lnTo>
                    <a:pt x="126" y="138"/>
                  </a:lnTo>
                  <a:lnTo>
                    <a:pt x="142" y="138"/>
                  </a:lnTo>
                  <a:lnTo>
                    <a:pt x="140" y="136"/>
                  </a:lnTo>
                  <a:lnTo>
                    <a:pt x="142" y="134"/>
                  </a:lnTo>
                  <a:lnTo>
                    <a:pt x="144" y="136"/>
                  </a:lnTo>
                  <a:lnTo>
                    <a:pt x="148" y="134"/>
                  </a:lnTo>
                  <a:lnTo>
                    <a:pt x="152" y="132"/>
                  </a:lnTo>
                  <a:lnTo>
                    <a:pt x="156" y="138"/>
                  </a:lnTo>
                  <a:lnTo>
                    <a:pt x="156" y="142"/>
                  </a:lnTo>
                  <a:lnTo>
                    <a:pt x="156" y="144"/>
                  </a:lnTo>
                  <a:lnTo>
                    <a:pt x="158" y="144"/>
                  </a:lnTo>
                  <a:lnTo>
                    <a:pt x="156" y="136"/>
                  </a:lnTo>
                  <a:lnTo>
                    <a:pt x="156" y="134"/>
                  </a:lnTo>
                  <a:lnTo>
                    <a:pt x="156" y="132"/>
                  </a:lnTo>
                  <a:lnTo>
                    <a:pt x="152" y="128"/>
                  </a:lnTo>
                  <a:lnTo>
                    <a:pt x="146" y="124"/>
                  </a:lnTo>
                  <a:lnTo>
                    <a:pt x="152" y="116"/>
                  </a:lnTo>
                  <a:lnTo>
                    <a:pt x="152" y="114"/>
                  </a:lnTo>
                  <a:lnTo>
                    <a:pt x="150" y="112"/>
                  </a:lnTo>
                  <a:lnTo>
                    <a:pt x="148" y="112"/>
                  </a:lnTo>
                  <a:lnTo>
                    <a:pt x="148" y="108"/>
                  </a:lnTo>
                  <a:lnTo>
                    <a:pt x="146" y="104"/>
                  </a:lnTo>
                  <a:lnTo>
                    <a:pt x="146" y="100"/>
                  </a:lnTo>
                  <a:lnTo>
                    <a:pt x="146" y="96"/>
                  </a:lnTo>
                  <a:lnTo>
                    <a:pt x="146" y="92"/>
                  </a:lnTo>
                  <a:lnTo>
                    <a:pt x="148" y="86"/>
                  </a:lnTo>
                  <a:lnTo>
                    <a:pt x="150" y="82"/>
                  </a:lnTo>
                  <a:lnTo>
                    <a:pt x="150" y="78"/>
                  </a:lnTo>
                  <a:lnTo>
                    <a:pt x="142" y="80"/>
                  </a:lnTo>
                  <a:lnTo>
                    <a:pt x="134" y="80"/>
                  </a:lnTo>
                  <a:lnTo>
                    <a:pt x="126" y="80"/>
                  </a:lnTo>
                  <a:lnTo>
                    <a:pt x="124" y="78"/>
                  </a:lnTo>
                  <a:lnTo>
                    <a:pt x="120" y="74"/>
                  </a:lnTo>
                  <a:lnTo>
                    <a:pt x="116" y="70"/>
                  </a:lnTo>
                  <a:lnTo>
                    <a:pt x="114" y="70"/>
                  </a:lnTo>
                  <a:lnTo>
                    <a:pt x="108" y="68"/>
                  </a:lnTo>
                  <a:lnTo>
                    <a:pt x="106" y="68"/>
                  </a:lnTo>
                  <a:lnTo>
                    <a:pt x="104" y="70"/>
                  </a:lnTo>
                  <a:lnTo>
                    <a:pt x="98" y="68"/>
                  </a:lnTo>
                  <a:lnTo>
                    <a:pt x="94" y="70"/>
                  </a:lnTo>
                  <a:lnTo>
                    <a:pt x="92" y="68"/>
                  </a:lnTo>
                  <a:lnTo>
                    <a:pt x="88" y="64"/>
                  </a:lnTo>
                  <a:lnTo>
                    <a:pt x="88" y="62"/>
                  </a:lnTo>
                  <a:lnTo>
                    <a:pt x="86" y="54"/>
                  </a:lnTo>
                  <a:lnTo>
                    <a:pt x="82" y="44"/>
                  </a:lnTo>
                  <a:lnTo>
                    <a:pt x="78" y="40"/>
                  </a:lnTo>
                  <a:lnTo>
                    <a:pt x="74" y="40"/>
                  </a:lnTo>
                  <a:lnTo>
                    <a:pt x="78" y="32"/>
                  </a:lnTo>
                  <a:lnTo>
                    <a:pt x="80" y="24"/>
                  </a:lnTo>
                  <a:lnTo>
                    <a:pt x="86" y="16"/>
                  </a:lnTo>
                  <a:lnTo>
                    <a:pt x="92" y="10"/>
                  </a:lnTo>
                  <a:lnTo>
                    <a:pt x="96" y="8"/>
                  </a:lnTo>
                  <a:lnTo>
                    <a:pt x="100" y="6"/>
                  </a:lnTo>
                  <a:lnTo>
                    <a:pt x="104" y="4"/>
                  </a:lnTo>
                  <a:lnTo>
                    <a:pt x="102" y="0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84" y="8"/>
                  </a:lnTo>
                  <a:lnTo>
                    <a:pt x="78" y="10"/>
                  </a:lnTo>
                  <a:lnTo>
                    <a:pt x="74" y="14"/>
                  </a:lnTo>
                  <a:lnTo>
                    <a:pt x="70" y="14"/>
                  </a:lnTo>
                  <a:lnTo>
                    <a:pt x="64" y="14"/>
                  </a:lnTo>
                  <a:lnTo>
                    <a:pt x="62" y="18"/>
                  </a:lnTo>
                  <a:lnTo>
                    <a:pt x="56" y="16"/>
                  </a:lnTo>
                  <a:lnTo>
                    <a:pt x="48" y="22"/>
                  </a:lnTo>
                  <a:lnTo>
                    <a:pt x="46" y="28"/>
                  </a:lnTo>
                  <a:lnTo>
                    <a:pt x="46" y="36"/>
                  </a:lnTo>
                  <a:lnTo>
                    <a:pt x="42" y="38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8"/>
                  </a:lnTo>
                  <a:lnTo>
                    <a:pt x="28" y="54"/>
                  </a:lnTo>
                  <a:lnTo>
                    <a:pt x="22" y="48"/>
                  </a:lnTo>
                  <a:lnTo>
                    <a:pt x="22" y="50"/>
                  </a:lnTo>
                  <a:lnTo>
                    <a:pt x="24" y="54"/>
                  </a:lnTo>
                  <a:lnTo>
                    <a:pt x="26" y="56"/>
                  </a:lnTo>
                  <a:lnTo>
                    <a:pt x="24" y="60"/>
                  </a:lnTo>
                  <a:lnTo>
                    <a:pt x="22" y="62"/>
                  </a:lnTo>
                  <a:lnTo>
                    <a:pt x="18" y="62"/>
                  </a:lnTo>
                  <a:lnTo>
                    <a:pt x="18" y="62"/>
                  </a:lnTo>
                  <a:lnTo>
                    <a:pt x="16" y="66"/>
                  </a:lnTo>
                  <a:lnTo>
                    <a:pt x="18" y="68"/>
                  </a:lnTo>
                  <a:lnTo>
                    <a:pt x="20" y="70"/>
                  </a:lnTo>
                  <a:lnTo>
                    <a:pt x="22" y="74"/>
                  </a:lnTo>
                  <a:lnTo>
                    <a:pt x="22" y="76"/>
                  </a:lnTo>
                  <a:lnTo>
                    <a:pt x="22" y="80"/>
                  </a:lnTo>
                  <a:lnTo>
                    <a:pt x="22" y="86"/>
                  </a:lnTo>
                  <a:lnTo>
                    <a:pt x="22" y="94"/>
                  </a:lnTo>
                  <a:lnTo>
                    <a:pt x="24" y="102"/>
                  </a:lnTo>
                  <a:lnTo>
                    <a:pt x="24" y="104"/>
                  </a:lnTo>
                  <a:lnTo>
                    <a:pt x="22" y="106"/>
                  </a:lnTo>
                  <a:lnTo>
                    <a:pt x="24" y="110"/>
                  </a:lnTo>
                  <a:lnTo>
                    <a:pt x="20" y="120"/>
                  </a:lnTo>
                  <a:lnTo>
                    <a:pt x="18" y="126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6" y="134"/>
                  </a:lnTo>
                  <a:lnTo>
                    <a:pt x="4" y="136"/>
                  </a:lnTo>
                  <a:lnTo>
                    <a:pt x="0" y="138"/>
                  </a:lnTo>
                  <a:lnTo>
                    <a:pt x="4" y="142"/>
                  </a:lnTo>
                  <a:lnTo>
                    <a:pt x="8" y="144"/>
                  </a:lnTo>
                  <a:lnTo>
                    <a:pt x="16" y="14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1" name="Freeform 420"/>
            <p:cNvSpPr>
              <a:spLocks/>
            </p:cNvSpPr>
            <p:nvPr/>
          </p:nvSpPr>
          <p:spPr bwMode="auto">
            <a:xfrm>
              <a:off x="1828252" y="2218933"/>
              <a:ext cx="155897" cy="796235"/>
            </a:xfrm>
            <a:custGeom>
              <a:avLst/>
              <a:gdLst>
                <a:gd name="T0" fmla="*/ 50 w 110"/>
                <a:gd name="T1" fmla="*/ 445 h 469"/>
                <a:gd name="T2" fmla="*/ 40 w 110"/>
                <a:gd name="T3" fmla="*/ 427 h 469"/>
                <a:gd name="T4" fmla="*/ 28 w 110"/>
                <a:gd name="T5" fmla="*/ 413 h 469"/>
                <a:gd name="T6" fmla="*/ 44 w 110"/>
                <a:gd name="T7" fmla="*/ 399 h 469"/>
                <a:gd name="T8" fmla="*/ 48 w 110"/>
                <a:gd name="T9" fmla="*/ 383 h 469"/>
                <a:gd name="T10" fmla="*/ 52 w 110"/>
                <a:gd name="T11" fmla="*/ 373 h 469"/>
                <a:gd name="T12" fmla="*/ 56 w 110"/>
                <a:gd name="T13" fmla="*/ 360 h 469"/>
                <a:gd name="T14" fmla="*/ 60 w 110"/>
                <a:gd name="T15" fmla="*/ 350 h 469"/>
                <a:gd name="T16" fmla="*/ 52 w 110"/>
                <a:gd name="T17" fmla="*/ 340 h 469"/>
                <a:gd name="T18" fmla="*/ 46 w 110"/>
                <a:gd name="T19" fmla="*/ 322 h 469"/>
                <a:gd name="T20" fmla="*/ 50 w 110"/>
                <a:gd name="T21" fmla="*/ 308 h 469"/>
                <a:gd name="T22" fmla="*/ 52 w 110"/>
                <a:gd name="T23" fmla="*/ 286 h 469"/>
                <a:gd name="T24" fmla="*/ 62 w 110"/>
                <a:gd name="T25" fmla="*/ 272 h 469"/>
                <a:gd name="T26" fmla="*/ 66 w 110"/>
                <a:gd name="T27" fmla="*/ 242 h 469"/>
                <a:gd name="T28" fmla="*/ 72 w 110"/>
                <a:gd name="T29" fmla="*/ 218 h 469"/>
                <a:gd name="T30" fmla="*/ 70 w 110"/>
                <a:gd name="T31" fmla="*/ 192 h 469"/>
                <a:gd name="T32" fmla="*/ 72 w 110"/>
                <a:gd name="T33" fmla="*/ 168 h 469"/>
                <a:gd name="T34" fmla="*/ 74 w 110"/>
                <a:gd name="T35" fmla="*/ 152 h 469"/>
                <a:gd name="T36" fmla="*/ 88 w 110"/>
                <a:gd name="T37" fmla="*/ 124 h 469"/>
                <a:gd name="T38" fmla="*/ 94 w 110"/>
                <a:gd name="T39" fmla="*/ 110 h 469"/>
                <a:gd name="T40" fmla="*/ 110 w 110"/>
                <a:gd name="T41" fmla="*/ 80 h 469"/>
                <a:gd name="T42" fmla="*/ 100 w 110"/>
                <a:gd name="T43" fmla="*/ 60 h 469"/>
                <a:gd name="T44" fmla="*/ 90 w 110"/>
                <a:gd name="T45" fmla="*/ 34 h 469"/>
                <a:gd name="T46" fmla="*/ 86 w 110"/>
                <a:gd name="T47" fmla="*/ 14 h 469"/>
                <a:gd name="T48" fmla="*/ 76 w 110"/>
                <a:gd name="T49" fmla="*/ 8 h 469"/>
                <a:gd name="T50" fmla="*/ 70 w 110"/>
                <a:gd name="T51" fmla="*/ 24 h 469"/>
                <a:gd name="T52" fmla="*/ 74 w 110"/>
                <a:gd name="T53" fmla="*/ 52 h 469"/>
                <a:gd name="T54" fmla="*/ 68 w 110"/>
                <a:gd name="T55" fmla="*/ 78 h 469"/>
                <a:gd name="T56" fmla="*/ 68 w 110"/>
                <a:gd name="T57" fmla="*/ 96 h 469"/>
                <a:gd name="T58" fmla="*/ 62 w 110"/>
                <a:gd name="T59" fmla="*/ 132 h 469"/>
                <a:gd name="T60" fmla="*/ 54 w 110"/>
                <a:gd name="T61" fmla="*/ 148 h 469"/>
                <a:gd name="T62" fmla="*/ 52 w 110"/>
                <a:gd name="T63" fmla="*/ 176 h 469"/>
                <a:gd name="T64" fmla="*/ 50 w 110"/>
                <a:gd name="T65" fmla="*/ 214 h 469"/>
                <a:gd name="T66" fmla="*/ 38 w 110"/>
                <a:gd name="T67" fmla="*/ 240 h 469"/>
                <a:gd name="T68" fmla="*/ 30 w 110"/>
                <a:gd name="T69" fmla="*/ 256 h 469"/>
                <a:gd name="T70" fmla="*/ 28 w 110"/>
                <a:gd name="T71" fmla="*/ 272 h 469"/>
                <a:gd name="T72" fmla="*/ 28 w 110"/>
                <a:gd name="T73" fmla="*/ 290 h 469"/>
                <a:gd name="T74" fmla="*/ 26 w 110"/>
                <a:gd name="T75" fmla="*/ 314 h 469"/>
                <a:gd name="T76" fmla="*/ 40 w 110"/>
                <a:gd name="T77" fmla="*/ 314 h 469"/>
                <a:gd name="T78" fmla="*/ 32 w 110"/>
                <a:gd name="T79" fmla="*/ 344 h 469"/>
                <a:gd name="T80" fmla="*/ 32 w 110"/>
                <a:gd name="T81" fmla="*/ 356 h 469"/>
                <a:gd name="T82" fmla="*/ 22 w 110"/>
                <a:gd name="T83" fmla="*/ 367 h 469"/>
                <a:gd name="T84" fmla="*/ 0 w 110"/>
                <a:gd name="T85" fmla="*/ 375 h 469"/>
                <a:gd name="T86" fmla="*/ 16 w 110"/>
                <a:gd name="T87" fmla="*/ 377 h 469"/>
                <a:gd name="T88" fmla="*/ 16 w 110"/>
                <a:gd name="T89" fmla="*/ 389 h 469"/>
                <a:gd name="T90" fmla="*/ 26 w 110"/>
                <a:gd name="T91" fmla="*/ 393 h 469"/>
                <a:gd name="T92" fmla="*/ 16 w 110"/>
                <a:gd name="T93" fmla="*/ 409 h 469"/>
                <a:gd name="T94" fmla="*/ 20 w 110"/>
                <a:gd name="T95" fmla="*/ 421 h 469"/>
                <a:gd name="T96" fmla="*/ 24 w 110"/>
                <a:gd name="T97" fmla="*/ 433 h 469"/>
                <a:gd name="T98" fmla="*/ 28 w 110"/>
                <a:gd name="T99" fmla="*/ 445 h 469"/>
                <a:gd name="T100" fmla="*/ 30 w 110"/>
                <a:gd name="T101" fmla="*/ 459 h 469"/>
                <a:gd name="T102" fmla="*/ 62 w 110"/>
                <a:gd name="T103" fmla="*/ 469 h 469"/>
                <a:gd name="T104" fmla="*/ 76 w 110"/>
                <a:gd name="T105" fmla="*/ 453 h 469"/>
                <a:gd name="T106" fmla="*/ 84 w 110"/>
                <a:gd name="T107" fmla="*/ 44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469">
                  <a:moveTo>
                    <a:pt x="84" y="449"/>
                  </a:moveTo>
                  <a:lnTo>
                    <a:pt x="78" y="447"/>
                  </a:lnTo>
                  <a:lnTo>
                    <a:pt x="74" y="445"/>
                  </a:lnTo>
                  <a:lnTo>
                    <a:pt x="60" y="445"/>
                  </a:lnTo>
                  <a:lnTo>
                    <a:pt x="50" y="445"/>
                  </a:lnTo>
                  <a:lnTo>
                    <a:pt x="44" y="439"/>
                  </a:lnTo>
                  <a:lnTo>
                    <a:pt x="44" y="437"/>
                  </a:lnTo>
                  <a:lnTo>
                    <a:pt x="44" y="431"/>
                  </a:lnTo>
                  <a:lnTo>
                    <a:pt x="44" y="429"/>
                  </a:lnTo>
                  <a:lnTo>
                    <a:pt x="40" y="427"/>
                  </a:lnTo>
                  <a:lnTo>
                    <a:pt x="36" y="429"/>
                  </a:lnTo>
                  <a:lnTo>
                    <a:pt x="32" y="427"/>
                  </a:lnTo>
                  <a:lnTo>
                    <a:pt x="32" y="425"/>
                  </a:lnTo>
                  <a:lnTo>
                    <a:pt x="28" y="421"/>
                  </a:lnTo>
                  <a:lnTo>
                    <a:pt x="28" y="413"/>
                  </a:lnTo>
                  <a:lnTo>
                    <a:pt x="34" y="407"/>
                  </a:lnTo>
                  <a:lnTo>
                    <a:pt x="36" y="407"/>
                  </a:lnTo>
                  <a:lnTo>
                    <a:pt x="38" y="405"/>
                  </a:lnTo>
                  <a:lnTo>
                    <a:pt x="40" y="401"/>
                  </a:lnTo>
                  <a:lnTo>
                    <a:pt x="44" y="399"/>
                  </a:lnTo>
                  <a:lnTo>
                    <a:pt x="42" y="393"/>
                  </a:lnTo>
                  <a:lnTo>
                    <a:pt x="42" y="391"/>
                  </a:lnTo>
                  <a:lnTo>
                    <a:pt x="44" y="387"/>
                  </a:lnTo>
                  <a:lnTo>
                    <a:pt x="48" y="385"/>
                  </a:lnTo>
                  <a:lnTo>
                    <a:pt x="48" y="383"/>
                  </a:lnTo>
                  <a:lnTo>
                    <a:pt x="48" y="381"/>
                  </a:lnTo>
                  <a:lnTo>
                    <a:pt x="50" y="379"/>
                  </a:lnTo>
                  <a:lnTo>
                    <a:pt x="52" y="377"/>
                  </a:lnTo>
                  <a:lnTo>
                    <a:pt x="52" y="375"/>
                  </a:lnTo>
                  <a:lnTo>
                    <a:pt x="52" y="373"/>
                  </a:lnTo>
                  <a:lnTo>
                    <a:pt x="52" y="367"/>
                  </a:lnTo>
                  <a:lnTo>
                    <a:pt x="52" y="365"/>
                  </a:lnTo>
                  <a:lnTo>
                    <a:pt x="52" y="361"/>
                  </a:lnTo>
                  <a:lnTo>
                    <a:pt x="56" y="361"/>
                  </a:lnTo>
                  <a:lnTo>
                    <a:pt x="56" y="360"/>
                  </a:lnTo>
                  <a:lnTo>
                    <a:pt x="54" y="356"/>
                  </a:lnTo>
                  <a:lnTo>
                    <a:pt x="50" y="356"/>
                  </a:lnTo>
                  <a:lnTo>
                    <a:pt x="48" y="352"/>
                  </a:lnTo>
                  <a:lnTo>
                    <a:pt x="56" y="354"/>
                  </a:lnTo>
                  <a:lnTo>
                    <a:pt x="60" y="350"/>
                  </a:lnTo>
                  <a:lnTo>
                    <a:pt x="54" y="348"/>
                  </a:lnTo>
                  <a:lnTo>
                    <a:pt x="50" y="348"/>
                  </a:lnTo>
                  <a:lnTo>
                    <a:pt x="50" y="346"/>
                  </a:lnTo>
                  <a:lnTo>
                    <a:pt x="52" y="342"/>
                  </a:lnTo>
                  <a:lnTo>
                    <a:pt x="52" y="340"/>
                  </a:lnTo>
                  <a:lnTo>
                    <a:pt x="52" y="338"/>
                  </a:lnTo>
                  <a:lnTo>
                    <a:pt x="48" y="334"/>
                  </a:lnTo>
                  <a:lnTo>
                    <a:pt x="46" y="332"/>
                  </a:lnTo>
                  <a:lnTo>
                    <a:pt x="46" y="328"/>
                  </a:lnTo>
                  <a:lnTo>
                    <a:pt x="46" y="322"/>
                  </a:lnTo>
                  <a:lnTo>
                    <a:pt x="48" y="318"/>
                  </a:lnTo>
                  <a:lnTo>
                    <a:pt x="50" y="320"/>
                  </a:lnTo>
                  <a:lnTo>
                    <a:pt x="50" y="316"/>
                  </a:lnTo>
                  <a:lnTo>
                    <a:pt x="50" y="314"/>
                  </a:lnTo>
                  <a:lnTo>
                    <a:pt x="50" y="308"/>
                  </a:lnTo>
                  <a:lnTo>
                    <a:pt x="50" y="304"/>
                  </a:lnTo>
                  <a:lnTo>
                    <a:pt x="50" y="300"/>
                  </a:lnTo>
                  <a:lnTo>
                    <a:pt x="52" y="296"/>
                  </a:lnTo>
                  <a:lnTo>
                    <a:pt x="52" y="290"/>
                  </a:lnTo>
                  <a:lnTo>
                    <a:pt x="52" y="286"/>
                  </a:lnTo>
                  <a:lnTo>
                    <a:pt x="52" y="286"/>
                  </a:lnTo>
                  <a:lnTo>
                    <a:pt x="56" y="282"/>
                  </a:lnTo>
                  <a:lnTo>
                    <a:pt x="56" y="278"/>
                  </a:lnTo>
                  <a:lnTo>
                    <a:pt x="62" y="274"/>
                  </a:lnTo>
                  <a:lnTo>
                    <a:pt x="62" y="272"/>
                  </a:lnTo>
                  <a:lnTo>
                    <a:pt x="60" y="268"/>
                  </a:lnTo>
                  <a:lnTo>
                    <a:pt x="58" y="260"/>
                  </a:lnTo>
                  <a:lnTo>
                    <a:pt x="58" y="250"/>
                  </a:lnTo>
                  <a:lnTo>
                    <a:pt x="62" y="244"/>
                  </a:lnTo>
                  <a:lnTo>
                    <a:pt x="66" y="242"/>
                  </a:lnTo>
                  <a:lnTo>
                    <a:pt x="70" y="240"/>
                  </a:lnTo>
                  <a:lnTo>
                    <a:pt x="68" y="232"/>
                  </a:lnTo>
                  <a:lnTo>
                    <a:pt x="66" y="230"/>
                  </a:lnTo>
                  <a:lnTo>
                    <a:pt x="68" y="226"/>
                  </a:lnTo>
                  <a:lnTo>
                    <a:pt x="72" y="218"/>
                  </a:lnTo>
                  <a:lnTo>
                    <a:pt x="76" y="216"/>
                  </a:lnTo>
                  <a:lnTo>
                    <a:pt x="76" y="208"/>
                  </a:lnTo>
                  <a:lnTo>
                    <a:pt x="72" y="200"/>
                  </a:lnTo>
                  <a:lnTo>
                    <a:pt x="72" y="194"/>
                  </a:lnTo>
                  <a:lnTo>
                    <a:pt x="70" y="192"/>
                  </a:lnTo>
                  <a:lnTo>
                    <a:pt x="68" y="186"/>
                  </a:lnTo>
                  <a:lnTo>
                    <a:pt x="66" y="182"/>
                  </a:lnTo>
                  <a:lnTo>
                    <a:pt x="68" y="178"/>
                  </a:lnTo>
                  <a:lnTo>
                    <a:pt x="70" y="170"/>
                  </a:lnTo>
                  <a:lnTo>
                    <a:pt x="72" y="168"/>
                  </a:lnTo>
                  <a:lnTo>
                    <a:pt x="76" y="164"/>
                  </a:lnTo>
                  <a:lnTo>
                    <a:pt x="76" y="160"/>
                  </a:lnTo>
                  <a:lnTo>
                    <a:pt x="76" y="158"/>
                  </a:lnTo>
                  <a:lnTo>
                    <a:pt x="74" y="158"/>
                  </a:lnTo>
                  <a:lnTo>
                    <a:pt x="74" y="152"/>
                  </a:lnTo>
                  <a:lnTo>
                    <a:pt x="78" y="142"/>
                  </a:lnTo>
                  <a:lnTo>
                    <a:pt x="80" y="140"/>
                  </a:lnTo>
                  <a:lnTo>
                    <a:pt x="82" y="138"/>
                  </a:lnTo>
                  <a:lnTo>
                    <a:pt x="86" y="132"/>
                  </a:lnTo>
                  <a:lnTo>
                    <a:pt x="88" y="124"/>
                  </a:lnTo>
                  <a:lnTo>
                    <a:pt x="90" y="124"/>
                  </a:lnTo>
                  <a:lnTo>
                    <a:pt x="92" y="124"/>
                  </a:lnTo>
                  <a:lnTo>
                    <a:pt x="94" y="124"/>
                  </a:lnTo>
                  <a:lnTo>
                    <a:pt x="96" y="118"/>
                  </a:lnTo>
                  <a:lnTo>
                    <a:pt x="94" y="110"/>
                  </a:lnTo>
                  <a:lnTo>
                    <a:pt x="92" y="102"/>
                  </a:lnTo>
                  <a:lnTo>
                    <a:pt x="98" y="90"/>
                  </a:lnTo>
                  <a:lnTo>
                    <a:pt x="104" y="86"/>
                  </a:lnTo>
                  <a:lnTo>
                    <a:pt x="108" y="84"/>
                  </a:lnTo>
                  <a:lnTo>
                    <a:pt x="110" y="80"/>
                  </a:lnTo>
                  <a:lnTo>
                    <a:pt x="110" y="76"/>
                  </a:lnTo>
                  <a:lnTo>
                    <a:pt x="110" y="70"/>
                  </a:lnTo>
                  <a:lnTo>
                    <a:pt x="102" y="70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8"/>
                  </a:lnTo>
                  <a:lnTo>
                    <a:pt x="98" y="50"/>
                  </a:lnTo>
                  <a:lnTo>
                    <a:pt x="94" y="44"/>
                  </a:lnTo>
                  <a:lnTo>
                    <a:pt x="90" y="38"/>
                  </a:lnTo>
                  <a:lnTo>
                    <a:pt x="90" y="34"/>
                  </a:lnTo>
                  <a:lnTo>
                    <a:pt x="92" y="32"/>
                  </a:lnTo>
                  <a:lnTo>
                    <a:pt x="90" y="28"/>
                  </a:lnTo>
                  <a:lnTo>
                    <a:pt x="94" y="26"/>
                  </a:lnTo>
                  <a:lnTo>
                    <a:pt x="90" y="22"/>
                  </a:lnTo>
                  <a:lnTo>
                    <a:pt x="86" y="14"/>
                  </a:lnTo>
                  <a:lnTo>
                    <a:pt x="86" y="6"/>
                  </a:lnTo>
                  <a:lnTo>
                    <a:pt x="82" y="4"/>
                  </a:lnTo>
                  <a:lnTo>
                    <a:pt x="80" y="0"/>
                  </a:lnTo>
                  <a:lnTo>
                    <a:pt x="78" y="4"/>
                  </a:lnTo>
                  <a:lnTo>
                    <a:pt x="76" y="8"/>
                  </a:lnTo>
                  <a:lnTo>
                    <a:pt x="68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0" y="22"/>
                  </a:lnTo>
                  <a:lnTo>
                    <a:pt x="70" y="24"/>
                  </a:lnTo>
                  <a:lnTo>
                    <a:pt x="72" y="28"/>
                  </a:lnTo>
                  <a:lnTo>
                    <a:pt x="72" y="36"/>
                  </a:lnTo>
                  <a:lnTo>
                    <a:pt x="72" y="44"/>
                  </a:lnTo>
                  <a:lnTo>
                    <a:pt x="72" y="48"/>
                  </a:lnTo>
                  <a:lnTo>
                    <a:pt x="74" y="52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0" y="66"/>
                  </a:lnTo>
                  <a:lnTo>
                    <a:pt x="68" y="72"/>
                  </a:lnTo>
                  <a:lnTo>
                    <a:pt x="68" y="78"/>
                  </a:lnTo>
                  <a:lnTo>
                    <a:pt x="68" y="80"/>
                  </a:lnTo>
                  <a:lnTo>
                    <a:pt x="68" y="84"/>
                  </a:lnTo>
                  <a:lnTo>
                    <a:pt x="66" y="88"/>
                  </a:lnTo>
                  <a:lnTo>
                    <a:pt x="66" y="94"/>
                  </a:lnTo>
                  <a:lnTo>
                    <a:pt x="68" y="96"/>
                  </a:lnTo>
                  <a:lnTo>
                    <a:pt x="66" y="104"/>
                  </a:lnTo>
                  <a:lnTo>
                    <a:pt x="64" y="122"/>
                  </a:lnTo>
                  <a:lnTo>
                    <a:pt x="62" y="124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2" y="132"/>
                  </a:lnTo>
                  <a:lnTo>
                    <a:pt x="60" y="134"/>
                  </a:lnTo>
                  <a:lnTo>
                    <a:pt x="58" y="142"/>
                  </a:lnTo>
                  <a:lnTo>
                    <a:pt x="56" y="146"/>
                  </a:lnTo>
                  <a:lnTo>
                    <a:pt x="54" y="148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2" y="166"/>
                  </a:lnTo>
                  <a:lnTo>
                    <a:pt x="52" y="170"/>
                  </a:lnTo>
                  <a:lnTo>
                    <a:pt x="52" y="176"/>
                  </a:lnTo>
                  <a:lnTo>
                    <a:pt x="54" y="184"/>
                  </a:lnTo>
                  <a:lnTo>
                    <a:pt x="54" y="200"/>
                  </a:lnTo>
                  <a:lnTo>
                    <a:pt x="52" y="202"/>
                  </a:lnTo>
                  <a:lnTo>
                    <a:pt x="52" y="206"/>
                  </a:lnTo>
                  <a:lnTo>
                    <a:pt x="50" y="214"/>
                  </a:lnTo>
                  <a:lnTo>
                    <a:pt x="48" y="216"/>
                  </a:lnTo>
                  <a:lnTo>
                    <a:pt x="48" y="218"/>
                  </a:lnTo>
                  <a:lnTo>
                    <a:pt x="46" y="226"/>
                  </a:lnTo>
                  <a:lnTo>
                    <a:pt x="40" y="234"/>
                  </a:lnTo>
                  <a:lnTo>
                    <a:pt x="38" y="240"/>
                  </a:lnTo>
                  <a:lnTo>
                    <a:pt x="36" y="244"/>
                  </a:lnTo>
                  <a:lnTo>
                    <a:pt x="34" y="248"/>
                  </a:lnTo>
                  <a:lnTo>
                    <a:pt x="34" y="250"/>
                  </a:lnTo>
                  <a:lnTo>
                    <a:pt x="32" y="254"/>
                  </a:lnTo>
                  <a:lnTo>
                    <a:pt x="30" y="256"/>
                  </a:lnTo>
                  <a:lnTo>
                    <a:pt x="28" y="254"/>
                  </a:lnTo>
                  <a:lnTo>
                    <a:pt x="26" y="258"/>
                  </a:lnTo>
                  <a:lnTo>
                    <a:pt x="28" y="264"/>
                  </a:lnTo>
                  <a:lnTo>
                    <a:pt x="28" y="268"/>
                  </a:lnTo>
                  <a:lnTo>
                    <a:pt x="28" y="272"/>
                  </a:lnTo>
                  <a:lnTo>
                    <a:pt x="32" y="278"/>
                  </a:lnTo>
                  <a:lnTo>
                    <a:pt x="32" y="282"/>
                  </a:lnTo>
                  <a:lnTo>
                    <a:pt x="32" y="284"/>
                  </a:lnTo>
                  <a:lnTo>
                    <a:pt x="30" y="288"/>
                  </a:lnTo>
                  <a:lnTo>
                    <a:pt x="28" y="290"/>
                  </a:lnTo>
                  <a:lnTo>
                    <a:pt x="26" y="294"/>
                  </a:lnTo>
                  <a:lnTo>
                    <a:pt x="24" y="300"/>
                  </a:lnTo>
                  <a:lnTo>
                    <a:pt x="22" y="304"/>
                  </a:lnTo>
                  <a:lnTo>
                    <a:pt x="26" y="312"/>
                  </a:lnTo>
                  <a:lnTo>
                    <a:pt x="26" y="314"/>
                  </a:lnTo>
                  <a:lnTo>
                    <a:pt x="28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6" y="310"/>
                  </a:lnTo>
                  <a:lnTo>
                    <a:pt x="40" y="314"/>
                  </a:lnTo>
                  <a:lnTo>
                    <a:pt x="38" y="316"/>
                  </a:lnTo>
                  <a:lnTo>
                    <a:pt x="38" y="320"/>
                  </a:lnTo>
                  <a:lnTo>
                    <a:pt x="36" y="326"/>
                  </a:lnTo>
                  <a:lnTo>
                    <a:pt x="36" y="340"/>
                  </a:lnTo>
                  <a:lnTo>
                    <a:pt x="32" y="344"/>
                  </a:lnTo>
                  <a:lnTo>
                    <a:pt x="34" y="346"/>
                  </a:lnTo>
                  <a:lnTo>
                    <a:pt x="38" y="350"/>
                  </a:lnTo>
                  <a:lnTo>
                    <a:pt x="38" y="352"/>
                  </a:lnTo>
                  <a:lnTo>
                    <a:pt x="36" y="354"/>
                  </a:lnTo>
                  <a:lnTo>
                    <a:pt x="32" y="356"/>
                  </a:lnTo>
                  <a:lnTo>
                    <a:pt x="28" y="361"/>
                  </a:lnTo>
                  <a:lnTo>
                    <a:pt x="26" y="367"/>
                  </a:lnTo>
                  <a:lnTo>
                    <a:pt x="26" y="369"/>
                  </a:lnTo>
                  <a:lnTo>
                    <a:pt x="26" y="371"/>
                  </a:lnTo>
                  <a:lnTo>
                    <a:pt x="22" y="367"/>
                  </a:lnTo>
                  <a:lnTo>
                    <a:pt x="18" y="365"/>
                  </a:lnTo>
                  <a:lnTo>
                    <a:pt x="12" y="367"/>
                  </a:lnTo>
                  <a:lnTo>
                    <a:pt x="10" y="371"/>
                  </a:lnTo>
                  <a:lnTo>
                    <a:pt x="6" y="373"/>
                  </a:lnTo>
                  <a:lnTo>
                    <a:pt x="0" y="375"/>
                  </a:lnTo>
                  <a:lnTo>
                    <a:pt x="0" y="379"/>
                  </a:lnTo>
                  <a:lnTo>
                    <a:pt x="4" y="381"/>
                  </a:lnTo>
                  <a:lnTo>
                    <a:pt x="4" y="377"/>
                  </a:lnTo>
                  <a:lnTo>
                    <a:pt x="12" y="377"/>
                  </a:lnTo>
                  <a:lnTo>
                    <a:pt x="16" y="377"/>
                  </a:lnTo>
                  <a:lnTo>
                    <a:pt x="22" y="381"/>
                  </a:lnTo>
                  <a:lnTo>
                    <a:pt x="20" y="385"/>
                  </a:lnTo>
                  <a:lnTo>
                    <a:pt x="20" y="385"/>
                  </a:lnTo>
                  <a:lnTo>
                    <a:pt x="18" y="387"/>
                  </a:lnTo>
                  <a:lnTo>
                    <a:pt x="16" y="389"/>
                  </a:lnTo>
                  <a:lnTo>
                    <a:pt x="12" y="391"/>
                  </a:lnTo>
                  <a:lnTo>
                    <a:pt x="16" y="391"/>
                  </a:lnTo>
                  <a:lnTo>
                    <a:pt x="20" y="391"/>
                  </a:lnTo>
                  <a:lnTo>
                    <a:pt x="28" y="391"/>
                  </a:lnTo>
                  <a:lnTo>
                    <a:pt x="26" y="393"/>
                  </a:lnTo>
                  <a:lnTo>
                    <a:pt x="20" y="393"/>
                  </a:lnTo>
                  <a:lnTo>
                    <a:pt x="16" y="395"/>
                  </a:lnTo>
                  <a:lnTo>
                    <a:pt x="16" y="401"/>
                  </a:lnTo>
                  <a:lnTo>
                    <a:pt x="16" y="405"/>
                  </a:lnTo>
                  <a:lnTo>
                    <a:pt x="16" y="409"/>
                  </a:lnTo>
                  <a:lnTo>
                    <a:pt x="20" y="413"/>
                  </a:lnTo>
                  <a:lnTo>
                    <a:pt x="24" y="415"/>
                  </a:lnTo>
                  <a:lnTo>
                    <a:pt x="20" y="417"/>
                  </a:lnTo>
                  <a:lnTo>
                    <a:pt x="22" y="421"/>
                  </a:lnTo>
                  <a:lnTo>
                    <a:pt x="20" y="421"/>
                  </a:lnTo>
                  <a:lnTo>
                    <a:pt x="18" y="425"/>
                  </a:lnTo>
                  <a:lnTo>
                    <a:pt x="20" y="425"/>
                  </a:lnTo>
                  <a:lnTo>
                    <a:pt x="20" y="427"/>
                  </a:lnTo>
                  <a:lnTo>
                    <a:pt x="20" y="429"/>
                  </a:lnTo>
                  <a:lnTo>
                    <a:pt x="24" y="433"/>
                  </a:lnTo>
                  <a:lnTo>
                    <a:pt x="20" y="433"/>
                  </a:lnTo>
                  <a:lnTo>
                    <a:pt x="26" y="437"/>
                  </a:lnTo>
                  <a:lnTo>
                    <a:pt x="26" y="439"/>
                  </a:lnTo>
                  <a:lnTo>
                    <a:pt x="26" y="443"/>
                  </a:lnTo>
                  <a:lnTo>
                    <a:pt x="28" y="445"/>
                  </a:lnTo>
                  <a:lnTo>
                    <a:pt x="30" y="447"/>
                  </a:lnTo>
                  <a:lnTo>
                    <a:pt x="32" y="449"/>
                  </a:lnTo>
                  <a:lnTo>
                    <a:pt x="28" y="451"/>
                  </a:lnTo>
                  <a:lnTo>
                    <a:pt x="28" y="455"/>
                  </a:lnTo>
                  <a:lnTo>
                    <a:pt x="30" y="459"/>
                  </a:lnTo>
                  <a:lnTo>
                    <a:pt x="34" y="463"/>
                  </a:lnTo>
                  <a:lnTo>
                    <a:pt x="42" y="465"/>
                  </a:lnTo>
                  <a:lnTo>
                    <a:pt x="44" y="465"/>
                  </a:lnTo>
                  <a:lnTo>
                    <a:pt x="48" y="467"/>
                  </a:lnTo>
                  <a:lnTo>
                    <a:pt x="62" y="469"/>
                  </a:lnTo>
                  <a:lnTo>
                    <a:pt x="62" y="465"/>
                  </a:lnTo>
                  <a:lnTo>
                    <a:pt x="62" y="457"/>
                  </a:lnTo>
                  <a:lnTo>
                    <a:pt x="66" y="455"/>
                  </a:lnTo>
                  <a:lnTo>
                    <a:pt x="70" y="453"/>
                  </a:lnTo>
                  <a:lnTo>
                    <a:pt x="76" y="453"/>
                  </a:lnTo>
                  <a:lnTo>
                    <a:pt x="80" y="451"/>
                  </a:lnTo>
                  <a:lnTo>
                    <a:pt x="86" y="449"/>
                  </a:lnTo>
                  <a:lnTo>
                    <a:pt x="94" y="451"/>
                  </a:lnTo>
                  <a:lnTo>
                    <a:pt x="90" y="449"/>
                  </a:lnTo>
                  <a:lnTo>
                    <a:pt x="84" y="449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2" name="Freeform 421"/>
            <p:cNvSpPr>
              <a:spLocks/>
            </p:cNvSpPr>
            <p:nvPr/>
          </p:nvSpPr>
          <p:spPr bwMode="auto">
            <a:xfrm>
              <a:off x="1731879" y="1804686"/>
              <a:ext cx="104877" cy="139214"/>
            </a:xfrm>
            <a:custGeom>
              <a:avLst/>
              <a:gdLst>
                <a:gd name="T0" fmla="*/ 8 w 74"/>
                <a:gd name="T1" fmla="*/ 70 h 82"/>
                <a:gd name="T2" fmla="*/ 6 w 74"/>
                <a:gd name="T3" fmla="*/ 70 h 82"/>
                <a:gd name="T4" fmla="*/ 8 w 74"/>
                <a:gd name="T5" fmla="*/ 76 h 82"/>
                <a:gd name="T6" fmla="*/ 10 w 74"/>
                <a:gd name="T7" fmla="*/ 74 h 82"/>
                <a:gd name="T8" fmla="*/ 12 w 74"/>
                <a:gd name="T9" fmla="*/ 74 h 82"/>
                <a:gd name="T10" fmla="*/ 20 w 74"/>
                <a:gd name="T11" fmla="*/ 78 h 82"/>
                <a:gd name="T12" fmla="*/ 24 w 74"/>
                <a:gd name="T13" fmla="*/ 82 h 82"/>
                <a:gd name="T14" fmla="*/ 26 w 74"/>
                <a:gd name="T15" fmla="*/ 82 h 82"/>
                <a:gd name="T16" fmla="*/ 30 w 74"/>
                <a:gd name="T17" fmla="*/ 74 h 82"/>
                <a:gd name="T18" fmla="*/ 32 w 74"/>
                <a:gd name="T19" fmla="*/ 68 h 82"/>
                <a:gd name="T20" fmla="*/ 34 w 74"/>
                <a:gd name="T21" fmla="*/ 62 h 82"/>
                <a:gd name="T22" fmla="*/ 38 w 74"/>
                <a:gd name="T23" fmla="*/ 60 h 82"/>
                <a:gd name="T24" fmla="*/ 40 w 74"/>
                <a:gd name="T25" fmla="*/ 58 h 82"/>
                <a:gd name="T26" fmla="*/ 46 w 74"/>
                <a:gd name="T27" fmla="*/ 54 h 82"/>
                <a:gd name="T28" fmla="*/ 54 w 74"/>
                <a:gd name="T29" fmla="*/ 52 h 82"/>
                <a:gd name="T30" fmla="*/ 64 w 74"/>
                <a:gd name="T31" fmla="*/ 44 h 82"/>
                <a:gd name="T32" fmla="*/ 70 w 74"/>
                <a:gd name="T33" fmla="*/ 38 h 82"/>
                <a:gd name="T34" fmla="*/ 72 w 74"/>
                <a:gd name="T35" fmla="*/ 30 h 82"/>
                <a:gd name="T36" fmla="*/ 74 w 74"/>
                <a:gd name="T37" fmla="*/ 30 h 82"/>
                <a:gd name="T38" fmla="*/ 72 w 74"/>
                <a:gd name="T39" fmla="*/ 24 h 82"/>
                <a:gd name="T40" fmla="*/ 70 w 74"/>
                <a:gd name="T41" fmla="*/ 20 h 82"/>
                <a:gd name="T42" fmla="*/ 74 w 74"/>
                <a:gd name="T43" fmla="*/ 20 h 82"/>
                <a:gd name="T44" fmla="*/ 68 w 74"/>
                <a:gd name="T45" fmla="*/ 16 h 82"/>
                <a:gd name="T46" fmla="*/ 62 w 74"/>
                <a:gd name="T47" fmla="*/ 12 h 82"/>
                <a:gd name="T48" fmla="*/ 60 w 74"/>
                <a:gd name="T49" fmla="*/ 12 h 82"/>
                <a:gd name="T50" fmla="*/ 58 w 74"/>
                <a:gd name="T51" fmla="*/ 14 h 82"/>
                <a:gd name="T52" fmla="*/ 50 w 74"/>
                <a:gd name="T53" fmla="*/ 14 h 82"/>
                <a:gd name="T54" fmla="*/ 46 w 74"/>
                <a:gd name="T55" fmla="*/ 12 h 82"/>
                <a:gd name="T56" fmla="*/ 42 w 74"/>
                <a:gd name="T57" fmla="*/ 8 h 82"/>
                <a:gd name="T58" fmla="*/ 42 w 74"/>
                <a:gd name="T59" fmla="*/ 8 h 82"/>
                <a:gd name="T60" fmla="*/ 40 w 74"/>
                <a:gd name="T61" fmla="*/ 6 h 82"/>
                <a:gd name="T62" fmla="*/ 32 w 74"/>
                <a:gd name="T63" fmla="*/ 2 h 82"/>
                <a:gd name="T64" fmla="*/ 28 w 74"/>
                <a:gd name="T65" fmla="*/ 0 h 82"/>
                <a:gd name="T66" fmla="*/ 24 w 74"/>
                <a:gd name="T67" fmla="*/ 2 h 82"/>
                <a:gd name="T68" fmla="*/ 20 w 74"/>
                <a:gd name="T69" fmla="*/ 4 h 82"/>
                <a:gd name="T70" fmla="*/ 14 w 74"/>
                <a:gd name="T71" fmla="*/ 6 h 82"/>
                <a:gd name="T72" fmla="*/ 12 w 74"/>
                <a:gd name="T73" fmla="*/ 10 h 82"/>
                <a:gd name="T74" fmla="*/ 12 w 74"/>
                <a:gd name="T75" fmla="*/ 16 h 82"/>
                <a:gd name="T76" fmla="*/ 8 w 74"/>
                <a:gd name="T77" fmla="*/ 24 h 82"/>
                <a:gd name="T78" fmla="*/ 4 w 74"/>
                <a:gd name="T79" fmla="*/ 30 h 82"/>
                <a:gd name="T80" fmla="*/ 2 w 74"/>
                <a:gd name="T81" fmla="*/ 30 h 82"/>
                <a:gd name="T82" fmla="*/ 0 w 74"/>
                <a:gd name="T83" fmla="*/ 34 h 82"/>
                <a:gd name="T84" fmla="*/ 2 w 74"/>
                <a:gd name="T85" fmla="*/ 40 h 82"/>
                <a:gd name="T86" fmla="*/ 0 w 74"/>
                <a:gd name="T87" fmla="*/ 46 h 82"/>
                <a:gd name="T88" fmla="*/ 4 w 74"/>
                <a:gd name="T89" fmla="*/ 50 h 82"/>
                <a:gd name="T90" fmla="*/ 8 w 74"/>
                <a:gd name="T91" fmla="*/ 52 h 82"/>
                <a:gd name="T92" fmla="*/ 16 w 74"/>
                <a:gd name="T93" fmla="*/ 50 h 82"/>
                <a:gd name="T94" fmla="*/ 14 w 74"/>
                <a:gd name="T95" fmla="*/ 58 h 82"/>
                <a:gd name="T96" fmla="*/ 8 w 74"/>
                <a:gd name="T97" fmla="*/ 62 h 82"/>
                <a:gd name="T98" fmla="*/ 10 w 74"/>
                <a:gd name="T99" fmla="*/ 68 h 82"/>
                <a:gd name="T100" fmla="*/ 8 w 74"/>
                <a:gd name="T101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" h="82">
                  <a:moveTo>
                    <a:pt x="8" y="70"/>
                  </a:moveTo>
                  <a:lnTo>
                    <a:pt x="6" y="70"/>
                  </a:lnTo>
                  <a:lnTo>
                    <a:pt x="8" y="76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6" y="82"/>
                  </a:lnTo>
                  <a:lnTo>
                    <a:pt x="30" y="74"/>
                  </a:lnTo>
                  <a:lnTo>
                    <a:pt x="32" y="68"/>
                  </a:lnTo>
                  <a:lnTo>
                    <a:pt x="34" y="62"/>
                  </a:lnTo>
                  <a:lnTo>
                    <a:pt x="38" y="60"/>
                  </a:lnTo>
                  <a:lnTo>
                    <a:pt x="40" y="58"/>
                  </a:lnTo>
                  <a:lnTo>
                    <a:pt x="46" y="54"/>
                  </a:lnTo>
                  <a:lnTo>
                    <a:pt x="54" y="52"/>
                  </a:lnTo>
                  <a:lnTo>
                    <a:pt x="64" y="44"/>
                  </a:lnTo>
                  <a:lnTo>
                    <a:pt x="70" y="38"/>
                  </a:lnTo>
                  <a:lnTo>
                    <a:pt x="72" y="30"/>
                  </a:lnTo>
                  <a:lnTo>
                    <a:pt x="74" y="30"/>
                  </a:lnTo>
                  <a:lnTo>
                    <a:pt x="72" y="24"/>
                  </a:lnTo>
                  <a:lnTo>
                    <a:pt x="70" y="20"/>
                  </a:lnTo>
                  <a:lnTo>
                    <a:pt x="74" y="20"/>
                  </a:lnTo>
                  <a:lnTo>
                    <a:pt x="68" y="16"/>
                  </a:lnTo>
                  <a:lnTo>
                    <a:pt x="62" y="12"/>
                  </a:lnTo>
                  <a:lnTo>
                    <a:pt x="60" y="12"/>
                  </a:lnTo>
                  <a:lnTo>
                    <a:pt x="58" y="14"/>
                  </a:lnTo>
                  <a:lnTo>
                    <a:pt x="50" y="14"/>
                  </a:lnTo>
                  <a:lnTo>
                    <a:pt x="46" y="12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2" y="2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0" y="4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4" y="30"/>
                  </a:lnTo>
                  <a:lnTo>
                    <a:pt x="2" y="30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0" y="46"/>
                  </a:lnTo>
                  <a:lnTo>
                    <a:pt x="4" y="50"/>
                  </a:lnTo>
                  <a:lnTo>
                    <a:pt x="8" y="52"/>
                  </a:lnTo>
                  <a:lnTo>
                    <a:pt x="16" y="50"/>
                  </a:lnTo>
                  <a:lnTo>
                    <a:pt x="14" y="58"/>
                  </a:lnTo>
                  <a:lnTo>
                    <a:pt x="8" y="62"/>
                  </a:lnTo>
                  <a:lnTo>
                    <a:pt x="10" y="68"/>
                  </a:lnTo>
                  <a:lnTo>
                    <a:pt x="8" y="7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3" name="Freeform 422"/>
            <p:cNvSpPr>
              <a:spLocks/>
            </p:cNvSpPr>
            <p:nvPr/>
          </p:nvSpPr>
          <p:spPr bwMode="auto">
            <a:xfrm>
              <a:off x="136056" y="271637"/>
              <a:ext cx="694453" cy="359919"/>
            </a:xfrm>
            <a:custGeom>
              <a:avLst/>
              <a:gdLst>
                <a:gd name="T0" fmla="*/ 462 w 490"/>
                <a:gd name="T1" fmla="*/ 182 h 212"/>
                <a:gd name="T2" fmla="*/ 426 w 490"/>
                <a:gd name="T3" fmla="*/ 150 h 212"/>
                <a:gd name="T4" fmla="*/ 400 w 490"/>
                <a:gd name="T5" fmla="*/ 156 h 212"/>
                <a:gd name="T6" fmla="*/ 374 w 490"/>
                <a:gd name="T7" fmla="*/ 144 h 212"/>
                <a:gd name="T8" fmla="*/ 348 w 490"/>
                <a:gd name="T9" fmla="*/ 134 h 212"/>
                <a:gd name="T10" fmla="*/ 336 w 490"/>
                <a:gd name="T11" fmla="*/ 18 h 212"/>
                <a:gd name="T12" fmla="*/ 286 w 490"/>
                <a:gd name="T13" fmla="*/ 14 h 212"/>
                <a:gd name="T14" fmla="*/ 240 w 490"/>
                <a:gd name="T15" fmla="*/ 10 h 212"/>
                <a:gd name="T16" fmla="*/ 198 w 490"/>
                <a:gd name="T17" fmla="*/ 8 h 212"/>
                <a:gd name="T18" fmla="*/ 172 w 490"/>
                <a:gd name="T19" fmla="*/ 4 h 212"/>
                <a:gd name="T20" fmla="*/ 130 w 490"/>
                <a:gd name="T21" fmla="*/ 4 h 212"/>
                <a:gd name="T22" fmla="*/ 80 w 490"/>
                <a:gd name="T23" fmla="*/ 12 h 212"/>
                <a:gd name="T24" fmla="*/ 28 w 490"/>
                <a:gd name="T25" fmla="*/ 32 h 212"/>
                <a:gd name="T26" fmla="*/ 42 w 490"/>
                <a:gd name="T27" fmla="*/ 44 h 212"/>
                <a:gd name="T28" fmla="*/ 76 w 490"/>
                <a:gd name="T29" fmla="*/ 58 h 212"/>
                <a:gd name="T30" fmla="*/ 70 w 490"/>
                <a:gd name="T31" fmla="*/ 68 h 212"/>
                <a:gd name="T32" fmla="*/ 0 w 490"/>
                <a:gd name="T33" fmla="*/ 70 h 212"/>
                <a:gd name="T34" fmla="*/ 34 w 490"/>
                <a:gd name="T35" fmla="*/ 86 h 212"/>
                <a:gd name="T36" fmla="*/ 70 w 490"/>
                <a:gd name="T37" fmla="*/ 86 h 212"/>
                <a:gd name="T38" fmla="*/ 92 w 490"/>
                <a:gd name="T39" fmla="*/ 98 h 212"/>
                <a:gd name="T40" fmla="*/ 66 w 490"/>
                <a:gd name="T41" fmla="*/ 104 h 212"/>
                <a:gd name="T42" fmla="*/ 48 w 490"/>
                <a:gd name="T43" fmla="*/ 104 h 212"/>
                <a:gd name="T44" fmla="*/ 34 w 490"/>
                <a:gd name="T45" fmla="*/ 114 h 212"/>
                <a:gd name="T46" fmla="*/ 40 w 490"/>
                <a:gd name="T47" fmla="*/ 134 h 212"/>
                <a:gd name="T48" fmla="*/ 56 w 490"/>
                <a:gd name="T49" fmla="*/ 148 h 212"/>
                <a:gd name="T50" fmla="*/ 78 w 490"/>
                <a:gd name="T51" fmla="*/ 156 h 212"/>
                <a:gd name="T52" fmla="*/ 86 w 490"/>
                <a:gd name="T53" fmla="*/ 162 h 212"/>
                <a:gd name="T54" fmla="*/ 120 w 490"/>
                <a:gd name="T55" fmla="*/ 164 h 212"/>
                <a:gd name="T56" fmla="*/ 142 w 490"/>
                <a:gd name="T57" fmla="*/ 160 h 212"/>
                <a:gd name="T58" fmla="*/ 132 w 490"/>
                <a:gd name="T59" fmla="*/ 176 h 212"/>
                <a:gd name="T60" fmla="*/ 102 w 490"/>
                <a:gd name="T61" fmla="*/ 192 h 212"/>
                <a:gd name="T62" fmla="*/ 68 w 490"/>
                <a:gd name="T63" fmla="*/ 206 h 212"/>
                <a:gd name="T64" fmla="*/ 80 w 490"/>
                <a:gd name="T65" fmla="*/ 204 h 212"/>
                <a:gd name="T66" fmla="*/ 108 w 490"/>
                <a:gd name="T67" fmla="*/ 198 h 212"/>
                <a:gd name="T68" fmla="*/ 124 w 490"/>
                <a:gd name="T69" fmla="*/ 192 h 212"/>
                <a:gd name="T70" fmla="*/ 156 w 490"/>
                <a:gd name="T71" fmla="*/ 178 h 212"/>
                <a:gd name="T72" fmla="*/ 164 w 490"/>
                <a:gd name="T73" fmla="*/ 172 h 212"/>
                <a:gd name="T74" fmla="*/ 180 w 490"/>
                <a:gd name="T75" fmla="*/ 154 h 212"/>
                <a:gd name="T76" fmla="*/ 204 w 490"/>
                <a:gd name="T77" fmla="*/ 140 h 212"/>
                <a:gd name="T78" fmla="*/ 228 w 490"/>
                <a:gd name="T79" fmla="*/ 130 h 212"/>
                <a:gd name="T80" fmla="*/ 210 w 490"/>
                <a:gd name="T81" fmla="*/ 146 h 212"/>
                <a:gd name="T82" fmla="*/ 232 w 490"/>
                <a:gd name="T83" fmla="*/ 150 h 212"/>
                <a:gd name="T84" fmla="*/ 256 w 490"/>
                <a:gd name="T85" fmla="*/ 138 h 212"/>
                <a:gd name="T86" fmla="*/ 280 w 490"/>
                <a:gd name="T87" fmla="*/ 136 h 212"/>
                <a:gd name="T88" fmla="*/ 324 w 490"/>
                <a:gd name="T89" fmla="*/ 144 h 212"/>
                <a:gd name="T90" fmla="*/ 368 w 490"/>
                <a:gd name="T91" fmla="*/ 144 h 212"/>
                <a:gd name="T92" fmla="*/ 384 w 490"/>
                <a:gd name="T93" fmla="*/ 158 h 212"/>
                <a:gd name="T94" fmla="*/ 410 w 490"/>
                <a:gd name="T95" fmla="*/ 162 h 212"/>
                <a:gd name="T96" fmla="*/ 422 w 490"/>
                <a:gd name="T97" fmla="*/ 160 h 212"/>
                <a:gd name="T98" fmla="*/ 438 w 490"/>
                <a:gd name="T99" fmla="*/ 168 h 212"/>
                <a:gd name="T100" fmla="*/ 460 w 490"/>
                <a:gd name="T101" fmla="*/ 190 h 212"/>
                <a:gd name="T102" fmla="*/ 470 w 490"/>
                <a:gd name="T103" fmla="*/ 198 h 212"/>
                <a:gd name="T104" fmla="*/ 478 w 490"/>
                <a:gd name="T105" fmla="*/ 21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0" h="212">
                  <a:moveTo>
                    <a:pt x="490" y="202"/>
                  </a:moveTo>
                  <a:lnTo>
                    <a:pt x="490" y="196"/>
                  </a:lnTo>
                  <a:lnTo>
                    <a:pt x="486" y="196"/>
                  </a:lnTo>
                  <a:lnTo>
                    <a:pt x="484" y="194"/>
                  </a:lnTo>
                  <a:lnTo>
                    <a:pt x="474" y="190"/>
                  </a:lnTo>
                  <a:lnTo>
                    <a:pt x="462" y="182"/>
                  </a:lnTo>
                  <a:lnTo>
                    <a:pt x="450" y="168"/>
                  </a:lnTo>
                  <a:lnTo>
                    <a:pt x="448" y="168"/>
                  </a:lnTo>
                  <a:lnTo>
                    <a:pt x="448" y="166"/>
                  </a:lnTo>
                  <a:lnTo>
                    <a:pt x="440" y="162"/>
                  </a:lnTo>
                  <a:lnTo>
                    <a:pt x="430" y="154"/>
                  </a:lnTo>
                  <a:lnTo>
                    <a:pt x="426" y="150"/>
                  </a:lnTo>
                  <a:lnTo>
                    <a:pt x="420" y="148"/>
                  </a:lnTo>
                  <a:lnTo>
                    <a:pt x="412" y="150"/>
                  </a:lnTo>
                  <a:lnTo>
                    <a:pt x="410" y="152"/>
                  </a:lnTo>
                  <a:lnTo>
                    <a:pt x="408" y="152"/>
                  </a:lnTo>
                  <a:lnTo>
                    <a:pt x="404" y="156"/>
                  </a:lnTo>
                  <a:lnTo>
                    <a:pt x="400" y="156"/>
                  </a:lnTo>
                  <a:lnTo>
                    <a:pt x="396" y="158"/>
                  </a:lnTo>
                  <a:lnTo>
                    <a:pt x="394" y="156"/>
                  </a:lnTo>
                  <a:lnTo>
                    <a:pt x="392" y="154"/>
                  </a:lnTo>
                  <a:lnTo>
                    <a:pt x="382" y="148"/>
                  </a:lnTo>
                  <a:lnTo>
                    <a:pt x="376" y="146"/>
                  </a:lnTo>
                  <a:lnTo>
                    <a:pt x="374" y="144"/>
                  </a:lnTo>
                  <a:lnTo>
                    <a:pt x="374" y="140"/>
                  </a:lnTo>
                  <a:lnTo>
                    <a:pt x="366" y="142"/>
                  </a:lnTo>
                  <a:lnTo>
                    <a:pt x="362" y="142"/>
                  </a:lnTo>
                  <a:lnTo>
                    <a:pt x="358" y="142"/>
                  </a:lnTo>
                  <a:lnTo>
                    <a:pt x="350" y="142"/>
                  </a:lnTo>
                  <a:lnTo>
                    <a:pt x="348" y="134"/>
                  </a:lnTo>
                  <a:lnTo>
                    <a:pt x="348" y="116"/>
                  </a:lnTo>
                  <a:lnTo>
                    <a:pt x="348" y="84"/>
                  </a:lnTo>
                  <a:lnTo>
                    <a:pt x="348" y="20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6" y="18"/>
                  </a:lnTo>
                  <a:lnTo>
                    <a:pt x="332" y="18"/>
                  </a:lnTo>
                  <a:lnTo>
                    <a:pt x="324" y="14"/>
                  </a:lnTo>
                  <a:lnTo>
                    <a:pt x="316" y="14"/>
                  </a:lnTo>
                  <a:lnTo>
                    <a:pt x="308" y="16"/>
                  </a:lnTo>
                  <a:lnTo>
                    <a:pt x="302" y="16"/>
                  </a:lnTo>
                  <a:lnTo>
                    <a:pt x="286" y="14"/>
                  </a:lnTo>
                  <a:lnTo>
                    <a:pt x="278" y="14"/>
                  </a:lnTo>
                  <a:lnTo>
                    <a:pt x="270" y="14"/>
                  </a:lnTo>
                  <a:lnTo>
                    <a:pt x="262" y="12"/>
                  </a:lnTo>
                  <a:lnTo>
                    <a:pt x="260" y="12"/>
                  </a:lnTo>
                  <a:lnTo>
                    <a:pt x="256" y="12"/>
                  </a:lnTo>
                  <a:lnTo>
                    <a:pt x="240" y="10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16" y="10"/>
                  </a:lnTo>
                  <a:lnTo>
                    <a:pt x="208" y="10"/>
                  </a:lnTo>
                  <a:lnTo>
                    <a:pt x="202" y="8"/>
                  </a:lnTo>
                  <a:lnTo>
                    <a:pt x="198" y="8"/>
                  </a:lnTo>
                  <a:lnTo>
                    <a:pt x="204" y="6"/>
                  </a:lnTo>
                  <a:lnTo>
                    <a:pt x="196" y="4"/>
                  </a:lnTo>
                  <a:lnTo>
                    <a:pt x="186" y="4"/>
                  </a:lnTo>
                  <a:lnTo>
                    <a:pt x="182" y="4"/>
                  </a:lnTo>
                  <a:lnTo>
                    <a:pt x="180" y="6"/>
                  </a:lnTo>
                  <a:lnTo>
                    <a:pt x="172" y="4"/>
                  </a:lnTo>
                  <a:lnTo>
                    <a:pt x="172" y="2"/>
                  </a:lnTo>
                  <a:lnTo>
                    <a:pt x="168" y="2"/>
                  </a:lnTo>
                  <a:lnTo>
                    <a:pt x="166" y="2"/>
                  </a:lnTo>
                  <a:lnTo>
                    <a:pt x="160" y="0"/>
                  </a:lnTo>
                  <a:lnTo>
                    <a:pt x="146" y="0"/>
                  </a:lnTo>
                  <a:lnTo>
                    <a:pt x="130" y="4"/>
                  </a:lnTo>
                  <a:lnTo>
                    <a:pt x="114" y="6"/>
                  </a:lnTo>
                  <a:lnTo>
                    <a:pt x="114" y="4"/>
                  </a:lnTo>
                  <a:lnTo>
                    <a:pt x="92" y="12"/>
                  </a:lnTo>
                  <a:lnTo>
                    <a:pt x="86" y="12"/>
                  </a:lnTo>
                  <a:lnTo>
                    <a:pt x="82" y="12"/>
                  </a:lnTo>
                  <a:lnTo>
                    <a:pt x="80" y="12"/>
                  </a:lnTo>
                  <a:lnTo>
                    <a:pt x="76" y="12"/>
                  </a:lnTo>
                  <a:lnTo>
                    <a:pt x="66" y="18"/>
                  </a:lnTo>
                  <a:lnTo>
                    <a:pt x="64" y="22"/>
                  </a:lnTo>
                  <a:lnTo>
                    <a:pt x="58" y="26"/>
                  </a:lnTo>
                  <a:lnTo>
                    <a:pt x="46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4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54" y="50"/>
                  </a:lnTo>
                  <a:lnTo>
                    <a:pt x="56" y="54"/>
                  </a:lnTo>
                  <a:lnTo>
                    <a:pt x="58" y="54"/>
                  </a:lnTo>
                  <a:lnTo>
                    <a:pt x="62" y="54"/>
                  </a:lnTo>
                  <a:lnTo>
                    <a:pt x="68" y="54"/>
                  </a:lnTo>
                  <a:lnTo>
                    <a:pt x="76" y="58"/>
                  </a:lnTo>
                  <a:lnTo>
                    <a:pt x="84" y="62"/>
                  </a:lnTo>
                  <a:lnTo>
                    <a:pt x="86" y="62"/>
                  </a:lnTo>
                  <a:lnTo>
                    <a:pt x="88" y="64"/>
                  </a:lnTo>
                  <a:lnTo>
                    <a:pt x="84" y="64"/>
                  </a:lnTo>
                  <a:lnTo>
                    <a:pt x="80" y="66"/>
                  </a:lnTo>
                  <a:lnTo>
                    <a:pt x="70" y="68"/>
                  </a:lnTo>
                  <a:lnTo>
                    <a:pt x="50" y="66"/>
                  </a:lnTo>
                  <a:lnTo>
                    <a:pt x="56" y="60"/>
                  </a:lnTo>
                  <a:lnTo>
                    <a:pt x="46" y="60"/>
                  </a:lnTo>
                  <a:lnTo>
                    <a:pt x="36" y="62"/>
                  </a:lnTo>
                  <a:lnTo>
                    <a:pt x="16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8" y="76"/>
                  </a:lnTo>
                  <a:lnTo>
                    <a:pt x="14" y="80"/>
                  </a:lnTo>
                  <a:lnTo>
                    <a:pt x="18" y="80"/>
                  </a:lnTo>
                  <a:lnTo>
                    <a:pt x="20" y="84"/>
                  </a:lnTo>
                  <a:lnTo>
                    <a:pt x="34" y="86"/>
                  </a:lnTo>
                  <a:lnTo>
                    <a:pt x="40" y="88"/>
                  </a:lnTo>
                  <a:lnTo>
                    <a:pt x="48" y="86"/>
                  </a:lnTo>
                  <a:lnTo>
                    <a:pt x="54" y="86"/>
                  </a:lnTo>
                  <a:lnTo>
                    <a:pt x="62" y="84"/>
                  </a:lnTo>
                  <a:lnTo>
                    <a:pt x="68" y="86"/>
                  </a:lnTo>
                  <a:lnTo>
                    <a:pt x="70" y="86"/>
                  </a:lnTo>
                  <a:lnTo>
                    <a:pt x="78" y="84"/>
                  </a:lnTo>
                  <a:lnTo>
                    <a:pt x="88" y="82"/>
                  </a:lnTo>
                  <a:lnTo>
                    <a:pt x="90" y="84"/>
                  </a:lnTo>
                  <a:lnTo>
                    <a:pt x="90" y="88"/>
                  </a:lnTo>
                  <a:lnTo>
                    <a:pt x="92" y="92"/>
                  </a:lnTo>
                  <a:lnTo>
                    <a:pt x="92" y="98"/>
                  </a:lnTo>
                  <a:lnTo>
                    <a:pt x="86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2" y="102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0" y="106"/>
                  </a:lnTo>
                  <a:lnTo>
                    <a:pt x="54" y="106"/>
                  </a:lnTo>
                  <a:lnTo>
                    <a:pt x="56" y="104"/>
                  </a:lnTo>
                  <a:lnTo>
                    <a:pt x="54" y="104"/>
                  </a:lnTo>
                  <a:lnTo>
                    <a:pt x="48" y="104"/>
                  </a:lnTo>
                  <a:lnTo>
                    <a:pt x="44" y="104"/>
                  </a:lnTo>
                  <a:lnTo>
                    <a:pt x="48" y="106"/>
                  </a:lnTo>
                  <a:lnTo>
                    <a:pt x="42" y="110"/>
                  </a:lnTo>
                  <a:lnTo>
                    <a:pt x="46" y="110"/>
                  </a:lnTo>
                  <a:lnTo>
                    <a:pt x="38" y="112"/>
                  </a:lnTo>
                  <a:lnTo>
                    <a:pt x="34" y="114"/>
                  </a:lnTo>
                  <a:lnTo>
                    <a:pt x="30" y="118"/>
                  </a:lnTo>
                  <a:lnTo>
                    <a:pt x="24" y="122"/>
                  </a:lnTo>
                  <a:lnTo>
                    <a:pt x="24" y="126"/>
                  </a:lnTo>
                  <a:lnTo>
                    <a:pt x="30" y="130"/>
                  </a:lnTo>
                  <a:lnTo>
                    <a:pt x="34" y="132"/>
                  </a:lnTo>
                  <a:lnTo>
                    <a:pt x="40" y="134"/>
                  </a:lnTo>
                  <a:lnTo>
                    <a:pt x="36" y="136"/>
                  </a:lnTo>
                  <a:lnTo>
                    <a:pt x="34" y="138"/>
                  </a:lnTo>
                  <a:lnTo>
                    <a:pt x="36" y="140"/>
                  </a:lnTo>
                  <a:lnTo>
                    <a:pt x="42" y="142"/>
                  </a:lnTo>
                  <a:lnTo>
                    <a:pt x="50" y="146"/>
                  </a:lnTo>
                  <a:lnTo>
                    <a:pt x="56" y="148"/>
                  </a:lnTo>
                  <a:lnTo>
                    <a:pt x="66" y="146"/>
                  </a:lnTo>
                  <a:lnTo>
                    <a:pt x="74" y="144"/>
                  </a:lnTo>
                  <a:lnTo>
                    <a:pt x="80" y="150"/>
                  </a:lnTo>
                  <a:lnTo>
                    <a:pt x="82" y="152"/>
                  </a:lnTo>
                  <a:lnTo>
                    <a:pt x="78" y="154"/>
                  </a:lnTo>
                  <a:lnTo>
                    <a:pt x="78" y="156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78" y="162"/>
                  </a:lnTo>
                  <a:lnTo>
                    <a:pt x="84" y="162"/>
                  </a:lnTo>
                  <a:lnTo>
                    <a:pt x="86" y="162"/>
                  </a:lnTo>
                  <a:lnTo>
                    <a:pt x="86" y="162"/>
                  </a:lnTo>
                  <a:lnTo>
                    <a:pt x="92" y="160"/>
                  </a:lnTo>
                  <a:lnTo>
                    <a:pt x="100" y="158"/>
                  </a:lnTo>
                  <a:lnTo>
                    <a:pt x="104" y="158"/>
                  </a:lnTo>
                  <a:lnTo>
                    <a:pt x="106" y="160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22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38" y="160"/>
                  </a:lnTo>
                  <a:lnTo>
                    <a:pt x="140" y="160"/>
                  </a:lnTo>
                  <a:lnTo>
                    <a:pt x="142" y="160"/>
                  </a:lnTo>
                  <a:lnTo>
                    <a:pt x="142" y="162"/>
                  </a:lnTo>
                  <a:lnTo>
                    <a:pt x="134" y="166"/>
                  </a:lnTo>
                  <a:lnTo>
                    <a:pt x="134" y="168"/>
                  </a:lnTo>
                  <a:lnTo>
                    <a:pt x="134" y="172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28" y="178"/>
                  </a:lnTo>
                  <a:lnTo>
                    <a:pt x="124" y="180"/>
                  </a:lnTo>
                  <a:lnTo>
                    <a:pt x="120" y="184"/>
                  </a:lnTo>
                  <a:lnTo>
                    <a:pt x="116" y="186"/>
                  </a:lnTo>
                  <a:lnTo>
                    <a:pt x="108" y="188"/>
                  </a:lnTo>
                  <a:lnTo>
                    <a:pt x="102" y="192"/>
                  </a:lnTo>
                  <a:lnTo>
                    <a:pt x="96" y="196"/>
                  </a:lnTo>
                  <a:lnTo>
                    <a:pt x="92" y="198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70" y="204"/>
                  </a:lnTo>
                  <a:lnTo>
                    <a:pt x="68" y="206"/>
                  </a:lnTo>
                  <a:lnTo>
                    <a:pt x="60" y="208"/>
                  </a:lnTo>
                  <a:lnTo>
                    <a:pt x="62" y="210"/>
                  </a:lnTo>
                  <a:lnTo>
                    <a:pt x="68" y="210"/>
                  </a:lnTo>
                  <a:lnTo>
                    <a:pt x="76" y="210"/>
                  </a:lnTo>
                  <a:lnTo>
                    <a:pt x="78" y="208"/>
                  </a:lnTo>
                  <a:lnTo>
                    <a:pt x="80" y="204"/>
                  </a:lnTo>
                  <a:lnTo>
                    <a:pt x="84" y="204"/>
                  </a:lnTo>
                  <a:lnTo>
                    <a:pt x="86" y="206"/>
                  </a:lnTo>
                  <a:lnTo>
                    <a:pt x="94" y="204"/>
                  </a:lnTo>
                  <a:lnTo>
                    <a:pt x="98" y="202"/>
                  </a:lnTo>
                  <a:lnTo>
                    <a:pt x="100" y="202"/>
                  </a:lnTo>
                  <a:lnTo>
                    <a:pt x="108" y="198"/>
                  </a:lnTo>
                  <a:lnTo>
                    <a:pt x="110" y="198"/>
                  </a:lnTo>
                  <a:lnTo>
                    <a:pt x="114" y="198"/>
                  </a:lnTo>
                  <a:lnTo>
                    <a:pt x="122" y="196"/>
                  </a:lnTo>
                  <a:lnTo>
                    <a:pt x="128" y="194"/>
                  </a:lnTo>
                  <a:lnTo>
                    <a:pt x="126" y="192"/>
                  </a:lnTo>
                  <a:lnTo>
                    <a:pt x="124" y="192"/>
                  </a:lnTo>
                  <a:lnTo>
                    <a:pt x="132" y="188"/>
                  </a:lnTo>
                  <a:lnTo>
                    <a:pt x="138" y="186"/>
                  </a:lnTo>
                  <a:lnTo>
                    <a:pt x="148" y="184"/>
                  </a:lnTo>
                  <a:lnTo>
                    <a:pt x="150" y="182"/>
                  </a:lnTo>
                  <a:lnTo>
                    <a:pt x="148" y="180"/>
                  </a:lnTo>
                  <a:lnTo>
                    <a:pt x="156" y="178"/>
                  </a:lnTo>
                  <a:lnTo>
                    <a:pt x="158" y="176"/>
                  </a:lnTo>
                  <a:lnTo>
                    <a:pt x="158" y="176"/>
                  </a:lnTo>
                  <a:lnTo>
                    <a:pt x="160" y="174"/>
                  </a:lnTo>
                  <a:lnTo>
                    <a:pt x="162" y="174"/>
                  </a:lnTo>
                  <a:lnTo>
                    <a:pt x="164" y="174"/>
                  </a:lnTo>
                  <a:lnTo>
                    <a:pt x="164" y="172"/>
                  </a:lnTo>
                  <a:lnTo>
                    <a:pt x="166" y="172"/>
                  </a:lnTo>
                  <a:lnTo>
                    <a:pt x="178" y="170"/>
                  </a:lnTo>
                  <a:lnTo>
                    <a:pt x="190" y="160"/>
                  </a:lnTo>
                  <a:lnTo>
                    <a:pt x="180" y="156"/>
                  </a:lnTo>
                  <a:lnTo>
                    <a:pt x="178" y="158"/>
                  </a:lnTo>
                  <a:lnTo>
                    <a:pt x="180" y="154"/>
                  </a:lnTo>
                  <a:lnTo>
                    <a:pt x="188" y="150"/>
                  </a:lnTo>
                  <a:lnTo>
                    <a:pt x="192" y="150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200" y="144"/>
                  </a:lnTo>
                  <a:lnTo>
                    <a:pt x="204" y="140"/>
                  </a:lnTo>
                  <a:lnTo>
                    <a:pt x="210" y="134"/>
                  </a:lnTo>
                  <a:lnTo>
                    <a:pt x="218" y="132"/>
                  </a:lnTo>
                  <a:lnTo>
                    <a:pt x="222" y="130"/>
                  </a:lnTo>
                  <a:lnTo>
                    <a:pt x="224" y="128"/>
                  </a:lnTo>
                  <a:lnTo>
                    <a:pt x="226" y="128"/>
                  </a:lnTo>
                  <a:lnTo>
                    <a:pt x="228" y="130"/>
                  </a:lnTo>
                  <a:lnTo>
                    <a:pt x="228" y="132"/>
                  </a:lnTo>
                  <a:lnTo>
                    <a:pt x="222" y="134"/>
                  </a:lnTo>
                  <a:lnTo>
                    <a:pt x="214" y="136"/>
                  </a:lnTo>
                  <a:lnTo>
                    <a:pt x="216" y="138"/>
                  </a:lnTo>
                  <a:lnTo>
                    <a:pt x="214" y="142"/>
                  </a:lnTo>
                  <a:lnTo>
                    <a:pt x="210" y="146"/>
                  </a:lnTo>
                  <a:lnTo>
                    <a:pt x="208" y="152"/>
                  </a:lnTo>
                  <a:lnTo>
                    <a:pt x="208" y="154"/>
                  </a:lnTo>
                  <a:lnTo>
                    <a:pt x="210" y="156"/>
                  </a:lnTo>
                  <a:lnTo>
                    <a:pt x="218" y="156"/>
                  </a:lnTo>
                  <a:lnTo>
                    <a:pt x="226" y="152"/>
                  </a:lnTo>
                  <a:lnTo>
                    <a:pt x="232" y="150"/>
                  </a:lnTo>
                  <a:lnTo>
                    <a:pt x="242" y="146"/>
                  </a:lnTo>
                  <a:lnTo>
                    <a:pt x="252" y="146"/>
                  </a:lnTo>
                  <a:lnTo>
                    <a:pt x="256" y="144"/>
                  </a:lnTo>
                  <a:lnTo>
                    <a:pt x="260" y="140"/>
                  </a:lnTo>
                  <a:lnTo>
                    <a:pt x="258" y="138"/>
                  </a:lnTo>
                  <a:lnTo>
                    <a:pt x="256" y="138"/>
                  </a:lnTo>
                  <a:lnTo>
                    <a:pt x="258" y="132"/>
                  </a:lnTo>
                  <a:lnTo>
                    <a:pt x="268" y="134"/>
                  </a:lnTo>
                  <a:lnTo>
                    <a:pt x="272" y="132"/>
                  </a:lnTo>
                  <a:lnTo>
                    <a:pt x="274" y="132"/>
                  </a:lnTo>
                  <a:lnTo>
                    <a:pt x="276" y="136"/>
                  </a:lnTo>
                  <a:lnTo>
                    <a:pt x="280" y="136"/>
                  </a:lnTo>
                  <a:lnTo>
                    <a:pt x="288" y="138"/>
                  </a:lnTo>
                  <a:lnTo>
                    <a:pt x="290" y="140"/>
                  </a:lnTo>
                  <a:lnTo>
                    <a:pt x="294" y="140"/>
                  </a:lnTo>
                  <a:lnTo>
                    <a:pt x="310" y="144"/>
                  </a:lnTo>
                  <a:lnTo>
                    <a:pt x="318" y="144"/>
                  </a:lnTo>
                  <a:lnTo>
                    <a:pt x="324" y="144"/>
                  </a:lnTo>
                  <a:lnTo>
                    <a:pt x="334" y="144"/>
                  </a:lnTo>
                  <a:lnTo>
                    <a:pt x="340" y="146"/>
                  </a:lnTo>
                  <a:lnTo>
                    <a:pt x="348" y="148"/>
                  </a:lnTo>
                  <a:lnTo>
                    <a:pt x="356" y="150"/>
                  </a:lnTo>
                  <a:lnTo>
                    <a:pt x="364" y="148"/>
                  </a:lnTo>
                  <a:lnTo>
                    <a:pt x="368" y="144"/>
                  </a:lnTo>
                  <a:lnTo>
                    <a:pt x="372" y="146"/>
                  </a:lnTo>
                  <a:lnTo>
                    <a:pt x="372" y="150"/>
                  </a:lnTo>
                  <a:lnTo>
                    <a:pt x="364" y="152"/>
                  </a:lnTo>
                  <a:lnTo>
                    <a:pt x="378" y="156"/>
                  </a:lnTo>
                  <a:lnTo>
                    <a:pt x="382" y="156"/>
                  </a:lnTo>
                  <a:lnTo>
                    <a:pt x="384" y="158"/>
                  </a:lnTo>
                  <a:lnTo>
                    <a:pt x="392" y="162"/>
                  </a:lnTo>
                  <a:lnTo>
                    <a:pt x="406" y="168"/>
                  </a:lnTo>
                  <a:lnTo>
                    <a:pt x="410" y="168"/>
                  </a:lnTo>
                  <a:lnTo>
                    <a:pt x="414" y="166"/>
                  </a:lnTo>
                  <a:lnTo>
                    <a:pt x="412" y="164"/>
                  </a:lnTo>
                  <a:lnTo>
                    <a:pt x="410" y="162"/>
                  </a:lnTo>
                  <a:lnTo>
                    <a:pt x="414" y="160"/>
                  </a:lnTo>
                  <a:lnTo>
                    <a:pt x="416" y="164"/>
                  </a:lnTo>
                  <a:lnTo>
                    <a:pt x="418" y="166"/>
                  </a:lnTo>
                  <a:lnTo>
                    <a:pt x="426" y="168"/>
                  </a:lnTo>
                  <a:lnTo>
                    <a:pt x="424" y="162"/>
                  </a:lnTo>
                  <a:lnTo>
                    <a:pt x="422" y="160"/>
                  </a:lnTo>
                  <a:lnTo>
                    <a:pt x="420" y="156"/>
                  </a:lnTo>
                  <a:lnTo>
                    <a:pt x="422" y="154"/>
                  </a:lnTo>
                  <a:lnTo>
                    <a:pt x="424" y="156"/>
                  </a:lnTo>
                  <a:lnTo>
                    <a:pt x="428" y="164"/>
                  </a:lnTo>
                  <a:lnTo>
                    <a:pt x="436" y="168"/>
                  </a:lnTo>
                  <a:lnTo>
                    <a:pt x="438" y="168"/>
                  </a:lnTo>
                  <a:lnTo>
                    <a:pt x="440" y="170"/>
                  </a:lnTo>
                  <a:lnTo>
                    <a:pt x="446" y="176"/>
                  </a:lnTo>
                  <a:lnTo>
                    <a:pt x="448" y="180"/>
                  </a:lnTo>
                  <a:lnTo>
                    <a:pt x="450" y="184"/>
                  </a:lnTo>
                  <a:lnTo>
                    <a:pt x="458" y="188"/>
                  </a:lnTo>
                  <a:lnTo>
                    <a:pt x="460" y="190"/>
                  </a:lnTo>
                  <a:lnTo>
                    <a:pt x="462" y="190"/>
                  </a:lnTo>
                  <a:lnTo>
                    <a:pt x="468" y="194"/>
                  </a:lnTo>
                  <a:lnTo>
                    <a:pt x="466" y="198"/>
                  </a:lnTo>
                  <a:lnTo>
                    <a:pt x="462" y="200"/>
                  </a:lnTo>
                  <a:lnTo>
                    <a:pt x="466" y="202"/>
                  </a:lnTo>
                  <a:lnTo>
                    <a:pt x="470" y="198"/>
                  </a:lnTo>
                  <a:lnTo>
                    <a:pt x="474" y="198"/>
                  </a:lnTo>
                  <a:lnTo>
                    <a:pt x="478" y="198"/>
                  </a:lnTo>
                  <a:lnTo>
                    <a:pt x="480" y="202"/>
                  </a:lnTo>
                  <a:lnTo>
                    <a:pt x="480" y="206"/>
                  </a:lnTo>
                  <a:lnTo>
                    <a:pt x="478" y="208"/>
                  </a:lnTo>
                  <a:lnTo>
                    <a:pt x="478" y="210"/>
                  </a:lnTo>
                  <a:lnTo>
                    <a:pt x="484" y="212"/>
                  </a:lnTo>
                  <a:lnTo>
                    <a:pt x="490" y="210"/>
                  </a:lnTo>
                  <a:lnTo>
                    <a:pt x="490" y="206"/>
                  </a:lnTo>
                  <a:lnTo>
                    <a:pt x="490" y="20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4" name="Freeform 423"/>
            <p:cNvSpPr>
              <a:spLocks/>
            </p:cNvSpPr>
            <p:nvPr/>
          </p:nvSpPr>
          <p:spPr bwMode="auto">
            <a:xfrm>
              <a:off x="1726211" y="1835245"/>
              <a:ext cx="229595" cy="404059"/>
            </a:xfrm>
            <a:custGeom>
              <a:avLst/>
              <a:gdLst>
                <a:gd name="T0" fmla="*/ 152 w 162"/>
                <a:gd name="T1" fmla="*/ 224 h 238"/>
                <a:gd name="T2" fmla="*/ 158 w 162"/>
                <a:gd name="T3" fmla="*/ 216 h 238"/>
                <a:gd name="T4" fmla="*/ 156 w 162"/>
                <a:gd name="T5" fmla="*/ 210 h 238"/>
                <a:gd name="T6" fmla="*/ 154 w 162"/>
                <a:gd name="T7" fmla="*/ 196 h 238"/>
                <a:gd name="T8" fmla="*/ 158 w 162"/>
                <a:gd name="T9" fmla="*/ 188 h 238"/>
                <a:gd name="T10" fmla="*/ 160 w 162"/>
                <a:gd name="T11" fmla="*/ 164 h 238"/>
                <a:gd name="T12" fmla="*/ 152 w 162"/>
                <a:gd name="T13" fmla="*/ 142 h 238"/>
                <a:gd name="T14" fmla="*/ 140 w 162"/>
                <a:gd name="T15" fmla="*/ 142 h 238"/>
                <a:gd name="T16" fmla="*/ 138 w 162"/>
                <a:gd name="T17" fmla="*/ 132 h 238"/>
                <a:gd name="T18" fmla="*/ 134 w 162"/>
                <a:gd name="T19" fmla="*/ 124 h 238"/>
                <a:gd name="T20" fmla="*/ 118 w 162"/>
                <a:gd name="T21" fmla="*/ 130 h 238"/>
                <a:gd name="T22" fmla="*/ 110 w 162"/>
                <a:gd name="T23" fmla="*/ 122 h 238"/>
                <a:gd name="T24" fmla="*/ 104 w 162"/>
                <a:gd name="T25" fmla="*/ 112 h 238"/>
                <a:gd name="T26" fmla="*/ 96 w 162"/>
                <a:gd name="T27" fmla="*/ 94 h 238"/>
                <a:gd name="T28" fmla="*/ 100 w 162"/>
                <a:gd name="T29" fmla="*/ 86 h 238"/>
                <a:gd name="T30" fmla="*/ 106 w 162"/>
                <a:gd name="T31" fmla="*/ 74 h 238"/>
                <a:gd name="T32" fmla="*/ 118 w 162"/>
                <a:gd name="T33" fmla="*/ 60 h 238"/>
                <a:gd name="T34" fmla="*/ 140 w 162"/>
                <a:gd name="T35" fmla="*/ 54 h 238"/>
                <a:gd name="T36" fmla="*/ 140 w 162"/>
                <a:gd name="T37" fmla="*/ 50 h 238"/>
                <a:gd name="T38" fmla="*/ 146 w 162"/>
                <a:gd name="T39" fmla="*/ 34 h 238"/>
                <a:gd name="T40" fmla="*/ 122 w 162"/>
                <a:gd name="T41" fmla="*/ 28 h 238"/>
                <a:gd name="T42" fmla="*/ 112 w 162"/>
                <a:gd name="T43" fmla="*/ 30 h 238"/>
                <a:gd name="T44" fmla="*/ 104 w 162"/>
                <a:gd name="T45" fmla="*/ 28 h 238"/>
                <a:gd name="T46" fmla="*/ 98 w 162"/>
                <a:gd name="T47" fmla="*/ 16 h 238"/>
                <a:gd name="T48" fmla="*/ 90 w 162"/>
                <a:gd name="T49" fmla="*/ 8 h 238"/>
                <a:gd name="T50" fmla="*/ 78 w 162"/>
                <a:gd name="T51" fmla="*/ 2 h 238"/>
                <a:gd name="T52" fmla="*/ 78 w 162"/>
                <a:gd name="T53" fmla="*/ 12 h 238"/>
                <a:gd name="T54" fmla="*/ 68 w 162"/>
                <a:gd name="T55" fmla="*/ 26 h 238"/>
                <a:gd name="T56" fmla="*/ 44 w 162"/>
                <a:gd name="T57" fmla="*/ 40 h 238"/>
                <a:gd name="T58" fmla="*/ 36 w 162"/>
                <a:gd name="T59" fmla="*/ 50 h 238"/>
                <a:gd name="T60" fmla="*/ 28 w 162"/>
                <a:gd name="T61" fmla="*/ 64 h 238"/>
                <a:gd name="T62" fmla="*/ 14 w 162"/>
                <a:gd name="T63" fmla="*/ 56 h 238"/>
                <a:gd name="T64" fmla="*/ 12 w 162"/>
                <a:gd name="T65" fmla="*/ 52 h 238"/>
                <a:gd name="T66" fmla="*/ 0 w 162"/>
                <a:gd name="T67" fmla="*/ 56 h 238"/>
                <a:gd name="T68" fmla="*/ 2 w 162"/>
                <a:gd name="T69" fmla="*/ 64 h 238"/>
                <a:gd name="T70" fmla="*/ 2 w 162"/>
                <a:gd name="T71" fmla="*/ 76 h 238"/>
                <a:gd name="T72" fmla="*/ 18 w 162"/>
                <a:gd name="T73" fmla="*/ 88 h 238"/>
                <a:gd name="T74" fmla="*/ 26 w 162"/>
                <a:gd name="T75" fmla="*/ 102 h 238"/>
                <a:gd name="T76" fmla="*/ 34 w 162"/>
                <a:gd name="T77" fmla="*/ 116 h 238"/>
                <a:gd name="T78" fmla="*/ 42 w 162"/>
                <a:gd name="T79" fmla="*/ 136 h 238"/>
                <a:gd name="T80" fmla="*/ 54 w 162"/>
                <a:gd name="T81" fmla="*/ 152 h 238"/>
                <a:gd name="T82" fmla="*/ 58 w 162"/>
                <a:gd name="T83" fmla="*/ 160 h 238"/>
                <a:gd name="T84" fmla="*/ 64 w 162"/>
                <a:gd name="T85" fmla="*/ 178 h 238"/>
                <a:gd name="T86" fmla="*/ 74 w 162"/>
                <a:gd name="T87" fmla="*/ 192 h 238"/>
                <a:gd name="T88" fmla="*/ 94 w 162"/>
                <a:gd name="T89" fmla="*/ 208 h 238"/>
                <a:gd name="T90" fmla="*/ 112 w 162"/>
                <a:gd name="T91" fmla="*/ 216 h 238"/>
                <a:gd name="T92" fmla="*/ 122 w 162"/>
                <a:gd name="T93" fmla="*/ 222 h 238"/>
                <a:gd name="T94" fmla="*/ 128 w 162"/>
                <a:gd name="T95" fmla="*/ 226 h 238"/>
                <a:gd name="T96" fmla="*/ 140 w 162"/>
                <a:gd name="T9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238">
                  <a:moveTo>
                    <a:pt x="150" y="230"/>
                  </a:moveTo>
                  <a:lnTo>
                    <a:pt x="152" y="226"/>
                  </a:lnTo>
                  <a:lnTo>
                    <a:pt x="152" y="224"/>
                  </a:lnTo>
                  <a:lnTo>
                    <a:pt x="152" y="222"/>
                  </a:lnTo>
                  <a:lnTo>
                    <a:pt x="156" y="218"/>
                  </a:lnTo>
                  <a:lnTo>
                    <a:pt x="158" y="216"/>
                  </a:lnTo>
                  <a:lnTo>
                    <a:pt x="158" y="212"/>
                  </a:lnTo>
                  <a:lnTo>
                    <a:pt x="158" y="210"/>
                  </a:lnTo>
                  <a:lnTo>
                    <a:pt x="156" y="210"/>
                  </a:lnTo>
                  <a:lnTo>
                    <a:pt x="154" y="204"/>
                  </a:lnTo>
                  <a:lnTo>
                    <a:pt x="154" y="202"/>
                  </a:lnTo>
                  <a:lnTo>
                    <a:pt x="154" y="196"/>
                  </a:lnTo>
                  <a:lnTo>
                    <a:pt x="154" y="192"/>
                  </a:lnTo>
                  <a:lnTo>
                    <a:pt x="156" y="188"/>
                  </a:lnTo>
                  <a:lnTo>
                    <a:pt x="158" y="188"/>
                  </a:lnTo>
                  <a:lnTo>
                    <a:pt x="158" y="184"/>
                  </a:lnTo>
                  <a:lnTo>
                    <a:pt x="160" y="166"/>
                  </a:lnTo>
                  <a:lnTo>
                    <a:pt x="160" y="164"/>
                  </a:lnTo>
                  <a:lnTo>
                    <a:pt x="162" y="162"/>
                  </a:lnTo>
                  <a:lnTo>
                    <a:pt x="160" y="156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4" y="142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38" y="142"/>
                  </a:lnTo>
                  <a:lnTo>
                    <a:pt x="138" y="132"/>
                  </a:lnTo>
                  <a:lnTo>
                    <a:pt x="138" y="126"/>
                  </a:lnTo>
                  <a:lnTo>
                    <a:pt x="140" y="122"/>
                  </a:lnTo>
                  <a:lnTo>
                    <a:pt x="134" y="124"/>
                  </a:lnTo>
                  <a:lnTo>
                    <a:pt x="130" y="128"/>
                  </a:lnTo>
                  <a:lnTo>
                    <a:pt x="124" y="130"/>
                  </a:lnTo>
                  <a:lnTo>
                    <a:pt x="118" y="130"/>
                  </a:lnTo>
                  <a:lnTo>
                    <a:pt x="118" y="126"/>
                  </a:lnTo>
                  <a:lnTo>
                    <a:pt x="114" y="122"/>
                  </a:lnTo>
                  <a:lnTo>
                    <a:pt x="110" y="122"/>
                  </a:lnTo>
                  <a:lnTo>
                    <a:pt x="104" y="122"/>
                  </a:lnTo>
                  <a:lnTo>
                    <a:pt x="108" y="118"/>
                  </a:lnTo>
                  <a:lnTo>
                    <a:pt x="104" y="112"/>
                  </a:lnTo>
                  <a:lnTo>
                    <a:pt x="98" y="104"/>
                  </a:lnTo>
                  <a:lnTo>
                    <a:pt x="94" y="98"/>
                  </a:lnTo>
                  <a:lnTo>
                    <a:pt x="96" y="94"/>
                  </a:lnTo>
                  <a:lnTo>
                    <a:pt x="98" y="94"/>
                  </a:lnTo>
                  <a:lnTo>
                    <a:pt x="96" y="92"/>
                  </a:lnTo>
                  <a:lnTo>
                    <a:pt x="100" y="86"/>
                  </a:lnTo>
                  <a:lnTo>
                    <a:pt x="102" y="84"/>
                  </a:lnTo>
                  <a:lnTo>
                    <a:pt x="104" y="80"/>
                  </a:lnTo>
                  <a:lnTo>
                    <a:pt x="106" y="74"/>
                  </a:lnTo>
                  <a:lnTo>
                    <a:pt x="108" y="68"/>
                  </a:lnTo>
                  <a:lnTo>
                    <a:pt x="110" y="66"/>
                  </a:lnTo>
                  <a:lnTo>
                    <a:pt x="118" y="60"/>
                  </a:lnTo>
                  <a:lnTo>
                    <a:pt x="124" y="58"/>
                  </a:lnTo>
                  <a:lnTo>
                    <a:pt x="132" y="56"/>
                  </a:lnTo>
                  <a:lnTo>
                    <a:pt x="140" y="54"/>
                  </a:lnTo>
                  <a:lnTo>
                    <a:pt x="146" y="54"/>
                  </a:lnTo>
                  <a:lnTo>
                    <a:pt x="142" y="50"/>
                  </a:lnTo>
                  <a:lnTo>
                    <a:pt x="140" y="50"/>
                  </a:lnTo>
                  <a:lnTo>
                    <a:pt x="136" y="48"/>
                  </a:lnTo>
                  <a:lnTo>
                    <a:pt x="144" y="38"/>
                  </a:lnTo>
                  <a:lnTo>
                    <a:pt x="146" y="34"/>
                  </a:lnTo>
                  <a:lnTo>
                    <a:pt x="142" y="32"/>
                  </a:lnTo>
                  <a:lnTo>
                    <a:pt x="136" y="30"/>
                  </a:lnTo>
                  <a:lnTo>
                    <a:pt x="122" y="28"/>
                  </a:lnTo>
                  <a:lnTo>
                    <a:pt x="120" y="30"/>
                  </a:lnTo>
                  <a:lnTo>
                    <a:pt x="118" y="32"/>
                  </a:lnTo>
                  <a:lnTo>
                    <a:pt x="112" y="30"/>
                  </a:lnTo>
                  <a:lnTo>
                    <a:pt x="110" y="32"/>
                  </a:lnTo>
                  <a:lnTo>
                    <a:pt x="106" y="30"/>
                  </a:lnTo>
                  <a:lnTo>
                    <a:pt x="104" y="28"/>
                  </a:lnTo>
                  <a:lnTo>
                    <a:pt x="106" y="28"/>
                  </a:lnTo>
                  <a:lnTo>
                    <a:pt x="104" y="22"/>
                  </a:lnTo>
                  <a:lnTo>
                    <a:pt x="98" y="16"/>
                  </a:lnTo>
                  <a:lnTo>
                    <a:pt x="94" y="14"/>
                  </a:lnTo>
                  <a:lnTo>
                    <a:pt x="90" y="12"/>
                  </a:lnTo>
                  <a:lnTo>
                    <a:pt x="90" y="8"/>
                  </a:lnTo>
                  <a:lnTo>
                    <a:pt x="84" y="2"/>
                  </a:lnTo>
                  <a:lnTo>
                    <a:pt x="80" y="0"/>
                  </a:lnTo>
                  <a:lnTo>
                    <a:pt x="78" y="2"/>
                  </a:lnTo>
                  <a:lnTo>
                    <a:pt x="74" y="2"/>
                  </a:lnTo>
                  <a:lnTo>
                    <a:pt x="76" y="6"/>
                  </a:lnTo>
                  <a:lnTo>
                    <a:pt x="78" y="12"/>
                  </a:lnTo>
                  <a:lnTo>
                    <a:pt x="76" y="12"/>
                  </a:lnTo>
                  <a:lnTo>
                    <a:pt x="74" y="20"/>
                  </a:lnTo>
                  <a:lnTo>
                    <a:pt x="68" y="26"/>
                  </a:lnTo>
                  <a:lnTo>
                    <a:pt x="58" y="34"/>
                  </a:lnTo>
                  <a:lnTo>
                    <a:pt x="50" y="36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38" y="44"/>
                  </a:lnTo>
                  <a:lnTo>
                    <a:pt x="36" y="50"/>
                  </a:lnTo>
                  <a:lnTo>
                    <a:pt x="34" y="56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4" y="60"/>
                  </a:lnTo>
                  <a:lnTo>
                    <a:pt x="16" y="56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4" y="50"/>
                  </a:lnTo>
                  <a:lnTo>
                    <a:pt x="12" y="4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4" y="70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4" y="80"/>
                  </a:lnTo>
                  <a:lnTo>
                    <a:pt x="12" y="84"/>
                  </a:lnTo>
                  <a:lnTo>
                    <a:pt x="18" y="88"/>
                  </a:lnTo>
                  <a:lnTo>
                    <a:pt x="22" y="94"/>
                  </a:lnTo>
                  <a:lnTo>
                    <a:pt x="24" y="100"/>
                  </a:lnTo>
                  <a:lnTo>
                    <a:pt x="26" y="102"/>
                  </a:lnTo>
                  <a:lnTo>
                    <a:pt x="30" y="106"/>
                  </a:lnTo>
                  <a:lnTo>
                    <a:pt x="34" y="114"/>
                  </a:lnTo>
                  <a:lnTo>
                    <a:pt x="34" y="116"/>
                  </a:lnTo>
                  <a:lnTo>
                    <a:pt x="36" y="120"/>
                  </a:lnTo>
                  <a:lnTo>
                    <a:pt x="40" y="128"/>
                  </a:lnTo>
                  <a:lnTo>
                    <a:pt x="42" y="136"/>
                  </a:lnTo>
                  <a:lnTo>
                    <a:pt x="46" y="140"/>
                  </a:lnTo>
                  <a:lnTo>
                    <a:pt x="48" y="146"/>
                  </a:lnTo>
                  <a:lnTo>
                    <a:pt x="54" y="152"/>
                  </a:lnTo>
                  <a:lnTo>
                    <a:pt x="54" y="154"/>
                  </a:lnTo>
                  <a:lnTo>
                    <a:pt x="54" y="156"/>
                  </a:lnTo>
                  <a:lnTo>
                    <a:pt x="58" y="160"/>
                  </a:lnTo>
                  <a:lnTo>
                    <a:pt x="62" y="168"/>
                  </a:lnTo>
                  <a:lnTo>
                    <a:pt x="66" y="176"/>
                  </a:lnTo>
                  <a:lnTo>
                    <a:pt x="64" y="178"/>
                  </a:lnTo>
                  <a:lnTo>
                    <a:pt x="64" y="180"/>
                  </a:lnTo>
                  <a:lnTo>
                    <a:pt x="68" y="188"/>
                  </a:lnTo>
                  <a:lnTo>
                    <a:pt x="74" y="192"/>
                  </a:lnTo>
                  <a:lnTo>
                    <a:pt x="80" y="198"/>
                  </a:lnTo>
                  <a:lnTo>
                    <a:pt x="86" y="202"/>
                  </a:lnTo>
                  <a:lnTo>
                    <a:pt x="94" y="208"/>
                  </a:lnTo>
                  <a:lnTo>
                    <a:pt x="102" y="210"/>
                  </a:lnTo>
                  <a:lnTo>
                    <a:pt x="108" y="214"/>
                  </a:lnTo>
                  <a:lnTo>
                    <a:pt x="112" y="216"/>
                  </a:lnTo>
                  <a:lnTo>
                    <a:pt x="114" y="216"/>
                  </a:lnTo>
                  <a:lnTo>
                    <a:pt x="122" y="220"/>
                  </a:lnTo>
                  <a:lnTo>
                    <a:pt x="122" y="222"/>
                  </a:lnTo>
                  <a:lnTo>
                    <a:pt x="124" y="222"/>
                  </a:lnTo>
                  <a:lnTo>
                    <a:pt x="126" y="224"/>
                  </a:lnTo>
                  <a:lnTo>
                    <a:pt x="128" y="226"/>
                  </a:lnTo>
                  <a:lnTo>
                    <a:pt x="130" y="230"/>
                  </a:lnTo>
                  <a:lnTo>
                    <a:pt x="136" y="234"/>
                  </a:lnTo>
                  <a:lnTo>
                    <a:pt x="140" y="238"/>
                  </a:lnTo>
                  <a:lnTo>
                    <a:pt x="148" y="234"/>
                  </a:lnTo>
                  <a:lnTo>
                    <a:pt x="150" y="23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5" name="Freeform 424"/>
            <p:cNvSpPr>
              <a:spLocks/>
            </p:cNvSpPr>
            <p:nvPr/>
          </p:nvSpPr>
          <p:spPr bwMode="auto">
            <a:xfrm>
              <a:off x="1641175" y="1590772"/>
              <a:ext cx="62360" cy="67909"/>
            </a:xfrm>
            <a:custGeom>
              <a:avLst/>
              <a:gdLst>
                <a:gd name="T0" fmla="*/ 42 w 44"/>
                <a:gd name="T1" fmla="*/ 28 h 40"/>
                <a:gd name="T2" fmla="*/ 40 w 44"/>
                <a:gd name="T3" fmla="*/ 26 h 40"/>
                <a:gd name="T4" fmla="*/ 40 w 44"/>
                <a:gd name="T5" fmla="*/ 24 h 40"/>
                <a:gd name="T6" fmla="*/ 40 w 44"/>
                <a:gd name="T7" fmla="*/ 20 h 40"/>
                <a:gd name="T8" fmla="*/ 44 w 44"/>
                <a:gd name="T9" fmla="*/ 20 h 40"/>
                <a:gd name="T10" fmla="*/ 34 w 44"/>
                <a:gd name="T11" fmla="*/ 12 h 40"/>
                <a:gd name="T12" fmla="*/ 32 w 44"/>
                <a:gd name="T13" fmla="*/ 8 h 40"/>
                <a:gd name="T14" fmla="*/ 30 w 44"/>
                <a:gd name="T15" fmla="*/ 4 h 40"/>
                <a:gd name="T16" fmla="*/ 30 w 44"/>
                <a:gd name="T17" fmla="*/ 2 h 40"/>
                <a:gd name="T18" fmla="*/ 28 w 44"/>
                <a:gd name="T19" fmla="*/ 4 h 40"/>
                <a:gd name="T20" fmla="*/ 24 w 44"/>
                <a:gd name="T21" fmla="*/ 4 h 40"/>
                <a:gd name="T22" fmla="*/ 20 w 44"/>
                <a:gd name="T23" fmla="*/ 2 h 40"/>
                <a:gd name="T24" fmla="*/ 18 w 44"/>
                <a:gd name="T25" fmla="*/ 2 h 40"/>
                <a:gd name="T26" fmla="*/ 18 w 44"/>
                <a:gd name="T27" fmla="*/ 2 h 40"/>
                <a:gd name="T28" fmla="*/ 14 w 44"/>
                <a:gd name="T29" fmla="*/ 2 h 40"/>
                <a:gd name="T30" fmla="*/ 10 w 44"/>
                <a:gd name="T31" fmla="*/ 0 h 40"/>
                <a:gd name="T32" fmla="*/ 6 w 44"/>
                <a:gd name="T33" fmla="*/ 0 h 40"/>
                <a:gd name="T34" fmla="*/ 2 w 44"/>
                <a:gd name="T35" fmla="*/ 0 h 40"/>
                <a:gd name="T36" fmla="*/ 2 w 44"/>
                <a:gd name="T37" fmla="*/ 2 h 40"/>
                <a:gd name="T38" fmla="*/ 4 w 44"/>
                <a:gd name="T39" fmla="*/ 4 h 40"/>
                <a:gd name="T40" fmla="*/ 4 w 44"/>
                <a:gd name="T41" fmla="*/ 6 h 40"/>
                <a:gd name="T42" fmla="*/ 2 w 44"/>
                <a:gd name="T43" fmla="*/ 8 h 40"/>
                <a:gd name="T44" fmla="*/ 2 w 44"/>
                <a:gd name="T45" fmla="*/ 10 h 40"/>
                <a:gd name="T46" fmla="*/ 0 w 44"/>
                <a:gd name="T47" fmla="*/ 10 h 40"/>
                <a:gd name="T48" fmla="*/ 8 w 44"/>
                <a:gd name="T49" fmla="*/ 18 h 40"/>
                <a:gd name="T50" fmla="*/ 10 w 44"/>
                <a:gd name="T51" fmla="*/ 20 h 40"/>
                <a:gd name="T52" fmla="*/ 12 w 44"/>
                <a:gd name="T53" fmla="*/ 16 h 40"/>
                <a:gd name="T54" fmla="*/ 16 w 44"/>
                <a:gd name="T55" fmla="*/ 18 h 40"/>
                <a:gd name="T56" fmla="*/ 20 w 44"/>
                <a:gd name="T57" fmla="*/ 20 h 40"/>
                <a:gd name="T58" fmla="*/ 26 w 44"/>
                <a:gd name="T59" fmla="*/ 24 h 40"/>
                <a:gd name="T60" fmla="*/ 30 w 44"/>
                <a:gd name="T61" fmla="*/ 30 h 40"/>
                <a:gd name="T62" fmla="*/ 28 w 44"/>
                <a:gd name="T63" fmla="*/ 32 h 40"/>
                <a:gd name="T64" fmla="*/ 30 w 44"/>
                <a:gd name="T65" fmla="*/ 34 h 40"/>
                <a:gd name="T66" fmla="*/ 34 w 44"/>
                <a:gd name="T67" fmla="*/ 34 h 40"/>
                <a:gd name="T68" fmla="*/ 32 w 44"/>
                <a:gd name="T69" fmla="*/ 32 h 40"/>
                <a:gd name="T70" fmla="*/ 32 w 44"/>
                <a:gd name="T71" fmla="*/ 32 h 40"/>
                <a:gd name="T72" fmla="*/ 36 w 44"/>
                <a:gd name="T73" fmla="*/ 32 h 40"/>
                <a:gd name="T74" fmla="*/ 40 w 44"/>
                <a:gd name="T75" fmla="*/ 40 h 40"/>
                <a:gd name="T76" fmla="*/ 40 w 44"/>
                <a:gd name="T77" fmla="*/ 32 h 40"/>
                <a:gd name="T78" fmla="*/ 42 w 44"/>
                <a:gd name="T7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" h="40">
                  <a:moveTo>
                    <a:pt x="42" y="28"/>
                  </a:moveTo>
                  <a:lnTo>
                    <a:pt x="40" y="26"/>
                  </a:lnTo>
                  <a:lnTo>
                    <a:pt x="40" y="24"/>
                  </a:lnTo>
                  <a:lnTo>
                    <a:pt x="40" y="20"/>
                  </a:lnTo>
                  <a:lnTo>
                    <a:pt x="44" y="20"/>
                  </a:lnTo>
                  <a:lnTo>
                    <a:pt x="34" y="12"/>
                  </a:lnTo>
                  <a:lnTo>
                    <a:pt x="32" y="8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28" y="4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2" y="16"/>
                  </a:lnTo>
                  <a:lnTo>
                    <a:pt x="16" y="18"/>
                  </a:lnTo>
                  <a:lnTo>
                    <a:pt x="20" y="20"/>
                  </a:lnTo>
                  <a:lnTo>
                    <a:pt x="26" y="24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30" y="34"/>
                  </a:lnTo>
                  <a:lnTo>
                    <a:pt x="34" y="34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6" y="32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2" y="2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6" name="Freeform 425"/>
            <p:cNvSpPr>
              <a:spLocks/>
            </p:cNvSpPr>
            <p:nvPr/>
          </p:nvSpPr>
          <p:spPr bwMode="auto">
            <a:xfrm>
              <a:off x="1609997" y="1505886"/>
              <a:ext cx="82200" cy="91677"/>
            </a:xfrm>
            <a:custGeom>
              <a:avLst/>
              <a:gdLst>
                <a:gd name="T0" fmla="*/ 32 w 58"/>
                <a:gd name="T1" fmla="*/ 50 h 54"/>
                <a:gd name="T2" fmla="*/ 36 w 58"/>
                <a:gd name="T3" fmla="*/ 52 h 54"/>
                <a:gd name="T4" fmla="*/ 40 w 58"/>
                <a:gd name="T5" fmla="*/ 52 h 54"/>
                <a:gd name="T6" fmla="*/ 40 w 58"/>
                <a:gd name="T7" fmla="*/ 52 h 54"/>
                <a:gd name="T8" fmla="*/ 42 w 58"/>
                <a:gd name="T9" fmla="*/ 52 h 54"/>
                <a:gd name="T10" fmla="*/ 46 w 58"/>
                <a:gd name="T11" fmla="*/ 54 h 54"/>
                <a:gd name="T12" fmla="*/ 50 w 58"/>
                <a:gd name="T13" fmla="*/ 54 h 54"/>
                <a:gd name="T14" fmla="*/ 52 w 58"/>
                <a:gd name="T15" fmla="*/ 52 h 54"/>
                <a:gd name="T16" fmla="*/ 50 w 58"/>
                <a:gd name="T17" fmla="*/ 44 h 54"/>
                <a:gd name="T18" fmla="*/ 50 w 58"/>
                <a:gd name="T19" fmla="*/ 44 h 54"/>
                <a:gd name="T20" fmla="*/ 50 w 58"/>
                <a:gd name="T21" fmla="*/ 42 h 54"/>
                <a:gd name="T22" fmla="*/ 50 w 58"/>
                <a:gd name="T23" fmla="*/ 38 h 54"/>
                <a:gd name="T24" fmla="*/ 52 w 58"/>
                <a:gd name="T25" fmla="*/ 30 h 54"/>
                <a:gd name="T26" fmla="*/ 52 w 58"/>
                <a:gd name="T27" fmla="*/ 24 h 54"/>
                <a:gd name="T28" fmla="*/ 52 w 58"/>
                <a:gd name="T29" fmla="*/ 20 h 54"/>
                <a:gd name="T30" fmla="*/ 54 w 58"/>
                <a:gd name="T31" fmla="*/ 18 h 54"/>
                <a:gd name="T32" fmla="*/ 54 w 58"/>
                <a:gd name="T33" fmla="*/ 14 h 54"/>
                <a:gd name="T34" fmla="*/ 56 w 58"/>
                <a:gd name="T35" fmla="*/ 10 h 54"/>
                <a:gd name="T36" fmla="*/ 56 w 58"/>
                <a:gd name="T37" fmla="*/ 6 h 54"/>
                <a:gd name="T38" fmla="*/ 56 w 58"/>
                <a:gd name="T39" fmla="*/ 2 h 54"/>
                <a:gd name="T40" fmla="*/ 58 w 58"/>
                <a:gd name="T41" fmla="*/ 0 h 54"/>
                <a:gd name="T42" fmla="*/ 56 w 58"/>
                <a:gd name="T43" fmla="*/ 0 h 54"/>
                <a:gd name="T44" fmla="*/ 52 w 58"/>
                <a:gd name="T45" fmla="*/ 2 h 54"/>
                <a:gd name="T46" fmla="*/ 48 w 58"/>
                <a:gd name="T47" fmla="*/ 2 h 54"/>
                <a:gd name="T48" fmla="*/ 44 w 58"/>
                <a:gd name="T49" fmla="*/ 4 h 54"/>
                <a:gd name="T50" fmla="*/ 40 w 58"/>
                <a:gd name="T51" fmla="*/ 4 h 54"/>
                <a:gd name="T52" fmla="*/ 36 w 58"/>
                <a:gd name="T53" fmla="*/ 4 h 54"/>
                <a:gd name="T54" fmla="*/ 32 w 58"/>
                <a:gd name="T55" fmla="*/ 6 h 54"/>
                <a:gd name="T56" fmla="*/ 26 w 58"/>
                <a:gd name="T57" fmla="*/ 12 h 54"/>
                <a:gd name="T58" fmla="*/ 24 w 58"/>
                <a:gd name="T59" fmla="*/ 14 h 54"/>
                <a:gd name="T60" fmla="*/ 20 w 58"/>
                <a:gd name="T61" fmla="*/ 12 h 54"/>
                <a:gd name="T62" fmla="*/ 18 w 58"/>
                <a:gd name="T63" fmla="*/ 14 h 54"/>
                <a:gd name="T64" fmla="*/ 14 w 58"/>
                <a:gd name="T65" fmla="*/ 16 h 54"/>
                <a:gd name="T66" fmla="*/ 10 w 58"/>
                <a:gd name="T67" fmla="*/ 16 h 54"/>
                <a:gd name="T68" fmla="*/ 10 w 58"/>
                <a:gd name="T69" fmla="*/ 22 h 54"/>
                <a:gd name="T70" fmla="*/ 8 w 58"/>
                <a:gd name="T71" fmla="*/ 26 h 54"/>
                <a:gd name="T72" fmla="*/ 4 w 58"/>
                <a:gd name="T73" fmla="*/ 26 h 54"/>
                <a:gd name="T74" fmla="*/ 4 w 58"/>
                <a:gd name="T75" fmla="*/ 26 h 54"/>
                <a:gd name="T76" fmla="*/ 0 w 58"/>
                <a:gd name="T77" fmla="*/ 24 h 54"/>
                <a:gd name="T78" fmla="*/ 0 w 58"/>
                <a:gd name="T79" fmla="*/ 26 h 54"/>
                <a:gd name="T80" fmla="*/ 6 w 58"/>
                <a:gd name="T81" fmla="*/ 32 h 54"/>
                <a:gd name="T82" fmla="*/ 16 w 58"/>
                <a:gd name="T83" fmla="*/ 42 h 54"/>
                <a:gd name="T84" fmla="*/ 24 w 58"/>
                <a:gd name="T85" fmla="*/ 50 h 54"/>
                <a:gd name="T86" fmla="*/ 28 w 58"/>
                <a:gd name="T87" fmla="*/ 50 h 54"/>
                <a:gd name="T88" fmla="*/ 32 w 58"/>
                <a:gd name="T89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" h="54">
                  <a:moveTo>
                    <a:pt x="32" y="50"/>
                  </a:moveTo>
                  <a:lnTo>
                    <a:pt x="36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2" y="52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38"/>
                  </a:lnTo>
                  <a:lnTo>
                    <a:pt x="52" y="30"/>
                  </a:lnTo>
                  <a:lnTo>
                    <a:pt x="52" y="24"/>
                  </a:lnTo>
                  <a:lnTo>
                    <a:pt x="52" y="20"/>
                  </a:lnTo>
                  <a:lnTo>
                    <a:pt x="54" y="18"/>
                  </a:lnTo>
                  <a:lnTo>
                    <a:pt x="54" y="14"/>
                  </a:lnTo>
                  <a:lnTo>
                    <a:pt x="56" y="10"/>
                  </a:lnTo>
                  <a:lnTo>
                    <a:pt x="56" y="6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2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4"/>
                  </a:lnTo>
                  <a:lnTo>
                    <a:pt x="32" y="6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4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6" y="32"/>
                  </a:lnTo>
                  <a:lnTo>
                    <a:pt x="16" y="42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32" y="5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7" name="Freeform 426"/>
            <p:cNvSpPr>
              <a:spLocks/>
            </p:cNvSpPr>
            <p:nvPr/>
          </p:nvSpPr>
          <p:spPr bwMode="auto">
            <a:xfrm>
              <a:off x="929716" y="750397"/>
              <a:ext cx="1057269" cy="531390"/>
            </a:xfrm>
            <a:custGeom>
              <a:avLst/>
              <a:gdLst>
                <a:gd name="T0" fmla="*/ 214 w 746"/>
                <a:gd name="T1" fmla="*/ 233 h 313"/>
                <a:gd name="T2" fmla="*/ 260 w 746"/>
                <a:gd name="T3" fmla="*/ 247 h 313"/>
                <a:gd name="T4" fmla="*/ 284 w 746"/>
                <a:gd name="T5" fmla="*/ 257 h 313"/>
                <a:gd name="T6" fmla="*/ 312 w 746"/>
                <a:gd name="T7" fmla="*/ 265 h 313"/>
                <a:gd name="T8" fmla="*/ 326 w 746"/>
                <a:gd name="T9" fmla="*/ 289 h 313"/>
                <a:gd name="T10" fmla="*/ 356 w 746"/>
                <a:gd name="T11" fmla="*/ 301 h 313"/>
                <a:gd name="T12" fmla="*/ 358 w 746"/>
                <a:gd name="T13" fmla="*/ 277 h 313"/>
                <a:gd name="T14" fmla="*/ 380 w 746"/>
                <a:gd name="T15" fmla="*/ 265 h 313"/>
                <a:gd name="T16" fmla="*/ 422 w 746"/>
                <a:gd name="T17" fmla="*/ 253 h 313"/>
                <a:gd name="T18" fmla="*/ 446 w 746"/>
                <a:gd name="T19" fmla="*/ 257 h 313"/>
                <a:gd name="T20" fmla="*/ 466 w 746"/>
                <a:gd name="T21" fmla="*/ 245 h 313"/>
                <a:gd name="T22" fmla="*/ 482 w 746"/>
                <a:gd name="T23" fmla="*/ 247 h 313"/>
                <a:gd name="T24" fmla="*/ 510 w 746"/>
                <a:gd name="T25" fmla="*/ 255 h 313"/>
                <a:gd name="T26" fmla="*/ 542 w 746"/>
                <a:gd name="T27" fmla="*/ 261 h 313"/>
                <a:gd name="T28" fmla="*/ 544 w 746"/>
                <a:gd name="T29" fmla="*/ 283 h 313"/>
                <a:gd name="T30" fmla="*/ 556 w 746"/>
                <a:gd name="T31" fmla="*/ 293 h 313"/>
                <a:gd name="T32" fmla="*/ 568 w 746"/>
                <a:gd name="T33" fmla="*/ 313 h 313"/>
                <a:gd name="T34" fmla="*/ 568 w 746"/>
                <a:gd name="T35" fmla="*/ 267 h 313"/>
                <a:gd name="T36" fmla="*/ 562 w 746"/>
                <a:gd name="T37" fmla="*/ 233 h 313"/>
                <a:gd name="T38" fmla="*/ 588 w 746"/>
                <a:gd name="T39" fmla="*/ 207 h 313"/>
                <a:gd name="T40" fmla="*/ 626 w 746"/>
                <a:gd name="T41" fmla="*/ 185 h 313"/>
                <a:gd name="T42" fmla="*/ 628 w 746"/>
                <a:gd name="T43" fmla="*/ 171 h 313"/>
                <a:gd name="T44" fmla="*/ 626 w 746"/>
                <a:gd name="T45" fmla="*/ 149 h 313"/>
                <a:gd name="T46" fmla="*/ 630 w 746"/>
                <a:gd name="T47" fmla="*/ 129 h 313"/>
                <a:gd name="T48" fmla="*/ 634 w 746"/>
                <a:gd name="T49" fmla="*/ 149 h 313"/>
                <a:gd name="T50" fmla="*/ 638 w 746"/>
                <a:gd name="T51" fmla="*/ 133 h 313"/>
                <a:gd name="T52" fmla="*/ 656 w 746"/>
                <a:gd name="T53" fmla="*/ 117 h 313"/>
                <a:gd name="T54" fmla="*/ 678 w 746"/>
                <a:gd name="T55" fmla="*/ 103 h 313"/>
                <a:gd name="T56" fmla="*/ 700 w 746"/>
                <a:gd name="T57" fmla="*/ 101 h 313"/>
                <a:gd name="T58" fmla="*/ 706 w 746"/>
                <a:gd name="T59" fmla="*/ 95 h 313"/>
                <a:gd name="T60" fmla="*/ 698 w 746"/>
                <a:gd name="T61" fmla="*/ 83 h 313"/>
                <a:gd name="T62" fmla="*/ 718 w 746"/>
                <a:gd name="T63" fmla="*/ 71 h 313"/>
                <a:gd name="T64" fmla="*/ 744 w 746"/>
                <a:gd name="T65" fmla="*/ 53 h 313"/>
                <a:gd name="T66" fmla="*/ 734 w 746"/>
                <a:gd name="T67" fmla="*/ 30 h 313"/>
                <a:gd name="T68" fmla="*/ 708 w 746"/>
                <a:gd name="T69" fmla="*/ 38 h 313"/>
                <a:gd name="T70" fmla="*/ 664 w 746"/>
                <a:gd name="T71" fmla="*/ 57 h 313"/>
                <a:gd name="T72" fmla="*/ 598 w 746"/>
                <a:gd name="T73" fmla="*/ 73 h 313"/>
                <a:gd name="T74" fmla="*/ 576 w 746"/>
                <a:gd name="T75" fmla="*/ 91 h 313"/>
                <a:gd name="T76" fmla="*/ 540 w 746"/>
                <a:gd name="T77" fmla="*/ 91 h 313"/>
                <a:gd name="T78" fmla="*/ 546 w 746"/>
                <a:gd name="T79" fmla="*/ 53 h 313"/>
                <a:gd name="T80" fmla="*/ 516 w 746"/>
                <a:gd name="T81" fmla="*/ 36 h 313"/>
                <a:gd name="T82" fmla="*/ 458 w 746"/>
                <a:gd name="T83" fmla="*/ 18 h 313"/>
                <a:gd name="T84" fmla="*/ 428 w 746"/>
                <a:gd name="T85" fmla="*/ 18 h 313"/>
                <a:gd name="T86" fmla="*/ 406 w 746"/>
                <a:gd name="T87" fmla="*/ 10 h 313"/>
                <a:gd name="T88" fmla="*/ 302 w 746"/>
                <a:gd name="T89" fmla="*/ 6 h 313"/>
                <a:gd name="T90" fmla="*/ 26 w 746"/>
                <a:gd name="T91" fmla="*/ 8 h 313"/>
                <a:gd name="T92" fmla="*/ 30 w 746"/>
                <a:gd name="T93" fmla="*/ 28 h 313"/>
                <a:gd name="T94" fmla="*/ 26 w 746"/>
                <a:gd name="T95" fmla="*/ 18 h 313"/>
                <a:gd name="T96" fmla="*/ 6 w 746"/>
                <a:gd name="T97" fmla="*/ 26 h 313"/>
                <a:gd name="T98" fmla="*/ 10 w 746"/>
                <a:gd name="T99" fmla="*/ 55 h 313"/>
                <a:gd name="T100" fmla="*/ 4 w 746"/>
                <a:gd name="T101" fmla="*/ 89 h 313"/>
                <a:gd name="T102" fmla="*/ 6 w 746"/>
                <a:gd name="T103" fmla="*/ 119 h 313"/>
                <a:gd name="T104" fmla="*/ 24 w 746"/>
                <a:gd name="T105" fmla="*/ 147 h 313"/>
                <a:gd name="T106" fmla="*/ 36 w 746"/>
                <a:gd name="T107" fmla="*/ 165 h 313"/>
                <a:gd name="T108" fmla="*/ 84 w 746"/>
                <a:gd name="T109" fmla="*/ 20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46" h="313">
                  <a:moveTo>
                    <a:pt x="128" y="217"/>
                  </a:moveTo>
                  <a:lnTo>
                    <a:pt x="160" y="227"/>
                  </a:lnTo>
                  <a:lnTo>
                    <a:pt x="176" y="233"/>
                  </a:lnTo>
                  <a:lnTo>
                    <a:pt x="182" y="233"/>
                  </a:lnTo>
                  <a:lnTo>
                    <a:pt x="194" y="233"/>
                  </a:lnTo>
                  <a:lnTo>
                    <a:pt x="204" y="233"/>
                  </a:lnTo>
                  <a:lnTo>
                    <a:pt x="214" y="233"/>
                  </a:lnTo>
                  <a:lnTo>
                    <a:pt x="214" y="227"/>
                  </a:lnTo>
                  <a:lnTo>
                    <a:pt x="232" y="227"/>
                  </a:lnTo>
                  <a:lnTo>
                    <a:pt x="238" y="229"/>
                  </a:lnTo>
                  <a:lnTo>
                    <a:pt x="246" y="235"/>
                  </a:lnTo>
                  <a:lnTo>
                    <a:pt x="252" y="239"/>
                  </a:lnTo>
                  <a:lnTo>
                    <a:pt x="256" y="243"/>
                  </a:lnTo>
                  <a:lnTo>
                    <a:pt x="260" y="247"/>
                  </a:lnTo>
                  <a:lnTo>
                    <a:pt x="258" y="251"/>
                  </a:lnTo>
                  <a:lnTo>
                    <a:pt x="262" y="257"/>
                  </a:lnTo>
                  <a:lnTo>
                    <a:pt x="270" y="261"/>
                  </a:lnTo>
                  <a:lnTo>
                    <a:pt x="278" y="263"/>
                  </a:lnTo>
                  <a:lnTo>
                    <a:pt x="280" y="263"/>
                  </a:lnTo>
                  <a:lnTo>
                    <a:pt x="282" y="259"/>
                  </a:lnTo>
                  <a:lnTo>
                    <a:pt x="284" y="257"/>
                  </a:lnTo>
                  <a:lnTo>
                    <a:pt x="286" y="253"/>
                  </a:lnTo>
                  <a:lnTo>
                    <a:pt x="290" y="251"/>
                  </a:lnTo>
                  <a:lnTo>
                    <a:pt x="294" y="253"/>
                  </a:lnTo>
                  <a:lnTo>
                    <a:pt x="302" y="255"/>
                  </a:lnTo>
                  <a:lnTo>
                    <a:pt x="308" y="259"/>
                  </a:lnTo>
                  <a:lnTo>
                    <a:pt x="310" y="261"/>
                  </a:lnTo>
                  <a:lnTo>
                    <a:pt x="312" y="265"/>
                  </a:lnTo>
                  <a:lnTo>
                    <a:pt x="316" y="273"/>
                  </a:lnTo>
                  <a:lnTo>
                    <a:pt x="322" y="279"/>
                  </a:lnTo>
                  <a:lnTo>
                    <a:pt x="324" y="281"/>
                  </a:lnTo>
                  <a:lnTo>
                    <a:pt x="326" y="281"/>
                  </a:lnTo>
                  <a:lnTo>
                    <a:pt x="326" y="285"/>
                  </a:lnTo>
                  <a:lnTo>
                    <a:pt x="328" y="287"/>
                  </a:lnTo>
                  <a:lnTo>
                    <a:pt x="326" y="289"/>
                  </a:lnTo>
                  <a:lnTo>
                    <a:pt x="328" y="291"/>
                  </a:lnTo>
                  <a:lnTo>
                    <a:pt x="330" y="295"/>
                  </a:lnTo>
                  <a:lnTo>
                    <a:pt x="338" y="299"/>
                  </a:lnTo>
                  <a:lnTo>
                    <a:pt x="344" y="301"/>
                  </a:lnTo>
                  <a:lnTo>
                    <a:pt x="354" y="303"/>
                  </a:lnTo>
                  <a:lnTo>
                    <a:pt x="356" y="303"/>
                  </a:lnTo>
                  <a:lnTo>
                    <a:pt x="356" y="301"/>
                  </a:lnTo>
                  <a:lnTo>
                    <a:pt x="354" y="299"/>
                  </a:lnTo>
                  <a:lnTo>
                    <a:pt x="352" y="293"/>
                  </a:lnTo>
                  <a:lnTo>
                    <a:pt x="352" y="287"/>
                  </a:lnTo>
                  <a:lnTo>
                    <a:pt x="352" y="285"/>
                  </a:lnTo>
                  <a:lnTo>
                    <a:pt x="354" y="283"/>
                  </a:lnTo>
                  <a:lnTo>
                    <a:pt x="354" y="277"/>
                  </a:lnTo>
                  <a:lnTo>
                    <a:pt x="358" y="277"/>
                  </a:lnTo>
                  <a:lnTo>
                    <a:pt x="358" y="275"/>
                  </a:lnTo>
                  <a:lnTo>
                    <a:pt x="362" y="273"/>
                  </a:lnTo>
                  <a:lnTo>
                    <a:pt x="362" y="271"/>
                  </a:lnTo>
                  <a:lnTo>
                    <a:pt x="364" y="269"/>
                  </a:lnTo>
                  <a:lnTo>
                    <a:pt x="370" y="269"/>
                  </a:lnTo>
                  <a:lnTo>
                    <a:pt x="372" y="269"/>
                  </a:lnTo>
                  <a:lnTo>
                    <a:pt x="380" y="265"/>
                  </a:lnTo>
                  <a:lnTo>
                    <a:pt x="382" y="263"/>
                  </a:lnTo>
                  <a:lnTo>
                    <a:pt x="386" y="259"/>
                  </a:lnTo>
                  <a:lnTo>
                    <a:pt x="394" y="255"/>
                  </a:lnTo>
                  <a:lnTo>
                    <a:pt x="400" y="253"/>
                  </a:lnTo>
                  <a:lnTo>
                    <a:pt x="408" y="253"/>
                  </a:lnTo>
                  <a:lnTo>
                    <a:pt x="422" y="255"/>
                  </a:lnTo>
                  <a:lnTo>
                    <a:pt x="422" y="253"/>
                  </a:lnTo>
                  <a:lnTo>
                    <a:pt x="426" y="253"/>
                  </a:lnTo>
                  <a:lnTo>
                    <a:pt x="430" y="257"/>
                  </a:lnTo>
                  <a:lnTo>
                    <a:pt x="432" y="259"/>
                  </a:lnTo>
                  <a:lnTo>
                    <a:pt x="440" y="261"/>
                  </a:lnTo>
                  <a:lnTo>
                    <a:pt x="444" y="261"/>
                  </a:lnTo>
                  <a:lnTo>
                    <a:pt x="448" y="261"/>
                  </a:lnTo>
                  <a:lnTo>
                    <a:pt x="446" y="257"/>
                  </a:lnTo>
                  <a:lnTo>
                    <a:pt x="454" y="259"/>
                  </a:lnTo>
                  <a:lnTo>
                    <a:pt x="456" y="261"/>
                  </a:lnTo>
                  <a:lnTo>
                    <a:pt x="462" y="261"/>
                  </a:lnTo>
                  <a:lnTo>
                    <a:pt x="452" y="255"/>
                  </a:lnTo>
                  <a:lnTo>
                    <a:pt x="456" y="249"/>
                  </a:lnTo>
                  <a:lnTo>
                    <a:pt x="458" y="247"/>
                  </a:lnTo>
                  <a:lnTo>
                    <a:pt x="466" y="245"/>
                  </a:lnTo>
                  <a:lnTo>
                    <a:pt x="468" y="247"/>
                  </a:lnTo>
                  <a:lnTo>
                    <a:pt x="470" y="245"/>
                  </a:lnTo>
                  <a:lnTo>
                    <a:pt x="474" y="241"/>
                  </a:lnTo>
                  <a:lnTo>
                    <a:pt x="476" y="243"/>
                  </a:lnTo>
                  <a:lnTo>
                    <a:pt x="476" y="245"/>
                  </a:lnTo>
                  <a:lnTo>
                    <a:pt x="478" y="247"/>
                  </a:lnTo>
                  <a:lnTo>
                    <a:pt x="482" y="247"/>
                  </a:lnTo>
                  <a:lnTo>
                    <a:pt x="490" y="245"/>
                  </a:lnTo>
                  <a:lnTo>
                    <a:pt x="494" y="243"/>
                  </a:lnTo>
                  <a:lnTo>
                    <a:pt x="500" y="247"/>
                  </a:lnTo>
                  <a:lnTo>
                    <a:pt x="506" y="249"/>
                  </a:lnTo>
                  <a:lnTo>
                    <a:pt x="508" y="251"/>
                  </a:lnTo>
                  <a:lnTo>
                    <a:pt x="508" y="253"/>
                  </a:lnTo>
                  <a:lnTo>
                    <a:pt x="510" y="255"/>
                  </a:lnTo>
                  <a:lnTo>
                    <a:pt x="514" y="255"/>
                  </a:lnTo>
                  <a:lnTo>
                    <a:pt x="514" y="253"/>
                  </a:lnTo>
                  <a:lnTo>
                    <a:pt x="520" y="251"/>
                  </a:lnTo>
                  <a:lnTo>
                    <a:pt x="532" y="251"/>
                  </a:lnTo>
                  <a:lnTo>
                    <a:pt x="536" y="257"/>
                  </a:lnTo>
                  <a:lnTo>
                    <a:pt x="538" y="259"/>
                  </a:lnTo>
                  <a:lnTo>
                    <a:pt x="542" y="261"/>
                  </a:lnTo>
                  <a:lnTo>
                    <a:pt x="544" y="265"/>
                  </a:lnTo>
                  <a:lnTo>
                    <a:pt x="544" y="267"/>
                  </a:lnTo>
                  <a:lnTo>
                    <a:pt x="542" y="273"/>
                  </a:lnTo>
                  <a:lnTo>
                    <a:pt x="542" y="275"/>
                  </a:lnTo>
                  <a:lnTo>
                    <a:pt x="542" y="275"/>
                  </a:lnTo>
                  <a:lnTo>
                    <a:pt x="542" y="277"/>
                  </a:lnTo>
                  <a:lnTo>
                    <a:pt x="544" y="283"/>
                  </a:lnTo>
                  <a:lnTo>
                    <a:pt x="548" y="291"/>
                  </a:lnTo>
                  <a:lnTo>
                    <a:pt x="550" y="291"/>
                  </a:lnTo>
                  <a:lnTo>
                    <a:pt x="552" y="289"/>
                  </a:lnTo>
                  <a:lnTo>
                    <a:pt x="552" y="293"/>
                  </a:lnTo>
                  <a:lnTo>
                    <a:pt x="552" y="295"/>
                  </a:lnTo>
                  <a:lnTo>
                    <a:pt x="552" y="295"/>
                  </a:lnTo>
                  <a:lnTo>
                    <a:pt x="556" y="293"/>
                  </a:lnTo>
                  <a:lnTo>
                    <a:pt x="554" y="299"/>
                  </a:lnTo>
                  <a:lnTo>
                    <a:pt x="556" y="303"/>
                  </a:lnTo>
                  <a:lnTo>
                    <a:pt x="558" y="303"/>
                  </a:lnTo>
                  <a:lnTo>
                    <a:pt x="560" y="305"/>
                  </a:lnTo>
                  <a:lnTo>
                    <a:pt x="562" y="309"/>
                  </a:lnTo>
                  <a:lnTo>
                    <a:pt x="564" y="313"/>
                  </a:lnTo>
                  <a:lnTo>
                    <a:pt x="568" y="313"/>
                  </a:lnTo>
                  <a:lnTo>
                    <a:pt x="572" y="313"/>
                  </a:lnTo>
                  <a:lnTo>
                    <a:pt x="574" y="311"/>
                  </a:lnTo>
                  <a:lnTo>
                    <a:pt x="574" y="307"/>
                  </a:lnTo>
                  <a:lnTo>
                    <a:pt x="576" y="303"/>
                  </a:lnTo>
                  <a:lnTo>
                    <a:pt x="578" y="295"/>
                  </a:lnTo>
                  <a:lnTo>
                    <a:pt x="574" y="281"/>
                  </a:lnTo>
                  <a:lnTo>
                    <a:pt x="568" y="267"/>
                  </a:lnTo>
                  <a:lnTo>
                    <a:pt x="568" y="265"/>
                  </a:lnTo>
                  <a:lnTo>
                    <a:pt x="566" y="261"/>
                  </a:lnTo>
                  <a:lnTo>
                    <a:pt x="562" y="253"/>
                  </a:lnTo>
                  <a:lnTo>
                    <a:pt x="560" y="247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2" y="233"/>
                  </a:lnTo>
                  <a:lnTo>
                    <a:pt x="562" y="229"/>
                  </a:lnTo>
                  <a:lnTo>
                    <a:pt x="566" y="225"/>
                  </a:lnTo>
                  <a:lnTo>
                    <a:pt x="570" y="219"/>
                  </a:lnTo>
                  <a:lnTo>
                    <a:pt x="578" y="215"/>
                  </a:lnTo>
                  <a:lnTo>
                    <a:pt x="584" y="213"/>
                  </a:lnTo>
                  <a:lnTo>
                    <a:pt x="586" y="209"/>
                  </a:lnTo>
                  <a:lnTo>
                    <a:pt x="588" y="207"/>
                  </a:lnTo>
                  <a:lnTo>
                    <a:pt x="592" y="203"/>
                  </a:lnTo>
                  <a:lnTo>
                    <a:pt x="596" y="201"/>
                  </a:lnTo>
                  <a:lnTo>
                    <a:pt x="600" y="199"/>
                  </a:lnTo>
                  <a:lnTo>
                    <a:pt x="606" y="195"/>
                  </a:lnTo>
                  <a:lnTo>
                    <a:pt x="612" y="191"/>
                  </a:lnTo>
                  <a:lnTo>
                    <a:pt x="622" y="189"/>
                  </a:lnTo>
                  <a:lnTo>
                    <a:pt x="626" y="185"/>
                  </a:lnTo>
                  <a:lnTo>
                    <a:pt x="628" y="181"/>
                  </a:lnTo>
                  <a:lnTo>
                    <a:pt x="632" y="179"/>
                  </a:lnTo>
                  <a:lnTo>
                    <a:pt x="634" y="175"/>
                  </a:lnTo>
                  <a:lnTo>
                    <a:pt x="632" y="173"/>
                  </a:lnTo>
                  <a:lnTo>
                    <a:pt x="628" y="175"/>
                  </a:lnTo>
                  <a:lnTo>
                    <a:pt x="620" y="173"/>
                  </a:lnTo>
                  <a:lnTo>
                    <a:pt x="628" y="171"/>
                  </a:lnTo>
                  <a:lnTo>
                    <a:pt x="636" y="175"/>
                  </a:lnTo>
                  <a:lnTo>
                    <a:pt x="632" y="167"/>
                  </a:lnTo>
                  <a:lnTo>
                    <a:pt x="630" y="161"/>
                  </a:lnTo>
                  <a:lnTo>
                    <a:pt x="626" y="161"/>
                  </a:lnTo>
                  <a:lnTo>
                    <a:pt x="626" y="159"/>
                  </a:lnTo>
                  <a:lnTo>
                    <a:pt x="624" y="151"/>
                  </a:lnTo>
                  <a:lnTo>
                    <a:pt x="626" y="149"/>
                  </a:lnTo>
                  <a:lnTo>
                    <a:pt x="626" y="147"/>
                  </a:lnTo>
                  <a:lnTo>
                    <a:pt x="622" y="141"/>
                  </a:lnTo>
                  <a:lnTo>
                    <a:pt x="624" y="139"/>
                  </a:lnTo>
                  <a:lnTo>
                    <a:pt x="624" y="133"/>
                  </a:lnTo>
                  <a:lnTo>
                    <a:pt x="626" y="129"/>
                  </a:lnTo>
                  <a:lnTo>
                    <a:pt x="630" y="127"/>
                  </a:lnTo>
                  <a:lnTo>
                    <a:pt x="630" y="129"/>
                  </a:lnTo>
                  <a:lnTo>
                    <a:pt x="628" y="129"/>
                  </a:lnTo>
                  <a:lnTo>
                    <a:pt x="626" y="133"/>
                  </a:lnTo>
                  <a:lnTo>
                    <a:pt x="628" y="139"/>
                  </a:lnTo>
                  <a:lnTo>
                    <a:pt x="628" y="141"/>
                  </a:lnTo>
                  <a:lnTo>
                    <a:pt x="630" y="143"/>
                  </a:lnTo>
                  <a:lnTo>
                    <a:pt x="634" y="145"/>
                  </a:lnTo>
                  <a:lnTo>
                    <a:pt x="634" y="149"/>
                  </a:lnTo>
                  <a:lnTo>
                    <a:pt x="630" y="153"/>
                  </a:lnTo>
                  <a:lnTo>
                    <a:pt x="630" y="157"/>
                  </a:lnTo>
                  <a:lnTo>
                    <a:pt x="632" y="157"/>
                  </a:lnTo>
                  <a:lnTo>
                    <a:pt x="634" y="153"/>
                  </a:lnTo>
                  <a:lnTo>
                    <a:pt x="638" y="147"/>
                  </a:lnTo>
                  <a:lnTo>
                    <a:pt x="642" y="141"/>
                  </a:lnTo>
                  <a:lnTo>
                    <a:pt x="638" y="133"/>
                  </a:lnTo>
                  <a:lnTo>
                    <a:pt x="638" y="131"/>
                  </a:lnTo>
                  <a:lnTo>
                    <a:pt x="640" y="131"/>
                  </a:lnTo>
                  <a:lnTo>
                    <a:pt x="644" y="133"/>
                  </a:lnTo>
                  <a:lnTo>
                    <a:pt x="646" y="135"/>
                  </a:lnTo>
                  <a:lnTo>
                    <a:pt x="650" y="129"/>
                  </a:lnTo>
                  <a:lnTo>
                    <a:pt x="654" y="125"/>
                  </a:lnTo>
                  <a:lnTo>
                    <a:pt x="656" y="117"/>
                  </a:lnTo>
                  <a:lnTo>
                    <a:pt x="652" y="115"/>
                  </a:lnTo>
                  <a:lnTo>
                    <a:pt x="656" y="111"/>
                  </a:lnTo>
                  <a:lnTo>
                    <a:pt x="658" y="109"/>
                  </a:lnTo>
                  <a:lnTo>
                    <a:pt x="660" y="107"/>
                  </a:lnTo>
                  <a:lnTo>
                    <a:pt x="664" y="107"/>
                  </a:lnTo>
                  <a:lnTo>
                    <a:pt x="672" y="105"/>
                  </a:lnTo>
                  <a:lnTo>
                    <a:pt x="678" y="103"/>
                  </a:lnTo>
                  <a:lnTo>
                    <a:pt x="686" y="103"/>
                  </a:lnTo>
                  <a:lnTo>
                    <a:pt x="690" y="101"/>
                  </a:lnTo>
                  <a:lnTo>
                    <a:pt x="690" y="99"/>
                  </a:lnTo>
                  <a:lnTo>
                    <a:pt x="696" y="101"/>
                  </a:lnTo>
                  <a:lnTo>
                    <a:pt x="696" y="99"/>
                  </a:lnTo>
                  <a:lnTo>
                    <a:pt x="698" y="99"/>
                  </a:lnTo>
                  <a:lnTo>
                    <a:pt x="700" y="101"/>
                  </a:lnTo>
                  <a:lnTo>
                    <a:pt x="702" y="101"/>
                  </a:lnTo>
                  <a:lnTo>
                    <a:pt x="702" y="101"/>
                  </a:lnTo>
                  <a:lnTo>
                    <a:pt x="706" y="99"/>
                  </a:lnTo>
                  <a:lnTo>
                    <a:pt x="708" y="99"/>
                  </a:lnTo>
                  <a:lnTo>
                    <a:pt x="708" y="95"/>
                  </a:lnTo>
                  <a:lnTo>
                    <a:pt x="704" y="93"/>
                  </a:lnTo>
                  <a:lnTo>
                    <a:pt x="706" y="95"/>
                  </a:lnTo>
                  <a:lnTo>
                    <a:pt x="706" y="99"/>
                  </a:lnTo>
                  <a:lnTo>
                    <a:pt x="700" y="95"/>
                  </a:lnTo>
                  <a:lnTo>
                    <a:pt x="694" y="91"/>
                  </a:lnTo>
                  <a:lnTo>
                    <a:pt x="696" y="89"/>
                  </a:lnTo>
                  <a:lnTo>
                    <a:pt x="700" y="87"/>
                  </a:lnTo>
                  <a:lnTo>
                    <a:pt x="696" y="85"/>
                  </a:lnTo>
                  <a:lnTo>
                    <a:pt x="698" y="83"/>
                  </a:lnTo>
                  <a:lnTo>
                    <a:pt x="698" y="81"/>
                  </a:lnTo>
                  <a:lnTo>
                    <a:pt x="700" y="81"/>
                  </a:lnTo>
                  <a:lnTo>
                    <a:pt x="704" y="77"/>
                  </a:lnTo>
                  <a:lnTo>
                    <a:pt x="708" y="73"/>
                  </a:lnTo>
                  <a:lnTo>
                    <a:pt x="710" y="73"/>
                  </a:lnTo>
                  <a:lnTo>
                    <a:pt x="712" y="73"/>
                  </a:lnTo>
                  <a:lnTo>
                    <a:pt x="718" y="71"/>
                  </a:lnTo>
                  <a:lnTo>
                    <a:pt x="720" y="67"/>
                  </a:lnTo>
                  <a:lnTo>
                    <a:pt x="730" y="63"/>
                  </a:lnTo>
                  <a:lnTo>
                    <a:pt x="732" y="65"/>
                  </a:lnTo>
                  <a:lnTo>
                    <a:pt x="738" y="63"/>
                  </a:lnTo>
                  <a:lnTo>
                    <a:pt x="744" y="61"/>
                  </a:lnTo>
                  <a:lnTo>
                    <a:pt x="746" y="57"/>
                  </a:lnTo>
                  <a:lnTo>
                    <a:pt x="744" y="53"/>
                  </a:lnTo>
                  <a:lnTo>
                    <a:pt x="742" y="50"/>
                  </a:lnTo>
                  <a:lnTo>
                    <a:pt x="740" y="50"/>
                  </a:lnTo>
                  <a:lnTo>
                    <a:pt x="736" y="48"/>
                  </a:lnTo>
                  <a:lnTo>
                    <a:pt x="736" y="46"/>
                  </a:lnTo>
                  <a:lnTo>
                    <a:pt x="736" y="36"/>
                  </a:lnTo>
                  <a:lnTo>
                    <a:pt x="736" y="32"/>
                  </a:lnTo>
                  <a:lnTo>
                    <a:pt x="734" y="30"/>
                  </a:lnTo>
                  <a:lnTo>
                    <a:pt x="730" y="26"/>
                  </a:lnTo>
                  <a:lnTo>
                    <a:pt x="722" y="30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14" y="30"/>
                  </a:lnTo>
                  <a:lnTo>
                    <a:pt x="708" y="34"/>
                  </a:lnTo>
                  <a:lnTo>
                    <a:pt x="708" y="38"/>
                  </a:lnTo>
                  <a:lnTo>
                    <a:pt x="706" y="40"/>
                  </a:lnTo>
                  <a:lnTo>
                    <a:pt x="704" y="46"/>
                  </a:lnTo>
                  <a:lnTo>
                    <a:pt x="702" y="48"/>
                  </a:lnTo>
                  <a:lnTo>
                    <a:pt x="696" y="52"/>
                  </a:lnTo>
                  <a:lnTo>
                    <a:pt x="688" y="55"/>
                  </a:lnTo>
                  <a:lnTo>
                    <a:pt x="684" y="57"/>
                  </a:lnTo>
                  <a:lnTo>
                    <a:pt x="664" y="57"/>
                  </a:lnTo>
                  <a:lnTo>
                    <a:pt x="648" y="57"/>
                  </a:lnTo>
                  <a:lnTo>
                    <a:pt x="632" y="63"/>
                  </a:lnTo>
                  <a:lnTo>
                    <a:pt x="624" y="67"/>
                  </a:lnTo>
                  <a:lnTo>
                    <a:pt x="622" y="73"/>
                  </a:lnTo>
                  <a:lnTo>
                    <a:pt x="618" y="73"/>
                  </a:lnTo>
                  <a:lnTo>
                    <a:pt x="608" y="73"/>
                  </a:lnTo>
                  <a:lnTo>
                    <a:pt x="598" y="73"/>
                  </a:lnTo>
                  <a:lnTo>
                    <a:pt x="588" y="77"/>
                  </a:lnTo>
                  <a:lnTo>
                    <a:pt x="590" y="79"/>
                  </a:lnTo>
                  <a:lnTo>
                    <a:pt x="590" y="81"/>
                  </a:lnTo>
                  <a:lnTo>
                    <a:pt x="592" y="83"/>
                  </a:lnTo>
                  <a:lnTo>
                    <a:pt x="590" y="85"/>
                  </a:lnTo>
                  <a:lnTo>
                    <a:pt x="584" y="87"/>
                  </a:lnTo>
                  <a:lnTo>
                    <a:pt x="576" y="91"/>
                  </a:lnTo>
                  <a:lnTo>
                    <a:pt x="568" y="91"/>
                  </a:lnTo>
                  <a:lnTo>
                    <a:pt x="560" y="93"/>
                  </a:lnTo>
                  <a:lnTo>
                    <a:pt x="552" y="97"/>
                  </a:lnTo>
                  <a:lnTo>
                    <a:pt x="548" y="99"/>
                  </a:lnTo>
                  <a:lnTo>
                    <a:pt x="544" y="99"/>
                  </a:lnTo>
                  <a:lnTo>
                    <a:pt x="538" y="95"/>
                  </a:lnTo>
                  <a:lnTo>
                    <a:pt x="540" y="91"/>
                  </a:lnTo>
                  <a:lnTo>
                    <a:pt x="542" y="89"/>
                  </a:lnTo>
                  <a:lnTo>
                    <a:pt x="544" y="89"/>
                  </a:lnTo>
                  <a:lnTo>
                    <a:pt x="548" y="81"/>
                  </a:lnTo>
                  <a:lnTo>
                    <a:pt x="550" y="75"/>
                  </a:lnTo>
                  <a:lnTo>
                    <a:pt x="550" y="71"/>
                  </a:lnTo>
                  <a:lnTo>
                    <a:pt x="548" y="61"/>
                  </a:lnTo>
                  <a:lnTo>
                    <a:pt x="546" y="53"/>
                  </a:lnTo>
                  <a:lnTo>
                    <a:pt x="542" y="52"/>
                  </a:lnTo>
                  <a:lnTo>
                    <a:pt x="532" y="46"/>
                  </a:lnTo>
                  <a:lnTo>
                    <a:pt x="534" y="46"/>
                  </a:lnTo>
                  <a:lnTo>
                    <a:pt x="532" y="44"/>
                  </a:lnTo>
                  <a:lnTo>
                    <a:pt x="528" y="40"/>
                  </a:lnTo>
                  <a:lnTo>
                    <a:pt x="522" y="38"/>
                  </a:lnTo>
                  <a:lnTo>
                    <a:pt x="516" y="36"/>
                  </a:lnTo>
                  <a:lnTo>
                    <a:pt x="516" y="32"/>
                  </a:lnTo>
                  <a:lnTo>
                    <a:pt x="500" y="26"/>
                  </a:lnTo>
                  <a:lnTo>
                    <a:pt x="486" y="20"/>
                  </a:lnTo>
                  <a:lnTo>
                    <a:pt x="478" y="18"/>
                  </a:lnTo>
                  <a:lnTo>
                    <a:pt x="470" y="14"/>
                  </a:lnTo>
                  <a:lnTo>
                    <a:pt x="462" y="16"/>
                  </a:lnTo>
                  <a:lnTo>
                    <a:pt x="458" y="18"/>
                  </a:lnTo>
                  <a:lnTo>
                    <a:pt x="454" y="18"/>
                  </a:lnTo>
                  <a:lnTo>
                    <a:pt x="446" y="18"/>
                  </a:lnTo>
                  <a:lnTo>
                    <a:pt x="442" y="18"/>
                  </a:lnTo>
                  <a:lnTo>
                    <a:pt x="438" y="16"/>
                  </a:lnTo>
                  <a:lnTo>
                    <a:pt x="436" y="16"/>
                  </a:lnTo>
                  <a:lnTo>
                    <a:pt x="430" y="18"/>
                  </a:lnTo>
                  <a:lnTo>
                    <a:pt x="428" y="18"/>
                  </a:lnTo>
                  <a:lnTo>
                    <a:pt x="428" y="18"/>
                  </a:lnTo>
                  <a:lnTo>
                    <a:pt x="426" y="16"/>
                  </a:lnTo>
                  <a:lnTo>
                    <a:pt x="420" y="16"/>
                  </a:lnTo>
                  <a:lnTo>
                    <a:pt x="418" y="14"/>
                  </a:lnTo>
                  <a:lnTo>
                    <a:pt x="416" y="12"/>
                  </a:lnTo>
                  <a:lnTo>
                    <a:pt x="410" y="10"/>
                  </a:lnTo>
                  <a:lnTo>
                    <a:pt x="406" y="10"/>
                  </a:lnTo>
                  <a:lnTo>
                    <a:pt x="398" y="10"/>
                  </a:lnTo>
                  <a:lnTo>
                    <a:pt x="388" y="8"/>
                  </a:lnTo>
                  <a:lnTo>
                    <a:pt x="386" y="2"/>
                  </a:lnTo>
                  <a:lnTo>
                    <a:pt x="382" y="0"/>
                  </a:lnTo>
                  <a:lnTo>
                    <a:pt x="382" y="6"/>
                  </a:lnTo>
                  <a:lnTo>
                    <a:pt x="356" y="6"/>
                  </a:lnTo>
                  <a:lnTo>
                    <a:pt x="302" y="6"/>
                  </a:lnTo>
                  <a:lnTo>
                    <a:pt x="268" y="6"/>
                  </a:lnTo>
                  <a:lnTo>
                    <a:pt x="190" y="6"/>
                  </a:lnTo>
                  <a:lnTo>
                    <a:pt x="138" y="6"/>
                  </a:lnTo>
                  <a:lnTo>
                    <a:pt x="112" y="6"/>
                  </a:lnTo>
                  <a:lnTo>
                    <a:pt x="100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30" y="14"/>
                  </a:lnTo>
                  <a:lnTo>
                    <a:pt x="32" y="18"/>
                  </a:lnTo>
                  <a:lnTo>
                    <a:pt x="30" y="24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28"/>
                  </a:lnTo>
                  <a:lnTo>
                    <a:pt x="28" y="26"/>
                  </a:lnTo>
                  <a:lnTo>
                    <a:pt x="28" y="22"/>
                  </a:lnTo>
                  <a:lnTo>
                    <a:pt x="26" y="18"/>
                  </a:lnTo>
                  <a:lnTo>
                    <a:pt x="22" y="16"/>
                  </a:lnTo>
                  <a:lnTo>
                    <a:pt x="10" y="16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4" y="20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8" y="30"/>
                  </a:lnTo>
                  <a:lnTo>
                    <a:pt x="12" y="32"/>
                  </a:lnTo>
                  <a:lnTo>
                    <a:pt x="12" y="36"/>
                  </a:lnTo>
                  <a:lnTo>
                    <a:pt x="8" y="40"/>
                  </a:lnTo>
                  <a:lnTo>
                    <a:pt x="10" y="42"/>
                  </a:lnTo>
                  <a:lnTo>
                    <a:pt x="10" y="48"/>
                  </a:lnTo>
                  <a:lnTo>
                    <a:pt x="10" y="55"/>
                  </a:lnTo>
                  <a:lnTo>
                    <a:pt x="8" y="57"/>
                  </a:lnTo>
                  <a:lnTo>
                    <a:pt x="8" y="59"/>
                  </a:lnTo>
                  <a:lnTo>
                    <a:pt x="8" y="71"/>
                  </a:lnTo>
                  <a:lnTo>
                    <a:pt x="6" y="77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9"/>
                  </a:lnTo>
                  <a:lnTo>
                    <a:pt x="6" y="93"/>
                  </a:lnTo>
                  <a:lnTo>
                    <a:pt x="6" y="97"/>
                  </a:lnTo>
                  <a:lnTo>
                    <a:pt x="8" y="99"/>
                  </a:lnTo>
                  <a:lnTo>
                    <a:pt x="8" y="107"/>
                  </a:lnTo>
                  <a:lnTo>
                    <a:pt x="8" y="111"/>
                  </a:lnTo>
                  <a:lnTo>
                    <a:pt x="4" y="113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2" y="127"/>
                  </a:lnTo>
                  <a:lnTo>
                    <a:pt x="12" y="129"/>
                  </a:lnTo>
                  <a:lnTo>
                    <a:pt x="14" y="135"/>
                  </a:lnTo>
                  <a:lnTo>
                    <a:pt x="16" y="139"/>
                  </a:lnTo>
                  <a:lnTo>
                    <a:pt x="20" y="141"/>
                  </a:lnTo>
                  <a:lnTo>
                    <a:pt x="24" y="147"/>
                  </a:lnTo>
                  <a:lnTo>
                    <a:pt x="28" y="149"/>
                  </a:lnTo>
                  <a:lnTo>
                    <a:pt x="28" y="151"/>
                  </a:lnTo>
                  <a:lnTo>
                    <a:pt x="30" y="157"/>
                  </a:lnTo>
                  <a:lnTo>
                    <a:pt x="34" y="161"/>
                  </a:lnTo>
                  <a:lnTo>
                    <a:pt x="36" y="161"/>
                  </a:lnTo>
                  <a:lnTo>
                    <a:pt x="38" y="163"/>
                  </a:lnTo>
                  <a:lnTo>
                    <a:pt x="36" y="165"/>
                  </a:lnTo>
                  <a:lnTo>
                    <a:pt x="36" y="169"/>
                  </a:lnTo>
                  <a:lnTo>
                    <a:pt x="44" y="175"/>
                  </a:lnTo>
                  <a:lnTo>
                    <a:pt x="52" y="187"/>
                  </a:lnTo>
                  <a:lnTo>
                    <a:pt x="56" y="193"/>
                  </a:lnTo>
                  <a:lnTo>
                    <a:pt x="64" y="193"/>
                  </a:lnTo>
                  <a:lnTo>
                    <a:pt x="80" y="197"/>
                  </a:lnTo>
                  <a:lnTo>
                    <a:pt x="84" y="201"/>
                  </a:lnTo>
                  <a:lnTo>
                    <a:pt x="92" y="207"/>
                  </a:lnTo>
                  <a:lnTo>
                    <a:pt x="98" y="217"/>
                  </a:lnTo>
                  <a:lnTo>
                    <a:pt x="130" y="215"/>
                  </a:lnTo>
                  <a:lnTo>
                    <a:pt x="128" y="217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8" name="Freeform 427"/>
            <p:cNvSpPr>
              <a:spLocks/>
            </p:cNvSpPr>
            <p:nvPr/>
          </p:nvSpPr>
          <p:spPr bwMode="auto">
            <a:xfrm>
              <a:off x="2029502" y="3035541"/>
              <a:ext cx="17007" cy="3395"/>
            </a:xfrm>
            <a:custGeom>
              <a:avLst/>
              <a:gdLst>
                <a:gd name="T0" fmla="*/ 6 w 12"/>
                <a:gd name="T1" fmla="*/ 0 h 2"/>
                <a:gd name="T2" fmla="*/ 0 w 12"/>
                <a:gd name="T3" fmla="*/ 2 h 2"/>
                <a:gd name="T4" fmla="*/ 4 w 12"/>
                <a:gd name="T5" fmla="*/ 2 h 2"/>
                <a:gd name="T6" fmla="*/ 12 w 12"/>
                <a:gd name="T7" fmla="*/ 0 h 2"/>
                <a:gd name="T8" fmla="*/ 10 w 12"/>
                <a:gd name="T9" fmla="*/ 0 h 2"/>
                <a:gd name="T10" fmla="*/ 6 w 1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">
                  <a:moveTo>
                    <a:pt x="6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9" name="Line 479"/>
            <p:cNvSpPr>
              <a:spLocks noChangeShapeType="1"/>
            </p:cNvSpPr>
            <p:nvPr/>
          </p:nvSpPr>
          <p:spPr bwMode="auto">
            <a:xfrm>
              <a:off x="946723" y="811515"/>
              <a:ext cx="1418" cy="1698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  <a:extLst/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0" name="Freeform 429"/>
            <p:cNvSpPr>
              <a:spLocks/>
            </p:cNvSpPr>
            <p:nvPr/>
          </p:nvSpPr>
          <p:spPr bwMode="auto">
            <a:xfrm>
              <a:off x="1578816" y="1485514"/>
              <a:ext cx="113379" cy="64514"/>
            </a:xfrm>
            <a:custGeom>
              <a:avLst/>
              <a:gdLst>
                <a:gd name="T0" fmla="*/ 32 w 80"/>
                <a:gd name="T1" fmla="*/ 34 h 38"/>
                <a:gd name="T2" fmla="*/ 32 w 80"/>
                <a:gd name="T3" fmla="*/ 28 h 38"/>
                <a:gd name="T4" fmla="*/ 36 w 80"/>
                <a:gd name="T5" fmla="*/ 28 h 38"/>
                <a:gd name="T6" fmla="*/ 40 w 80"/>
                <a:gd name="T7" fmla="*/ 26 h 38"/>
                <a:gd name="T8" fmla="*/ 42 w 80"/>
                <a:gd name="T9" fmla="*/ 24 h 38"/>
                <a:gd name="T10" fmla="*/ 46 w 80"/>
                <a:gd name="T11" fmla="*/ 26 h 38"/>
                <a:gd name="T12" fmla="*/ 48 w 80"/>
                <a:gd name="T13" fmla="*/ 24 h 38"/>
                <a:gd name="T14" fmla="*/ 54 w 80"/>
                <a:gd name="T15" fmla="*/ 18 h 38"/>
                <a:gd name="T16" fmla="*/ 58 w 80"/>
                <a:gd name="T17" fmla="*/ 16 h 38"/>
                <a:gd name="T18" fmla="*/ 62 w 80"/>
                <a:gd name="T19" fmla="*/ 16 h 38"/>
                <a:gd name="T20" fmla="*/ 66 w 80"/>
                <a:gd name="T21" fmla="*/ 16 h 38"/>
                <a:gd name="T22" fmla="*/ 70 w 80"/>
                <a:gd name="T23" fmla="*/ 14 h 38"/>
                <a:gd name="T24" fmla="*/ 74 w 80"/>
                <a:gd name="T25" fmla="*/ 14 h 38"/>
                <a:gd name="T26" fmla="*/ 78 w 80"/>
                <a:gd name="T27" fmla="*/ 12 h 38"/>
                <a:gd name="T28" fmla="*/ 80 w 80"/>
                <a:gd name="T29" fmla="*/ 12 h 38"/>
                <a:gd name="T30" fmla="*/ 74 w 80"/>
                <a:gd name="T31" fmla="*/ 8 h 38"/>
                <a:gd name="T32" fmla="*/ 72 w 80"/>
                <a:gd name="T33" fmla="*/ 6 h 38"/>
                <a:gd name="T34" fmla="*/ 70 w 80"/>
                <a:gd name="T35" fmla="*/ 8 h 38"/>
                <a:gd name="T36" fmla="*/ 68 w 80"/>
                <a:gd name="T37" fmla="*/ 8 h 38"/>
                <a:gd name="T38" fmla="*/ 68 w 80"/>
                <a:gd name="T39" fmla="*/ 6 h 38"/>
                <a:gd name="T40" fmla="*/ 70 w 80"/>
                <a:gd name="T41" fmla="*/ 6 h 38"/>
                <a:gd name="T42" fmla="*/ 66 w 80"/>
                <a:gd name="T43" fmla="*/ 2 h 38"/>
                <a:gd name="T44" fmla="*/ 58 w 80"/>
                <a:gd name="T45" fmla="*/ 0 h 38"/>
                <a:gd name="T46" fmla="*/ 42 w 80"/>
                <a:gd name="T47" fmla="*/ 0 h 38"/>
                <a:gd name="T48" fmla="*/ 36 w 80"/>
                <a:gd name="T49" fmla="*/ 2 h 38"/>
                <a:gd name="T50" fmla="*/ 28 w 80"/>
                <a:gd name="T51" fmla="*/ 2 h 38"/>
                <a:gd name="T52" fmla="*/ 24 w 80"/>
                <a:gd name="T53" fmla="*/ 2 h 38"/>
                <a:gd name="T54" fmla="*/ 20 w 80"/>
                <a:gd name="T55" fmla="*/ 0 h 38"/>
                <a:gd name="T56" fmla="*/ 14 w 80"/>
                <a:gd name="T57" fmla="*/ 2 h 38"/>
                <a:gd name="T58" fmla="*/ 12 w 80"/>
                <a:gd name="T59" fmla="*/ 4 h 38"/>
                <a:gd name="T60" fmla="*/ 6 w 80"/>
                <a:gd name="T61" fmla="*/ 8 h 38"/>
                <a:gd name="T62" fmla="*/ 4 w 80"/>
                <a:gd name="T63" fmla="*/ 10 h 38"/>
                <a:gd name="T64" fmla="*/ 2 w 80"/>
                <a:gd name="T65" fmla="*/ 12 h 38"/>
                <a:gd name="T66" fmla="*/ 0 w 80"/>
                <a:gd name="T67" fmla="*/ 16 h 38"/>
                <a:gd name="T68" fmla="*/ 0 w 80"/>
                <a:gd name="T69" fmla="*/ 18 h 38"/>
                <a:gd name="T70" fmla="*/ 8 w 80"/>
                <a:gd name="T71" fmla="*/ 24 h 38"/>
                <a:gd name="T72" fmla="*/ 10 w 80"/>
                <a:gd name="T73" fmla="*/ 24 h 38"/>
                <a:gd name="T74" fmla="*/ 10 w 80"/>
                <a:gd name="T75" fmla="*/ 26 h 38"/>
                <a:gd name="T76" fmla="*/ 12 w 80"/>
                <a:gd name="T77" fmla="*/ 26 h 38"/>
                <a:gd name="T78" fmla="*/ 16 w 80"/>
                <a:gd name="T79" fmla="*/ 26 h 38"/>
                <a:gd name="T80" fmla="*/ 16 w 80"/>
                <a:gd name="T81" fmla="*/ 26 h 38"/>
                <a:gd name="T82" fmla="*/ 18 w 80"/>
                <a:gd name="T83" fmla="*/ 26 h 38"/>
                <a:gd name="T84" fmla="*/ 20 w 80"/>
                <a:gd name="T85" fmla="*/ 28 h 38"/>
                <a:gd name="T86" fmla="*/ 20 w 80"/>
                <a:gd name="T87" fmla="*/ 32 h 38"/>
                <a:gd name="T88" fmla="*/ 24 w 80"/>
                <a:gd name="T89" fmla="*/ 36 h 38"/>
                <a:gd name="T90" fmla="*/ 26 w 80"/>
                <a:gd name="T91" fmla="*/ 38 h 38"/>
                <a:gd name="T92" fmla="*/ 30 w 80"/>
                <a:gd name="T93" fmla="*/ 38 h 38"/>
                <a:gd name="T94" fmla="*/ 32 w 80"/>
                <a:gd name="T95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38">
                  <a:moveTo>
                    <a:pt x="32" y="34"/>
                  </a:moveTo>
                  <a:lnTo>
                    <a:pt x="32" y="28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6" y="26"/>
                  </a:lnTo>
                  <a:lnTo>
                    <a:pt x="48" y="24"/>
                  </a:lnTo>
                  <a:lnTo>
                    <a:pt x="54" y="18"/>
                  </a:lnTo>
                  <a:lnTo>
                    <a:pt x="58" y="16"/>
                  </a:lnTo>
                  <a:lnTo>
                    <a:pt x="62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4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74" y="8"/>
                  </a:lnTo>
                  <a:lnTo>
                    <a:pt x="72" y="6"/>
                  </a:lnTo>
                  <a:lnTo>
                    <a:pt x="70" y="8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70" y="6"/>
                  </a:lnTo>
                  <a:lnTo>
                    <a:pt x="66" y="2"/>
                  </a:lnTo>
                  <a:lnTo>
                    <a:pt x="58" y="0"/>
                  </a:lnTo>
                  <a:lnTo>
                    <a:pt x="42" y="0"/>
                  </a:lnTo>
                  <a:lnTo>
                    <a:pt x="36" y="2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20" y="28"/>
                  </a:lnTo>
                  <a:lnTo>
                    <a:pt x="20" y="32"/>
                  </a:lnTo>
                  <a:lnTo>
                    <a:pt x="24" y="36"/>
                  </a:lnTo>
                  <a:lnTo>
                    <a:pt x="26" y="38"/>
                  </a:lnTo>
                  <a:lnTo>
                    <a:pt x="30" y="38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1" name="Freeform 430"/>
            <p:cNvSpPr>
              <a:spLocks/>
            </p:cNvSpPr>
            <p:nvPr/>
          </p:nvSpPr>
          <p:spPr bwMode="auto">
            <a:xfrm>
              <a:off x="1068607" y="1115408"/>
              <a:ext cx="555562" cy="400664"/>
            </a:xfrm>
            <a:custGeom>
              <a:avLst/>
              <a:gdLst>
                <a:gd name="T0" fmla="*/ 334 w 392"/>
                <a:gd name="T1" fmla="*/ 216 h 236"/>
                <a:gd name="T2" fmla="*/ 332 w 392"/>
                <a:gd name="T3" fmla="*/ 200 h 236"/>
                <a:gd name="T4" fmla="*/ 362 w 392"/>
                <a:gd name="T5" fmla="*/ 194 h 236"/>
                <a:gd name="T6" fmla="*/ 370 w 392"/>
                <a:gd name="T7" fmla="*/ 186 h 236"/>
                <a:gd name="T8" fmla="*/ 380 w 392"/>
                <a:gd name="T9" fmla="*/ 186 h 236"/>
                <a:gd name="T10" fmla="*/ 384 w 392"/>
                <a:gd name="T11" fmla="*/ 166 h 236"/>
                <a:gd name="T12" fmla="*/ 392 w 392"/>
                <a:gd name="T13" fmla="*/ 146 h 236"/>
                <a:gd name="T14" fmla="*/ 378 w 392"/>
                <a:gd name="T15" fmla="*/ 144 h 236"/>
                <a:gd name="T16" fmla="*/ 348 w 392"/>
                <a:gd name="T17" fmla="*/ 150 h 236"/>
                <a:gd name="T18" fmla="*/ 344 w 392"/>
                <a:gd name="T19" fmla="*/ 166 h 236"/>
                <a:gd name="T20" fmla="*/ 336 w 392"/>
                <a:gd name="T21" fmla="*/ 180 h 236"/>
                <a:gd name="T22" fmla="*/ 320 w 392"/>
                <a:gd name="T23" fmla="*/ 182 h 236"/>
                <a:gd name="T24" fmla="*/ 298 w 392"/>
                <a:gd name="T25" fmla="*/ 188 h 236"/>
                <a:gd name="T26" fmla="*/ 276 w 392"/>
                <a:gd name="T27" fmla="*/ 182 h 236"/>
                <a:gd name="T28" fmla="*/ 268 w 392"/>
                <a:gd name="T29" fmla="*/ 168 h 236"/>
                <a:gd name="T30" fmla="*/ 252 w 392"/>
                <a:gd name="T31" fmla="*/ 144 h 236"/>
                <a:gd name="T32" fmla="*/ 250 w 392"/>
                <a:gd name="T33" fmla="*/ 126 h 236"/>
                <a:gd name="T34" fmla="*/ 254 w 392"/>
                <a:gd name="T35" fmla="*/ 102 h 236"/>
                <a:gd name="T36" fmla="*/ 240 w 392"/>
                <a:gd name="T37" fmla="*/ 84 h 236"/>
                <a:gd name="T38" fmla="*/ 230 w 392"/>
                <a:gd name="T39" fmla="*/ 72 h 236"/>
                <a:gd name="T40" fmla="*/ 224 w 392"/>
                <a:gd name="T41" fmla="*/ 64 h 236"/>
                <a:gd name="T42" fmla="*/ 210 w 392"/>
                <a:gd name="T43" fmla="*/ 44 h 236"/>
                <a:gd name="T44" fmla="*/ 188 w 392"/>
                <a:gd name="T45" fmla="*/ 38 h 236"/>
                <a:gd name="T46" fmla="*/ 180 w 392"/>
                <a:gd name="T47" fmla="*/ 48 h 236"/>
                <a:gd name="T48" fmla="*/ 162 w 392"/>
                <a:gd name="T49" fmla="*/ 32 h 236"/>
                <a:gd name="T50" fmla="*/ 140 w 392"/>
                <a:gd name="T51" fmla="*/ 14 h 236"/>
                <a:gd name="T52" fmla="*/ 106 w 392"/>
                <a:gd name="T53" fmla="*/ 18 h 236"/>
                <a:gd name="T54" fmla="*/ 62 w 392"/>
                <a:gd name="T55" fmla="*/ 12 h 236"/>
                <a:gd name="T56" fmla="*/ 6 w 392"/>
                <a:gd name="T57" fmla="*/ 14 h 236"/>
                <a:gd name="T58" fmla="*/ 18 w 392"/>
                <a:gd name="T59" fmla="*/ 32 h 236"/>
                <a:gd name="T60" fmla="*/ 32 w 392"/>
                <a:gd name="T61" fmla="*/ 48 h 236"/>
                <a:gd name="T62" fmla="*/ 30 w 392"/>
                <a:gd name="T63" fmla="*/ 66 h 236"/>
                <a:gd name="T64" fmla="*/ 58 w 392"/>
                <a:gd name="T65" fmla="*/ 82 h 236"/>
                <a:gd name="T66" fmla="*/ 64 w 392"/>
                <a:gd name="T67" fmla="*/ 100 h 236"/>
                <a:gd name="T68" fmla="*/ 84 w 392"/>
                <a:gd name="T69" fmla="*/ 118 h 236"/>
                <a:gd name="T70" fmla="*/ 96 w 392"/>
                <a:gd name="T71" fmla="*/ 126 h 236"/>
                <a:gd name="T72" fmla="*/ 88 w 392"/>
                <a:gd name="T73" fmla="*/ 110 h 236"/>
                <a:gd name="T74" fmla="*/ 82 w 392"/>
                <a:gd name="T75" fmla="*/ 100 h 236"/>
                <a:gd name="T76" fmla="*/ 74 w 392"/>
                <a:gd name="T77" fmla="*/ 82 h 236"/>
                <a:gd name="T78" fmla="*/ 64 w 392"/>
                <a:gd name="T79" fmla="*/ 72 h 236"/>
                <a:gd name="T80" fmla="*/ 56 w 392"/>
                <a:gd name="T81" fmla="*/ 58 h 236"/>
                <a:gd name="T82" fmla="*/ 34 w 392"/>
                <a:gd name="T83" fmla="*/ 36 h 236"/>
                <a:gd name="T84" fmla="*/ 30 w 392"/>
                <a:gd name="T85" fmla="*/ 22 h 236"/>
                <a:gd name="T86" fmla="*/ 30 w 392"/>
                <a:gd name="T87" fmla="*/ 12 h 236"/>
                <a:gd name="T88" fmla="*/ 52 w 392"/>
                <a:gd name="T89" fmla="*/ 20 h 236"/>
                <a:gd name="T90" fmla="*/ 60 w 392"/>
                <a:gd name="T91" fmla="*/ 40 h 236"/>
                <a:gd name="T92" fmla="*/ 70 w 392"/>
                <a:gd name="T93" fmla="*/ 54 h 236"/>
                <a:gd name="T94" fmla="*/ 82 w 392"/>
                <a:gd name="T95" fmla="*/ 62 h 236"/>
                <a:gd name="T96" fmla="*/ 94 w 392"/>
                <a:gd name="T97" fmla="*/ 76 h 236"/>
                <a:gd name="T98" fmla="*/ 102 w 392"/>
                <a:gd name="T99" fmla="*/ 84 h 236"/>
                <a:gd name="T100" fmla="*/ 116 w 392"/>
                <a:gd name="T101" fmla="*/ 100 h 236"/>
                <a:gd name="T102" fmla="*/ 144 w 392"/>
                <a:gd name="T103" fmla="*/ 128 h 236"/>
                <a:gd name="T104" fmla="*/ 154 w 392"/>
                <a:gd name="T105" fmla="*/ 146 h 236"/>
                <a:gd name="T106" fmla="*/ 148 w 392"/>
                <a:gd name="T107" fmla="*/ 160 h 236"/>
                <a:gd name="T108" fmla="*/ 168 w 392"/>
                <a:gd name="T109" fmla="*/ 178 h 236"/>
                <a:gd name="T110" fmla="*/ 194 w 392"/>
                <a:gd name="T111" fmla="*/ 192 h 236"/>
                <a:gd name="T112" fmla="*/ 214 w 392"/>
                <a:gd name="T113" fmla="*/ 202 h 236"/>
                <a:gd name="T114" fmla="*/ 242 w 392"/>
                <a:gd name="T115" fmla="*/ 214 h 236"/>
                <a:gd name="T116" fmla="*/ 278 w 392"/>
                <a:gd name="T117" fmla="*/ 218 h 236"/>
                <a:gd name="T118" fmla="*/ 296 w 392"/>
                <a:gd name="T119" fmla="*/ 214 h 236"/>
                <a:gd name="T120" fmla="*/ 324 w 392"/>
                <a:gd name="T121" fmla="*/ 23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2" h="236">
                  <a:moveTo>
                    <a:pt x="322" y="226"/>
                  </a:moveTo>
                  <a:lnTo>
                    <a:pt x="326" y="218"/>
                  </a:lnTo>
                  <a:lnTo>
                    <a:pt x="328" y="216"/>
                  </a:lnTo>
                  <a:lnTo>
                    <a:pt x="334" y="216"/>
                  </a:lnTo>
                  <a:lnTo>
                    <a:pt x="346" y="216"/>
                  </a:lnTo>
                  <a:lnTo>
                    <a:pt x="340" y="206"/>
                  </a:lnTo>
                  <a:lnTo>
                    <a:pt x="336" y="204"/>
                  </a:lnTo>
                  <a:lnTo>
                    <a:pt x="332" y="200"/>
                  </a:lnTo>
                  <a:lnTo>
                    <a:pt x="338" y="200"/>
                  </a:lnTo>
                  <a:lnTo>
                    <a:pt x="338" y="194"/>
                  </a:lnTo>
                  <a:lnTo>
                    <a:pt x="346" y="194"/>
                  </a:lnTo>
                  <a:lnTo>
                    <a:pt x="362" y="194"/>
                  </a:lnTo>
                  <a:lnTo>
                    <a:pt x="362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6"/>
                  </a:lnTo>
                  <a:lnTo>
                    <a:pt x="374" y="184"/>
                  </a:lnTo>
                  <a:lnTo>
                    <a:pt x="374" y="182"/>
                  </a:lnTo>
                  <a:lnTo>
                    <a:pt x="376" y="182"/>
                  </a:lnTo>
                  <a:lnTo>
                    <a:pt x="380" y="186"/>
                  </a:lnTo>
                  <a:lnTo>
                    <a:pt x="382" y="178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4" y="166"/>
                  </a:lnTo>
                  <a:lnTo>
                    <a:pt x="386" y="160"/>
                  </a:lnTo>
                  <a:lnTo>
                    <a:pt x="388" y="158"/>
                  </a:lnTo>
                  <a:lnTo>
                    <a:pt x="392" y="154"/>
                  </a:lnTo>
                  <a:lnTo>
                    <a:pt x="392" y="146"/>
                  </a:lnTo>
                  <a:lnTo>
                    <a:pt x="388" y="144"/>
                  </a:lnTo>
                  <a:lnTo>
                    <a:pt x="386" y="146"/>
                  </a:lnTo>
                  <a:lnTo>
                    <a:pt x="382" y="146"/>
                  </a:lnTo>
                  <a:lnTo>
                    <a:pt x="378" y="144"/>
                  </a:lnTo>
                  <a:lnTo>
                    <a:pt x="374" y="146"/>
                  </a:lnTo>
                  <a:lnTo>
                    <a:pt x="362" y="148"/>
                  </a:lnTo>
                  <a:lnTo>
                    <a:pt x="354" y="148"/>
                  </a:lnTo>
                  <a:lnTo>
                    <a:pt x="348" y="150"/>
                  </a:lnTo>
                  <a:lnTo>
                    <a:pt x="344" y="156"/>
                  </a:lnTo>
                  <a:lnTo>
                    <a:pt x="344" y="160"/>
                  </a:lnTo>
                  <a:lnTo>
                    <a:pt x="344" y="164"/>
                  </a:lnTo>
                  <a:lnTo>
                    <a:pt x="344" y="166"/>
                  </a:lnTo>
                  <a:lnTo>
                    <a:pt x="342" y="168"/>
                  </a:lnTo>
                  <a:lnTo>
                    <a:pt x="342" y="172"/>
                  </a:lnTo>
                  <a:lnTo>
                    <a:pt x="336" y="178"/>
                  </a:lnTo>
                  <a:lnTo>
                    <a:pt x="336" y="180"/>
                  </a:lnTo>
                  <a:lnTo>
                    <a:pt x="334" y="182"/>
                  </a:lnTo>
                  <a:lnTo>
                    <a:pt x="326" y="186"/>
                  </a:lnTo>
                  <a:lnTo>
                    <a:pt x="326" y="182"/>
                  </a:lnTo>
                  <a:lnTo>
                    <a:pt x="320" y="182"/>
                  </a:lnTo>
                  <a:lnTo>
                    <a:pt x="316" y="184"/>
                  </a:lnTo>
                  <a:lnTo>
                    <a:pt x="308" y="184"/>
                  </a:lnTo>
                  <a:lnTo>
                    <a:pt x="304" y="186"/>
                  </a:lnTo>
                  <a:lnTo>
                    <a:pt x="298" y="188"/>
                  </a:lnTo>
                  <a:lnTo>
                    <a:pt x="292" y="188"/>
                  </a:lnTo>
                  <a:lnTo>
                    <a:pt x="290" y="186"/>
                  </a:lnTo>
                  <a:lnTo>
                    <a:pt x="284" y="182"/>
                  </a:lnTo>
                  <a:lnTo>
                    <a:pt x="276" y="182"/>
                  </a:lnTo>
                  <a:lnTo>
                    <a:pt x="270" y="174"/>
                  </a:lnTo>
                  <a:lnTo>
                    <a:pt x="270" y="172"/>
                  </a:lnTo>
                  <a:lnTo>
                    <a:pt x="270" y="172"/>
                  </a:lnTo>
                  <a:lnTo>
                    <a:pt x="268" y="168"/>
                  </a:lnTo>
                  <a:lnTo>
                    <a:pt x="264" y="162"/>
                  </a:lnTo>
                  <a:lnTo>
                    <a:pt x="258" y="156"/>
                  </a:lnTo>
                  <a:lnTo>
                    <a:pt x="256" y="148"/>
                  </a:lnTo>
                  <a:lnTo>
                    <a:pt x="252" y="144"/>
                  </a:lnTo>
                  <a:lnTo>
                    <a:pt x="250" y="136"/>
                  </a:lnTo>
                  <a:lnTo>
                    <a:pt x="250" y="130"/>
                  </a:lnTo>
                  <a:lnTo>
                    <a:pt x="250" y="128"/>
                  </a:lnTo>
                  <a:lnTo>
                    <a:pt x="250" y="126"/>
                  </a:lnTo>
                  <a:lnTo>
                    <a:pt x="250" y="116"/>
                  </a:lnTo>
                  <a:lnTo>
                    <a:pt x="252" y="112"/>
                  </a:lnTo>
                  <a:lnTo>
                    <a:pt x="252" y="108"/>
                  </a:lnTo>
                  <a:lnTo>
                    <a:pt x="254" y="102"/>
                  </a:lnTo>
                  <a:lnTo>
                    <a:pt x="258" y="88"/>
                  </a:lnTo>
                  <a:lnTo>
                    <a:pt x="256" y="88"/>
                  </a:lnTo>
                  <a:lnTo>
                    <a:pt x="246" y="86"/>
                  </a:lnTo>
                  <a:lnTo>
                    <a:pt x="240" y="84"/>
                  </a:lnTo>
                  <a:lnTo>
                    <a:pt x="232" y="80"/>
                  </a:lnTo>
                  <a:lnTo>
                    <a:pt x="230" y="76"/>
                  </a:lnTo>
                  <a:lnTo>
                    <a:pt x="228" y="74"/>
                  </a:lnTo>
                  <a:lnTo>
                    <a:pt x="230" y="72"/>
                  </a:lnTo>
                  <a:lnTo>
                    <a:pt x="228" y="70"/>
                  </a:lnTo>
                  <a:lnTo>
                    <a:pt x="228" y="66"/>
                  </a:lnTo>
                  <a:lnTo>
                    <a:pt x="226" y="66"/>
                  </a:lnTo>
                  <a:lnTo>
                    <a:pt x="224" y="64"/>
                  </a:lnTo>
                  <a:lnTo>
                    <a:pt x="218" y="58"/>
                  </a:lnTo>
                  <a:lnTo>
                    <a:pt x="214" y="50"/>
                  </a:lnTo>
                  <a:lnTo>
                    <a:pt x="212" y="46"/>
                  </a:lnTo>
                  <a:lnTo>
                    <a:pt x="210" y="44"/>
                  </a:lnTo>
                  <a:lnTo>
                    <a:pt x="204" y="40"/>
                  </a:lnTo>
                  <a:lnTo>
                    <a:pt x="196" y="38"/>
                  </a:lnTo>
                  <a:lnTo>
                    <a:pt x="192" y="36"/>
                  </a:lnTo>
                  <a:lnTo>
                    <a:pt x="188" y="38"/>
                  </a:lnTo>
                  <a:lnTo>
                    <a:pt x="186" y="42"/>
                  </a:lnTo>
                  <a:lnTo>
                    <a:pt x="184" y="44"/>
                  </a:lnTo>
                  <a:lnTo>
                    <a:pt x="182" y="48"/>
                  </a:lnTo>
                  <a:lnTo>
                    <a:pt x="180" y="48"/>
                  </a:lnTo>
                  <a:lnTo>
                    <a:pt x="172" y="46"/>
                  </a:lnTo>
                  <a:lnTo>
                    <a:pt x="164" y="42"/>
                  </a:lnTo>
                  <a:lnTo>
                    <a:pt x="160" y="36"/>
                  </a:lnTo>
                  <a:lnTo>
                    <a:pt x="162" y="32"/>
                  </a:lnTo>
                  <a:lnTo>
                    <a:pt x="158" y="28"/>
                  </a:lnTo>
                  <a:lnTo>
                    <a:pt x="154" y="24"/>
                  </a:lnTo>
                  <a:lnTo>
                    <a:pt x="148" y="20"/>
                  </a:lnTo>
                  <a:lnTo>
                    <a:pt x="140" y="14"/>
                  </a:lnTo>
                  <a:lnTo>
                    <a:pt x="134" y="12"/>
                  </a:lnTo>
                  <a:lnTo>
                    <a:pt x="116" y="12"/>
                  </a:lnTo>
                  <a:lnTo>
                    <a:pt x="116" y="18"/>
                  </a:lnTo>
                  <a:lnTo>
                    <a:pt x="106" y="18"/>
                  </a:lnTo>
                  <a:lnTo>
                    <a:pt x="96" y="18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62" y="12"/>
                  </a:lnTo>
                  <a:lnTo>
                    <a:pt x="30" y="2"/>
                  </a:lnTo>
                  <a:lnTo>
                    <a:pt x="32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10" y="18"/>
                  </a:lnTo>
                  <a:lnTo>
                    <a:pt x="14" y="24"/>
                  </a:lnTo>
                  <a:lnTo>
                    <a:pt x="16" y="30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26" y="42"/>
                  </a:lnTo>
                  <a:lnTo>
                    <a:pt x="32" y="48"/>
                  </a:lnTo>
                  <a:lnTo>
                    <a:pt x="40" y="54"/>
                  </a:lnTo>
                  <a:lnTo>
                    <a:pt x="40" y="58"/>
                  </a:lnTo>
                  <a:lnTo>
                    <a:pt x="38" y="62"/>
                  </a:lnTo>
                  <a:lnTo>
                    <a:pt x="30" y="66"/>
                  </a:lnTo>
                  <a:lnTo>
                    <a:pt x="44" y="76"/>
                  </a:lnTo>
                  <a:lnTo>
                    <a:pt x="46" y="78"/>
                  </a:lnTo>
                  <a:lnTo>
                    <a:pt x="52" y="78"/>
                  </a:lnTo>
                  <a:lnTo>
                    <a:pt x="58" y="82"/>
                  </a:lnTo>
                  <a:lnTo>
                    <a:pt x="60" y="84"/>
                  </a:lnTo>
                  <a:lnTo>
                    <a:pt x="62" y="86"/>
                  </a:lnTo>
                  <a:lnTo>
                    <a:pt x="66" y="94"/>
                  </a:lnTo>
                  <a:lnTo>
                    <a:pt x="64" y="100"/>
                  </a:lnTo>
                  <a:lnTo>
                    <a:pt x="66" y="104"/>
                  </a:lnTo>
                  <a:lnTo>
                    <a:pt x="68" y="104"/>
                  </a:lnTo>
                  <a:lnTo>
                    <a:pt x="72" y="106"/>
                  </a:lnTo>
                  <a:lnTo>
                    <a:pt x="84" y="118"/>
                  </a:lnTo>
                  <a:lnTo>
                    <a:pt x="88" y="118"/>
                  </a:lnTo>
                  <a:lnTo>
                    <a:pt x="90" y="122"/>
                  </a:lnTo>
                  <a:lnTo>
                    <a:pt x="92" y="126"/>
                  </a:lnTo>
                  <a:lnTo>
                    <a:pt x="96" y="126"/>
                  </a:lnTo>
                  <a:lnTo>
                    <a:pt x="100" y="122"/>
                  </a:lnTo>
                  <a:lnTo>
                    <a:pt x="96" y="114"/>
                  </a:lnTo>
                  <a:lnTo>
                    <a:pt x="90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4" y="108"/>
                  </a:lnTo>
                  <a:lnTo>
                    <a:pt x="82" y="104"/>
                  </a:lnTo>
                  <a:lnTo>
                    <a:pt x="82" y="100"/>
                  </a:lnTo>
                  <a:lnTo>
                    <a:pt x="80" y="96"/>
                  </a:lnTo>
                  <a:lnTo>
                    <a:pt x="76" y="88"/>
                  </a:lnTo>
                  <a:lnTo>
                    <a:pt x="74" y="86"/>
                  </a:lnTo>
                  <a:lnTo>
                    <a:pt x="74" y="82"/>
                  </a:lnTo>
                  <a:lnTo>
                    <a:pt x="72" y="78"/>
                  </a:lnTo>
                  <a:lnTo>
                    <a:pt x="68" y="76"/>
                  </a:lnTo>
                  <a:lnTo>
                    <a:pt x="66" y="72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58" y="64"/>
                  </a:lnTo>
                  <a:lnTo>
                    <a:pt x="56" y="62"/>
                  </a:lnTo>
                  <a:lnTo>
                    <a:pt x="56" y="58"/>
                  </a:lnTo>
                  <a:lnTo>
                    <a:pt x="52" y="52"/>
                  </a:lnTo>
                  <a:lnTo>
                    <a:pt x="46" y="46"/>
                  </a:lnTo>
                  <a:lnTo>
                    <a:pt x="40" y="40"/>
                  </a:lnTo>
                  <a:lnTo>
                    <a:pt x="34" y="36"/>
                  </a:lnTo>
                  <a:lnTo>
                    <a:pt x="32" y="32"/>
                  </a:lnTo>
                  <a:lnTo>
                    <a:pt x="32" y="30"/>
                  </a:lnTo>
                  <a:lnTo>
                    <a:pt x="32" y="24"/>
                  </a:lnTo>
                  <a:lnTo>
                    <a:pt x="30" y="22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2" y="14"/>
                  </a:lnTo>
                  <a:lnTo>
                    <a:pt x="46" y="18"/>
                  </a:lnTo>
                  <a:lnTo>
                    <a:pt x="52" y="20"/>
                  </a:lnTo>
                  <a:lnTo>
                    <a:pt x="52" y="24"/>
                  </a:lnTo>
                  <a:lnTo>
                    <a:pt x="54" y="28"/>
                  </a:lnTo>
                  <a:lnTo>
                    <a:pt x="56" y="36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6" y="50"/>
                  </a:lnTo>
                  <a:lnTo>
                    <a:pt x="70" y="54"/>
                  </a:lnTo>
                  <a:lnTo>
                    <a:pt x="76" y="60"/>
                  </a:lnTo>
                  <a:lnTo>
                    <a:pt x="78" y="62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86" y="64"/>
                  </a:lnTo>
                  <a:lnTo>
                    <a:pt x="84" y="66"/>
                  </a:lnTo>
                  <a:lnTo>
                    <a:pt x="88" y="72"/>
                  </a:lnTo>
                  <a:lnTo>
                    <a:pt x="94" y="76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2" y="80"/>
                  </a:lnTo>
                  <a:lnTo>
                    <a:pt x="102" y="84"/>
                  </a:lnTo>
                  <a:lnTo>
                    <a:pt x="100" y="88"/>
                  </a:lnTo>
                  <a:lnTo>
                    <a:pt x="104" y="94"/>
                  </a:lnTo>
                  <a:lnTo>
                    <a:pt x="110" y="96"/>
                  </a:lnTo>
                  <a:lnTo>
                    <a:pt x="116" y="100"/>
                  </a:lnTo>
                  <a:lnTo>
                    <a:pt x="122" y="106"/>
                  </a:lnTo>
                  <a:lnTo>
                    <a:pt x="126" y="110"/>
                  </a:lnTo>
                  <a:lnTo>
                    <a:pt x="132" y="116"/>
                  </a:lnTo>
                  <a:lnTo>
                    <a:pt x="144" y="128"/>
                  </a:lnTo>
                  <a:lnTo>
                    <a:pt x="148" y="138"/>
                  </a:lnTo>
                  <a:lnTo>
                    <a:pt x="150" y="140"/>
                  </a:lnTo>
                  <a:lnTo>
                    <a:pt x="152" y="144"/>
                  </a:lnTo>
                  <a:lnTo>
                    <a:pt x="154" y="146"/>
                  </a:lnTo>
                  <a:lnTo>
                    <a:pt x="154" y="152"/>
                  </a:lnTo>
                  <a:lnTo>
                    <a:pt x="150" y="154"/>
                  </a:lnTo>
                  <a:lnTo>
                    <a:pt x="148" y="158"/>
                  </a:lnTo>
                  <a:lnTo>
                    <a:pt x="148" y="160"/>
                  </a:lnTo>
                  <a:lnTo>
                    <a:pt x="150" y="164"/>
                  </a:lnTo>
                  <a:lnTo>
                    <a:pt x="154" y="170"/>
                  </a:lnTo>
                  <a:lnTo>
                    <a:pt x="160" y="174"/>
                  </a:lnTo>
                  <a:lnTo>
                    <a:pt x="168" y="178"/>
                  </a:lnTo>
                  <a:lnTo>
                    <a:pt x="174" y="182"/>
                  </a:lnTo>
                  <a:lnTo>
                    <a:pt x="182" y="188"/>
                  </a:lnTo>
                  <a:lnTo>
                    <a:pt x="188" y="190"/>
                  </a:lnTo>
                  <a:lnTo>
                    <a:pt x="194" y="192"/>
                  </a:lnTo>
                  <a:lnTo>
                    <a:pt x="196" y="190"/>
                  </a:lnTo>
                  <a:lnTo>
                    <a:pt x="200" y="194"/>
                  </a:lnTo>
                  <a:lnTo>
                    <a:pt x="204" y="198"/>
                  </a:lnTo>
                  <a:lnTo>
                    <a:pt x="214" y="202"/>
                  </a:lnTo>
                  <a:lnTo>
                    <a:pt x="220" y="204"/>
                  </a:lnTo>
                  <a:lnTo>
                    <a:pt x="226" y="208"/>
                  </a:lnTo>
                  <a:lnTo>
                    <a:pt x="238" y="210"/>
                  </a:lnTo>
                  <a:lnTo>
                    <a:pt x="242" y="214"/>
                  </a:lnTo>
                  <a:lnTo>
                    <a:pt x="250" y="216"/>
                  </a:lnTo>
                  <a:lnTo>
                    <a:pt x="258" y="218"/>
                  </a:lnTo>
                  <a:lnTo>
                    <a:pt x="272" y="220"/>
                  </a:lnTo>
                  <a:lnTo>
                    <a:pt x="278" y="218"/>
                  </a:lnTo>
                  <a:lnTo>
                    <a:pt x="284" y="214"/>
                  </a:lnTo>
                  <a:lnTo>
                    <a:pt x="288" y="212"/>
                  </a:lnTo>
                  <a:lnTo>
                    <a:pt x="290" y="212"/>
                  </a:lnTo>
                  <a:lnTo>
                    <a:pt x="296" y="214"/>
                  </a:lnTo>
                  <a:lnTo>
                    <a:pt x="304" y="218"/>
                  </a:lnTo>
                  <a:lnTo>
                    <a:pt x="310" y="224"/>
                  </a:lnTo>
                  <a:lnTo>
                    <a:pt x="322" y="236"/>
                  </a:lnTo>
                  <a:lnTo>
                    <a:pt x="324" y="230"/>
                  </a:lnTo>
                  <a:lnTo>
                    <a:pt x="322" y="22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2" name="Freeform 431"/>
            <p:cNvSpPr>
              <a:spLocks/>
            </p:cNvSpPr>
            <p:nvPr/>
          </p:nvSpPr>
          <p:spPr bwMode="auto">
            <a:xfrm>
              <a:off x="861688" y="719838"/>
              <a:ext cx="93539" cy="54327"/>
            </a:xfrm>
            <a:custGeom>
              <a:avLst/>
              <a:gdLst>
                <a:gd name="T0" fmla="*/ 64 w 66"/>
                <a:gd name="T1" fmla="*/ 32 h 32"/>
                <a:gd name="T2" fmla="*/ 66 w 66"/>
                <a:gd name="T3" fmla="*/ 30 h 32"/>
                <a:gd name="T4" fmla="*/ 60 w 66"/>
                <a:gd name="T5" fmla="*/ 24 h 32"/>
                <a:gd name="T6" fmla="*/ 48 w 66"/>
                <a:gd name="T7" fmla="*/ 18 h 32"/>
                <a:gd name="T8" fmla="*/ 42 w 66"/>
                <a:gd name="T9" fmla="*/ 12 h 32"/>
                <a:gd name="T10" fmla="*/ 40 w 66"/>
                <a:gd name="T11" fmla="*/ 10 h 32"/>
                <a:gd name="T12" fmla="*/ 38 w 66"/>
                <a:gd name="T13" fmla="*/ 6 h 32"/>
                <a:gd name="T14" fmla="*/ 32 w 66"/>
                <a:gd name="T15" fmla="*/ 6 h 32"/>
                <a:gd name="T16" fmla="*/ 28 w 66"/>
                <a:gd name="T17" fmla="*/ 4 h 32"/>
                <a:gd name="T18" fmla="*/ 24 w 66"/>
                <a:gd name="T19" fmla="*/ 4 h 32"/>
                <a:gd name="T20" fmla="*/ 14 w 66"/>
                <a:gd name="T21" fmla="*/ 2 h 32"/>
                <a:gd name="T22" fmla="*/ 10 w 66"/>
                <a:gd name="T23" fmla="*/ 0 h 32"/>
                <a:gd name="T24" fmla="*/ 4 w 66"/>
                <a:gd name="T25" fmla="*/ 0 h 32"/>
                <a:gd name="T26" fmla="*/ 0 w 66"/>
                <a:gd name="T27" fmla="*/ 0 h 32"/>
                <a:gd name="T28" fmla="*/ 2 w 66"/>
                <a:gd name="T29" fmla="*/ 4 h 32"/>
                <a:gd name="T30" fmla="*/ 6 w 66"/>
                <a:gd name="T31" fmla="*/ 6 h 32"/>
                <a:gd name="T32" fmla="*/ 8 w 66"/>
                <a:gd name="T33" fmla="*/ 10 h 32"/>
                <a:gd name="T34" fmla="*/ 10 w 66"/>
                <a:gd name="T35" fmla="*/ 8 h 32"/>
                <a:gd name="T36" fmla="*/ 14 w 66"/>
                <a:gd name="T37" fmla="*/ 12 h 32"/>
                <a:gd name="T38" fmla="*/ 24 w 66"/>
                <a:gd name="T39" fmla="*/ 16 h 32"/>
                <a:gd name="T40" fmla="*/ 24 w 66"/>
                <a:gd name="T41" fmla="*/ 18 h 32"/>
                <a:gd name="T42" fmla="*/ 28 w 66"/>
                <a:gd name="T43" fmla="*/ 18 h 32"/>
                <a:gd name="T44" fmla="*/ 30 w 66"/>
                <a:gd name="T45" fmla="*/ 18 h 32"/>
                <a:gd name="T46" fmla="*/ 32 w 66"/>
                <a:gd name="T47" fmla="*/ 20 h 32"/>
                <a:gd name="T48" fmla="*/ 34 w 66"/>
                <a:gd name="T49" fmla="*/ 22 h 32"/>
                <a:gd name="T50" fmla="*/ 38 w 66"/>
                <a:gd name="T51" fmla="*/ 24 h 32"/>
                <a:gd name="T52" fmla="*/ 44 w 66"/>
                <a:gd name="T53" fmla="*/ 28 h 32"/>
                <a:gd name="T54" fmla="*/ 60 w 66"/>
                <a:gd name="T55" fmla="*/ 32 h 32"/>
                <a:gd name="T56" fmla="*/ 64 w 66"/>
                <a:gd name="T5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32">
                  <a:moveTo>
                    <a:pt x="64" y="32"/>
                  </a:move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6"/>
                  </a:lnTo>
                  <a:lnTo>
                    <a:pt x="32" y="6"/>
                  </a:lnTo>
                  <a:lnTo>
                    <a:pt x="28" y="4"/>
                  </a:lnTo>
                  <a:lnTo>
                    <a:pt x="24" y="4"/>
                  </a:lnTo>
                  <a:lnTo>
                    <a:pt x="14" y="2"/>
                  </a:lnTo>
                  <a:lnTo>
                    <a:pt x="10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6" y="6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4" y="12"/>
                  </a:lnTo>
                  <a:lnTo>
                    <a:pt x="24" y="16"/>
                  </a:lnTo>
                  <a:lnTo>
                    <a:pt x="24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8" y="24"/>
                  </a:lnTo>
                  <a:lnTo>
                    <a:pt x="44" y="28"/>
                  </a:lnTo>
                  <a:lnTo>
                    <a:pt x="60" y="32"/>
                  </a:lnTo>
                  <a:lnTo>
                    <a:pt x="64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3" name="Freeform 432"/>
            <p:cNvSpPr>
              <a:spLocks/>
            </p:cNvSpPr>
            <p:nvPr/>
          </p:nvSpPr>
          <p:spPr bwMode="auto">
            <a:xfrm>
              <a:off x="1842425" y="2947259"/>
              <a:ext cx="11339" cy="6791"/>
            </a:xfrm>
            <a:custGeom>
              <a:avLst/>
              <a:gdLst>
                <a:gd name="T0" fmla="*/ 6 w 8"/>
                <a:gd name="T1" fmla="*/ 2 h 4"/>
                <a:gd name="T2" fmla="*/ 4 w 8"/>
                <a:gd name="T3" fmla="*/ 0 h 4"/>
                <a:gd name="T4" fmla="*/ 0 w 8"/>
                <a:gd name="T5" fmla="*/ 4 h 4"/>
                <a:gd name="T6" fmla="*/ 8 w 8"/>
                <a:gd name="T7" fmla="*/ 4 h 4"/>
                <a:gd name="T8" fmla="*/ 6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6" y="2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8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4" name="Freeform 433"/>
            <p:cNvSpPr>
              <a:spLocks/>
            </p:cNvSpPr>
            <p:nvPr/>
          </p:nvSpPr>
          <p:spPr bwMode="auto">
            <a:xfrm>
              <a:off x="1842425" y="2957445"/>
              <a:ext cx="8504" cy="6791"/>
            </a:xfrm>
            <a:custGeom>
              <a:avLst/>
              <a:gdLst>
                <a:gd name="T0" fmla="*/ 6 w 6"/>
                <a:gd name="T1" fmla="*/ 2 h 4"/>
                <a:gd name="T2" fmla="*/ 2 w 6"/>
                <a:gd name="T3" fmla="*/ 0 h 4"/>
                <a:gd name="T4" fmla="*/ 0 w 6"/>
                <a:gd name="T5" fmla="*/ 4 h 4"/>
                <a:gd name="T6" fmla="*/ 6 w 6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5" name="Freeform 434"/>
            <p:cNvSpPr>
              <a:spLocks/>
            </p:cNvSpPr>
            <p:nvPr/>
          </p:nvSpPr>
          <p:spPr bwMode="auto">
            <a:xfrm>
              <a:off x="1848094" y="2940467"/>
              <a:ext cx="8504" cy="10186"/>
            </a:xfrm>
            <a:custGeom>
              <a:avLst/>
              <a:gdLst>
                <a:gd name="T0" fmla="*/ 4 w 6"/>
                <a:gd name="T1" fmla="*/ 4 h 6"/>
                <a:gd name="T2" fmla="*/ 2 w 6"/>
                <a:gd name="T3" fmla="*/ 0 h 6"/>
                <a:gd name="T4" fmla="*/ 0 w 6"/>
                <a:gd name="T5" fmla="*/ 4 h 6"/>
                <a:gd name="T6" fmla="*/ 6 w 6"/>
                <a:gd name="T7" fmla="*/ 6 h 6"/>
                <a:gd name="T8" fmla="*/ 4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4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6" y="6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6" name="Freeform 435"/>
            <p:cNvSpPr>
              <a:spLocks/>
            </p:cNvSpPr>
            <p:nvPr/>
          </p:nvSpPr>
          <p:spPr bwMode="auto">
            <a:xfrm>
              <a:off x="1836756" y="2903118"/>
              <a:ext cx="14173" cy="30559"/>
            </a:xfrm>
            <a:custGeom>
              <a:avLst/>
              <a:gdLst>
                <a:gd name="T0" fmla="*/ 6 w 10"/>
                <a:gd name="T1" fmla="*/ 0 h 18"/>
                <a:gd name="T2" fmla="*/ 4 w 10"/>
                <a:gd name="T3" fmla="*/ 6 h 18"/>
                <a:gd name="T4" fmla="*/ 0 w 10"/>
                <a:gd name="T5" fmla="*/ 12 h 18"/>
                <a:gd name="T6" fmla="*/ 4 w 10"/>
                <a:gd name="T7" fmla="*/ 14 h 18"/>
                <a:gd name="T8" fmla="*/ 8 w 10"/>
                <a:gd name="T9" fmla="*/ 18 h 18"/>
                <a:gd name="T10" fmla="*/ 10 w 10"/>
                <a:gd name="T11" fmla="*/ 12 h 18"/>
                <a:gd name="T12" fmla="*/ 10 w 10"/>
                <a:gd name="T13" fmla="*/ 6 h 18"/>
                <a:gd name="T14" fmla="*/ 6 w 10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8">
                  <a:moveTo>
                    <a:pt x="6" y="0"/>
                  </a:moveTo>
                  <a:lnTo>
                    <a:pt x="4" y="6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8" y="18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7" name="Freeform 436"/>
            <p:cNvSpPr>
              <a:spLocks/>
            </p:cNvSpPr>
            <p:nvPr/>
          </p:nvSpPr>
          <p:spPr bwMode="auto">
            <a:xfrm>
              <a:off x="1836756" y="2882746"/>
              <a:ext cx="8504" cy="6791"/>
            </a:xfrm>
            <a:custGeom>
              <a:avLst/>
              <a:gdLst>
                <a:gd name="T0" fmla="*/ 0 w 6"/>
                <a:gd name="T1" fmla="*/ 4 h 4"/>
                <a:gd name="T2" fmla="*/ 4 w 6"/>
                <a:gd name="T3" fmla="*/ 4 h 4"/>
                <a:gd name="T4" fmla="*/ 6 w 6"/>
                <a:gd name="T5" fmla="*/ 0 h 4"/>
                <a:gd name="T6" fmla="*/ 2 w 6"/>
                <a:gd name="T7" fmla="*/ 2 h 4"/>
                <a:gd name="T8" fmla="*/ 0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4" y="4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8" name="Freeform 437"/>
            <p:cNvSpPr>
              <a:spLocks/>
            </p:cNvSpPr>
            <p:nvPr/>
          </p:nvSpPr>
          <p:spPr bwMode="auto">
            <a:xfrm>
              <a:off x="1831087" y="2886141"/>
              <a:ext cx="8504" cy="16978"/>
            </a:xfrm>
            <a:custGeom>
              <a:avLst/>
              <a:gdLst>
                <a:gd name="T0" fmla="*/ 0 w 6"/>
                <a:gd name="T1" fmla="*/ 2 h 10"/>
                <a:gd name="T2" fmla="*/ 0 w 6"/>
                <a:gd name="T3" fmla="*/ 4 h 10"/>
                <a:gd name="T4" fmla="*/ 2 w 6"/>
                <a:gd name="T5" fmla="*/ 8 h 10"/>
                <a:gd name="T6" fmla="*/ 4 w 6"/>
                <a:gd name="T7" fmla="*/ 10 h 10"/>
                <a:gd name="T8" fmla="*/ 6 w 6"/>
                <a:gd name="T9" fmla="*/ 8 h 10"/>
                <a:gd name="T10" fmla="*/ 2 w 6"/>
                <a:gd name="T11" fmla="*/ 0 h 10"/>
                <a:gd name="T12" fmla="*/ 0 w 6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0" y="2"/>
                  </a:moveTo>
                  <a:lnTo>
                    <a:pt x="0" y="4"/>
                  </a:lnTo>
                  <a:lnTo>
                    <a:pt x="2" y="8"/>
                  </a:lnTo>
                  <a:lnTo>
                    <a:pt x="4" y="10"/>
                  </a:lnTo>
                  <a:lnTo>
                    <a:pt x="6" y="8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9" name="Freeform 438"/>
            <p:cNvSpPr>
              <a:spLocks/>
            </p:cNvSpPr>
            <p:nvPr/>
          </p:nvSpPr>
          <p:spPr bwMode="auto">
            <a:xfrm>
              <a:off x="1839591" y="2889535"/>
              <a:ext cx="11339" cy="13582"/>
            </a:xfrm>
            <a:custGeom>
              <a:avLst/>
              <a:gdLst>
                <a:gd name="T0" fmla="*/ 0 w 8"/>
                <a:gd name="T1" fmla="*/ 6 h 8"/>
                <a:gd name="T2" fmla="*/ 6 w 8"/>
                <a:gd name="T3" fmla="*/ 8 h 8"/>
                <a:gd name="T4" fmla="*/ 8 w 8"/>
                <a:gd name="T5" fmla="*/ 6 h 8"/>
                <a:gd name="T6" fmla="*/ 4 w 8"/>
                <a:gd name="T7" fmla="*/ 0 h 8"/>
                <a:gd name="T8" fmla="*/ 0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6"/>
                  </a:moveTo>
                  <a:lnTo>
                    <a:pt x="6" y="8"/>
                  </a:lnTo>
                  <a:lnTo>
                    <a:pt x="8" y="6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0" name="Freeform 439"/>
            <p:cNvSpPr>
              <a:spLocks/>
            </p:cNvSpPr>
            <p:nvPr/>
          </p:nvSpPr>
          <p:spPr bwMode="auto">
            <a:xfrm>
              <a:off x="847516" y="655324"/>
              <a:ext cx="5669" cy="6791"/>
            </a:xfrm>
            <a:custGeom>
              <a:avLst/>
              <a:gdLst>
                <a:gd name="T0" fmla="*/ 0 w 4"/>
                <a:gd name="T1" fmla="*/ 2 h 4"/>
                <a:gd name="T2" fmla="*/ 0 w 4"/>
                <a:gd name="T3" fmla="*/ 4 h 4"/>
                <a:gd name="T4" fmla="*/ 4 w 4"/>
                <a:gd name="T5" fmla="*/ 0 h 4"/>
                <a:gd name="T6" fmla="*/ 0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1" name="Freeform 440"/>
            <p:cNvSpPr>
              <a:spLocks/>
            </p:cNvSpPr>
            <p:nvPr/>
          </p:nvSpPr>
          <p:spPr bwMode="auto">
            <a:xfrm>
              <a:off x="1833921" y="2933677"/>
              <a:ext cx="8504" cy="6791"/>
            </a:xfrm>
            <a:custGeom>
              <a:avLst/>
              <a:gdLst>
                <a:gd name="T0" fmla="*/ 6 w 6"/>
                <a:gd name="T1" fmla="*/ 2 h 4"/>
                <a:gd name="T2" fmla="*/ 2 w 6"/>
                <a:gd name="T3" fmla="*/ 0 h 4"/>
                <a:gd name="T4" fmla="*/ 0 w 6"/>
                <a:gd name="T5" fmla="*/ 0 h 4"/>
                <a:gd name="T6" fmla="*/ 0 w 6"/>
                <a:gd name="T7" fmla="*/ 0 h 4"/>
                <a:gd name="T8" fmla="*/ 0 w 6"/>
                <a:gd name="T9" fmla="*/ 4 h 4"/>
                <a:gd name="T10" fmla="*/ 2 w 6"/>
                <a:gd name="T11" fmla="*/ 2 h 4"/>
                <a:gd name="T12" fmla="*/ 0 w 6"/>
                <a:gd name="T13" fmla="*/ 4 h 4"/>
                <a:gd name="T14" fmla="*/ 6 w 6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2" name="Freeform 441"/>
            <p:cNvSpPr>
              <a:spLocks/>
            </p:cNvSpPr>
            <p:nvPr/>
          </p:nvSpPr>
          <p:spPr bwMode="auto">
            <a:xfrm>
              <a:off x="1867936" y="2314006"/>
              <a:ext cx="362816" cy="670604"/>
            </a:xfrm>
            <a:custGeom>
              <a:avLst/>
              <a:gdLst>
                <a:gd name="T0" fmla="*/ 204 w 256"/>
                <a:gd name="T1" fmla="*/ 118 h 395"/>
                <a:gd name="T2" fmla="*/ 234 w 256"/>
                <a:gd name="T3" fmla="*/ 82 h 395"/>
                <a:gd name="T4" fmla="*/ 256 w 256"/>
                <a:gd name="T5" fmla="*/ 70 h 395"/>
                <a:gd name="T6" fmla="*/ 250 w 256"/>
                <a:gd name="T7" fmla="*/ 48 h 395"/>
                <a:gd name="T8" fmla="*/ 230 w 256"/>
                <a:gd name="T9" fmla="*/ 72 h 395"/>
                <a:gd name="T10" fmla="*/ 202 w 256"/>
                <a:gd name="T11" fmla="*/ 70 h 395"/>
                <a:gd name="T12" fmla="*/ 206 w 256"/>
                <a:gd name="T13" fmla="*/ 48 h 395"/>
                <a:gd name="T14" fmla="*/ 180 w 256"/>
                <a:gd name="T15" fmla="*/ 32 h 395"/>
                <a:gd name="T16" fmla="*/ 146 w 256"/>
                <a:gd name="T17" fmla="*/ 12 h 395"/>
                <a:gd name="T18" fmla="*/ 124 w 256"/>
                <a:gd name="T19" fmla="*/ 4 h 395"/>
                <a:gd name="T20" fmla="*/ 112 w 256"/>
                <a:gd name="T21" fmla="*/ 4 h 395"/>
                <a:gd name="T22" fmla="*/ 92 w 256"/>
                <a:gd name="T23" fmla="*/ 4 h 395"/>
                <a:gd name="T24" fmla="*/ 80 w 256"/>
                <a:gd name="T25" fmla="*/ 28 h 395"/>
                <a:gd name="T26" fmla="*/ 68 w 256"/>
                <a:gd name="T27" fmla="*/ 62 h 395"/>
                <a:gd name="T28" fmla="*/ 58 w 256"/>
                <a:gd name="T29" fmla="*/ 76 h 395"/>
                <a:gd name="T30" fmla="*/ 46 w 256"/>
                <a:gd name="T31" fmla="*/ 102 h 395"/>
                <a:gd name="T32" fmla="*/ 42 w 256"/>
                <a:gd name="T33" fmla="*/ 114 h 395"/>
                <a:gd name="T34" fmla="*/ 44 w 256"/>
                <a:gd name="T35" fmla="*/ 138 h 395"/>
                <a:gd name="T36" fmla="*/ 40 w 256"/>
                <a:gd name="T37" fmla="*/ 170 h 395"/>
                <a:gd name="T38" fmla="*/ 34 w 256"/>
                <a:gd name="T39" fmla="*/ 188 h 395"/>
                <a:gd name="T40" fmla="*/ 34 w 256"/>
                <a:gd name="T41" fmla="*/ 218 h 395"/>
                <a:gd name="T42" fmla="*/ 24 w 256"/>
                <a:gd name="T43" fmla="*/ 234 h 395"/>
                <a:gd name="T44" fmla="*/ 22 w 256"/>
                <a:gd name="T45" fmla="*/ 258 h 395"/>
                <a:gd name="T46" fmla="*/ 18 w 256"/>
                <a:gd name="T47" fmla="*/ 272 h 395"/>
                <a:gd name="T48" fmla="*/ 24 w 256"/>
                <a:gd name="T49" fmla="*/ 286 h 395"/>
                <a:gd name="T50" fmla="*/ 28 w 256"/>
                <a:gd name="T51" fmla="*/ 298 h 395"/>
                <a:gd name="T52" fmla="*/ 28 w 256"/>
                <a:gd name="T53" fmla="*/ 305 h 395"/>
                <a:gd name="T54" fmla="*/ 24 w 256"/>
                <a:gd name="T55" fmla="*/ 319 h 395"/>
                <a:gd name="T56" fmla="*/ 20 w 256"/>
                <a:gd name="T57" fmla="*/ 329 h 395"/>
                <a:gd name="T58" fmla="*/ 12 w 256"/>
                <a:gd name="T59" fmla="*/ 345 h 395"/>
                <a:gd name="T60" fmla="*/ 0 w 256"/>
                <a:gd name="T61" fmla="*/ 365 h 395"/>
                <a:gd name="T62" fmla="*/ 16 w 256"/>
                <a:gd name="T63" fmla="*/ 373 h 395"/>
                <a:gd name="T64" fmla="*/ 32 w 256"/>
                <a:gd name="T65" fmla="*/ 389 h 395"/>
                <a:gd name="T66" fmla="*/ 66 w 256"/>
                <a:gd name="T67" fmla="*/ 395 h 395"/>
                <a:gd name="T68" fmla="*/ 56 w 256"/>
                <a:gd name="T69" fmla="*/ 377 h 395"/>
                <a:gd name="T70" fmla="*/ 68 w 256"/>
                <a:gd name="T71" fmla="*/ 365 h 395"/>
                <a:gd name="T72" fmla="*/ 76 w 256"/>
                <a:gd name="T73" fmla="*/ 355 h 395"/>
                <a:gd name="T74" fmla="*/ 100 w 256"/>
                <a:gd name="T75" fmla="*/ 339 h 395"/>
                <a:gd name="T76" fmla="*/ 94 w 256"/>
                <a:gd name="T77" fmla="*/ 327 h 395"/>
                <a:gd name="T78" fmla="*/ 78 w 256"/>
                <a:gd name="T79" fmla="*/ 311 h 395"/>
                <a:gd name="T80" fmla="*/ 108 w 256"/>
                <a:gd name="T81" fmla="*/ 288 h 395"/>
                <a:gd name="T82" fmla="*/ 116 w 256"/>
                <a:gd name="T83" fmla="*/ 274 h 395"/>
                <a:gd name="T84" fmla="*/ 122 w 256"/>
                <a:gd name="T85" fmla="*/ 272 h 395"/>
                <a:gd name="T86" fmla="*/ 122 w 256"/>
                <a:gd name="T87" fmla="*/ 266 h 395"/>
                <a:gd name="T88" fmla="*/ 108 w 256"/>
                <a:gd name="T89" fmla="*/ 250 h 395"/>
                <a:gd name="T90" fmla="*/ 132 w 256"/>
                <a:gd name="T91" fmla="*/ 250 h 395"/>
                <a:gd name="T92" fmla="*/ 144 w 256"/>
                <a:gd name="T93" fmla="*/ 240 h 395"/>
                <a:gd name="T94" fmla="*/ 148 w 256"/>
                <a:gd name="T95" fmla="*/ 232 h 395"/>
                <a:gd name="T96" fmla="*/ 144 w 256"/>
                <a:gd name="T97" fmla="*/ 220 h 395"/>
                <a:gd name="T98" fmla="*/ 198 w 256"/>
                <a:gd name="T99" fmla="*/ 216 h 395"/>
                <a:gd name="T100" fmla="*/ 218 w 256"/>
                <a:gd name="T101" fmla="*/ 196 h 395"/>
                <a:gd name="T102" fmla="*/ 212 w 256"/>
                <a:gd name="T103" fmla="*/ 176 h 395"/>
                <a:gd name="T104" fmla="*/ 196 w 256"/>
                <a:gd name="T105" fmla="*/ 16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" h="395">
                  <a:moveTo>
                    <a:pt x="198" y="142"/>
                  </a:moveTo>
                  <a:lnTo>
                    <a:pt x="200" y="136"/>
                  </a:lnTo>
                  <a:lnTo>
                    <a:pt x="200" y="132"/>
                  </a:lnTo>
                  <a:lnTo>
                    <a:pt x="200" y="128"/>
                  </a:lnTo>
                  <a:lnTo>
                    <a:pt x="204" y="118"/>
                  </a:lnTo>
                  <a:lnTo>
                    <a:pt x="204" y="116"/>
                  </a:lnTo>
                  <a:lnTo>
                    <a:pt x="202" y="114"/>
                  </a:lnTo>
                  <a:lnTo>
                    <a:pt x="206" y="108"/>
                  </a:lnTo>
                  <a:lnTo>
                    <a:pt x="228" y="84"/>
                  </a:lnTo>
                  <a:lnTo>
                    <a:pt x="234" y="82"/>
                  </a:lnTo>
                  <a:lnTo>
                    <a:pt x="242" y="74"/>
                  </a:lnTo>
                  <a:lnTo>
                    <a:pt x="248" y="72"/>
                  </a:lnTo>
                  <a:lnTo>
                    <a:pt x="252" y="72"/>
                  </a:lnTo>
                  <a:lnTo>
                    <a:pt x="254" y="70"/>
                  </a:lnTo>
                  <a:lnTo>
                    <a:pt x="256" y="70"/>
                  </a:lnTo>
                  <a:lnTo>
                    <a:pt x="256" y="66"/>
                  </a:lnTo>
                  <a:lnTo>
                    <a:pt x="256" y="64"/>
                  </a:lnTo>
                  <a:lnTo>
                    <a:pt x="256" y="54"/>
                  </a:lnTo>
                  <a:lnTo>
                    <a:pt x="254" y="48"/>
                  </a:lnTo>
                  <a:lnTo>
                    <a:pt x="250" y="48"/>
                  </a:lnTo>
                  <a:lnTo>
                    <a:pt x="246" y="48"/>
                  </a:lnTo>
                  <a:lnTo>
                    <a:pt x="244" y="56"/>
                  </a:lnTo>
                  <a:lnTo>
                    <a:pt x="242" y="64"/>
                  </a:lnTo>
                  <a:lnTo>
                    <a:pt x="234" y="70"/>
                  </a:lnTo>
                  <a:lnTo>
                    <a:pt x="230" y="72"/>
                  </a:lnTo>
                  <a:lnTo>
                    <a:pt x="228" y="72"/>
                  </a:lnTo>
                  <a:lnTo>
                    <a:pt x="224" y="72"/>
                  </a:lnTo>
                  <a:lnTo>
                    <a:pt x="216" y="74"/>
                  </a:lnTo>
                  <a:lnTo>
                    <a:pt x="208" y="72"/>
                  </a:lnTo>
                  <a:lnTo>
                    <a:pt x="202" y="70"/>
                  </a:lnTo>
                  <a:lnTo>
                    <a:pt x="194" y="72"/>
                  </a:lnTo>
                  <a:lnTo>
                    <a:pt x="196" y="66"/>
                  </a:lnTo>
                  <a:lnTo>
                    <a:pt x="198" y="62"/>
                  </a:lnTo>
                  <a:lnTo>
                    <a:pt x="204" y="52"/>
                  </a:lnTo>
                  <a:lnTo>
                    <a:pt x="206" y="48"/>
                  </a:lnTo>
                  <a:lnTo>
                    <a:pt x="204" y="44"/>
                  </a:lnTo>
                  <a:lnTo>
                    <a:pt x="200" y="42"/>
                  </a:lnTo>
                  <a:lnTo>
                    <a:pt x="194" y="40"/>
                  </a:lnTo>
                  <a:lnTo>
                    <a:pt x="186" y="36"/>
                  </a:lnTo>
                  <a:lnTo>
                    <a:pt x="180" y="32"/>
                  </a:lnTo>
                  <a:lnTo>
                    <a:pt x="172" y="28"/>
                  </a:lnTo>
                  <a:lnTo>
                    <a:pt x="164" y="26"/>
                  </a:lnTo>
                  <a:lnTo>
                    <a:pt x="160" y="24"/>
                  </a:lnTo>
                  <a:lnTo>
                    <a:pt x="150" y="16"/>
                  </a:lnTo>
                  <a:lnTo>
                    <a:pt x="146" y="12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6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14"/>
                  </a:lnTo>
                  <a:lnTo>
                    <a:pt x="116" y="8"/>
                  </a:lnTo>
                  <a:lnTo>
                    <a:pt x="114" y="4"/>
                  </a:lnTo>
                  <a:lnTo>
                    <a:pt x="112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4"/>
                  </a:lnTo>
                  <a:lnTo>
                    <a:pt x="86" y="8"/>
                  </a:lnTo>
                  <a:lnTo>
                    <a:pt x="82" y="14"/>
                  </a:lnTo>
                  <a:lnTo>
                    <a:pt x="82" y="20"/>
                  </a:lnTo>
                  <a:lnTo>
                    <a:pt x="82" y="24"/>
                  </a:lnTo>
                  <a:lnTo>
                    <a:pt x="80" y="28"/>
                  </a:lnTo>
                  <a:lnTo>
                    <a:pt x="76" y="30"/>
                  </a:lnTo>
                  <a:lnTo>
                    <a:pt x="70" y="34"/>
                  </a:lnTo>
                  <a:lnTo>
                    <a:pt x="64" y="46"/>
                  </a:lnTo>
                  <a:lnTo>
                    <a:pt x="66" y="54"/>
                  </a:lnTo>
                  <a:lnTo>
                    <a:pt x="68" y="62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76"/>
                  </a:lnTo>
                  <a:lnTo>
                    <a:pt x="54" y="82"/>
                  </a:lnTo>
                  <a:lnTo>
                    <a:pt x="52" y="84"/>
                  </a:lnTo>
                  <a:lnTo>
                    <a:pt x="50" y="86"/>
                  </a:lnTo>
                  <a:lnTo>
                    <a:pt x="46" y="96"/>
                  </a:lnTo>
                  <a:lnTo>
                    <a:pt x="46" y="102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48" y="108"/>
                  </a:lnTo>
                  <a:lnTo>
                    <a:pt x="44" y="112"/>
                  </a:lnTo>
                  <a:lnTo>
                    <a:pt x="42" y="114"/>
                  </a:lnTo>
                  <a:lnTo>
                    <a:pt x="40" y="122"/>
                  </a:lnTo>
                  <a:lnTo>
                    <a:pt x="38" y="126"/>
                  </a:lnTo>
                  <a:lnTo>
                    <a:pt x="40" y="130"/>
                  </a:lnTo>
                  <a:lnTo>
                    <a:pt x="42" y="136"/>
                  </a:lnTo>
                  <a:lnTo>
                    <a:pt x="44" y="138"/>
                  </a:lnTo>
                  <a:lnTo>
                    <a:pt x="44" y="144"/>
                  </a:lnTo>
                  <a:lnTo>
                    <a:pt x="48" y="152"/>
                  </a:lnTo>
                  <a:lnTo>
                    <a:pt x="48" y="160"/>
                  </a:lnTo>
                  <a:lnTo>
                    <a:pt x="44" y="162"/>
                  </a:lnTo>
                  <a:lnTo>
                    <a:pt x="40" y="170"/>
                  </a:lnTo>
                  <a:lnTo>
                    <a:pt x="38" y="174"/>
                  </a:lnTo>
                  <a:lnTo>
                    <a:pt x="40" y="176"/>
                  </a:lnTo>
                  <a:lnTo>
                    <a:pt x="42" y="184"/>
                  </a:lnTo>
                  <a:lnTo>
                    <a:pt x="38" y="186"/>
                  </a:lnTo>
                  <a:lnTo>
                    <a:pt x="34" y="188"/>
                  </a:lnTo>
                  <a:lnTo>
                    <a:pt x="30" y="194"/>
                  </a:lnTo>
                  <a:lnTo>
                    <a:pt x="30" y="204"/>
                  </a:lnTo>
                  <a:lnTo>
                    <a:pt x="32" y="212"/>
                  </a:lnTo>
                  <a:lnTo>
                    <a:pt x="34" y="216"/>
                  </a:lnTo>
                  <a:lnTo>
                    <a:pt x="34" y="218"/>
                  </a:lnTo>
                  <a:lnTo>
                    <a:pt x="28" y="222"/>
                  </a:lnTo>
                  <a:lnTo>
                    <a:pt x="28" y="226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4" y="234"/>
                  </a:lnTo>
                  <a:lnTo>
                    <a:pt x="24" y="240"/>
                  </a:lnTo>
                  <a:lnTo>
                    <a:pt x="22" y="244"/>
                  </a:lnTo>
                  <a:lnTo>
                    <a:pt x="22" y="248"/>
                  </a:lnTo>
                  <a:lnTo>
                    <a:pt x="22" y="252"/>
                  </a:lnTo>
                  <a:lnTo>
                    <a:pt x="22" y="258"/>
                  </a:lnTo>
                  <a:lnTo>
                    <a:pt x="22" y="260"/>
                  </a:lnTo>
                  <a:lnTo>
                    <a:pt x="22" y="264"/>
                  </a:lnTo>
                  <a:lnTo>
                    <a:pt x="20" y="262"/>
                  </a:lnTo>
                  <a:lnTo>
                    <a:pt x="18" y="266"/>
                  </a:lnTo>
                  <a:lnTo>
                    <a:pt x="18" y="272"/>
                  </a:lnTo>
                  <a:lnTo>
                    <a:pt x="18" y="276"/>
                  </a:lnTo>
                  <a:lnTo>
                    <a:pt x="20" y="278"/>
                  </a:lnTo>
                  <a:lnTo>
                    <a:pt x="24" y="282"/>
                  </a:lnTo>
                  <a:lnTo>
                    <a:pt x="24" y="284"/>
                  </a:lnTo>
                  <a:lnTo>
                    <a:pt x="24" y="286"/>
                  </a:lnTo>
                  <a:lnTo>
                    <a:pt x="22" y="290"/>
                  </a:lnTo>
                  <a:lnTo>
                    <a:pt x="22" y="292"/>
                  </a:lnTo>
                  <a:lnTo>
                    <a:pt x="26" y="292"/>
                  </a:lnTo>
                  <a:lnTo>
                    <a:pt x="32" y="294"/>
                  </a:lnTo>
                  <a:lnTo>
                    <a:pt x="28" y="298"/>
                  </a:lnTo>
                  <a:lnTo>
                    <a:pt x="20" y="296"/>
                  </a:lnTo>
                  <a:lnTo>
                    <a:pt x="22" y="300"/>
                  </a:lnTo>
                  <a:lnTo>
                    <a:pt x="26" y="300"/>
                  </a:lnTo>
                  <a:lnTo>
                    <a:pt x="28" y="304"/>
                  </a:lnTo>
                  <a:lnTo>
                    <a:pt x="28" y="305"/>
                  </a:lnTo>
                  <a:lnTo>
                    <a:pt x="24" y="305"/>
                  </a:lnTo>
                  <a:lnTo>
                    <a:pt x="24" y="309"/>
                  </a:lnTo>
                  <a:lnTo>
                    <a:pt x="24" y="311"/>
                  </a:lnTo>
                  <a:lnTo>
                    <a:pt x="24" y="317"/>
                  </a:lnTo>
                  <a:lnTo>
                    <a:pt x="24" y="319"/>
                  </a:lnTo>
                  <a:lnTo>
                    <a:pt x="24" y="321"/>
                  </a:lnTo>
                  <a:lnTo>
                    <a:pt x="22" y="323"/>
                  </a:lnTo>
                  <a:lnTo>
                    <a:pt x="20" y="325"/>
                  </a:lnTo>
                  <a:lnTo>
                    <a:pt x="20" y="327"/>
                  </a:lnTo>
                  <a:lnTo>
                    <a:pt x="20" y="329"/>
                  </a:lnTo>
                  <a:lnTo>
                    <a:pt x="16" y="331"/>
                  </a:lnTo>
                  <a:lnTo>
                    <a:pt x="14" y="335"/>
                  </a:lnTo>
                  <a:lnTo>
                    <a:pt x="14" y="337"/>
                  </a:lnTo>
                  <a:lnTo>
                    <a:pt x="16" y="343"/>
                  </a:lnTo>
                  <a:lnTo>
                    <a:pt x="12" y="345"/>
                  </a:lnTo>
                  <a:lnTo>
                    <a:pt x="10" y="349"/>
                  </a:lnTo>
                  <a:lnTo>
                    <a:pt x="8" y="351"/>
                  </a:lnTo>
                  <a:lnTo>
                    <a:pt x="6" y="351"/>
                  </a:lnTo>
                  <a:lnTo>
                    <a:pt x="0" y="357"/>
                  </a:lnTo>
                  <a:lnTo>
                    <a:pt x="0" y="365"/>
                  </a:lnTo>
                  <a:lnTo>
                    <a:pt x="4" y="369"/>
                  </a:lnTo>
                  <a:lnTo>
                    <a:pt x="4" y="371"/>
                  </a:lnTo>
                  <a:lnTo>
                    <a:pt x="8" y="373"/>
                  </a:lnTo>
                  <a:lnTo>
                    <a:pt x="12" y="371"/>
                  </a:lnTo>
                  <a:lnTo>
                    <a:pt x="16" y="373"/>
                  </a:lnTo>
                  <a:lnTo>
                    <a:pt x="16" y="375"/>
                  </a:lnTo>
                  <a:lnTo>
                    <a:pt x="16" y="381"/>
                  </a:lnTo>
                  <a:lnTo>
                    <a:pt x="16" y="383"/>
                  </a:lnTo>
                  <a:lnTo>
                    <a:pt x="22" y="389"/>
                  </a:lnTo>
                  <a:lnTo>
                    <a:pt x="32" y="389"/>
                  </a:lnTo>
                  <a:lnTo>
                    <a:pt x="46" y="389"/>
                  </a:lnTo>
                  <a:lnTo>
                    <a:pt x="50" y="391"/>
                  </a:lnTo>
                  <a:lnTo>
                    <a:pt x="56" y="393"/>
                  </a:lnTo>
                  <a:lnTo>
                    <a:pt x="62" y="393"/>
                  </a:lnTo>
                  <a:lnTo>
                    <a:pt x="66" y="395"/>
                  </a:lnTo>
                  <a:lnTo>
                    <a:pt x="64" y="389"/>
                  </a:lnTo>
                  <a:lnTo>
                    <a:pt x="60" y="385"/>
                  </a:lnTo>
                  <a:lnTo>
                    <a:pt x="58" y="381"/>
                  </a:lnTo>
                  <a:lnTo>
                    <a:pt x="58" y="377"/>
                  </a:lnTo>
                  <a:lnTo>
                    <a:pt x="56" y="377"/>
                  </a:lnTo>
                  <a:lnTo>
                    <a:pt x="56" y="375"/>
                  </a:lnTo>
                  <a:lnTo>
                    <a:pt x="58" y="371"/>
                  </a:lnTo>
                  <a:lnTo>
                    <a:pt x="62" y="367"/>
                  </a:lnTo>
                  <a:lnTo>
                    <a:pt x="66" y="367"/>
                  </a:lnTo>
                  <a:lnTo>
                    <a:pt x="68" y="365"/>
                  </a:lnTo>
                  <a:lnTo>
                    <a:pt x="70" y="365"/>
                  </a:lnTo>
                  <a:lnTo>
                    <a:pt x="72" y="365"/>
                  </a:lnTo>
                  <a:lnTo>
                    <a:pt x="76" y="361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3"/>
                  </a:lnTo>
                  <a:lnTo>
                    <a:pt x="82" y="347"/>
                  </a:lnTo>
                  <a:lnTo>
                    <a:pt x="90" y="343"/>
                  </a:lnTo>
                  <a:lnTo>
                    <a:pt x="96" y="341"/>
                  </a:lnTo>
                  <a:lnTo>
                    <a:pt x="100" y="339"/>
                  </a:lnTo>
                  <a:lnTo>
                    <a:pt x="100" y="337"/>
                  </a:lnTo>
                  <a:lnTo>
                    <a:pt x="100" y="333"/>
                  </a:lnTo>
                  <a:lnTo>
                    <a:pt x="102" y="329"/>
                  </a:lnTo>
                  <a:lnTo>
                    <a:pt x="96" y="327"/>
                  </a:lnTo>
                  <a:lnTo>
                    <a:pt x="94" y="327"/>
                  </a:lnTo>
                  <a:lnTo>
                    <a:pt x="92" y="325"/>
                  </a:lnTo>
                  <a:lnTo>
                    <a:pt x="86" y="325"/>
                  </a:lnTo>
                  <a:lnTo>
                    <a:pt x="82" y="321"/>
                  </a:lnTo>
                  <a:lnTo>
                    <a:pt x="76" y="315"/>
                  </a:lnTo>
                  <a:lnTo>
                    <a:pt x="78" y="311"/>
                  </a:lnTo>
                  <a:lnTo>
                    <a:pt x="84" y="304"/>
                  </a:lnTo>
                  <a:lnTo>
                    <a:pt x="90" y="302"/>
                  </a:lnTo>
                  <a:lnTo>
                    <a:pt x="98" y="298"/>
                  </a:lnTo>
                  <a:lnTo>
                    <a:pt x="106" y="294"/>
                  </a:lnTo>
                  <a:lnTo>
                    <a:pt x="108" y="288"/>
                  </a:lnTo>
                  <a:lnTo>
                    <a:pt x="106" y="282"/>
                  </a:lnTo>
                  <a:lnTo>
                    <a:pt x="108" y="280"/>
                  </a:lnTo>
                  <a:lnTo>
                    <a:pt x="110" y="280"/>
                  </a:lnTo>
                  <a:lnTo>
                    <a:pt x="110" y="278"/>
                  </a:lnTo>
                  <a:lnTo>
                    <a:pt x="116" y="274"/>
                  </a:lnTo>
                  <a:lnTo>
                    <a:pt x="110" y="272"/>
                  </a:lnTo>
                  <a:lnTo>
                    <a:pt x="114" y="268"/>
                  </a:lnTo>
                  <a:lnTo>
                    <a:pt x="120" y="268"/>
                  </a:lnTo>
                  <a:lnTo>
                    <a:pt x="120" y="270"/>
                  </a:lnTo>
                  <a:lnTo>
                    <a:pt x="122" y="272"/>
                  </a:lnTo>
                  <a:lnTo>
                    <a:pt x="128" y="272"/>
                  </a:lnTo>
                  <a:lnTo>
                    <a:pt x="128" y="268"/>
                  </a:lnTo>
                  <a:lnTo>
                    <a:pt x="126" y="262"/>
                  </a:lnTo>
                  <a:lnTo>
                    <a:pt x="120" y="264"/>
                  </a:lnTo>
                  <a:lnTo>
                    <a:pt x="122" y="266"/>
                  </a:lnTo>
                  <a:lnTo>
                    <a:pt x="116" y="266"/>
                  </a:lnTo>
                  <a:lnTo>
                    <a:pt x="110" y="262"/>
                  </a:lnTo>
                  <a:lnTo>
                    <a:pt x="110" y="260"/>
                  </a:lnTo>
                  <a:lnTo>
                    <a:pt x="110" y="256"/>
                  </a:lnTo>
                  <a:lnTo>
                    <a:pt x="108" y="250"/>
                  </a:lnTo>
                  <a:lnTo>
                    <a:pt x="112" y="244"/>
                  </a:lnTo>
                  <a:lnTo>
                    <a:pt x="114" y="246"/>
                  </a:lnTo>
                  <a:lnTo>
                    <a:pt x="116" y="246"/>
                  </a:lnTo>
                  <a:lnTo>
                    <a:pt x="126" y="250"/>
                  </a:lnTo>
                  <a:lnTo>
                    <a:pt x="132" y="250"/>
                  </a:lnTo>
                  <a:lnTo>
                    <a:pt x="138" y="250"/>
                  </a:lnTo>
                  <a:lnTo>
                    <a:pt x="146" y="246"/>
                  </a:lnTo>
                  <a:lnTo>
                    <a:pt x="146" y="244"/>
                  </a:lnTo>
                  <a:lnTo>
                    <a:pt x="144" y="242"/>
                  </a:lnTo>
                  <a:lnTo>
                    <a:pt x="144" y="240"/>
                  </a:lnTo>
                  <a:lnTo>
                    <a:pt x="144" y="238"/>
                  </a:lnTo>
                  <a:lnTo>
                    <a:pt x="144" y="236"/>
                  </a:lnTo>
                  <a:lnTo>
                    <a:pt x="146" y="234"/>
                  </a:lnTo>
                  <a:lnTo>
                    <a:pt x="146" y="234"/>
                  </a:lnTo>
                  <a:lnTo>
                    <a:pt x="148" y="232"/>
                  </a:lnTo>
                  <a:lnTo>
                    <a:pt x="148" y="228"/>
                  </a:lnTo>
                  <a:lnTo>
                    <a:pt x="146" y="226"/>
                  </a:lnTo>
                  <a:lnTo>
                    <a:pt x="146" y="226"/>
                  </a:lnTo>
                  <a:lnTo>
                    <a:pt x="144" y="222"/>
                  </a:lnTo>
                  <a:lnTo>
                    <a:pt x="144" y="220"/>
                  </a:lnTo>
                  <a:lnTo>
                    <a:pt x="148" y="220"/>
                  </a:lnTo>
                  <a:lnTo>
                    <a:pt x="148" y="222"/>
                  </a:lnTo>
                  <a:lnTo>
                    <a:pt x="150" y="222"/>
                  </a:lnTo>
                  <a:lnTo>
                    <a:pt x="164" y="222"/>
                  </a:lnTo>
                  <a:lnTo>
                    <a:pt x="198" y="216"/>
                  </a:lnTo>
                  <a:lnTo>
                    <a:pt x="204" y="212"/>
                  </a:lnTo>
                  <a:lnTo>
                    <a:pt x="206" y="210"/>
                  </a:lnTo>
                  <a:lnTo>
                    <a:pt x="206" y="210"/>
                  </a:lnTo>
                  <a:lnTo>
                    <a:pt x="212" y="204"/>
                  </a:lnTo>
                  <a:lnTo>
                    <a:pt x="218" y="196"/>
                  </a:lnTo>
                  <a:lnTo>
                    <a:pt x="218" y="190"/>
                  </a:lnTo>
                  <a:lnTo>
                    <a:pt x="214" y="188"/>
                  </a:lnTo>
                  <a:lnTo>
                    <a:pt x="210" y="184"/>
                  </a:lnTo>
                  <a:lnTo>
                    <a:pt x="210" y="180"/>
                  </a:lnTo>
                  <a:lnTo>
                    <a:pt x="212" y="176"/>
                  </a:lnTo>
                  <a:lnTo>
                    <a:pt x="210" y="174"/>
                  </a:lnTo>
                  <a:lnTo>
                    <a:pt x="202" y="168"/>
                  </a:lnTo>
                  <a:lnTo>
                    <a:pt x="196" y="166"/>
                  </a:lnTo>
                  <a:lnTo>
                    <a:pt x="194" y="162"/>
                  </a:lnTo>
                  <a:lnTo>
                    <a:pt x="196" y="160"/>
                  </a:lnTo>
                  <a:lnTo>
                    <a:pt x="196" y="160"/>
                  </a:lnTo>
                  <a:lnTo>
                    <a:pt x="196" y="148"/>
                  </a:lnTo>
                  <a:lnTo>
                    <a:pt x="198" y="14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3" name="Freeform 442"/>
            <p:cNvSpPr>
              <a:spLocks/>
            </p:cNvSpPr>
            <p:nvPr/>
          </p:nvSpPr>
          <p:spPr bwMode="auto">
            <a:xfrm>
              <a:off x="844682" y="668905"/>
              <a:ext cx="14173" cy="13582"/>
            </a:xfrm>
            <a:custGeom>
              <a:avLst/>
              <a:gdLst>
                <a:gd name="T0" fmla="*/ 2 w 10"/>
                <a:gd name="T1" fmla="*/ 0 h 8"/>
                <a:gd name="T2" fmla="*/ 0 w 10"/>
                <a:gd name="T3" fmla="*/ 4 h 8"/>
                <a:gd name="T4" fmla="*/ 6 w 10"/>
                <a:gd name="T5" fmla="*/ 8 h 8"/>
                <a:gd name="T6" fmla="*/ 8 w 10"/>
                <a:gd name="T7" fmla="*/ 8 h 8"/>
                <a:gd name="T8" fmla="*/ 10 w 10"/>
                <a:gd name="T9" fmla="*/ 4 h 8"/>
                <a:gd name="T10" fmla="*/ 4 w 10"/>
                <a:gd name="T11" fmla="*/ 0 h 8"/>
                <a:gd name="T12" fmla="*/ 2 w 1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2" y="0"/>
                  </a:moveTo>
                  <a:lnTo>
                    <a:pt x="0" y="4"/>
                  </a:lnTo>
                  <a:lnTo>
                    <a:pt x="6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4" name="Freeform 443"/>
            <p:cNvSpPr>
              <a:spLocks/>
            </p:cNvSpPr>
            <p:nvPr/>
          </p:nvSpPr>
          <p:spPr bwMode="auto">
            <a:xfrm>
              <a:off x="1714873" y="1665474"/>
              <a:ext cx="5669" cy="6791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2 w 4"/>
                <a:gd name="T7" fmla="*/ 4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5" name="Freeform 444"/>
            <p:cNvSpPr>
              <a:spLocks/>
            </p:cNvSpPr>
            <p:nvPr/>
          </p:nvSpPr>
          <p:spPr bwMode="auto">
            <a:xfrm>
              <a:off x="1017586" y="1084850"/>
              <a:ext cx="8504" cy="3395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2 w 6"/>
                <a:gd name="T5" fmla="*/ 2 h 2"/>
                <a:gd name="T6" fmla="*/ 6 w 6"/>
                <a:gd name="T7" fmla="*/ 2 h 2"/>
                <a:gd name="T8" fmla="*/ 4 w 6"/>
                <a:gd name="T9" fmla="*/ 2 h 2"/>
                <a:gd name="T10" fmla="*/ 0 w 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6" name="Freeform 445"/>
            <p:cNvSpPr>
              <a:spLocks/>
            </p:cNvSpPr>
            <p:nvPr/>
          </p:nvSpPr>
          <p:spPr bwMode="auto">
            <a:xfrm>
              <a:off x="1916122" y="3011772"/>
              <a:ext cx="11339" cy="13582"/>
            </a:xfrm>
            <a:custGeom>
              <a:avLst/>
              <a:gdLst>
                <a:gd name="T0" fmla="*/ 8 w 8"/>
                <a:gd name="T1" fmla="*/ 4 h 8"/>
                <a:gd name="T2" fmla="*/ 6 w 8"/>
                <a:gd name="T3" fmla="*/ 2 h 8"/>
                <a:gd name="T4" fmla="*/ 6 w 8"/>
                <a:gd name="T5" fmla="*/ 0 h 8"/>
                <a:gd name="T6" fmla="*/ 2 w 8"/>
                <a:gd name="T7" fmla="*/ 2 h 8"/>
                <a:gd name="T8" fmla="*/ 0 w 8"/>
                <a:gd name="T9" fmla="*/ 4 h 8"/>
                <a:gd name="T10" fmla="*/ 2 w 8"/>
                <a:gd name="T11" fmla="*/ 6 h 8"/>
                <a:gd name="T12" fmla="*/ 4 w 8"/>
                <a:gd name="T13" fmla="*/ 8 h 8"/>
                <a:gd name="T14" fmla="*/ 8 w 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8" y="4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7" name="Freeform 446"/>
            <p:cNvSpPr>
              <a:spLocks/>
            </p:cNvSpPr>
            <p:nvPr/>
          </p:nvSpPr>
          <p:spPr bwMode="auto">
            <a:xfrm>
              <a:off x="1539133" y="1831850"/>
              <a:ext cx="11339" cy="23768"/>
            </a:xfrm>
            <a:custGeom>
              <a:avLst/>
              <a:gdLst>
                <a:gd name="T0" fmla="*/ 0 w 8"/>
                <a:gd name="T1" fmla="*/ 0 h 14"/>
                <a:gd name="T2" fmla="*/ 2 w 8"/>
                <a:gd name="T3" fmla="*/ 10 h 14"/>
                <a:gd name="T4" fmla="*/ 0 w 8"/>
                <a:gd name="T5" fmla="*/ 14 h 14"/>
                <a:gd name="T6" fmla="*/ 8 w 8"/>
                <a:gd name="T7" fmla="*/ 14 h 14"/>
                <a:gd name="T8" fmla="*/ 6 w 8"/>
                <a:gd name="T9" fmla="*/ 6 h 14"/>
                <a:gd name="T10" fmla="*/ 0 w 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0" y="0"/>
                  </a:moveTo>
                  <a:lnTo>
                    <a:pt x="2" y="10"/>
                  </a:lnTo>
                  <a:lnTo>
                    <a:pt x="0" y="14"/>
                  </a:lnTo>
                  <a:lnTo>
                    <a:pt x="8" y="14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8" name="Freeform 447"/>
            <p:cNvSpPr>
              <a:spLocks/>
            </p:cNvSpPr>
            <p:nvPr/>
          </p:nvSpPr>
          <p:spPr bwMode="auto">
            <a:xfrm>
              <a:off x="1978481" y="3055914"/>
              <a:ext cx="5669" cy="3395"/>
            </a:xfrm>
            <a:custGeom>
              <a:avLst/>
              <a:gdLst>
                <a:gd name="T0" fmla="*/ 0 w 4"/>
                <a:gd name="T1" fmla="*/ 0 h 2"/>
                <a:gd name="T2" fmla="*/ 2 w 4"/>
                <a:gd name="T3" fmla="*/ 2 h 2"/>
                <a:gd name="T4" fmla="*/ 4 w 4"/>
                <a:gd name="T5" fmla="*/ 2 h 2"/>
                <a:gd name="T6" fmla="*/ 2 w 4"/>
                <a:gd name="T7" fmla="*/ 0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9" name="Freeform 448"/>
            <p:cNvSpPr>
              <a:spLocks/>
            </p:cNvSpPr>
            <p:nvPr/>
          </p:nvSpPr>
          <p:spPr bwMode="auto">
            <a:xfrm>
              <a:off x="1964309" y="3038936"/>
              <a:ext cx="22676" cy="10186"/>
            </a:xfrm>
            <a:custGeom>
              <a:avLst/>
              <a:gdLst>
                <a:gd name="T0" fmla="*/ 0 w 16"/>
                <a:gd name="T1" fmla="*/ 2 h 6"/>
                <a:gd name="T2" fmla="*/ 2 w 16"/>
                <a:gd name="T3" fmla="*/ 4 h 6"/>
                <a:gd name="T4" fmla="*/ 8 w 16"/>
                <a:gd name="T5" fmla="*/ 6 h 6"/>
                <a:gd name="T6" fmla="*/ 14 w 16"/>
                <a:gd name="T7" fmla="*/ 6 h 6"/>
                <a:gd name="T8" fmla="*/ 16 w 16"/>
                <a:gd name="T9" fmla="*/ 2 h 6"/>
                <a:gd name="T10" fmla="*/ 8 w 16"/>
                <a:gd name="T11" fmla="*/ 0 h 6"/>
                <a:gd name="T12" fmla="*/ 0 w 16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">
                  <a:moveTo>
                    <a:pt x="0" y="2"/>
                  </a:moveTo>
                  <a:lnTo>
                    <a:pt x="2" y="4"/>
                  </a:lnTo>
                  <a:lnTo>
                    <a:pt x="8" y="6"/>
                  </a:lnTo>
                  <a:lnTo>
                    <a:pt x="14" y="6"/>
                  </a:lnTo>
                  <a:lnTo>
                    <a:pt x="16" y="2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0" name="Freeform 449"/>
            <p:cNvSpPr>
              <a:spLocks/>
            </p:cNvSpPr>
            <p:nvPr/>
          </p:nvSpPr>
          <p:spPr bwMode="auto">
            <a:xfrm>
              <a:off x="1933130" y="3042331"/>
              <a:ext cx="36848" cy="13582"/>
            </a:xfrm>
            <a:custGeom>
              <a:avLst/>
              <a:gdLst>
                <a:gd name="T0" fmla="*/ 22 w 26"/>
                <a:gd name="T1" fmla="*/ 0 h 8"/>
                <a:gd name="T2" fmla="*/ 14 w 26"/>
                <a:gd name="T3" fmla="*/ 0 h 8"/>
                <a:gd name="T4" fmla="*/ 4 w 26"/>
                <a:gd name="T5" fmla="*/ 0 h 8"/>
                <a:gd name="T6" fmla="*/ 0 w 26"/>
                <a:gd name="T7" fmla="*/ 0 h 8"/>
                <a:gd name="T8" fmla="*/ 2 w 26"/>
                <a:gd name="T9" fmla="*/ 2 h 8"/>
                <a:gd name="T10" fmla="*/ 4 w 26"/>
                <a:gd name="T11" fmla="*/ 4 h 8"/>
                <a:gd name="T12" fmla="*/ 10 w 26"/>
                <a:gd name="T13" fmla="*/ 6 h 8"/>
                <a:gd name="T14" fmla="*/ 12 w 26"/>
                <a:gd name="T15" fmla="*/ 6 h 8"/>
                <a:gd name="T16" fmla="*/ 14 w 26"/>
                <a:gd name="T17" fmla="*/ 4 h 8"/>
                <a:gd name="T18" fmla="*/ 20 w 26"/>
                <a:gd name="T19" fmla="*/ 8 h 8"/>
                <a:gd name="T20" fmla="*/ 26 w 26"/>
                <a:gd name="T21" fmla="*/ 8 h 8"/>
                <a:gd name="T22" fmla="*/ 26 w 26"/>
                <a:gd name="T23" fmla="*/ 8 h 8"/>
                <a:gd name="T24" fmla="*/ 22 w 26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8">
                  <a:moveTo>
                    <a:pt x="22" y="0"/>
                  </a:moveTo>
                  <a:lnTo>
                    <a:pt x="1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4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20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1" name="Freeform 450"/>
            <p:cNvSpPr>
              <a:spLocks/>
            </p:cNvSpPr>
            <p:nvPr/>
          </p:nvSpPr>
          <p:spPr bwMode="auto">
            <a:xfrm>
              <a:off x="1933130" y="3038937"/>
              <a:ext cx="14173" cy="3395"/>
            </a:xfrm>
            <a:custGeom>
              <a:avLst/>
              <a:gdLst>
                <a:gd name="T0" fmla="*/ 10 w 10"/>
                <a:gd name="T1" fmla="*/ 2 h 2"/>
                <a:gd name="T2" fmla="*/ 10 w 10"/>
                <a:gd name="T3" fmla="*/ 0 h 2"/>
                <a:gd name="T4" fmla="*/ 0 w 10"/>
                <a:gd name="T5" fmla="*/ 0 h 2"/>
                <a:gd name="T6" fmla="*/ 4 w 10"/>
                <a:gd name="T7" fmla="*/ 2 h 2"/>
                <a:gd name="T8" fmla="*/ 10 w 10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10" y="2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2" name="Freeform 451"/>
            <p:cNvSpPr>
              <a:spLocks/>
            </p:cNvSpPr>
            <p:nvPr/>
          </p:nvSpPr>
          <p:spPr bwMode="auto">
            <a:xfrm>
              <a:off x="1901950" y="3018563"/>
              <a:ext cx="14173" cy="6791"/>
            </a:xfrm>
            <a:custGeom>
              <a:avLst/>
              <a:gdLst>
                <a:gd name="T0" fmla="*/ 6 w 10"/>
                <a:gd name="T1" fmla="*/ 0 h 4"/>
                <a:gd name="T2" fmla="*/ 0 w 10"/>
                <a:gd name="T3" fmla="*/ 0 h 4"/>
                <a:gd name="T4" fmla="*/ 0 w 10"/>
                <a:gd name="T5" fmla="*/ 4 h 4"/>
                <a:gd name="T6" fmla="*/ 2 w 10"/>
                <a:gd name="T7" fmla="*/ 4 h 4"/>
                <a:gd name="T8" fmla="*/ 10 w 10"/>
                <a:gd name="T9" fmla="*/ 4 h 4"/>
                <a:gd name="T10" fmla="*/ 6 w 1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">
                  <a:moveTo>
                    <a:pt x="6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10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3" name="Freeform 452"/>
            <p:cNvSpPr>
              <a:spLocks/>
            </p:cNvSpPr>
            <p:nvPr/>
          </p:nvSpPr>
          <p:spPr bwMode="auto">
            <a:xfrm>
              <a:off x="1958639" y="2988005"/>
              <a:ext cx="62360" cy="54327"/>
            </a:xfrm>
            <a:custGeom>
              <a:avLst/>
              <a:gdLst>
                <a:gd name="T0" fmla="*/ 32 w 44"/>
                <a:gd name="T1" fmla="*/ 26 h 32"/>
                <a:gd name="T2" fmla="*/ 28 w 44"/>
                <a:gd name="T3" fmla="*/ 24 h 32"/>
                <a:gd name="T4" fmla="*/ 24 w 44"/>
                <a:gd name="T5" fmla="*/ 22 h 32"/>
                <a:gd name="T6" fmla="*/ 18 w 44"/>
                <a:gd name="T7" fmla="*/ 20 h 32"/>
                <a:gd name="T8" fmla="*/ 14 w 44"/>
                <a:gd name="T9" fmla="*/ 18 h 32"/>
                <a:gd name="T10" fmla="*/ 12 w 44"/>
                <a:gd name="T11" fmla="*/ 16 h 32"/>
                <a:gd name="T12" fmla="*/ 4 w 44"/>
                <a:gd name="T13" fmla="*/ 10 h 32"/>
                <a:gd name="T14" fmla="*/ 0 w 44"/>
                <a:gd name="T15" fmla="*/ 8 h 32"/>
                <a:gd name="T16" fmla="*/ 2 w 44"/>
                <a:gd name="T17" fmla="*/ 4 h 32"/>
                <a:gd name="T18" fmla="*/ 0 w 44"/>
                <a:gd name="T19" fmla="*/ 0 h 32"/>
                <a:gd name="T20" fmla="*/ 0 w 44"/>
                <a:gd name="T21" fmla="*/ 28 h 32"/>
                <a:gd name="T22" fmla="*/ 14 w 44"/>
                <a:gd name="T23" fmla="*/ 30 h 32"/>
                <a:gd name="T24" fmla="*/ 24 w 44"/>
                <a:gd name="T25" fmla="*/ 32 h 32"/>
                <a:gd name="T26" fmla="*/ 36 w 44"/>
                <a:gd name="T27" fmla="*/ 32 h 32"/>
                <a:gd name="T28" fmla="*/ 42 w 44"/>
                <a:gd name="T29" fmla="*/ 30 h 32"/>
                <a:gd name="T30" fmla="*/ 44 w 44"/>
                <a:gd name="T31" fmla="*/ 26 h 32"/>
                <a:gd name="T32" fmla="*/ 38 w 44"/>
                <a:gd name="T33" fmla="*/ 28 h 32"/>
                <a:gd name="T34" fmla="*/ 32 w 44"/>
                <a:gd name="T35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32">
                  <a:moveTo>
                    <a:pt x="32" y="26"/>
                  </a:moveTo>
                  <a:lnTo>
                    <a:pt x="28" y="24"/>
                  </a:lnTo>
                  <a:lnTo>
                    <a:pt x="24" y="22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4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4" y="30"/>
                  </a:lnTo>
                  <a:lnTo>
                    <a:pt x="24" y="32"/>
                  </a:lnTo>
                  <a:lnTo>
                    <a:pt x="36" y="32"/>
                  </a:lnTo>
                  <a:lnTo>
                    <a:pt x="42" y="30"/>
                  </a:lnTo>
                  <a:lnTo>
                    <a:pt x="44" y="26"/>
                  </a:lnTo>
                  <a:lnTo>
                    <a:pt x="38" y="28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4" name="Freeform 453"/>
            <p:cNvSpPr>
              <a:spLocks/>
            </p:cNvSpPr>
            <p:nvPr/>
          </p:nvSpPr>
          <p:spPr bwMode="auto">
            <a:xfrm>
              <a:off x="1899115" y="2988005"/>
              <a:ext cx="59525" cy="50932"/>
            </a:xfrm>
            <a:custGeom>
              <a:avLst/>
              <a:gdLst>
                <a:gd name="T0" fmla="*/ 28 w 42"/>
                <a:gd name="T1" fmla="*/ 0 h 30"/>
                <a:gd name="T2" fmla="*/ 22 w 42"/>
                <a:gd name="T3" fmla="*/ 4 h 30"/>
                <a:gd name="T4" fmla="*/ 18 w 42"/>
                <a:gd name="T5" fmla="*/ 6 h 30"/>
                <a:gd name="T6" fmla="*/ 18 w 42"/>
                <a:gd name="T7" fmla="*/ 10 h 30"/>
                <a:gd name="T8" fmla="*/ 20 w 42"/>
                <a:gd name="T9" fmla="*/ 12 h 30"/>
                <a:gd name="T10" fmla="*/ 24 w 42"/>
                <a:gd name="T11" fmla="*/ 10 h 30"/>
                <a:gd name="T12" fmla="*/ 32 w 42"/>
                <a:gd name="T13" fmla="*/ 10 h 30"/>
                <a:gd name="T14" fmla="*/ 32 w 42"/>
                <a:gd name="T15" fmla="*/ 12 h 30"/>
                <a:gd name="T16" fmla="*/ 30 w 42"/>
                <a:gd name="T17" fmla="*/ 12 h 30"/>
                <a:gd name="T18" fmla="*/ 24 w 42"/>
                <a:gd name="T19" fmla="*/ 14 h 30"/>
                <a:gd name="T20" fmla="*/ 22 w 42"/>
                <a:gd name="T21" fmla="*/ 16 h 30"/>
                <a:gd name="T22" fmla="*/ 22 w 42"/>
                <a:gd name="T23" fmla="*/ 20 h 30"/>
                <a:gd name="T24" fmla="*/ 28 w 42"/>
                <a:gd name="T25" fmla="*/ 22 h 30"/>
                <a:gd name="T26" fmla="*/ 36 w 42"/>
                <a:gd name="T27" fmla="*/ 24 h 30"/>
                <a:gd name="T28" fmla="*/ 34 w 42"/>
                <a:gd name="T29" fmla="*/ 26 h 30"/>
                <a:gd name="T30" fmla="*/ 32 w 42"/>
                <a:gd name="T31" fmla="*/ 26 h 30"/>
                <a:gd name="T32" fmla="*/ 32 w 42"/>
                <a:gd name="T33" fmla="*/ 24 h 30"/>
                <a:gd name="T34" fmla="*/ 0 w 42"/>
                <a:gd name="T35" fmla="*/ 24 h 30"/>
                <a:gd name="T36" fmla="*/ 4 w 42"/>
                <a:gd name="T37" fmla="*/ 26 h 30"/>
                <a:gd name="T38" fmla="*/ 8 w 42"/>
                <a:gd name="T39" fmla="*/ 26 h 30"/>
                <a:gd name="T40" fmla="*/ 10 w 42"/>
                <a:gd name="T41" fmla="*/ 28 h 30"/>
                <a:gd name="T42" fmla="*/ 14 w 42"/>
                <a:gd name="T43" fmla="*/ 28 h 30"/>
                <a:gd name="T44" fmla="*/ 28 w 42"/>
                <a:gd name="T45" fmla="*/ 28 h 30"/>
                <a:gd name="T46" fmla="*/ 34 w 42"/>
                <a:gd name="T47" fmla="*/ 30 h 30"/>
                <a:gd name="T48" fmla="*/ 42 w 42"/>
                <a:gd name="T49" fmla="*/ 30 h 30"/>
                <a:gd name="T50" fmla="*/ 42 w 42"/>
                <a:gd name="T51" fmla="*/ 28 h 30"/>
                <a:gd name="T52" fmla="*/ 42 w 42"/>
                <a:gd name="T53" fmla="*/ 0 h 30"/>
                <a:gd name="T54" fmla="*/ 28 w 42"/>
                <a:gd name="T5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30">
                  <a:moveTo>
                    <a:pt x="28" y="0"/>
                  </a:moveTo>
                  <a:lnTo>
                    <a:pt x="22" y="4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20" y="12"/>
                  </a:lnTo>
                  <a:lnTo>
                    <a:pt x="24" y="10"/>
                  </a:lnTo>
                  <a:lnTo>
                    <a:pt x="32" y="10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28" y="22"/>
                  </a:lnTo>
                  <a:lnTo>
                    <a:pt x="36" y="24"/>
                  </a:lnTo>
                  <a:lnTo>
                    <a:pt x="34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4" y="28"/>
                  </a:lnTo>
                  <a:lnTo>
                    <a:pt x="28" y="28"/>
                  </a:lnTo>
                  <a:lnTo>
                    <a:pt x="34" y="30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5" name="Freeform 454"/>
            <p:cNvSpPr>
              <a:spLocks/>
            </p:cNvSpPr>
            <p:nvPr/>
          </p:nvSpPr>
          <p:spPr bwMode="auto">
            <a:xfrm>
              <a:off x="1867936" y="3008376"/>
              <a:ext cx="25510" cy="13582"/>
            </a:xfrm>
            <a:custGeom>
              <a:avLst/>
              <a:gdLst>
                <a:gd name="T0" fmla="*/ 8 w 18"/>
                <a:gd name="T1" fmla="*/ 0 h 8"/>
                <a:gd name="T2" fmla="*/ 0 w 18"/>
                <a:gd name="T3" fmla="*/ 2 h 8"/>
                <a:gd name="T4" fmla="*/ 6 w 18"/>
                <a:gd name="T5" fmla="*/ 6 h 8"/>
                <a:gd name="T6" fmla="*/ 6 w 18"/>
                <a:gd name="T7" fmla="*/ 4 h 8"/>
                <a:gd name="T8" fmla="*/ 12 w 18"/>
                <a:gd name="T9" fmla="*/ 4 h 8"/>
                <a:gd name="T10" fmla="*/ 8 w 18"/>
                <a:gd name="T11" fmla="*/ 8 h 8"/>
                <a:gd name="T12" fmla="*/ 10 w 18"/>
                <a:gd name="T13" fmla="*/ 8 h 8"/>
                <a:gd name="T14" fmla="*/ 14 w 18"/>
                <a:gd name="T15" fmla="*/ 8 h 8"/>
                <a:gd name="T16" fmla="*/ 18 w 18"/>
                <a:gd name="T17" fmla="*/ 4 h 8"/>
                <a:gd name="T18" fmla="*/ 8 w 18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8">
                  <a:moveTo>
                    <a:pt x="8" y="0"/>
                  </a:moveTo>
                  <a:lnTo>
                    <a:pt x="0" y="2"/>
                  </a:lnTo>
                  <a:lnTo>
                    <a:pt x="6" y="6"/>
                  </a:lnTo>
                  <a:lnTo>
                    <a:pt x="6" y="4"/>
                  </a:lnTo>
                  <a:lnTo>
                    <a:pt x="12" y="4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6" name="Freeform 455"/>
            <p:cNvSpPr>
              <a:spLocks/>
            </p:cNvSpPr>
            <p:nvPr/>
          </p:nvSpPr>
          <p:spPr bwMode="auto">
            <a:xfrm>
              <a:off x="1839591" y="2967631"/>
              <a:ext cx="5669" cy="10186"/>
            </a:xfrm>
            <a:custGeom>
              <a:avLst/>
              <a:gdLst>
                <a:gd name="T0" fmla="*/ 0 w 4"/>
                <a:gd name="T1" fmla="*/ 6 h 6"/>
                <a:gd name="T2" fmla="*/ 4 w 4"/>
                <a:gd name="T3" fmla="*/ 4 h 6"/>
                <a:gd name="T4" fmla="*/ 4 w 4"/>
                <a:gd name="T5" fmla="*/ 0 h 6"/>
                <a:gd name="T6" fmla="*/ 2 w 4"/>
                <a:gd name="T7" fmla="*/ 0 h 6"/>
                <a:gd name="T8" fmla="*/ 0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7" name="Freeform 456"/>
            <p:cNvSpPr>
              <a:spLocks/>
            </p:cNvSpPr>
            <p:nvPr/>
          </p:nvSpPr>
          <p:spPr bwMode="auto">
            <a:xfrm>
              <a:off x="1848094" y="2991399"/>
              <a:ext cx="28344" cy="13582"/>
            </a:xfrm>
            <a:custGeom>
              <a:avLst/>
              <a:gdLst>
                <a:gd name="T0" fmla="*/ 20 w 20"/>
                <a:gd name="T1" fmla="*/ 8 h 8"/>
                <a:gd name="T2" fmla="*/ 16 w 20"/>
                <a:gd name="T3" fmla="*/ 6 h 8"/>
                <a:gd name="T4" fmla="*/ 12 w 20"/>
                <a:gd name="T5" fmla="*/ 4 h 8"/>
                <a:gd name="T6" fmla="*/ 6 w 20"/>
                <a:gd name="T7" fmla="*/ 4 h 8"/>
                <a:gd name="T8" fmla="*/ 0 w 20"/>
                <a:gd name="T9" fmla="*/ 0 h 8"/>
                <a:gd name="T10" fmla="*/ 0 w 20"/>
                <a:gd name="T11" fmla="*/ 2 h 8"/>
                <a:gd name="T12" fmla="*/ 4 w 20"/>
                <a:gd name="T13" fmla="*/ 4 h 8"/>
                <a:gd name="T14" fmla="*/ 14 w 20"/>
                <a:gd name="T15" fmla="*/ 8 h 8"/>
                <a:gd name="T16" fmla="*/ 20 w 20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8">
                  <a:moveTo>
                    <a:pt x="20" y="8"/>
                  </a:moveTo>
                  <a:lnTo>
                    <a:pt x="16" y="6"/>
                  </a:lnTo>
                  <a:lnTo>
                    <a:pt x="12" y="4"/>
                  </a:lnTo>
                  <a:lnTo>
                    <a:pt x="6" y="4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4"/>
                  </a:lnTo>
                  <a:lnTo>
                    <a:pt x="14" y="8"/>
                  </a:lnTo>
                  <a:lnTo>
                    <a:pt x="2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8" name="Freeform 457"/>
            <p:cNvSpPr>
              <a:spLocks/>
            </p:cNvSpPr>
            <p:nvPr/>
          </p:nvSpPr>
          <p:spPr bwMode="auto">
            <a:xfrm>
              <a:off x="1833921" y="2943864"/>
              <a:ext cx="5669" cy="6791"/>
            </a:xfrm>
            <a:custGeom>
              <a:avLst/>
              <a:gdLst>
                <a:gd name="T0" fmla="*/ 0 w 4"/>
                <a:gd name="T1" fmla="*/ 2 h 4"/>
                <a:gd name="T2" fmla="*/ 0 w 4"/>
                <a:gd name="T3" fmla="*/ 4 h 4"/>
                <a:gd name="T4" fmla="*/ 4 w 4"/>
                <a:gd name="T5" fmla="*/ 0 h 4"/>
                <a:gd name="T6" fmla="*/ 0 w 4"/>
                <a:gd name="T7" fmla="*/ 0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9" name="Freeform 458"/>
            <p:cNvSpPr>
              <a:spLocks/>
            </p:cNvSpPr>
            <p:nvPr/>
          </p:nvSpPr>
          <p:spPr bwMode="auto">
            <a:xfrm>
              <a:off x="1831087" y="2923491"/>
              <a:ext cx="5669" cy="6791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2 h 4"/>
                <a:gd name="T8" fmla="*/ 2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0" name="Freeform 459"/>
            <p:cNvSpPr>
              <a:spLocks/>
            </p:cNvSpPr>
            <p:nvPr/>
          </p:nvSpPr>
          <p:spPr bwMode="auto">
            <a:xfrm>
              <a:off x="1907618" y="3038937"/>
              <a:ext cx="8504" cy="1698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1" name="Freeform 460"/>
            <p:cNvSpPr>
              <a:spLocks/>
            </p:cNvSpPr>
            <p:nvPr/>
          </p:nvSpPr>
          <p:spPr bwMode="auto">
            <a:xfrm>
              <a:off x="1913288" y="3038937"/>
              <a:ext cx="14173" cy="6791"/>
            </a:xfrm>
            <a:custGeom>
              <a:avLst/>
              <a:gdLst>
                <a:gd name="T0" fmla="*/ 2 w 10"/>
                <a:gd name="T1" fmla="*/ 0 h 4"/>
                <a:gd name="T2" fmla="*/ 0 w 10"/>
                <a:gd name="T3" fmla="*/ 2 h 4"/>
                <a:gd name="T4" fmla="*/ 2 w 10"/>
                <a:gd name="T5" fmla="*/ 2 h 4"/>
                <a:gd name="T6" fmla="*/ 8 w 10"/>
                <a:gd name="T7" fmla="*/ 4 h 4"/>
                <a:gd name="T8" fmla="*/ 10 w 10"/>
                <a:gd name="T9" fmla="*/ 2 h 4"/>
                <a:gd name="T10" fmla="*/ 10 w 10"/>
                <a:gd name="T11" fmla="*/ 0 h 4"/>
                <a:gd name="T12" fmla="*/ 2 w 1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2" name="Freeform 461"/>
            <p:cNvSpPr>
              <a:spLocks/>
            </p:cNvSpPr>
            <p:nvPr/>
          </p:nvSpPr>
          <p:spPr bwMode="auto">
            <a:xfrm>
              <a:off x="1893446" y="3015168"/>
              <a:ext cx="8504" cy="10186"/>
            </a:xfrm>
            <a:custGeom>
              <a:avLst/>
              <a:gdLst>
                <a:gd name="T0" fmla="*/ 4 w 6"/>
                <a:gd name="T1" fmla="*/ 0 h 6"/>
                <a:gd name="T2" fmla="*/ 2 w 6"/>
                <a:gd name="T3" fmla="*/ 2 h 6"/>
                <a:gd name="T4" fmla="*/ 0 w 6"/>
                <a:gd name="T5" fmla="*/ 2 h 6"/>
                <a:gd name="T6" fmla="*/ 0 w 6"/>
                <a:gd name="T7" fmla="*/ 4 h 6"/>
                <a:gd name="T8" fmla="*/ 2 w 6"/>
                <a:gd name="T9" fmla="*/ 6 h 6"/>
                <a:gd name="T10" fmla="*/ 2 w 6"/>
                <a:gd name="T11" fmla="*/ 6 h 6"/>
                <a:gd name="T12" fmla="*/ 4 w 6"/>
                <a:gd name="T13" fmla="*/ 6 h 6"/>
                <a:gd name="T14" fmla="*/ 6 w 6"/>
                <a:gd name="T15" fmla="*/ 2 h 6"/>
                <a:gd name="T16" fmla="*/ 4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3" name="Freeform 462"/>
            <p:cNvSpPr>
              <a:spLocks/>
            </p:cNvSpPr>
            <p:nvPr/>
          </p:nvSpPr>
          <p:spPr bwMode="auto">
            <a:xfrm>
              <a:off x="2814659" y="200332"/>
              <a:ext cx="28344" cy="10186"/>
            </a:xfrm>
            <a:custGeom>
              <a:avLst/>
              <a:gdLst>
                <a:gd name="T0" fmla="*/ 8 w 20"/>
                <a:gd name="T1" fmla="*/ 0 h 6"/>
                <a:gd name="T2" fmla="*/ 2 w 20"/>
                <a:gd name="T3" fmla="*/ 2 h 6"/>
                <a:gd name="T4" fmla="*/ 0 w 20"/>
                <a:gd name="T5" fmla="*/ 4 h 6"/>
                <a:gd name="T6" fmla="*/ 12 w 20"/>
                <a:gd name="T7" fmla="*/ 6 h 6"/>
                <a:gd name="T8" fmla="*/ 18 w 20"/>
                <a:gd name="T9" fmla="*/ 6 h 6"/>
                <a:gd name="T10" fmla="*/ 20 w 20"/>
                <a:gd name="T11" fmla="*/ 4 h 6"/>
                <a:gd name="T12" fmla="*/ 18 w 20"/>
                <a:gd name="T13" fmla="*/ 2 h 6"/>
                <a:gd name="T14" fmla="*/ 12 w 20"/>
                <a:gd name="T15" fmla="*/ 0 h 6"/>
                <a:gd name="T16" fmla="*/ 8 w 20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6">
                  <a:moveTo>
                    <a:pt x="8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12" y="6"/>
                  </a:lnTo>
                  <a:lnTo>
                    <a:pt x="18" y="6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4" name="Freeform 463"/>
            <p:cNvSpPr>
              <a:spLocks/>
            </p:cNvSpPr>
            <p:nvPr/>
          </p:nvSpPr>
          <p:spPr bwMode="auto">
            <a:xfrm>
              <a:off x="2414995" y="1882782"/>
              <a:ext cx="2834" cy="3395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5" name="Freeform 464"/>
            <p:cNvSpPr>
              <a:spLocks/>
            </p:cNvSpPr>
            <p:nvPr/>
          </p:nvSpPr>
          <p:spPr bwMode="auto">
            <a:xfrm>
              <a:off x="1859432" y="932053"/>
              <a:ext cx="39683" cy="10186"/>
            </a:xfrm>
            <a:custGeom>
              <a:avLst/>
              <a:gdLst>
                <a:gd name="T0" fmla="*/ 28 w 28"/>
                <a:gd name="T1" fmla="*/ 0 h 6"/>
                <a:gd name="T2" fmla="*/ 22 w 28"/>
                <a:gd name="T3" fmla="*/ 0 h 6"/>
                <a:gd name="T4" fmla="*/ 16 w 28"/>
                <a:gd name="T5" fmla="*/ 2 h 6"/>
                <a:gd name="T6" fmla="*/ 12 w 28"/>
                <a:gd name="T7" fmla="*/ 2 h 6"/>
                <a:gd name="T8" fmla="*/ 6 w 28"/>
                <a:gd name="T9" fmla="*/ 2 h 6"/>
                <a:gd name="T10" fmla="*/ 2 w 28"/>
                <a:gd name="T11" fmla="*/ 4 h 6"/>
                <a:gd name="T12" fmla="*/ 0 w 28"/>
                <a:gd name="T13" fmla="*/ 6 h 6"/>
                <a:gd name="T14" fmla="*/ 6 w 28"/>
                <a:gd name="T15" fmla="*/ 6 h 6"/>
                <a:gd name="T16" fmla="*/ 12 w 28"/>
                <a:gd name="T17" fmla="*/ 4 h 6"/>
                <a:gd name="T18" fmla="*/ 18 w 28"/>
                <a:gd name="T19" fmla="*/ 4 h 6"/>
                <a:gd name="T20" fmla="*/ 28 w 2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6">
                  <a:moveTo>
                    <a:pt x="28" y="0"/>
                  </a:moveTo>
                  <a:lnTo>
                    <a:pt x="22" y="0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6" y="6"/>
                  </a:lnTo>
                  <a:lnTo>
                    <a:pt x="12" y="4"/>
                  </a:lnTo>
                  <a:lnTo>
                    <a:pt x="18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6" name="Freeform 465"/>
            <p:cNvSpPr>
              <a:spLocks/>
            </p:cNvSpPr>
            <p:nvPr/>
          </p:nvSpPr>
          <p:spPr bwMode="auto">
            <a:xfrm>
              <a:off x="2766472" y="373501"/>
              <a:ext cx="201249" cy="67909"/>
            </a:xfrm>
            <a:custGeom>
              <a:avLst/>
              <a:gdLst>
                <a:gd name="T0" fmla="*/ 132 w 142"/>
                <a:gd name="T1" fmla="*/ 10 h 40"/>
                <a:gd name="T2" fmla="*/ 120 w 142"/>
                <a:gd name="T3" fmla="*/ 6 h 40"/>
                <a:gd name="T4" fmla="*/ 108 w 142"/>
                <a:gd name="T5" fmla="*/ 0 h 40"/>
                <a:gd name="T6" fmla="*/ 106 w 142"/>
                <a:gd name="T7" fmla="*/ 4 h 40"/>
                <a:gd name="T8" fmla="*/ 104 w 142"/>
                <a:gd name="T9" fmla="*/ 6 h 40"/>
                <a:gd name="T10" fmla="*/ 98 w 142"/>
                <a:gd name="T11" fmla="*/ 6 h 40"/>
                <a:gd name="T12" fmla="*/ 90 w 142"/>
                <a:gd name="T13" fmla="*/ 6 h 40"/>
                <a:gd name="T14" fmla="*/ 86 w 142"/>
                <a:gd name="T15" fmla="*/ 6 h 40"/>
                <a:gd name="T16" fmla="*/ 74 w 142"/>
                <a:gd name="T17" fmla="*/ 6 h 40"/>
                <a:gd name="T18" fmla="*/ 66 w 142"/>
                <a:gd name="T19" fmla="*/ 6 h 40"/>
                <a:gd name="T20" fmla="*/ 64 w 142"/>
                <a:gd name="T21" fmla="*/ 10 h 40"/>
                <a:gd name="T22" fmla="*/ 54 w 142"/>
                <a:gd name="T23" fmla="*/ 6 h 40"/>
                <a:gd name="T24" fmla="*/ 54 w 142"/>
                <a:gd name="T25" fmla="*/ 12 h 40"/>
                <a:gd name="T26" fmla="*/ 50 w 142"/>
                <a:gd name="T27" fmla="*/ 12 h 40"/>
                <a:gd name="T28" fmla="*/ 42 w 142"/>
                <a:gd name="T29" fmla="*/ 10 h 40"/>
                <a:gd name="T30" fmla="*/ 36 w 142"/>
                <a:gd name="T31" fmla="*/ 6 h 40"/>
                <a:gd name="T32" fmla="*/ 30 w 142"/>
                <a:gd name="T33" fmla="*/ 4 h 40"/>
                <a:gd name="T34" fmla="*/ 18 w 142"/>
                <a:gd name="T35" fmla="*/ 2 h 40"/>
                <a:gd name="T36" fmla="*/ 0 w 142"/>
                <a:gd name="T37" fmla="*/ 14 h 40"/>
                <a:gd name="T38" fmla="*/ 14 w 142"/>
                <a:gd name="T39" fmla="*/ 14 h 40"/>
                <a:gd name="T40" fmla="*/ 36 w 142"/>
                <a:gd name="T41" fmla="*/ 14 h 40"/>
                <a:gd name="T42" fmla="*/ 14 w 142"/>
                <a:gd name="T43" fmla="*/ 20 h 40"/>
                <a:gd name="T44" fmla="*/ 6 w 142"/>
                <a:gd name="T45" fmla="*/ 22 h 40"/>
                <a:gd name="T46" fmla="*/ 16 w 142"/>
                <a:gd name="T47" fmla="*/ 22 h 40"/>
                <a:gd name="T48" fmla="*/ 30 w 142"/>
                <a:gd name="T49" fmla="*/ 24 h 40"/>
                <a:gd name="T50" fmla="*/ 32 w 142"/>
                <a:gd name="T51" fmla="*/ 28 h 40"/>
                <a:gd name="T52" fmla="*/ 28 w 142"/>
                <a:gd name="T53" fmla="*/ 34 h 40"/>
                <a:gd name="T54" fmla="*/ 26 w 142"/>
                <a:gd name="T55" fmla="*/ 36 h 40"/>
                <a:gd name="T56" fmla="*/ 42 w 142"/>
                <a:gd name="T57" fmla="*/ 36 h 40"/>
                <a:gd name="T58" fmla="*/ 66 w 142"/>
                <a:gd name="T59" fmla="*/ 40 h 40"/>
                <a:gd name="T60" fmla="*/ 100 w 142"/>
                <a:gd name="T61" fmla="*/ 36 h 40"/>
                <a:gd name="T62" fmla="*/ 106 w 142"/>
                <a:gd name="T63" fmla="*/ 34 h 40"/>
                <a:gd name="T64" fmla="*/ 126 w 142"/>
                <a:gd name="T65" fmla="*/ 30 h 40"/>
                <a:gd name="T66" fmla="*/ 128 w 142"/>
                <a:gd name="T67" fmla="*/ 28 h 40"/>
                <a:gd name="T68" fmla="*/ 138 w 142"/>
                <a:gd name="T69" fmla="*/ 22 h 40"/>
                <a:gd name="T70" fmla="*/ 142 w 142"/>
                <a:gd name="T71" fmla="*/ 14 h 40"/>
                <a:gd name="T72" fmla="*/ 134 w 142"/>
                <a:gd name="T73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40">
                  <a:moveTo>
                    <a:pt x="134" y="12"/>
                  </a:moveTo>
                  <a:lnTo>
                    <a:pt x="132" y="10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16" y="2"/>
                  </a:lnTo>
                  <a:lnTo>
                    <a:pt x="108" y="0"/>
                  </a:lnTo>
                  <a:lnTo>
                    <a:pt x="104" y="2"/>
                  </a:lnTo>
                  <a:lnTo>
                    <a:pt x="106" y="4"/>
                  </a:lnTo>
                  <a:lnTo>
                    <a:pt x="104" y="6"/>
                  </a:lnTo>
                  <a:lnTo>
                    <a:pt x="104" y="6"/>
                  </a:lnTo>
                  <a:lnTo>
                    <a:pt x="102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6" y="6"/>
                  </a:lnTo>
                  <a:lnTo>
                    <a:pt x="76" y="6"/>
                  </a:lnTo>
                  <a:lnTo>
                    <a:pt x="74" y="6"/>
                  </a:lnTo>
                  <a:lnTo>
                    <a:pt x="68" y="6"/>
                  </a:lnTo>
                  <a:lnTo>
                    <a:pt x="66" y="6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4" y="6"/>
                  </a:lnTo>
                  <a:lnTo>
                    <a:pt x="54" y="8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0" y="12"/>
                  </a:lnTo>
                  <a:lnTo>
                    <a:pt x="44" y="14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36" y="6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0" y="8"/>
                  </a:lnTo>
                  <a:lnTo>
                    <a:pt x="0" y="14"/>
                  </a:lnTo>
                  <a:lnTo>
                    <a:pt x="8" y="16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36" y="14"/>
                  </a:lnTo>
                  <a:lnTo>
                    <a:pt x="22" y="18"/>
                  </a:lnTo>
                  <a:lnTo>
                    <a:pt x="14" y="20"/>
                  </a:lnTo>
                  <a:lnTo>
                    <a:pt x="10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24" y="2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8"/>
                  </a:lnTo>
                  <a:lnTo>
                    <a:pt x="34" y="32"/>
                  </a:lnTo>
                  <a:lnTo>
                    <a:pt x="28" y="34"/>
                  </a:lnTo>
                  <a:lnTo>
                    <a:pt x="24" y="34"/>
                  </a:lnTo>
                  <a:lnTo>
                    <a:pt x="26" y="36"/>
                  </a:lnTo>
                  <a:lnTo>
                    <a:pt x="34" y="36"/>
                  </a:lnTo>
                  <a:lnTo>
                    <a:pt x="42" y="36"/>
                  </a:lnTo>
                  <a:lnTo>
                    <a:pt x="50" y="36"/>
                  </a:lnTo>
                  <a:lnTo>
                    <a:pt x="66" y="40"/>
                  </a:lnTo>
                  <a:lnTo>
                    <a:pt x="82" y="40"/>
                  </a:lnTo>
                  <a:lnTo>
                    <a:pt x="100" y="36"/>
                  </a:lnTo>
                  <a:lnTo>
                    <a:pt x="106" y="34"/>
                  </a:lnTo>
                  <a:lnTo>
                    <a:pt x="106" y="34"/>
                  </a:lnTo>
                  <a:lnTo>
                    <a:pt x="122" y="30"/>
                  </a:lnTo>
                  <a:lnTo>
                    <a:pt x="126" y="30"/>
                  </a:lnTo>
                  <a:lnTo>
                    <a:pt x="126" y="28"/>
                  </a:lnTo>
                  <a:lnTo>
                    <a:pt x="128" y="28"/>
                  </a:lnTo>
                  <a:lnTo>
                    <a:pt x="136" y="24"/>
                  </a:lnTo>
                  <a:lnTo>
                    <a:pt x="138" y="22"/>
                  </a:lnTo>
                  <a:lnTo>
                    <a:pt x="140" y="18"/>
                  </a:lnTo>
                  <a:lnTo>
                    <a:pt x="142" y="14"/>
                  </a:lnTo>
                  <a:lnTo>
                    <a:pt x="138" y="12"/>
                  </a:lnTo>
                  <a:lnTo>
                    <a:pt x="134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7" name="Freeform 466"/>
            <p:cNvSpPr>
              <a:spLocks/>
            </p:cNvSpPr>
            <p:nvPr/>
          </p:nvSpPr>
          <p:spPr bwMode="auto">
            <a:xfrm>
              <a:off x="2468850" y="410851"/>
              <a:ext cx="11339" cy="10186"/>
            </a:xfrm>
            <a:custGeom>
              <a:avLst/>
              <a:gdLst>
                <a:gd name="T0" fmla="*/ 4 w 8"/>
                <a:gd name="T1" fmla="*/ 0 h 6"/>
                <a:gd name="T2" fmla="*/ 0 w 8"/>
                <a:gd name="T3" fmla="*/ 0 h 6"/>
                <a:gd name="T4" fmla="*/ 6 w 8"/>
                <a:gd name="T5" fmla="*/ 6 h 6"/>
                <a:gd name="T6" fmla="*/ 8 w 8"/>
                <a:gd name="T7" fmla="*/ 4 h 6"/>
                <a:gd name="T8" fmla="*/ 4 w 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8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8" name="Freeform 467"/>
            <p:cNvSpPr>
              <a:spLocks/>
            </p:cNvSpPr>
            <p:nvPr/>
          </p:nvSpPr>
          <p:spPr bwMode="auto">
            <a:xfrm>
              <a:off x="2293111" y="1828456"/>
              <a:ext cx="11339" cy="6791"/>
            </a:xfrm>
            <a:custGeom>
              <a:avLst/>
              <a:gdLst>
                <a:gd name="T0" fmla="*/ 2 w 8"/>
                <a:gd name="T1" fmla="*/ 0 h 4"/>
                <a:gd name="T2" fmla="*/ 0 w 8"/>
                <a:gd name="T3" fmla="*/ 2 h 4"/>
                <a:gd name="T4" fmla="*/ 0 w 8"/>
                <a:gd name="T5" fmla="*/ 4 h 4"/>
                <a:gd name="T6" fmla="*/ 6 w 8"/>
                <a:gd name="T7" fmla="*/ 4 h 4"/>
                <a:gd name="T8" fmla="*/ 8 w 8"/>
                <a:gd name="T9" fmla="*/ 2 h 4"/>
                <a:gd name="T10" fmla="*/ 6 w 8"/>
                <a:gd name="T11" fmla="*/ 0 h 4"/>
                <a:gd name="T12" fmla="*/ 2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6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9" name="Freeform 468"/>
            <p:cNvSpPr>
              <a:spLocks/>
            </p:cNvSpPr>
            <p:nvPr/>
          </p:nvSpPr>
          <p:spPr bwMode="auto">
            <a:xfrm>
              <a:off x="2519871" y="390478"/>
              <a:ext cx="14173" cy="6791"/>
            </a:xfrm>
            <a:custGeom>
              <a:avLst/>
              <a:gdLst>
                <a:gd name="T0" fmla="*/ 4 w 10"/>
                <a:gd name="T1" fmla="*/ 0 h 4"/>
                <a:gd name="T2" fmla="*/ 0 w 10"/>
                <a:gd name="T3" fmla="*/ 2 h 4"/>
                <a:gd name="T4" fmla="*/ 4 w 10"/>
                <a:gd name="T5" fmla="*/ 4 h 4"/>
                <a:gd name="T6" fmla="*/ 10 w 10"/>
                <a:gd name="T7" fmla="*/ 2 h 4"/>
                <a:gd name="T8" fmla="*/ 4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4" y="0"/>
                  </a:moveTo>
                  <a:lnTo>
                    <a:pt x="0" y="2"/>
                  </a:lnTo>
                  <a:lnTo>
                    <a:pt x="4" y="4"/>
                  </a:lnTo>
                  <a:lnTo>
                    <a:pt x="1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0" name="Freeform 469"/>
            <p:cNvSpPr>
              <a:spLocks/>
            </p:cNvSpPr>
            <p:nvPr/>
          </p:nvSpPr>
          <p:spPr bwMode="auto">
            <a:xfrm>
              <a:off x="1853764" y="1332718"/>
              <a:ext cx="5669" cy="3395"/>
            </a:xfrm>
            <a:custGeom>
              <a:avLst/>
              <a:gdLst>
                <a:gd name="T0" fmla="*/ 2 w 4"/>
                <a:gd name="T1" fmla="*/ 2 h 2"/>
                <a:gd name="T2" fmla="*/ 4 w 4"/>
                <a:gd name="T3" fmla="*/ 2 h 2"/>
                <a:gd name="T4" fmla="*/ 0 w 4"/>
                <a:gd name="T5" fmla="*/ 0 h 2"/>
                <a:gd name="T6" fmla="*/ 2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1" name="Freeform 470"/>
            <p:cNvSpPr>
              <a:spLocks/>
            </p:cNvSpPr>
            <p:nvPr/>
          </p:nvSpPr>
          <p:spPr bwMode="auto">
            <a:xfrm>
              <a:off x="2882686" y="125632"/>
              <a:ext cx="11339" cy="3395"/>
            </a:xfrm>
            <a:custGeom>
              <a:avLst/>
              <a:gdLst>
                <a:gd name="T0" fmla="*/ 4 w 8"/>
                <a:gd name="T1" fmla="*/ 2 h 2"/>
                <a:gd name="T2" fmla="*/ 8 w 8"/>
                <a:gd name="T3" fmla="*/ 0 h 2"/>
                <a:gd name="T4" fmla="*/ 6 w 8"/>
                <a:gd name="T5" fmla="*/ 0 h 2"/>
                <a:gd name="T6" fmla="*/ 0 w 8"/>
                <a:gd name="T7" fmla="*/ 2 h 2"/>
                <a:gd name="T8" fmla="*/ 4 w 8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4" y="2"/>
                  </a:moveTo>
                  <a:lnTo>
                    <a:pt x="8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2" name="Freeform 471"/>
            <p:cNvSpPr>
              <a:spLocks/>
            </p:cNvSpPr>
            <p:nvPr/>
          </p:nvSpPr>
          <p:spPr bwMode="auto">
            <a:xfrm>
              <a:off x="1853763" y="1336113"/>
              <a:ext cx="8504" cy="10186"/>
            </a:xfrm>
            <a:custGeom>
              <a:avLst/>
              <a:gdLst>
                <a:gd name="T0" fmla="*/ 0 w 6"/>
                <a:gd name="T1" fmla="*/ 6 h 6"/>
                <a:gd name="T2" fmla="*/ 4 w 6"/>
                <a:gd name="T3" fmla="*/ 4 h 6"/>
                <a:gd name="T4" fmla="*/ 6 w 6"/>
                <a:gd name="T5" fmla="*/ 0 h 6"/>
                <a:gd name="T6" fmla="*/ 2 w 6"/>
                <a:gd name="T7" fmla="*/ 2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4" y="4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3" name="Freeform 472"/>
            <p:cNvSpPr>
              <a:spLocks/>
            </p:cNvSpPr>
            <p:nvPr/>
          </p:nvSpPr>
          <p:spPr bwMode="auto">
            <a:xfrm>
              <a:off x="1865102" y="1366673"/>
              <a:ext cx="14173" cy="10186"/>
            </a:xfrm>
            <a:custGeom>
              <a:avLst/>
              <a:gdLst>
                <a:gd name="T0" fmla="*/ 0 w 10"/>
                <a:gd name="T1" fmla="*/ 4 h 6"/>
                <a:gd name="T2" fmla="*/ 0 w 10"/>
                <a:gd name="T3" fmla="*/ 6 h 6"/>
                <a:gd name="T4" fmla="*/ 4 w 10"/>
                <a:gd name="T5" fmla="*/ 4 h 6"/>
                <a:gd name="T6" fmla="*/ 8 w 10"/>
                <a:gd name="T7" fmla="*/ 2 h 6"/>
                <a:gd name="T8" fmla="*/ 10 w 10"/>
                <a:gd name="T9" fmla="*/ 0 h 6"/>
                <a:gd name="T10" fmla="*/ 8 w 10"/>
                <a:gd name="T11" fmla="*/ 0 h 6"/>
                <a:gd name="T12" fmla="*/ 0 w 10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lnTo>
                    <a:pt x="0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4" name="Freeform 473"/>
            <p:cNvSpPr>
              <a:spLocks/>
            </p:cNvSpPr>
            <p:nvPr/>
          </p:nvSpPr>
          <p:spPr bwMode="auto">
            <a:xfrm rot="2001479">
              <a:off x="2251983" y="1818313"/>
              <a:ext cx="96355" cy="89597"/>
            </a:xfrm>
            <a:custGeom>
              <a:avLst/>
              <a:gdLst>
                <a:gd name="T0" fmla="*/ 24 w 28"/>
                <a:gd name="T1" fmla="*/ 14 h 22"/>
                <a:gd name="T2" fmla="*/ 26 w 28"/>
                <a:gd name="T3" fmla="*/ 10 h 22"/>
                <a:gd name="T4" fmla="*/ 28 w 28"/>
                <a:gd name="T5" fmla="*/ 4 h 22"/>
                <a:gd name="T6" fmla="*/ 26 w 28"/>
                <a:gd name="T7" fmla="*/ 0 h 22"/>
                <a:gd name="T8" fmla="*/ 24 w 28"/>
                <a:gd name="T9" fmla="*/ 0 h 22"/>
                <a:gd name="T10" fmla="*/ 16 w 28"/>
                <a:gd name="T11" fmla="*/ 0 h 22"/>
                <a:gd name="T12" fmla="*/ 2 w 28"/>
                <a:gd name="T13" fmla="*/ 0 h 22"/>
                <a:gd name="T14" fmla="*/ 0 w 28"/>
                <a:gd name="T15" fmla="*/ 6 h 22"/>
                <a:gd name="T16" fmla="*/ 0 w 28"/>
                <a:gd name="T17" fmla="*/ 8 h 22"/>
                <a:gd name="T18" fmla="*/ 0 w 28"/>
                <a:gd name="T19" fmla="*/ 12 h 22"/>
                <a:gd name="T20" fmla="*/ 2 w 28"/>
                <a:gd name="T21" fmla="*/ 12 h 22"/>
                <a:gd name="T22" fmla="*/ 0 w 28"/>
                <a:gd name="T23" fmla="*/ 14 h 22"/>
                <a:gd name="T24" fmla="*/ 0 w 28"/>
                <a:gd name="T25" fmla="*/ 18 h 22"/>
                <a:gd name="T26" fmla="*/ 2 w 28"/>
                <a:gd name="T27" fmla="*/ 22 h 22"/>
                <a:gd name="T28" fmla="*/ 6 w 28"/>
                <a:gd name="T29" fmla="*/ 22 h 22"/>
                <a:gd name="T30" fmla="*/ 14 w 28"/>
                <a:gd name="T31" fmla="*/ 20 h 22"/>
                <a:gd name="T32" fmla="*/ 18 w 28"/>
                <a:gd name="T33" fmla="*/ 16 h 22"/>
                <a:gd name="T34" fmla="*/ 22 w 28"/>
                <a:gd name="T35" fmla="*/ 16 h 22"/>
                <a:gd name="T36" fmla="*/ 24 w 28"/>
                <a:gd name="T37" fmla="*/ 16 h 22"/>
                <a:gd name="T38" fmla="*/ 24 w 28"/>
                <a:gd name="T39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2">
                  <a:moveTo>
                    <a:pt x="24" y="14"/>
                  </a:moveTo>
                  <a:lnTo>
                    <a:pt x="26" y="10"/>
                  </a:lnTo>
                  <a:lnTo>
                    <a:pt x="28" y="4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14" y="20"/>
                  </a:lnTo>
                  <a:lnTo>
                    <a:pt x="18" y="16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4" y="14"/>
                  </a:lnTo>
                  <a:close/>
                </a:path>
              </a:pathLst>
            </a:custGeom>
            <a:solidFill>
              <a:schemeClr val="bg2"/>
            </a:solidFill>
            <a:ln w="3175">
              <a:noFill/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5" name="Freeform 474"/>
            <p:cNvSpPr>
              <a:spLocks/>
            </p:cNvSpPr>
            <p:nvPr/>
          </p:nvSpPr>
          <p:spPr bwMode="auto">
            <a:xfrm>
              <a:off x="1899115" y="1397232"/>
              <a:ext cx="59525" cy="50932"/>
            </a:xfrm>
            <a:custGeom>
              <a:avLst/>
              <a:gdLst>
                <a:gd name="T0" fmla="*/ 0 w 42"/>
                <a:gd name="T1" fmla="*/ 12 h 30"/>
                <a:gd name="T2" fmla="*/ 2 w 42"/>
                <a:gd name="T3" fmla="*/ 16 h 30"/>
                <a:gd name="T4" fmla="*/ 2 w 42"/>
                <a:gd name="T5" fmla="*/ 22 h 30"/>
                <a:gd name="T6" fmla="*/ 2 w 42"/>
                <a:gd name="T7" fmla="*/ 24 h 30"/>
                <a:gd name="T8" fmla="*/ 2 w 42"/>
                <a:gd name="T9" fmla="*/ 26 h 30"/>
                <a:gd name="T10" fmla="*/ 4 w 42"/>
                <a:gd name="T11" fmla="*/ 30 h 30"/>
                <a:gd name="T12" fmla="*/ 8 w 42"/>
                <a:gd name="T13" fmla="*/ 26 h 30"/>
                <a:gd name="T14" fmla="*/ 10 w 42"/>
                <a:gd name="T15" fmla="*/ 22 h 30"/>
                <a:gd name="T16" fmla="*/ 12 w 42"/>
                <a:gd name="T17" fmla="*/ 22 h 30"/>
                <a:gd name="T18" fmla="*/ 16 w 42"/>
                <a:gd name="T19" fmla="*/ 22 h 30"/>
                <a:gd name="T20" fmla="*/ 20 w 42"/>
                <a:gd name="T21" fmla="*/ 20 h 30"/>
                <a:gd name="T22" fmla="*/ 24 w 42"/>
                <a:gd name="T23" fmla="*/ 20 h 30"/>
                <a:gd name="T24" fmla="*/ 28 w 42"/>
                <a:gd name="T25" fmla="*/ 20 h 30"/>
                <a:gd name="T26" fmla="*/ 32 w 42"/>
                <a:gd name="T27" fmla="*/ 20 h 30"/>
                <a:gd name="T28" fmla="*/ 36 w 42"/>
                <a:gd name="T29" fmla="*/ 20 h 30"/>
                <a:gd name="T30" fmla="*/ 40 w 42"/>
                <a:gd name="T31" fmla="*/ 20 h 30"/>
                <a:gd name="T32" fmla="*/ 42 w 42"/>
                <a:gd name="T33" fmla="*/ 20 h 30"/>
                <a:gd name="T34" fmla="*/ 42 w 42"/>
                <a:gd name="T35" fmla="*/ 20 h 30"/>
                <a:gd name="T36" fmla="*/ 42 w 42"/>
                <a:gd name="T37" fmla="*/ 16 h 30"/>
                <a:gd name="T38" fmla="*/ 40 w 42"/>
                <a:gd name="T39" fmla="*/ 12 h 30"/>
                <a:gd name="T40" fmla="*/ 34 w 42"/>
                <a:gd name="T41" fmla="*/ 12 h 30"/>
                <a:gd name="T42" fmla="*/ 28 w 42"/>
                <a:gd name="T43" fmla="*/ 10 h 30"/>
                <a:gd name="T44" fmla="*/ 28 w 42"/>
                <a:gd name="T45" fmla="*/ 8 h 30"/>
                <a:gd name="T46" fmla="*/ 24 w 42"/>
                <a:gd name="T47" fmla="*/ 4 h 30"/>
                <a:gd name="T48" fmla="*/ 20 w 42"/>
                <a:gd name="T49" fmla="*/ 2 h 30"/>
                <a:gd name="T50" fmla="*/ 12 w 42"/>
                <a:gd name="T51" fmla="*/ 0 h 30"/>
                <a:gd name="T52" fmla="*/ 8 w 42"/>
                <a:gd name="T53" fmla="*/ 2 h 30"/>
                <a:gd name="T54" fmla="*/ 0 w 42"/>
                <a:gd name="T55" fmla="*/ 2 h 30"/>
                <a:gd name="T56" fmla="*/ 2 w 42"/>
                <a:gd name="T57" fmla="*/ 8 h 30"/>
                <a:gd name="T58" fmla="*/ 0 w 42"/>
                <a:gd name="T5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30">
                  <a:moveTo>
                    <a:pt x="0" y="12"/>
                  </a:moveTo>
                  <a:lnTo>
                    <a:pt x="2" y="16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8" y="26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8" y="20"/>
                  </a:lnTo>
                  <a:lnTo>
                    <a:pt x="32" y="20"/>
                  </a:lnTo>
                  <a:lnTo>
                    <a:pt x="36" y="20"/>
                  </a:lnTo>
                  <a:lnTo>
                    <a:pt x="40" y="20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16"/>
                  </a:lnTo>
                  <a:lnTo>
                    <a:pt x="40" y="12"/>
                  </a:lnTo>
                  <a:lnTo>
                    <a:pt x="34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0" y="2"/>
                  </a:lnTo>
                  <a:lnTo>
                    <a:pt x="2" y="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6" name="Freeform 475"/>
            <p:cNvSpPr>
              <a:spLocks/>
            </p:cNvSpPr>
            <p:nvPr/>
          </p:nvSpPr>
          <p:spPr bwMode="auto">
            <a:xfrm>
              <a:off x="1850929" y="1397232"/>
              <a:ext cx="51021" cy="40746"/>
            </a:xfrm>
            <a:custGeom>
              <a:avLst/>
              <a:gdLst>
                <a:gd name="T0" fmla="*/ 2 w 36"/>
                <a:gd name="T1" fmla="*/ 20 h 24"/>
                <a:gd name="T2" fmla="*/ 4 w 36"/>
                <a:gd name="T3" fmla="*/ 22 h 24"/>
                <a:gd name="T4" fmla="*/ 8 w 36"/>
                <a:gd name="T5" fmla="*/ 22 h 24"/>
                <a:gd name="T6" fmla="*/ 12 w 36"/>
                <a:gd name="T7" fmla="*/ 22 h 24"/>
                <a:gd name="T8" fmla="*/ 20 w 36"/>
                <a:gd name="T9" fmla="*/ 22 h 24"/>
                <a:gd name="T10" fmla="*/ 36 w 36"/>
                <a:gd name="T11" fmla="*/ 24 h 24"/>
                <a:gd name="T12" fmla="*/ 36 w 36"/>
                <a:gd name="T13" fmla="*/ 22 h 24"/>
                <a:gd name="T14" fmla="*/ 36 w 36"/>
                <a:gd name="T15" fmla="*/ 16 h 24"/>
                <a:gd name="T16" fmla="*/ 34 w 36"/>
                <a:gd name="T17" fmla="*/ 12 h 24"/>
                <a:gd name="T18" fmla="*/ 36 w 36"/>
                <a:gd name="T19" fmla="*/ 8 h 24"/>
                <a:gd name="T20" fmla="*/ 34 w 36"/>
                <a:gd name="T21" fmla="*/ 2 h 24"/>
                <a:gd name="T22" fmla="*/ 30 w 36"/>
                <a:gd name="T23" fmla="*/ 2 h 24"/>
                <a:gd name="T24" fmla="*/ 28 w 36"/>
                <a:gd name="T25" fmla="*/ 2 h 24"/>
                <a:gd name="T26" fmla="*/ 22 w 36"/>
                <a:gd name="T27" fmla="*/ 0 h 24"/>
                <a:gd name="T28" fmla="*/ 18 w 36"/>
                <a:gd name="T29" fmla="*/ 0 h 24"/>
                <a:gd name="T30" fmla="*/ 14 w 36"/>
                <a:gd name="T31" fmla="*/ 2 h 24"/>
                <a:gd name="T32" fmla="*/ 18 w 36"/>
                <a:gd name="T33" fmla="*/ 4 h 24"/>
                <a:gd name="T34" fmla="*/ 22 w 36"/>
                <a:gd name="T35" fmla="*/ 6 h 24"/>
                <a:gd name="T36" fmla="*/ 22 w 36"/>
                <a:gd name="T37" fmla="*/ 8 h 24"/>
                <a:gd name="T38" fmla="*/ 24 w 36"/>
                <a:gd name="T39" fmla="*/ 12 h 24"/>
                <a:gd name="T40" fmla="*/ 26 w 36"/>
                <a:gd name="T41" fmla="*/ 16 h 24"/>
                <a:gd name="T42" fmla="*/ 28 w 36"/>
                <a:gd name="T43" fmla="*/ 16 h 24"/>
                <a:gd name="T44" fmla="*/ 28 w 36"/>
                <a:gd name="T45" fmla="*/ 18 h 24"/>
                <a:gd name="T46" fmla="*/ 18 w 36"/>
                <a:gd name="T47" fmla="*/ 18 h 24"/>
                <a:gd name="T48" fmla="*/ 10 w 36"/>
                <a:gd name="T49" fmla="*/ 18 h 24"/>
                <a:gd name="T50" fmla="*/ 4 w 36"/>
                <a:gd name="T51" fmla="*/ 16 h 24"/>
                <a:gd name="T52" fmla="*/ 0 w 36"/>
                <a:gd name="T53" fmla="*/ 20 h 24"/>
                <a:gd name="T54" fmla="*/ 2 w 36"/>
                <a:gd name="T55" fmla="*/ 22 h 24"/>
                <a:gd name="T56" fmla="*/ 2 w 36"/>
                <a:gd name="T5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24">
                  <a:moveTo>
                    <a:pt x="2" y="20"/>
                  </a:move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20" y="22"/>
                  </a:lnTo>
                  <a:lnTo>
                    <a:pt x="36" y="24"/>
                  </a:lnTo>
                  <a:lnTo>
                    <a:pt x="36" y="22"/>
                  </a:lnTo>
                  <a:lnTo>
                    <a:pt x="36" y="16"/>
                  </a:lnTo>
                  <a:lnTo>
                    <a:pt x="34" y="12"/>
                  </a:lnTo>
                  <a:lnTo>
                    <a:pt x="36" y="8"/>
                  </a:lnTo>
                  <a:lnTo>
                    <a:pt x="34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4" y="12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18" y="18"/>
                  </a:lnTo>
                  <a:lnTo>
                    <a:pt x="10" y="18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7" name="Freeform 476"/>
            <p:cNvSpPr>
              <a:spLocks/>
            </p:cNvSpPr>
            <p:nvPr/>
          </p:nvSpPr>
          <p:spPr bwMode="auto">
            <a:xfrm>
              <a:off x="2273269" y="302197"/>
              <a:ext cx="11339" cy="6791"/>
            </a:xfrm>
            <a:custGeom>
              <a:avLst/>
              <a:gdLst>
                <a:gd name="T0" fmla="*/ 6 w 8"/>
                <a:gd name="T1" fmla="*/ 2 h 4"/>
                <a:gd name="T2" fmla="*/ 8 w 8"/>
                <a:gd name="T3" fmla="*/ 0 h 4"/>
                <a:gd name="T4" fmla="*/ 4 w 8"/>
                <a:gd name="T5" fmla="*/ 0 h 4"/>
                <a:gd name="T6" fmla="*/ 0 w 8"/>
                <a:gd name="T7" fmla="*/ 2 h 4"/>
                <a:gd name="T8" fmla="*/ 4 w 8"/>
                <a:gd name="T9" fmla="*/ 4 h 4"/>
                <a:gd name="T10" fmla="*/ 6 w 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6" y="2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8" name="Freeform 477"/>
            <p:cNvSpPr>
              <a:spLocks/>
            </p:cNvSpPr>
            <p:nvPr/>
          </p:nvSpPr>
          <p:spPr bwMode="auto">
            <a:xfrm>
              <a:off x="2227917" y="268242"/>
              <a:ext cx="8504" cy="6791"/>
            </a:xfrm>
            <a:custGeom>
              <a:avLst/>
              <a:gdLst>
                <a:gd name="T0" fmla="*/ 4 w 6"/>
                <a:gd name="T1" fmla="*/ 0 h 4"/>
                <a:gd name="T2" fmla="*/ 0 w 6"/>
                <a:gd name="T3" fmla="*/ 2 h 4"/>
                <a:gd name="T4" fmla="*/ 2 w 6"/>
                <a:gd name="T5" fmla="*/ 4 h 4"/>
                <a:gd name="T6" fmla="*/ 6 w 6"/>
                <a:gd name="T7" fmla="*/ 4 h 4"/>
                <a:gd name="T8" fmla="*/ 4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6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9" name="Freeform 478"/>
            <p:cNvSpPr>
              <a:spLocks/>
            </p:cNvSpPr>
            <p:nvPr/>
          </p:nvSpPr>
          <p:spPr bwMode="auto">
            <a:xfrm>
              <a:off x="2701279" y="275032"/>
              <a:ext cx="51021" cy="13582"/>
            </a:xfrm>
            <a:custGeom>
              <a:avLst/>
              <a:gdLst>
                <a:gd name="T0" fmla="*/ 16 w 36"/>
                <a:gd name="T1" fmla="*/ 2 h 8"/>
                <a:gd name="T2" fmla="*/ 8 w 36"/>
                <a:gd name="T3" fmla="*/ 4 h 8"/>
                <a:gd name="T4" fmla="*/ 0 w 36"/>
                <a:gd name="T5" fmla="*/ 6 h 8"/>
                <a:gd name="T6" fmla="*/ 4 w 36"/>
                <a:gd name="T7" fmla="*/ 8 h 8"/>
                <a:gd name="T8" fmla="*/ 12 w 36"/>
                <a:gd name="T9" fmla="*/ 8 h 8"/>
                <a:gd name="T10" fmla="*/ 20 w 36"/>
                <a:gd name="T11" fmla="*/ 6 h 8"/>
                <a:gd name="T12" fmla="*/ 24 w 36"/>
                <a:gd name="T13" fmla="*/ 6 h 8"/>
                <a:gd name="T14" fmla="*/ 26 w 36"/>
                <a:gd name="T15" fmla="*/ 6 h 8"/>
                <a:gd name="T16" fmla="*/ 28 w 36"/>
                <a:gd name="T17" fmla="*/ 6 h 8"/>
                <a:gd name="T18" fmla="*/ 36 w 36"/>
                <a:gd name="T19" fmla="*/ 6 h 8"/>
                <a:gd name="T20" fmla="*/ 36 w 36"/>
                <a:gd name="T21" fmla="*/ 2 h 8"/>
                <a:gd name="T22" fmla="*/ 32 w 36"/>
                <a:gd name="T23" fmla="*/ 0 h 8"/>
                <a:gd name="T24" fmla="*/ 16 w 36"/>
                <a:gd name="T2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">
                  <a:moveTo>
                    <a:pt x="16" y="2"/>
                  </a:moveTo>
                  <a:lnTo>
                    <a:pt x="8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12" y="8"/>
                  </a:lnTo>
                  <a:lnTo>
                    <a:pt x="20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36" y="6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0" name="Freeform 479"/>
            <p:cNvSpPr>
              <a:spLocks/>
            </p:cNvSpPr>
            <p:nvPr/>
          </p:nvSpPr>
          <p:spPr bwMode="auto">
            <a:xfrm>
              <a:off x="2239255" y="268242"/>
              <a:ext cx="11339" cy="6791"/>
            </a:xfrm>
            <a:custGeom>
              <a:avLst/>
              <a:gdLst>
                <a:gd name="T0" fmla="*/ 2 w 8"/>
                <a:gd name="T1" fmla="*/ 0 h 4"/>
                <a:gd name="T2" fmla="*/ 0 w 8"/>
                <a:gd name="T3" fmla="*/ 2 h 4"/>
                <a:gd name="T4" fmla="*/ 4 w 8"/>
                <a:gd name="T5" fmla="*/ 4 h 4"/>
                <a:gd name="T6" fmla="*/ 8 w 8"/>
                <a:gd name="T7" fmla="*/ 2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0" y="2"/>
                  </a:lnTo>
                  <a:lnTo>
                    <a:pt x="4" y="4"/>
                  </a:lnTo>
                  <a:lnTo>
                    <a:pt x="8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1" name="Freeform 480"/>
            <p:cNvSpPr>
              <a:spLocks/>
            </p:cNvSpPr>
            <p:nvPr/>
          </p:nvSpPr>
          <p:spPr bwMode="auto">
            <a:xfrm>
              <a:off x="2769307" y="234287"/>
              <a:ext cx="45352" cy="16978"/>
            </a:xfrm>
            <a:custGeom>
              <a:avLst/>
              <a:gdLst>
                <a:gd name="T0" fmla="*/ 6 w 32"/>
                <a:gd name="T1" fmla="*/ 6 h 10"/>
                <a:gd name="T2" fmla="*/ 16 w 32"/>
                <a:gd name="T3" fmla="*/ 8 h 10"/>
                <a:gd name="T4" fmla="*/ 24 w 32"/>
                <a:gd name="T5" fmla="*/ 10 h 10"/>
                <a:gd name="T6" fmla="*/ 30 w 32"/>
                <a:gd name="T7" fmla="*/ 10 h 10"/>
                <a:gd name="T8" fmla="*/ 30 w 32"/>
                <a:gd name="T9" fmla="*/ 6 h 10"/>
                <a:gd name="T10" fmla="*/ 32 w 32"/>
                <a:gd name="T11" fmla="*/ 6 h 10"/>
                <a:gd name="T12" fmla="*/ 24 w 32"/>
                <a:gd name="T13" fmla="*/ 4 h 10"/>
                <a:gd name="T14" fmla="*/ 16 w 32"/>
                <a:gd name="T15" fmla="*/ 2 h 10"/>
                <a:gd name="T16" fmla="*/ 10 w 32"/>
                <a:gd name="T17" fmla="*/ 0 h 10"/>
                <a:gd name="T18" fmla="*/ 2 w 32"/>
                <a:gd name="T19" fmla="*/ 0 h 10"/>
                <a:gd name="T20" fmla="*/ 0 w 32"/>
                <a:gd name="T21" fmla="*/ 0 h 10"/>
                <a:gd name="T22" fmla="*/ 0 w 32"/>
                <a:gd name="T23" fmla="*/ 4 h 10"/>
                <a:gd name="T24" fmla="*/ 6 w 32"/>
                <a:gd name="T2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0">
                  <a:moveTo>
                    <a:pt x="6" y="6"/>
                  </a:moveTo>
                  <a:lnTo>
                    <a:pt x="16" y="8"/>
                  </a:lnTo>
                  <a:lnTo>
                    <a:pt x="24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24" y="4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2" name="Freeform 481"/>
            <p:cNvSpPr>
              <a:spLocks/>
            </p:cNvSpPr>
            <p:nvPr/>
          </p:nvSpPr>
          <p:spPr bwMode="auto">
            <a:xfrm>
              <a:off x="2885521" y="95074"/>
              <a:ext cx="8504" cy="6791"/>
            </a:xfrm>
            <a:custGeom>
              <a:avLst/>
              <a:gdLst>
                <a:gd name="T0" fmla="*/ 4 w 6"/>
                <a:gd name="T1" fmla="*/ 0 h 4"/>
                <a:gd name="T2" fmla="*/ 0 w 6"/>
                <a:gd name="T3" fmla="*/ 2 h 4"/>
                <a:gd name="T4" fmla="*/ 0 w 6"/>
                <a:gd name="T5" fmla="*/ 4 h 4"/>
                <a:gd name="T6" fmla="*/ 6 w 6"/>
                <a:gd name="T7" fmla="*/ 2 h 4"/>
                <a:gd name="T8" fmla="*/ 4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3" name="Freeform 482"/>
            <p:cNvSpPr>
              <a:spLocks/>
            </p:cNvSpPr>
            <p:nvPr/>
          </p:nvSpPr>
          <p:spPr bwMode="auto">
            <a:xfrm>
              <a:off x="1907619" y="135819"/>
              <a:ext cx="25510" cy="1698"/>
            </a:xfrm>
            <a:custGeom>
              <a:avLst/>
              <a:gdLst>
                <a:gd name="T0" fmla="*/ 18 w 18"/>
                <a:gd name="T1" fmla="*/ 8 w 18"/>
                <a:gd name="T2" fmla="*/ 2 w 18"/>
                <a:gd name="T3" fmla="*/ 0 w 18"/>
                <a:gd name="T4" fmla="*/ 10 w 18"/>
                <a:gd name="T5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4" name="Freeform 483"/>
            <p:cNvSpPr>
              <a:spLocks/>
            </p:cNvSpPr>
            <p:nvPr/>
          </p:nvSpPr>
          <p:spPr bwMode="auto">
            <a:xfrm>
              <a:off x="1879274" y="0"/>
              <a:ext cx="1113959" cy="519505"/>
            </a:xfrm>
            <a:custGeom>
              <a:avLst/>
              <a:gdLst>
                <a:gd name="T0" fmla="*/ 706 w 786"/>
                <a:gd name="T1" fmla="*/ 28 h 306"/>
                <a:gd name="T2" fmla="*/ 662 w 786"/>
                <a:gd name="T3" fmla="*/ 24 h 306"/>
                <a:gd name="T4" fmla="*/ 642 w 786"/>
                <a:gd name="T5" fmla="*/ 10 h 306"/>
                <a:gd name="T6" fmla="*/ 548 w 786"/>
                <a:gd name="T7" fmla="*/ 0 h 306"/>
                <a:gd name="T8" fmla="*/ 442 w 786"/>
                <a:gd name="T9" fmla="*/ 2 h 306"/>
                <a:gd name="T10" fmla="*/ 338 w 786"/>
                <a:gd name="T11" fmla="*/ 8 h 306"/>
                <a:gd name="T12" fmla="*/ 362 w 786"/>
                <a:gd name="T13" fmla="*/ 20 h 306"/>
                <a:gd name="T14" fmla="*/ 328 w 786"/>
                <a:gd name="T15" fmla="*/ 18 h 306"/>
                <a:gd name="T16" fmla="*/ 294 w 786"/>
                <a:gd name="T17" fmla="*/ 20 h 306"/>
                <a:gd name="T18" fmla="*/ 200 w 786"/>
                <a:gd name="T19" fmla="*/ 18 h 306"/>
                <a:gd name="T20" fmla="*/ 156 w 786"/>
                <a:gd name="T21" fmla="*/ 32 h 306"/>
                <a:gd name="T22" fmla="*/ 94 w 786"/>
                <a:gd name="T23" fmla="*/ 36 h 306"/>
                <a:gd name="T24" fmla="*/ 104 w 786"/>
                <a:gd name="T25" fmla="*/ 52 h 306"/>
                <a:gd name="T26" fmla="*/ 48 w 786"/>
                <a:gd name="T27" fmla="*/ 60 h 306"/>
                <a:gd name="T28" fmla="*/ 4 w 786"/>
                <a:gd name="T29" fmla="*/ 66 h 306"/>
                <a:gd name="T30" fmla="*/ 48 w 786"/>
                <a:gd name="T31" fmla="*/ 80 h 306"/>
                <a:gd name="T32" fmla="*/ 40 w 786"/>
                <a:gd name="T33" fmla="*/ 90 h 306"/>
                <a:gd name="T34" fmla="*/ 108 w 786"/>
                <a:gd name="T35" fmla="*/ 94 h 306"/>
                <a:gd name="T36" fmla="*/ 184 w 786"/>
                <a:gd name="T37" fmla="*/ 102 h 306"/>
                <a:gd name="T38" fmla="*/ 216 w 786"/>
                <a:gd name="T39" fmla="*/ 116 h 306"/>
                <a:gd name="T40" fmla="*/ 234 w 786"/>
                <a:gd name="T41" fmla="*/ 142 h 306"/>
                <a:gd name="T42" fmla="*/ 236 w 786"/>
                <a:gd name="T43" fmla="*/ 158 h 306"/>
                <a:gd name="T44" fmla="*/ 258 w 786"/>
                <a:gd name="T45" fmla="*/ 158 h 306"/>
                <a:gd name="T46" fmla="*/ 288 w 786"/>
                <a:gd name="T47" fmla="*/ 168 h 306"/>
                <a:gd name="T48" fmla="*/ 242 w 786"/>
                <a:gd name="T49" fmla="*/ 166 h 306"/>
                <a:gd name="T50" fmla="*/ 294 w 786"/>
                <a:gd name="T51" fmla="*/ 176 h 306"/>
                <a:gd name="T52" fmla="*/ 284 w 786"/>
                <a:gd name="T53" fmla="*/ 194 h 306"/>
                <a:gd name="T54" fmla="*/ 248 w 786"/>
                <a:gd name="T55" fmla="*/ 210 h 306"/>
                <a:gd name="T56" fmla="*/ 272 w 786"/>
                <a:gd name="T57" fmla="*/ 252 h 306"/>
                <a:gd name="T58" fmla="*/ 306 w 786"/>
                <a:gd name="T59" fmla="*/ 282 h 306"/>
                <a:gd name="T60" fmla="*/ 342 w 786"/>
                <a:gd name="T61" fmla="*/ 292 h 306"/>
                <a:gd name="T62" fmla="*/ 372 w 786"/>
                <a:gd name="T63" fmla="*/ 302 h 306"/>
                <a:gd name="T64" fmla="*/ 390 w 786"/>
                <a:gd name="T65" fmla="*/ 290 h 306"/>
                <a:gd name="T66" fmla="*/ 396 w 786"/>
                <a:gd name="T67" fmla="*/ 272 h 306"/>
                <a:gd name="T68" fmla="*/ 420 w 786"/>
                <a:gd name="T69" fmla="*/ 248 h 306"/>
                <a:gd name="T70" fmla="*/ 432 w 786"/>
                <a:gd name="T71" fmla="*/ 234 h 306"/>
                <a:gd name="T72" fmla="*/ 486 w 786"/>
                <a:gd name="T73" fmla="*/ 224 h 306"/>
                <a:gd name="T74" fmla="*/ 526 w 786"/>
                <a:gd name="T75" fmla="*/ 204 h 306"/>
                <a:gd name="T76" fmla="*/ 566 w 786"/>
                <a:gd name="T77" fmla="*/ 198 h 306"/>
                <a:gd name="T78" fmla="*/ 618 w 786"/>
                <a:gd name="T79" fmla="*/ 188 h 306"/>
                <a:gd name="T80" fmla="*/ 656 w 786"/>
                <a:gd name="T81" fmla="*/ 174 h 306"/>
                <a:gd name="T82" fmla="*/ 586 w 786"/>
                <a:gd name="T83" fmla="*/ 172 h 306"/>
                <a:gd name="T84" fmla="*/ 590 w 786"/>
                <a:gd name="T85" fmla="*/ 164 h 306"/>
                <a:gd name="T86" fmla="*/ 636 w 786"/>
                <a:gd name="T87" fmla="*/ 168 h 306"/>
                <a:gd name="T88" fmla="*/ 662 w 786"/>
                <a:gd name="T89" fmla="*/ 160 h 306"/>
                <a:gd name="T90" fmla="*/ 640 w 786"/>
                <a:gd name="T91" fmla="*/ 148 h 306"/>
                <a:gd name="T92" fmla="*/ 612 w 786"/>
                <a:gd name="T93" fmla="*/ 136 h 306"/>
                <a:gd name="T94" fmla="*/ 638 w 786"/>
                <a:gd name="T95" fmla="*/ 130 h 306"/>
                <a:gd name="T96" fmla="*/ 674 w 786"/>
                <a:gd name="T97" fmla="*/ 126 h 306"/>
                <a:gd name="T98" fmla="*/ 668 w 786"/>
                <a:gd name="T99" fmla="*/ 118 h 306"/>
                <a:gd name="T100" fmla="*/ 676 w 786"/>
                <a:gd name="T101" fmla="*/ 112 h 306"/>
                <a:gd name="T102" fmla="*/ 676 w 786"/>
                <a:gd name="T103" fmla="*/ 94 h 306"/>
                <a:gd name="T104" fmla="*/ 700 w 786"/>
                <a:gd name="T105" fmla="*/ 88 h 306"/>
                <a:gd name="T106" fmla="*/ 668 w 786"/>
                <a:gd name="T107" fmla="*/ 70 h 306"/>
                <a:gd name="T108" fmla="*/ 712 w 786"/>
                <a:gd name="T109" fmla="*/ 48 h 306"/>
                <a:gd name="T110" fmla="*/ 774 w 786"/>
                <a:gd name="T111" fmla="*/ 2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6" h="306">
                  <a:moveTo>
                    <a:pt x="684" y="44"/>
                  </a:moveTo>
                  <a:lnTo>
                    <a:pt x="684" y="44"/>
                  </a:lnTo>
                  <a:lnTo>
                    <a:pt x="684" y="44"/>
                  </a:lnTo>
                  <a:lnTo>
                    <a:pt x="744" y="22"/>
                  </a:lnTo>
                  <a:lnTo>
                    <a:pt x="728" y="22"/>
                  </a:lnTo>
                  <a:lnTo>
                    <a:pt x="712" y="24"/>
                  </a:lnTo>
                  <a:lnTo>
                    <a:pt x="708" y="28"/>
                  </a:lnTo>
                  <a:lnTo>
                    <a:pt x="706" y="28"/>
                  </a:lnTo>
                  <a:lnTo>
                    <a:pt x="698" y="26"/>
                  </a:lnTo>
                  <a:lnTo>
                    <a:pt x="692" y="26"/>
                  </a:lnTo>
                  <a:lnTo>
                    <a:pt x="684" y="28"/>
                  </a:lnTo>
                  <a:lnTo>
                    <a:pt x="680" y="28"/>
                  </a:lnTo>
                  <a:lnTo>
                    <a:pt x="676" y="26"/>
                  </a:lnTo>
                  <a:lnTo>
                    <a:pt x="668" y="28"/>
                  </a:lnTo>
                  <a:lnTo>
                    <a:pt x="666" y="28"/>
                  </a:lnTo>
                  <a:lnTo>
                    <a:pt x="662" y="24"/>
                  </a:lnTo>
                  <a:lnTo>
                    <a:pt x="660" y="22"/>
                  </a:lnTo>
                  <a:lnTo>
                    <a:pt x="658" y="20"/>
                  </a:lnTo>
                  <a:lnTo>
                    <a:pt x="664" y="16"/>
                  </a:lnTo>
                  <a:lnTo>
                    <a:pt x="666" y="14"/>
                  </a:lnTo>
                  <a:lnTo>
                    <a:pt x="668" y="12"/>
                  </a:lnTo>
                  <a:lnTo>
                    <a:pt x="652" y="10"/>
                  </a:lnTo>
                  <a:lnTo>
                    <a:pt x="648" y="10"/>
                  </a:lnTo>
                  <a:lnTo>
                    <a:pt x="642" y="10"/>
                  </a:lnTo>
                  <a:lnTo>
                    <a:pt x="626" y="8"/>
                  </a:lnTo>
                  <a:lnTo>
                    <a:pt x="620" y="6"/>
                  </a:lnTo>
                  <a:lnTo>
                    <a:pt x="618" y="6"/>
                  </a:lnTo>
                  <a:lnTo>
                    <a:pt x="614" y="4"/>
                  </a:lnTo>
                  <a:lnTo>
                    <a:pt x="598" y="2"/>
                  </a:lnTo>
                  <a:lnTo>
                    <a:pt x="582" y="2"/>
                  </a:lnTo>
                  <a:lnTo>
                    <a:pt x="564" y="0"/>
                  </a:lnTo>
                  <a:lnTo>
                    <a:pt x="548" y="0"/>
                  </a:lnTo>
                  <a:lnTo>
                    <a:pt x="534" y="0"/>
                  </a:lnTo>
                  <a:lnTo>
                    <a:pt x="518" y="0"/>
                  </a:lnTo>
                  <a:lnTo>
                    <a:pt x="500" y="0"/>
                  </a:lnTo>
                  <a:lnTo>
                    <a:pt x="492" y="0"/>
                  </a:lnTo>
                  <a:lnTo>
                    <a:pt x="486" y="0"/>
                  </a:lnTo>
                  <a:lnTo>
                    <a:pt x="470" y="0"/>
                  </a:lnTo>
                  <a:lnTo>
                    <a:pt x="452" y="2"/>
                  </a:lnTo>
                  <a:lnTo>
                    <a:pt x="442" y="2"/>
                  </a:lnTo>
                  <a:lnTo>
                    <a:pt x="440" y="4"/>
                  </a:lnTo>
                  <a:lnTo>
                    <a:pt x="442" y="6"/>
                  </a:lnTo>
                  <a:lnTo>
                    <a:pt x="420" y="8"/>
                  </a:lnTo>
                  <a:lnTo>
                    <a:pt x="400" y="4"/>
                  </a:lnTo>
                  <a:lnTo>
                    <a:pt x="384" y="4"/>
                  </a:lnTo>
                  <a:lnTo>
                    <a:pt x="368" y="6"/>
                  </a:lnTo>
                  <a:lnTo>
                    <a:pt x="352" y="6"/>
                  </a:lnTo>
                  <a:lnTo>
                    <a:pt x="338" y="8"/>
                  </a:lnTo>
                  <a:lnTo>
                    <a:pt x="344" y="10"/>
                  </a:lnTo>
                  <a:lnTo>
                    <a:pt x="350" y="10"/>
                  </a:lnTo>
                  <a:lnTo>
                    <a:pt x="366" y="14"/>
                  </a:lnTo>
                  <a:lnTo>
                    <a:pt x="368" y="14"/>
                  </a:lnTo>
                  <a:lnTo>
                    <a:pt x="368" y="16"/>
                  </a:lnTo>
                  <a:lnTo>
                    <a:pt x="366" y="16"/>
                  </a:lnTo>
                  <a:lnTo>
                    <a:pt x="364" y="18"/>
                  </a:lnTo>
                  <a:lnTo>
                    <a:pt x="362" y="20"/>
                  </a:lnTo>
                  <a:lnTo>
                    <a:pt x="366" y="22"/>
                  </a:lnTo>
                  <a:lnTo>
                    <a:pt x="372" y="22"/>
                  </a:lnTo>
                  <a:lnTo>
                    <a:pt x="358" y="24"/>
                  </a:lnTo>
                  <a:lnTo>
                    <a:pt x="350" y="20"/>
                  </a:lnTo>
                  <a:lnTo>
                    <a:pt x="348" y="20"/>
                  </a:lnTo>
                  <a:lnTo>
                    <a:pt x="348" y="20"/>
                  </a:lnTo>
                  <a:lnTo>
                    <a:pt x="344" y="20"/>
                  </a:lnTo>
                  <a:lnTo>
                    <a:pt x="328" y="18"/>
                  </a:lnTo>
                  <a:lnTo>
                    <a:pt x="318" y="16"/>
                  </a:lnTo>
                  <a:lnTo>
                    <a:pt x="316" y="16"/>
                  </a:lnTo>
                  <a:lnTo>
                    <a:pt x="312" y="16"/>
                  </a:lnTo>
                  <a:lnTo>
                    <a:pt x="306" y="14"/>
                  </a:lnTo>
                  <a:lnTo>
                    <a:pt x="298" y="14"/>
                  </a:lnTo>
                  <a:lnTo>
                    <a:pt x="290" y="14"/>
                  </a:lnTo>
                  <a:lnTo>
                    <a:pt x="282" y="14"/>
                  </a:lnTo>
                  <a:lnTo>
                    <a:pt x="294" y="20"/>
                  </a:lnTo>
                  <a:lnTo>
                    <a:pt x="304" y="22"/>
                  </a:lnTo>
                  <a:lnTo>
                    <a:pt x="294" y="22"/>
                  </a:lnTo>
                  <a:lnTo>
                    <a:pt x="282" y="22"/>
                  </a:lnTo>
                  <a:lnTo>
                    <a:pt x="262" y="20"/>
                  </a:lnTo>
                  <a:lnTo>
                    <a:pt x="256" y="20"/>
                  </a:lnTo>
                  <a:lnTo>
                    <a:pt x="248" y="18"/>
                  </a:lnTo>
                  <a:lnTo>
                    <a:pt x="236" y="16"/>
                  </a:lnTo>
                  <a:lnTo>
                    <a:pt x="200" y="18"/>
                  </a:lnTo>
                  <a:lnTo>
                    <a:pt x="184" y="20"/>
                  </a:lnTo>
                  <a:lnTo>
                    <a:pt x="176" y="20"/>
                  </a:lnTo>
                  <a:lnTo>
                    <a:pt x="168" y="22"/>
                  </a:lnTo>
                  <a:lnTo>
                    <a:pt x="152" y="22"/>
                  </a:lnTo>
                  <a:lnTo>
                    <a:pt x="148" y="24"/>
                  </a:lnTo>
                  <a:lnTo>
                    <a:pt x="152" y="26"/>
                  </a:lnTo>
                  <a:lnTo>
                    <a:pt x="154" y="28"/>
                  </a:lnTo>
                  <a:lnTo>
                    <a:pt x="156" y="32"/>
                  </a:lnTo>
                  <a:lnTo>
                    <a:pt x="144" y="32"/>
                  </a:lnTo>
                  <a:lnTo>
                    <a:pt x="132" y="30"/>
                  </a:lnTo>
                  <a:lnTo>
                    <a:pt x="124" y="32"/>
                  </a:lnTo>
                  <a:lnTo>
                    <a:pt x="120" y="32"/>
                  </a:lnTo>
                  <a:lnTo>
                    <a:pt x="116" y="32"/>
                  </a:lnTo>
                  <a:lnTo>
                    <a:pt x="110" y="34"/>
                  </a:lnTo>
                  <a:lnTo>
                    <a:pt x="102" y="36"/>
                  </a:lnTo>
                  <a:lnTo>
                    <a:pt x="94" y="36"/>
                  </a:lnTo>
                  <a:lnTo>
                    <a:pt x="88" y="38"/>
                  </a:lnTo>
                  <a:lnTo>
                    <a:pt x="70" y="42"/>
                  </a:lnTo>
                  <a:lnTo>
                    <a:pt x="70" y="44"/>
                  </a:lnTo>
                  <a:lnTo>
                    <a:pt x="76" y="46"/>
                  </a:lnTo>
                  <a:lnTo>
                    <a:pt x="84" y="46"/>
                  </a:lnTo>
                  <a:lnTo>
                    <a:pt x="102" y="46"/>
                  </a:lnTo>
                  <a:lnTo>
                    <a:pt x="102" y="48"/>
                  </a:lnTo>
                  <a:lnTo>
                    <a:pt x="104" y="52"/>
                  </a:lnTo>
                  <a:lnTo>
                    <a:pt x="100" y="54"/>
                  </a:lnTo>
                  <a:lnTo>
                    <a:pt x="92" y="58"/>
                  </a:lnTo>
                  <a:lnTo>
                    <a:pt x="86" y="58"/>
                  </a:lnTo>
                  <a:lnTo>
                    <a:pt x="78" y="58"/>
                  </a:lnTo>
                  <a:lnTo>
                    <a:pt x="68" y="58"/>
                  </a:lnTo>
                  <a:lnTo>
                    <a:pt x="58" y="58"/>
                  </a:lnTo>
                  <a:lnTo>
                    <a:pt x="52" y="60"/>
                  </a:lnTo>
                  <a:lnTo>
                    <a:pt x="48" y="60"/>
                  </a:lnTo>
                  <a:lnTo>
                    <a:pt x="50" y="60"/>
                  </a:lnTo>
                  <a:lnTo>
                    <a:pt x="36" y="62"/>
                  </a:lnTo>
                  <a:lnTo>
                    <a:pt x="28" y="62"/>
                  </a:lnTo>
                  <a:lnTo>
                    <a:pt x="26" y="64"/>
                  </a:lnTo>
                  <a:lnTo>
                    <a:pt x="24" y="64"/>
                  </a:lnTo>
                  <a:lnTo>
                    <a:pt x="18" y="64"/>
                  </a:lnTo>
                  <a:lnTo>
                    <a:pt x="12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10" y="74"/>
                  </a:lnTo>
                  <a:lnTo>
                    <a:pt x="20" y="74"/>
                  </a:lnTo>
                  <a:lnTo>
                    <a:pt x="26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2" y="76"/>
                  </a:lnTo>
                  <a:lnTo>
                    <a:pt x="48" y="80"/>
                  </a:lnTo>
                  <a:lnTo>
                    <a:pt x="44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2" y="84"/>
                  </a:lnTo>
                  <a:lnTo>
                    <a:pt x="20" y="86"/>
                  </a:lnTo>
                  <a:lnTo>
                    <a:pt x="26" y="86"/>
                  </a:lnTo>
                  <a:lnTo>
                    <a:pt x="30" y="88"/>
                  </a:lnTo>
                  <a:lnTo>
                    <a:pt x="40" y="90"/>
                  </a:lnTo>
                  <a:lnTo>
                    <a:pt x="46" y="94"/>
                  </a:lnTo>
                  <a:lnTo>
                    <a:pt x="54" y="96"/>
                  </a:lnTo>
                  <a:lnTo>
                    <a:pt x="62" y="98"/>
                  </a:lnTo>
                  <a:lnTo>
                    <a:pt x="78" y="98"/>
                  </a:lnTo>
                  <a:lnTo>
                    <a:pt x="84" y="100"/>
                  </a:lnTo>
                  <a:lnTo>
                    <a:pt x="92" y="96"/>
                  </a:lnTo>
                  <a:lnTo>
                    <a:pt x="92" y="96"/>
                  </a:lnTo>
                  <a:lnTo>
                    <a:pt x="108" y="94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20" y="96"/>
                  </a:lnTo>
                  <a:lnTo>
                    <a:pt x="122" y="94"/>
                  </a:lnTo>
                  <a:lnTo>
                    <a:pt x="134" y="94"/>
                  </a:lnTo>
                  <a:lnTo>
                    <a:pt x="168" y="98"/>
                  </a:lnTo>
                  <a:lnTo>
                    <a:pt x="176" y="100"/>
                  </a:lnTo>
                  <a:lnTo>
                    <a:pt x="184" y="102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6" y="106"/>
                  </a:lnTo>
                  <a:lnTo>
                    <a:pt x="200" y="112"/>
                  </a:lnTo>
                  <a:lnTo>
                    <a:pt x="204" y="112"/>
                  </a:lnTo>
                  <a:lnTo>
                    <a:pt x="206" y="114"/>
                  </a:lnTo>
                  <a:lnTo>
                    <a:pt x="214" y="116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18" y="128"/>
                  </a:lnTo>
                  <a:lnTo>
                    <a:pt x="224" y="130"/>
                  </a:lnTo>
                  <a:lnTo>
                    <a:pt x="226" y="136"/>
                  </a:lnTo>
                  <a:lnTo>
                    <a:pt x="232" y="136"/>
                  </a:lnTo>
                  <a:lnTo>
                    <a:pt x="238" y="138"/>
                  </a:lnTo>
                  <a:lnTo>
                    <a:pt x="234" y="140"/>
                  </a:lnTo>
                  <a:lnTo>
                    <a:pt x="234" y="142"/>
                  </a:lnTo>
                  <a:lnTo>
                    <a:pt x="232" y="144"/>
                  </a:lnTo>
                  <a:lnTo>
                    <a:pt x="226" y="144"/>
                  </a:lnTo>
                  <a:lnTo>
                    <a:pt x="230" y="148"/>
                  </a:lnTo>
                  <a:lnTo>
                    <a:pt x="224" y="150"/>
                  </a:lnTo>
                  <a:lnTo>
                    <a:pt x="222" y="154"/>
                  </a:lnTo>
                  <a:lnTo>
                    <a:pt x="220" y="154"/>
                  </a:lnTo>
                  <a:lnTo>
                    <a:pt x="228" y="158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6" y="156"/>
                  </a:lnTo>
                  <a:lnTo>
                    <a:pt x="250" y="154"/>
                  </a:lnTo>
                  <a:lnTo>
                    <a:pt x="252" y="152"/>
                  </a:lnTo>
                  <a:lnTo>
                    <a:pt x="254" y="154"/>
                  </a:lnTo>
                  <a:lnTo>
                    <a:pt x="258" y="154"/>
                  </a:lnTo>
                  <a:lnTo>
                    <a:pt x="264" y="156"/>
                  </a:lnTo>
                  <a:lnTo>
                    <a:pt x="258" y="158"/>
                  </a:lnTo>
                  <a:lnTo>
                    <a:pt x="262" y="158"/>
                  </a:lnTo>
                  <a:lnTo>
                    <a:pt x="264" y="158"/>
                  </a:lnTo>
                  <a:lnTo>
                    <a:pt x="264" y="160"/>
                  </a:lnTo>
                  <a:lnTo>
                    <a:pt x="284" y="162"/>
                  </a:lnTo>
                  <a:lnTo>
                    <a:pt x="280" y="164"/>
                  </a:lnTo>
                  <a:lnTo>
                    <a:pt x="272" y="162"/>
                  </a:lnTo>
                  <a:lnTo>
                    <a:pt x="284" y="166"/>
                  </a:lnTo>
                  <a:lnTo>
                    <a:pt x="288" y="168"/>
                  </a:lnTo>
                  <a:lnTo>
                    <a:pt x="282" y="168"/>
                  </a:lnTo>
                  <a:lnTo>
                    <a:pt x="280" y="168"/>
                  </a:lnTo>
                  <a:lnTo>
                    <a:pt x="278" y="170"/>
                  </a:lnTo>
                  <a:lnTo>
                    <a:pt x="276" y="170"/>
                  </a:lnTo>
                  <a:lnTo>
                    <a:pt x="268" y="168"/>
                  </a:lnTo>
                  <a:lnTo>
                    <a:pt x="260" y="166"/>
                  </a:lnTo>
                  <a:lnTo>
                    <a:pt x="250" y="166"/>
                  </a:lnTo>
                  <a:lnTo>
                    <a:pt x="242" y="166"/>
                  </a:lnTo>
                  <a:lnTo>
                    <a:pt x="236" y="168"/>
                  </a:lnTo>
                  <a:lnTo>
                    <a:pt x="244" y="170"/>
                  </a:lnTo>
                  <a:lnTo>
                    <a:pt x="256" y="172"/>
                  </a:lnTo>
                  <a:lnTo>
                    <a:pt x="266" y="174"/>
                  </a:lnTo>
                  <a:lnTo>
                    <a:pt x="276" y="176"/>
                  </a:lnTo>
                  <a:lnTo>
                    <a:pt x="282" y="176"/>
                  </a:lnTo>
                  <a:lnTo>
                    <a:pt x="286" y="176"/>
                  </a:lnTo>
                  <a:lnTo>
                    <a:pt x="294" y="176"/>
                  </a:lnTo>
                  <a:lnTo>
                    <a:pt x="294" y="178"/>
                  </a:lnTo>
                  <a:lnTo>
                    <a:pt x="288" y="178"/>
                  </a:lnTo>
                  <a:lnTo>
                    <a:pt x="286" y="182"/>
                  </a:lnTo>
                  <a:lnTo>
                    <a:pt x="282" y="186"/>
                  </a:lnTo>
                  <a:lnTo>
                    <a:pt x="280" y="192"/>
                  </a:lnTo>
                  <a:lnTo>
                    <a:pt x="284" y="192"/>
                  </a:lnTo>
                  <a:lnTo>
                    <a:pt x="288" y="192"/>
                  </a:lnTo>
                  <a:lnTo>
                    <a:pt x="284" y="194"/>
                  </a:lnTo>
                  <a:lnTo>
                    <a:pt x="280" y="194"/>
                  </a:lnTo>
                  <a:lnTo>
                    <a:pt x="268" y="194"/>
                  </a:lnTo>
                  <a:lnTo>
                    <a:pt x="260" y="196"/>
                  </a:lnTo>
                  <a:lnTo>
                    <a:pt x="256" y="200"/>
                  </a:lnTo>
                  <a:lnTo>
                    <a:pt x="252" y="200"/>
                  </a:lnTo>
                  <a:lnTo>
                    <a:pt x="254" y="202"/>
                  </a:lnTo>
                  <a:lnTo>
                    <a:pt x="248" y="204"/>
                  </a:lnTo>
                  <a:lnTo>
                    <a:pt x="248" y="210"/>
                  </a:lnTo>
                  <a:lnTo>
                    <a:pt x="246" y="214"/>
                  </a:lnTo>
                  <a:lnTo>
                    <a:pt x="258" y="218"/>
                  </a:lnTo>
                  <a:lnTo>
                    <a:pt x="250" y="222"/>
                  </a:lnTo>
                  <a:lnTo>
                    <a:pt x="250" y="226"/>
                  </a:lnTo>
                  <a:lnTo>
                    <a:pt x="254" y="230"/>
                  </a:lnTo>
                  <a:lnTo>
                    <a:pt x="260" y="234"/>
                  </a:lnTo>
                  <a:lnTo>
                    <a:pt x="264" y="238"/>
                  </a:lnTo>
                  <a:lnTo>
                    <a:pt x="272" y="252"/>
                  </a:lnTo>
                  <a:lnTo>
                    <a:pt x="278" y="258"/>
                  </a:lnTo>
                  <a:lnTo>
                    <a:pt x="282" y="262"/>
                  </a:lnTo>
                  <a:lnTo>
                    <a:pt x="284" y="262"/>
                  </a:lnTo>
                  <a:lnTo>
                    <a:pt x="290" y="268"/>
                  </a:lnTo>
                  <a:lnTo>
                    <a:pt x="292" y="270"/>
                  </a:lnTo>
                  <a:lnTo>
                    <a:pt x="294" y="274"/>
                  </a:lnTo>
                  <a:lnTo>
                    <a:pt x="300" y="280"/>
                  </a:lnTo>
                  <a:lnTo>
                    <a:pt x="306" y="282"/>
                  </a:lnTo>
                  <a:lnTo>
                    <a:pt x="306" y="286"/>
                  </a:lnTo>
                  <a:lnTo>
                    <a:pt x="312" y="288"/>
                  </a:lnTo>
                  <a:lnTo>
                    <a:pt x="316" y="290"/>
                  </a:lnTo>
                  <a:lnTo>
                    <a:pt x="320" y="292"/>
                  </a:lnTo>
                  <a:lnTo>
                    <a:pt x="322" y="294"/>
                  </a:lnTo>
                  <a:lnTo>
                    <a:pt x="324" y="294"/>
                  </a:lnTo>
                  <a:lnTo>
                    <a:pt x="336" y="292"/>
                  </a:lnTo>
                  <a:lnTo>
                    <a:pt x="342" y="292"/>
                  </a:lnTo>
                  <a:lnTo>
                    <a:pt x="346" y="294"/>
                  </a:lnTo>
                  <a:lnTo>
                    <a:pt x="348" y="298"/>
                  </a:lnTo>
                  <a:lnTo>
                    <a:pt x="352" y="298"/>
                  </a:lnTo>
                  <a:lnTo>
                    <a:pt x="360" y="300"/>
                  </a:lnTo>
                  <a:lnTo>
                    <a:pt x="358" y="304"/>
                  </a:lnTo>
                  <a:lnTo>
                    <a:pt x="364" y="306"/>
                  </a:lnTo>
                  <a:lnTo>
                    <a:pt x="368" y="306"/>
                  </a:lnTo>
                  <a:lnTo>
                    <a:pt x="372" y="302"/>
                  </a:lnTo>
                  <a:lnTo>
                    <a:pt x="376" y="304"/>
                  </a:lnTo>
                  <a:lnTo>
                    <a:pt x="382" y="304"/>
                  </a:lnTo>
                  <a:lnTo>
                    <a:pt x="386" y="304"/>
                  </a:lnTo>
                  <a:lnTo>
                    <a:pt x="384" y="298"/>
                  </a:lnTo>
                  <a:lnTo>
                    <a:pt x="388" y="298"/>
                  </a:lnTo>
                  <a:lnTo>
                    <a:pt x="390" y="296"/>
                  </a:lnTo>
                  <a:lnTo>
                    <a:pt x="390" y="296"/>
                  </a:lnTo>
                  <a:lnTo>
                    <a:pt x="390" y="290"/>
                  </a:lnTo>
                  <a:lnTo>
                    <a:pt x="392" y="288"/>
                  </a:lnTo>
                  <a:lnTo>
                    <a:pt x="396" y="284"/>
                  </a:lnTo>
                  <a:lnTo>
                    <a:pt x="396" y="282"/>
                  </a:lnTo>
                  <a:lnTo>
                    <a:pt x="398" y="280"/>
                  </a:lnTo>
                  <a:lnTo>
                    <a:pt x="396" y="276"/>
                  </a:lnTo>
                  <a:lnTo>
                    <a:pt x="396" y="274"/>
                  </a:lnTo>
                  <a:lnTo>
                    <a:pt x="394" y="274"/>
                  </a:lnTo>
                  <a:lnTo>
                    <a:pt x="396" y="272"/>
                  </a:lnTo>
                  <a:lnTo>
                    <a:pt x="414" y="262"/>
                  </a:lnTo>
                  <a:lnTo>
                    <a:pt x="418" y="258"/>
                  </a:lnTo>
                  <a:lnTo>
                    <a:pt x="418" y="252"/>
                  </a:lnTo>
                  <a:lnTo>
                    <a:pt x="412" y="252"/>
                  </a:lnTo>
                  <a:lnTo>
                    <a:pt x="406" y="250"/>
                  </a:lnTo>
                  <a:lnTo>
                    <a:pt x="408" y="248"/>
                  </a:lnTo>
                  <a:lnTo>
                    <a:pt x="414" y="248"/>
                  </a:lnTo>
                  <a:lnTo>
                    <a:pt x="420" y="248"/>
                  </a:lnTo>
                  <a:lnTo>
                    <a:pt x="418" y="246"/>
                  </a:lnTo>
                  <a:lnTo>
                    <a:pt x="416" y="244"/>
                  </a:lnTo>
                  <a:lnTo>
                    <a:pt x="414" y="242"/>
                  </a:lnTo>
                  <a:lnTo>
                    <a:pt x="414" y="240"/>
                  </a:lnTo>
                  <a:lnTo>
                    <a:pt x="418" y="238"/>
                  </a:lnTo>
                  <a:lnTo>
                    <a:pt x="420" y="240"/>
                  </a:lnTo>
                  <a:lnTo>
                    <a:pt x="426" y="238"/>
                  </a:lnTo>
                  <a:lnTo>
                    <a:pt x="432" y="234"/>
                  </a:lnTo>
                  <a:lnTo>
                    <a:pt x="438" y="234"/>
                  </a:lnTo>
                  <a:lnTo>
                    <a:pt x="450" y="232"/>
                  </a:lnTo>
                  <a:lnTo>
                    <a:pt x="456" y="228"/>
                  </a:lnTo>
                  <a:lnTo>
                    <a:pt x="464" y="230"/>
                  </a:lnTo>
                  <a:lnTo>
                    <a:pt x="476" y="228"/>
                  </a:lnTo>
                  <a:lnTo>
                    <a:pt x="482" y="226"/>
                  </a:lnTo>
                  <a:lnTo>
                    <a:pt x="484" y="224"/>
                  </a:lnTo>
                  <a:lnTo>
                    <a:pt x="486" y="224"/>
                  </a:lnTo>
                  <a:lnTo>
                    <a:pt x="494" y="222"/>
                  </a:lnTo>
                  <a:lnTo>
                    <a:pt x="502" y="218"/>
                  </a:lnTo>
                  <a:lnTo>
                    <a:pt x="504" y="216"/>
                  </a:lnTo>
                  <a:lnTo>
                    <a:pt x="508" y="214"/>
                  </a:lnTo>
                  <a:lnTo>
                    <a:pt x="512" y="212"/>
                  </a:lnTo>
                  <a:lnTo>
                    <a:pt x="512" y="208"/>
                  </a:lnTo>
                  <a:lnTo>
                    <a:pt x="518" y="206"/>
                  </a:lnTo>
                  <a:lnTo>
                    <a:pt x="526" y="204"/>
                  </a:lnTo>
                  <a:lnTo>
                    <a:pt x="524" y="196"/>
                  </a:lnTo>
                  <a:lnTo>
                    <a:pt x="522" y="194"/>
                  </a:lnTo>
                  <a:lnTo>
                    <a:pt x="524" y="194"/>
                  </a:lnTo>
                  <a:lnTo>
                    <a:pt x="528" y="196"/>
                  </a:lnTo>
                  <a:lnTo>
                    <a:pt x="534" y="200"/>
                  </a:lnTo>
                  <a:lnTo>
                    <a:pt x="542" y="202"/>
                  </a:lnTo>
                  <a:lnTo>
                    <a:pt x="548" y="200"/>
                  </a:lnTo>
                  <a:lnTo>
                    <a:pt x="566" y="198"/>
                  </a:lnTo>
                  <a:lnTo>
                    <a:pt x="570" y="198"/>
                  </a:lnTo>
                  <a:lnTo>
                    <a:pt x="574" y="196"/>
                  </a:lnTo>
                  <a:lnTo>
                    <a:pt x="578" y="196"/>
                  </a:lnTo>
                  <a:lnTo>
                    <a:pt x="580" y="196"/>
                  </a:lnTo>
                  <a:lnTo>
                    <a:pt x="598" y="194"/>
                  </a:lnTo>
                  <a:lnTo>
                    <a:pt x="604" y="192"/>
                  </a:lnTo>
                  <a:lnTo>
                    <a:pt x="612" y="190"/>
                  </a:lnTo>
                  <a:lnTo>
                    <a:pt x="618" y="188"/>
                  </a:lnTo>
                  <a:lnTo>
                    <a:pt x="620" y="186"/>
                  </a:lnTo>
                  <a:lnTo>
                    <a:pt x="624" y="184"/>
                  </a:lnTo>
                  <a:lnTo>
                    <a:pt x="626" y="184"/>
                  </a:lnTo>
                  <a:lnTo>
                    <a:pt x="634" y="182"/>
                  </a:lnTo>
                  <a:lnTo>
                    <a:pt x="642" y="178"/>
                  </a:lnTo>
                  <a:lnTo>
                    <a:pt x="644" y="178"/>
                  </a:lnTo>
                  <a:lnTo>
                    <a:pt x="650" y="176"/>
                  </a:lnTo>
                  <a:lnTo>
                    <a:pt x="656" y="174"/>
                  </a:lnTo>
                  <a:lnTo>
                    <a:pt x="638" y="174"/>
                  </a:lnTo>
                  <a:lnTo>
                    <a:pt x="624" y="172"/>
                  </a:lnTo>
                  <a:lnTo>
                    <a:pt x="614" y="172"/>
                  </a:lnTo>
                  <a:lnTo>
                    <a:pt x="608" y="172"/>
                  </a:lnTo>
                  <a:lnTo>
                    <a:pt x="604" y="172"/>
                  </a:lnTo>
                  <a:lnTo>
                    <a:pt x="600" y="172"/>
                  </a:lnTo>
                  <a:lnTo>
                    <a:pt x="594" y="172"/>
                  </a:lnTo>
                  <a:lnTo>
                    <a:pt x="586" y="172"/>
                  </a:lnTo>
                  <a:lnTo>
                    <a:pt x="576" y="170"/>
                  </a:lnTo>
                  <a:lnTo>
                    <a:pt x="578" y="168"/>
                  </a:lnTo>
                  <a:lnTo>
                    <a:pt x="580" y="166"/>
                  </a:lnTo>
                  <a:lnTo>
                    <a:pt x="582" y="166"/>
                  </a:lnTo>
                  <a:lnTo>
                    <a:pt x="586" y="164"/>
                  </a:lnTo>
                  <a:lnTo>
                    <a:pt x="586" y="164"/>
                  </a:lnTo>
                  <a:lnTo>
                    <a:pt x="588" y="164"/>
                  </a:lnTo>
                  <a:lnTo>
                    <a:pt x="590" y="164"/>
                  </a:lnTo>
                  <a:lnTo>
                    <a:pt x="596" y="164"/>
                  </a:lnTo>
                  <a:lnTo>
                    <a:pt x="608" y="162"/>
                  </a:lnTo>
                  <a:lnTo>
                    <a:pt x="612" y="160"/>
                  </a:lnTo>
                  <a:lnTo>
                    <a:pt x="620" y="160"/>
                  </a:lnTo>
                  <a:lnTo>
                    <a:pt x="628" y="160"/>
                  </a:lnTo>
                  <a:lnTo>
                    <a:pt x="630" y="162"/>
                  </a:lnTo>
                  <a:lnTo>
                    <a:pt x="630" y="164"/>
                  </a:lnTo>
                  <a:lnTo>
                    <a:pt x="636" y="168"/>
                  </a:lnTo>
                  <a:lnTo>
                    <a:pt x="644" y="170"/>
                  </a:lnTo>
                  <a:lnTo>
                    <a:pt x="652" y="170"/>
                  </a:lnTo>
                  <a:lnTo>
                    <a:pt x="660" y="170"/>
                  </a:lnTo>
                  <a:lnTo>
                    <a:pt x="662" y="170"/>
                  </a:lnTo>
                  <a:lnTo>
                    <a:pt x="664" y="170"/>
                  </a:lnTo>
                  <a:lnTo>
                    <a:pt x="664" y="168"/>
                  </a:lnTo>
                  <a:lnTo>
                    <a:pt x="662" y="166"/>
                  </a:lnTo>
                  <a:lnTo>
                    <a:pt x="662" y="160"/>
                  </a:lnTo>
                  <a:lnTo>
                    <a:pt x="664" y="158"/>
                  </a:lnTo>
                  <a:lnTo>
                    <a:pt x="662" y="156"/>
                  </a:lnTo>
                  <a:lnTo>
                    <a:pt x="658" y="156"/>
                  </a:lnTo>
                  <a:lnTo>
                    <a:pt x="654" y="158"/>
                  </a:lnTo>
                  <a:lnTo>
                    <a:pt x="652" y="154"/>
                  </a:lnTo>
                  <a:lnTo>
                    <a:pt x="654" y="154"/>
                  </a:lnTo>
                  <a:lnTo>
                    <a:pt x="652" y="150"/>
                  </a:lnTo>
                  <a:lnTo>
                    <a:pt x="640" y="148"/>
                  </a:lnTo>
                  <a:lnTo>
                    <a:pt x="626" y="144"/>
                  </a:lnTo>
                  <a:lnTo>
                    <a:pt x="626" y="142"/>
                  </a:lnTo>
                  <a:lnTo>
                    <a:pt x="624" y="142"/>
                  </a:lnTo>
                  <a:lnTo>
                    <a:pt x="622" y="140"/>
                  </a:lnTo>
                  <a:lnTo>
                    <a:pt x="620" y="138"/>
                  </a:lnTo>
                  <a:lnTo>
                    <a:pt x="618" y="136"/>
                  </a:lnTo>
                  <a:lnTo>
                    <a:pt x="616" y="136"/>
                  </a:lnTo>
                  <a:lnTo>
                    <a:pt x="612" y="136"/>
                  </a:lnTo>
                  <a:lnTo>
                    <a:pt x="610" y="134"/>
                  </a:lnTo>
                  <a:lnTo>
                    <a:pt x="618" y="130"/>
                  </a:lnTo>
                  <a:lnTo>
                    <a:pt x="622" y="130"/>
                  </a:lnTo>
                  <a:lnTo>
                    <a:pt x="624" y="130"/>
                  </a:lnTo>
                  <a:lnTo>
                    <a:pt x="626" y="130"/>
                  </a:lnTo>
                  <a:lnTo>
                    <a:pt x="628" y="128"/>
                  </a:lnTo>
                  <a:lnTo>
                    <a:pt x="634" y="130"/>
                  </a:lnTo>
                  <a:lnTo>
                    <a:pt x="638" y="130"/>
                  </a:lnTo>
                  <a:lnTo>
                    <a:pt x="650" y="132"/>
                  </a:lnTo>
                  <a:lnTo>
                    <a:pt x="656" y="134"/>
                  </a:lnTo>
                  <a:lnTo>
                    <a:pt x="664" y="130"/>
                  </a:lnTo>
                  <a:lnTo>
                    <a:pt x="670" y="130"/>
                  </a:lnTo>
                  <a:lnTo>
                    <a:pt x="678" y="130"/>
                  </a:lnTo>
                  <a:lnTo>
                    <a:pt x="680" y="130"/>
                  </a:lnTo>
                  <a:lnTo>
                    <a:pt x="678" y="128"/>
                  </a:lnTo>
                  <a:lnTo>
                    <a:pt x="674" y="126"/>
                  </a:lnTo>
                  <a:lnTo>
                    <a:pt x="670" y="124"/>
                  </a:lnTo>
                  <a:lnTo>
                    <a:pt x="664" y="124"/>
                  </a:lnTo>
                  <a:lnTo>
                    <a:pt x="660" y="126"/>
                  </a:lnTo>
                  <a:lnTo>
                    <a:pt x="658" y="124"/>
                  </a:lnTo>
                  <a:lnTo>
                    <a:pt x="658" y="120"/>
                  </a:lnTo>
                  <a:lnTo>
                    <a:pt x="662" y="120"/>
                  </a:lnTo>
                  <a:lnTo>
                    <a:pt x="664" y="118"/>
                  </a:lnTo>
                  <a:lnTo>
                    <a:pt x="668" y="118"/>
                  </a:lnTo>
                  <a:lnTo>
                    <a:pt x="676" y="118"/>
                  </a:lnTo>
                  <a:lnTo>
                    <a:pt x="682" y="118"/>
                  </a:lnTo>
                  <a:lnTo>
                    <a:pt x="684" y="120"/>
                  </a:lnTo>
                  <a:lnTo>
                    <a:pt x="686" y="120"/>
                  </a:lnTo>
                  <a:lnTo>
                    <a:pt x="698" y="118"/>
                  </a:lnTo>
                  <a:lnTo>
                    <a:pt x="686" y="116"/>
                  </a:lnTo>
                  <a:lnTo>
                    <a:pt x="676" y="116"/>
                  </a:lnTo>
                  <a:lnTo>
                    <a:pt x="676" y="112"/>
                  </a:lnTo>
                  <a:lnTo>
                    <a:pt x="686" y="110"/>
                  </a:lnTo>
                  <a:lnTo>
                    <a:pt x="692" y="108"/>
                  </a:lnTo>
                  <a:lnTo>
                    <a:pt x="692" y="102"/>
                  </a:lnTo>
                  <a:lnTo>
                    <a:pt x="690" y="100"/>
                  </a:lnTo>
                  <a:lnTo>
                    <a:pt x="688" y="98"/>
                  </a:lnTo>
                  <a:lnTo>
                    <a:pt x="690" y="96"/>
                  </a:lnTo>
                  <a:lnTo>
                    <a:pt x="686" y="94"/>
                  </a:lnTo>
                  <a:lnTo>
                    <a:pt x="676" y="94"/>
                  </a:lnTo>
                  <a:lnTo>
                    <a:pt x="662" y="94"/>
                  </a:lnTo>
                  <a:lnTo>
                    <a:pt x="654" y="90"/>
                  </a:lnTo>
                  <a:lnTo>
                    <a:pt x="650" y="90"/>
                  </a:lnTo>
                  <a:lnTo>
                    <a:pt x="652" y="88"/>
                  </a:lnTo>
                  <a:lnTo>
                    <a:pt x="658" y="86"/>
                  </a:lnTo>
                  <a:lnTo>
                    <a:pt x="670" y="86"/>
                  </a:lnTo>
                  <a:lnTo>
                    <a:pt x="684" y="86"/>
                  </a:lnTo>
                  <a:lnTo>
                    <a:pt x="700" y="88"/>
                  </a:lnTo>
                  <a:lnTo>
                    <a:pt x="708" y="86"/>
                  </a:lnTo>
                  <a:lnTo>
                    <a:pt x="708" y="82"/>
                  </a:lnTo>
                  <a:lnTo>
                    <a:pt x="706" y="80"/>
                  </a:lnTo>
                  <a:lnTo>
                    <a:pt x="690" y="80"/>
                  </a:lnTo>
                  <a:lnTo>
                    <a:pt x="674" y="78"/>
                  </a:lnTo>
                  <a:lnTo>
                    <a:pt x="666" y="76"/>
                  </a:lnTo>
                  <a:lnTo>
                    <a:pt x="658" y="76"/>
                  </a:lnTo>
                  <a:lnTo>
                    <a:pt x="668" y="70"/>
                  </a:lnTo>
                  <a:lnTo>
                    <a:pt x="674" y="62"/>
                  </a:lnTo>
                  <a:lnTo>
                    <a:pt x="682" y="60"/>
                  </a:lnTo>
                  <a:lnTo>
                    <a:pt x="686" y="60"/>
                  </a:lnTo>
                  <a:lnTo>
                    <a:pt x="688" y="56"/>
                  </a:lnTo>
                  <a:lnTo>
                    <a:pt x="688" y="52"/>
                  </a:lnTo>
                  <a:lnTo>
                    <a:pt x="692" y="50"/>
                  </a:lnTo>
                  <a:lnTo>
                    <a:pt x="698" y="50"/>
                  </a:lnTo>
                  <a:lnTo>
                    <a:pt x="712" y="48"/>
                  </a:lnTo>
                  <a:lnTo>
                    <a:pt x="718" y="44"/>
                  </a:lnTo>
                  <a:lnTo>
                    <a:pt x="720" y="44"/>
                  </a:lnTo>
                  <a:lnTo>
                    <a:pt x="728" y="42"/>
                  </a:lnTo>
                  <a:lnTo>
                    <a:pt x="736" y="38"/>
                  </a:lnTo>
                  <a:lnTo>
                    <a:pt x="740" y="36"/>
                  </a:lnTo>
                  <a:lnTo>
                    <a:pt x="752" y="32"/>
                  </a:lnTo>
                  <a:lnTo>
                    <a:pt x="758" y="32"/>
                  </a:lnTo>
                  <a:lnTo>
                    <a:pt x="774" y="28"/>
                  </a:lnTo>
                  <a:lnTo>
                    <a:pt x="786" y="26"/>
                  </a:lnTo>
                  <a:lnTo>
                    <a:pt x="776" y="24"/>
                  </a:lnTo>
                  <a:lnTo>
                    <a:pt x="744" y="22"/>
                  </a:lnTo>
                  <a:lnTo>
                    <a:pt x="684" y="4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5" name="Line 537"/>
            <p:cNvSpPr>
              <a:spLocks noChangeShapeType="1"/>
            </p:cNvSpPr>
            <p:nvPr/>
          </p:nvSpPr>
          <p:spPr bwMode="auto">
            <a:xfrm>
              <a:off x="2848673" y="74701"/>
              <a:ext cx="1418" cy="1698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  <a:extLst/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6" name="Freeform 485"/>
            <p:cNvSpPr>
              <a:spLocks/>
            </p:cNvSpPr>
            <p:nvPr/>
          </p:nvSpPr>
          <p:spPr bwMode="auto">
            <a:xfrm>
              <a:off x="1879274" y="0"/>
              <a:ext cx="1113959" cy="519505"/>
            </a:xfrm>
            <a:custGeom>
              <a:avLst/>
              <a:gdLst>
                <a:gd name="T0" fmla="*/ 684 w 786"/>
                <a:gd name="T1" fmla="*/ 28 h 306"/>
                <a:gd name="T2" fmla="*/ 664 w 786"/>
                <a:gd name="T3" fmla="*/ 16 h 306"/>
                <a:gd name="T4" fmla="*/ 618 w 786"/>
                <a:gd name="T5" fmla="*/ 6 h 306"/>
                <a:gd name="T6" fmla="*/ 500 w 786"/>
                <a:gd name="T7" fmla="*/ 0 h 306"/>
                <a:gd name="T8" fmla="*/ 420 w 786"/>
                <a:gd name="T9" fmla="*/ 8 h 306"/>
                <a:gd name="T10" fmla="*/ 366 w 786"/>
                <a:gd name="T11" fmla="*/ 14 h 306"/>
                <a:gd name="T12" fmla="*/ 358 w 786"/>
                <a:gd name="T13" fmla="*/ 24 h 306"/>
                <a:gd name="T14" fmla="*/ 312 w 786"/>
                <a:gd name="T15" fmla="*/ 16 h 306"/>
                <a:gd name="T16" fmla="*/ 282 w 786"/>
                <a:gd name="T17" fmla="*/ 22 h 306"/>
                <a:gd name="T18" fmla="*/ 168 w 786"/>
                <a:gd name="T19" fmla="*/ 22 h 306"/>
                <a:gd name="T20" fmla="*/ 124 w 786"/>
                <a:gd name="T21" fmla="*/ 32 h 306"/>
                <a:gd name="T22" fmla="*/ 70 w 786"/>
                <a:gd name="T23" fmla="*/ 44 h 306"/>
                <a:gd name="T24" fmla="*/ 86 w 786"/>
                <a:gd name="T25" fmla="*/ 58 h 306"/>
                <a:gd name="T26" fmla="*/ 28 w 786"/>
                <a:gd name="T27" fmla="*/ 62 h 306"/>
                <a:gd name="T28" fmla="*/ 20 w 786"/>
                <a:gd name="T29" fmla="*/ 74 h 306"/>
                <a:gd name="T30" fmla="*/ 28 w 786"/>
                <a:gd name="T31" fmla="*/ 82 h 306"/>
                <a:gd name="T32" fmla="*/ 62 w 786"/>
                <a:gd name="T33" fmla="*/ 98 h 306"/>
                <a:gd name="T34" fmla="*/ 120 w 786"/>
                <a:gd name="T35" fmla="*/ 96 h 306"/>
                <a:gd name="T36" fmla="*/ 186 w 786"/>
                <a:gd name="T37" fmla="*/ 106 h 306"/>
                <a:gd name="T38" fmla="*/ 224 w 786"/>
                <a:gd name="T39" fmla="*/ 130 h 306"/>
                <a:gd name="T40" fmla="*/ 230 w 786"/>
                <a:gd name="T41" fmla="*/ 148 h 306"/>
                <a:gd name="T42" fmla="*/ 250 w 786"/>
                <a:gd name="T43" fmla="*/ 154 h 306"/>
                <a:gd name="T44" fmla="*/ 264 w 786"/>
                <a:gd name="T45" fmla="*/ 160 h 306"/>
                <a:gd name="T46" fmla="*/ 278 w 786"/>
                <a:gd name="T47" fmla="*/ 170 h 306"/>
                <a:gd name="T48" fmla="*/ 256 w 786"/>
                <a:gd name="T49" fmla="*/ 172 h 306"/>
                <a:gd name="T50" fmla="*/ 286 w 786"/>
                <a:gd name="T51" fmla="*/ 182 h 306"/>
                <a:gd name="T52" fmla="*/ 260 w 786"/>
                <a:gd name="T53" fmla="*/ 196 h 306"/>
                <a:gd name="T54" fmla="*/ 250 w 786"/>
                <a:gd name="T55" fmla="*/ 222 h 306"/>
                <a:gd name="T56" fmla="*/ 284 w 786"/>
                <a:gd name="T57" fmla="*/ 262 h 306"/>
                <a:gd name="T58" fmla="*/ 316 w 786"/>
                <a:gd name="T59" fmla="*/ 290 h 306"/>
                <a:gd name="T60" fmla="*/ 352 w 786"/>
                <a:gd name="T61" fmla="*/ 298 h 306"/>
                <a:gd name="T62" fmla="*/ 386 w 786"/>
                <a:gd name="T63" fmla="*/ 304 h 306"/>
                <a:gd name="T64" fmla="*/ 396 w 786"/>
                <a:gd name="T65" fmla="*/ 282 h 306"/>
                <a:gd name="T66" fmla="*/ 418 w 786"/>
                <a:gd name="T67" fmla="*/ 252 h 306"/>
                <a:gd name="T68" fmla="*/ 414 w 786"/>
                <a:gd name="T69" fmla="*/ 242 h 306"/>
                <a:gd name="T70" fmla="*/ 456 w 786"/>
                <a:gd name="T71" fmla="*/ 228 h 306"/>
                <a:gd name="T72" fmla="*/ 504 w 786"/>
                <a:gd name="T73" fmla="*/ 216 h 306"/>
                <a:gd name="T74" fmla="*/ 524 w 786"/>
                <a:gd name="T75" fmla="*/ 194 h 306"/>
                <a:gd name="T76" fmla="*/ 578 w 786"/>
                <a:gd name="T77" fmla="*/ 196 h 306"/>
                <a:gd name="T78" fmla="*/ 626 w 786"/>
                <a:gd name="T79" fmla="*/ 184 h 306"/>
                <a:gd name="T80" fmla="*/ 614 w 786"/>
                <a:gd name="T81" fmla="*/ 172 h 306"/>
                <a:gd name="T82" fmla="*/ 580 w 786"/>
                <a:gd name="T83" fmla="*/ 166 h 306"/>
                <a:gd name="T84" fmla="*/ 612 w 786"/>
                <a:gd name="T85" fmla="*/ 160 h 306"/>
                <a:gd name="T86" fmla="*/ 660 w 786"/>
                <a:gd name="T87" fmla="*/ 170 h 306"/>
                <a:gd name="T88" fmla="*/ 658 w 786"/>
                <a:gd name="T89" fmla="*/ 156 h 306"/>
                <a:gd name="T90" fmla="*/ 624 w 786"/>
                <a:gd name="T91" fmla="*/ 142 h 306"/>
                <a:gd name="T92" fmla="*/ 622 w 786"/>
                <a:gd name="T93" fmla="*/ 130 h 306"/>
                <a:gd name="T94" fmla="*/ 664 w 786"/>
                <a:gd name="T95" fmla="*/ 130 h 306"/>
                <a:gd name="T96" fmla="*/ 660 w 786"/>
                <a:gd name="T97" fmla="*/ 126 h 306"/>
                <a:gd name="T98" fmla="*/ 684 w 786"/>
                <a:gd name="T99" fmla="*/ 120 h 306"/>
                <a:gd name="T100" fmla="*/ 692 w 786"/>
                <a:gd name="T101" fmla="*/ 102 h 306"/>
                <a:gd name="T102" fmla="*/ 650 w 786"/>
                <a:gd name="T103" fmla="*/ 90 h 306"/>
                <a:gd name="T104" fmla="*/ 706 w 786"/>
                <a:gd name="T105" fmla="*/ 80 h 306"/>
                <a:gd name="T106" fmla="*/ 686 w 786"/>
                <a:gd name="T107" fmla="*/ 60 h 306"/>
                <a:gd name="T108" fmla="*/ 728 w 786"/>
                <a:gd name="T109" fmla="*/ 42 h 306"/>
                <a:gd name="T110" fmla="*/ 744 w 786"/>
                <a:gd name="T111" fmla="*/ 2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6" h="306">
                  <a:moveTo>
                    <a:pt x="744" y="22"/>
                  </a:moveTo>
                  <a:lnTo>
                    <a:pt x="728" y="22"/>
                  </a:lnTo>
                  <a:lnTo>
                    <a:pt x="712" y="24"/>
                  </a:lnTo>
                  <a:lnTo>
                    <a:pt x="708" y="28"/>
                  </a:lnTo>
                  <a:lnTo>
                    <a:pt x="706" y="28"/>
                  </a:lnTo>
                  <a:lnTo>
                    <a:pt x="698" y="26"/>
                  </a:lnTo>
                  <a:lnTo>
                    <a:pt x="692" y="26"/>
                  </a:lnTo>
                  <a:lnTo>
                    <a:pt x="684" y="28"/>
                  </a:lnTo>
                  <a:lnTo>
                    <a:pt x="680" y="28"/>
                  </a:lnTo>
                  <a:lnTo>
                    <a:pt x="676" y="26"/>
                  </a:lnTo>
                  <a:lnTo>
                    <a:pt x="668" y="28"/>
                  </a:lnTo>
                  <a:lnTo>
                    <a:pt x="666" y="28"/>
                  </a:lnTo>
                  <a:lnTo>
                    <a:pt x="662" y="24"/>
                  </a:lnTo>
                  <a:lnTo>
                    <a:pt x="660" y="22"/>
                  </a:lnTo>
                  <a:lnTo>
                    <a:pt x="658" y="20"/>
                  </a:lnTo>
                  <a:lnTo>
                    <a:pt x="664" y="16"/>
                  </a:lnTo>
                  <a:lnTo>
                    <a:pt x="666" y="14"/>
                  </a:lnTo>
                  <a:lnTo>
                    <a:pt x="668" y="12"/>
                  </a:lnTo>
                  <a:lnTo>
                    <a:pt x="652" y="10"/>
                  </a:lnTo>
                  <a:lnTo>
                    <a:pt x="648" y="10"/>
                  </a:lnTo>
                  <a:lnTo>
                    <a:pt x="642" y="10"/>
                  </a:lnTo>
                  <a:lnTo>
                    <a:pt x="626" y="8"/>
                  </a:lnTo>
                  <a:lnTo>
                    <a:pt x="620" y="6"/>
                  </a:lnTo>
                  <a:lnTo>
                    <a:pt x="618" y="6"/>
                  </a:lnTo>
                  <a:lnTo>
                    <a:pt x="614" y="4"/>
                  </a:lnTo>
                  <a:lnTo>
                    <a:pt x="598" y="2"/>
                  </a:lnTo>
                  <a:lnTo>
                    <a:pt x="582" y="2"/>
                  </a:lnTo>
                  <a:lnTo>
                    <a:pt x="564" y="0"/>
                  </a:lnTo>
                  <a:lnTo>
                    <a:pt x="548" y="0"/>
                  </a:lnTo>
                  <a:lnTo>
                    <a:pt x="534" y="0"/>
                  </a:lnTo>
                  <a:lnTo>
                    <a:pt x="518" y="0"/>
                  </a:lnTo>
                  <a:lnTo>
                    <a:pt x="500" y="0"/>
                  </a:lnTo>
                  <a:lnTo>
                    <a:pt x="492" y="0"/>
                  </a:lnTo>
                  <a:lnTo>
                    <a:pt x="486" y="0"/>
                  </a:lnTo>
                  <a:lnTo>
                    <a:pt x="470" y="0"/>
                  </a:lnTo>
                  <a:lnTo>
                    <a:pt x="452" y="2"/>
                  </a:lnTo>
                  <a:lnTo>
                    <a:pt x="442" y="2"/>
                  </a:lnTo>
                  <a:lnTo>
                    <a:pt x="440" y="4"/>
                  </a:lnTo>
                  <a:lnTo>
                    <a:pt x="442" y="6"/>
                  </a:lnTo>
                  <a:lnTo>
                    <a:pt x="420" y="8"/>
                  </a:lnTo>
                  <a:lnTo>
                    <a:pt x="400" y="4"/>
                  </a:lnTo>
                  <a:lnTo>
                    <a:pt x="384" y="4"/>
                  </a:lnTo>
                  <a:lnTo>
                    <a:pt x="368" y="6"/>
                  </a:lnTo>
                  <a:lnTo>
                    <a:pt x="352" y="6"/>
                  </a:lnTo>
                  <a:lnTo>
                    <a:pt x="338" y="8"/>
                  </a:lnTo>
                  <a:lnTo>
                    <a:pt x="344" y="10"/>
                  </a:lnTo>
                  <a:lnTo>
                    <a:pt x="350" y="10"/>
                  </a:lnTo>
                  <a:lnTo>
                    <a:pt x="366" y="14"/>
                  </a:lnTo>
                  <a:lnTo>
                    <a:pt x="368" y="14"/>
                  </a:lnTo>
                  <a:lnTo>
                    <a:pt x="368" y="16"/>
                  </a:lnTo>
                  <a:lnTo>
                    <a:pt x="366" y="16"/>
                  </a:lnTo>
                  <a:lnTo>
                    <a:pt x="364" y="18"/>
                  </a:lnTo>
                  <a:lnTo>
                    <a:pt x="362" y="20"/>
                  </a:lnTo>
                  <a:lnTo>
                    <a:pt x="366" y="22"/>
                  </a:lnTo>
                  <a:lnTo>
                    <a:pt x="372" y="22"/>
                  </a:lnTo>
                  <a:lnTo>
                    <a:pt x="358" y="24"/>
                  </a:lnTo>
                  <a:lnTo>
                    <a:pt x="350" y="20"/>
                  </a:lnTo>
                  <a:lnTo>
                    <a:pt x="348" y="20"/>
                  </a:lnTo>
                  <a:lnTo>
                    <a:pt x="348" y="20"/>
                  </a:lnTo>
                  <a:lnTo>
                    <a:pt x="344" y="20"/>
                  </a:lnTo>
                  <a:lnTo>
                    <a:pt x="328" y="18"/>
                  </a:lnTo>
                  <a:lnTo>
                    <a:pt x="318" y="16"/>
                  </a:lnTo>
                  <a:lnTo>
                    <a:pt x="316" y="16"/>
                  </a:lnTo>
                  <a:lnTo>
                    <a:pt x="312" y="16"/>
                  </a:lnTo>
                  <a:lnTo>
                    <a:pt x="306" y="14"/>
                  </a:lnTo>
                  <a:lnTo>
                    <a:pt x="298" y="14"/>
                  </a:lnTo>
                  <a:lnTo>
                    <a:pt x="290" y="14"/>
                  </a:lnTo>
                  <a:lnTo>
                    <a:pt x="282" y="14"/>
                  </a:lnTo>
                  <a:lnTo>
                    <a:pt x="294" y="20"/>
                  </a:lnTo>
                  <a:lnTo>
                    <a:pt x="304" y="22"/>
                  </a:lnTo>
                  <a:lnTo>
                    <a:pt x="294" y="22"/>
                  </a:lnTo>
                  <a:lnTo>
                    <a:pt x="282" y="22"/>
                  </a:lnTo>
                  <a:lnTo>
                    <a:pt x="262" y="20"/>
                  </a:lnTo>
                  <a:lnTo>
                    <a:pt x="256" y="20"/>
                  </a:lnTo>
                  <a:lnTo>
                    <a:pt x="248" y="18"/>
                  </a:lnTo>
                  <a:lnTo>
                    <a:pt x="236" y="16"/>
                  </a:lnTo>
                  <a:lnTo>
                    <a:pt x="200" y="18"/>
                  </a:lnTo>
                  <a:lnTo>
                    <a:pt x="184" y="20"/>
                  </a:lnTo>
                  <a:lnTo>
                    <a:pt x="176" y="20"/>
                  </a:lnTo>
                  <a:lnTo>
                    <a:pt x="168" y="22"/>
                  </a:lnTo>
                  <a:lnTo>
                    <a:pt x="152" y="22"/>
                  </a:lnTo>
                  <a:lnTo>
                    <a:pt x="148" y="24"/>
                  </a:lnTo>
                  <a:lnTo>
                    <a:pt x="152" y="26"/>
                  </a:lnTo>
                  <a:lnTo>
                    <a:pt x="154" y="28"/>
                  </a:lnTo>
                  <a:lnTo>
                    <a:pt x="156" y="32"/>
                  </a:lnTo>
                  <a:lnTo>
                    <a:pt x="144" y="32"/>
                  </a:lnTo>
                  <a:lnTo>
                    <a:pt x="132" y="30"/>
                  </a:lnTo>
                  <a:lnTo>
                    <a:pt x="124" y="32"/>
                  </a:lnTo>
                  <a:lnTo>
                    <a:pt x="120" y="32"/>
                  </a:lnTo>
                  <a:lnTo>
                    <a:pt x="116" y="32"/>
                  </a:lnTo>
                  <a:lnTo>
                    <a:pt x="110" y="34"/>
                  </a:lnTo>
                  <a:lnTo>
                    <a:pt x="102" y="36"/>
                  </a:lnTo>
                  <a:lnTo>
                    <a:pt x="94" y="36"/>
                  </a:lnTo>
                  <a:lnTo>
                    <a:pt x="88" y="38"/>
                  </a:lnTo>
                  <a:lnTo>
                    <a:pt x="70" y="42"/>
                  </a:lnTo>
                  <a:lnTo>
                    <a:pt x="70" y="44"/>
                  </a:lnTo>
                  <a:lnTo>
                    <a:pt x="76" y="46"/>
                  </a:lnTo>
                  <a:lnTo>
                    <a:pt x="84" y="46"/>
                  </a:lnTo>
                  <a:lnTo>
                    <a:pt x="102" y="46"/>
                  </a:lnTo>
                  <a:lnTo>
                    <a:pt x="102" y="48"/>
                  </a:lnTo>
                  <a:lnTo>
                    <a:pt x="104" y="52"/>
                  </a:lnTo>
                  <a:lnTo>
                    <a:pt x="100" y="54"/>
                  </a:lnTo>
                  <a:lnTo>
                    <a:pt x="92" y="58"/>
                  </a:lnTo>
                  <a:lnTo>
                    <a:pt x="86" y="58"/>
                  </a:lnTo>
                  <a:lnTo>
                    <a:pt x="78" y="58"/>
                  </a:lnTo>
                  <a:lnTo>
                    <a:pt x="68" y="58"/>
                  </a:lnTo>
                  <a:lnTo>
                    <a:pt x="58" y="58"/>
                  </a:lnTo>
                  <a:lnTo>
                    <a:pt x="52" y="60"/>
                  </a:lnTo>
                  <a:lnTo>
                    <a:pt x="48" y="60"/>
                  </a:lnTo>
                  <a:lnTo>
                    <a:pt x="50" y="60"/>
                  </a:lnTo>
                  <a:lnTo>
                    <a:pt x="36" y="62"/>
                  </a:lnTo>
                  <a:lnTo>
                    <a:pt x="28" y="62"/>
                  </a:lnTo>
                  <a:lnTo>
                    <a:pt x="26" y="64"/>
                  </a:lnTo>
                  <a:lnTo>
                    <a:pt x="24" y="64"/>
                  </a:lnTo>
                  <a:lnTo>
                    <a:pt x="18" y="64"/>
                  </a:lnTo>
                  <a:lnTo>
                    <a:pt x="12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10" y="74"/>
                  </a:lnTo>
                  <a:lnTo>
                    <a:pt x="20" y="74"/>
                  </a:lnTo>
                  <a:lnTo>
                    <a:pt x="26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2" y="76"/>
                  </a:lnTo>
                  <a:lnTo>
                    <a:pt x="48" y="80"/>
                  </a:lnTo>
                  <a:lnTo>
                    <a:pt x="44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2" y="84"/>
                  </a:lnTo>
                  <a:lnTo>
                    <a:pt x="20" y="86"/>
                  </a:lnTo>
                  <a:lnTo>
                    <a:pt x="26" y="86"/>
                  </a:lnTo>
                  <a:lnTo>
                    <a:pt x="30" y="88"/>
                  </a:lnTo>
                  <a:lnTo>
                    <a:pt x="40" y="90"/>
                  </a:lnTo>
                  <a:lnTo>
                    <a:pt x="46" y="94"/>
                  </a:lnTo>
                  <a:lnTo>
                    <a:pt x="54" y="96"/>
                  </a:lnTo>
                  <a:lnTo>
                    <a:pt x="62" y="98"/>
                  </a:lnTo>
                  <a:lnTo>
                    <a:pt x="78" y="98"/>
                  </a:lnTo>
                  <a:lnTo>
                    <a:pt x="84" y="100"/>
                  </a:lnTo>
                  <a:lnTo>
                    <a:pt x="92" y="96"/>
                  </a:lnTo>
                  <a:lnTo>
                    <a:pt x="92" y="96"/>
                  </a:lnTo>
                  <a:lnTo>
                    <a:pt x="108" y="94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20" y="96"/>
                  </a:lnTo>
                  <a:lnTo>
                    <a:pt x="122" y="94"/>
                  </a:lnTo>
                  <a:lnTo>
                    <a:pt x="134" y="94"/>
                  </a:lnTo>
                  <a:lnTo>
                    <a:pt x="168" y="98"/>
                  </a:lnTo>
                  <a:lnTo>
                    <a:pt x="176" y="100"/>
                  </a:lnTo>
                  <a:lnTo>
                    <a:pt x="184" y="102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6" y="106"/>
                  </a:lnTo>
                  <a:lnTo>
                    <a:pt x="200" y="112"/>
                  </a:lnTo>
                  <a:lnTo>
                    <a:pt x="204" y="112"/>
                  </a:lnTo>
                  <a:lnTo>
                    <a:pt x="206" y="114"/>
                  </a:lnTo>
                  <a:lnTo>
                    <a:pt x="214" y="116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18" y="128"/>
                  </a:lnTo>
                  <a:lnTo>
                    <a:pt x="224" y="130"/>
                  </a:lnTo>
                  <a:lnTo>
                    <a:pt x="226" y="136"/>
                  </a:lnTo>
                  <a:lnTo>
                    <a:pt x="232" y="136"/>
                  </a:lnTo>
                  <a:lnTo>
                    <a:pt x="238" y="138"/>
                  </a:lnTo>
                  <a:lnTo>
                    <a:pt x="234" y="140"/>
                  </a:lnTo>
                  <a:lnTo>
                    <a:pt x="234" y="142"/>
                  </a:lnTo>
                  <a:lnTo>
                    <a:pt x="232" y="144"/>
                  </a:lnTo>
                  <a:lnTo>
                    <a:pt x="226" y="144"/>
                  </a:lnTo>
                  <a:lnTo>
                    <a:pt x="230" y="148"/>
                  </a:lnTo>
                  <a:lnTo>
                    <a:pt x="224" y="150"/>
                  </a:lnTo>
                  <a:lnTo>
                    <a:pt x="222" y="154"/>
                  </a:lnTo>
                  <a:lnTo>
                    <a:pt x="220" y="154"/>
                  </a:lnTo>
                  <a:lnTo>
                    <a:pt x="228" y="158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6" y="156"/>
                  </a:lnTo>
                  <a:lnTo>
                    <a:pt x="250" y="154"/>
                  </a:lnTo>
                  <a:lnTo>
                    <a:pt x="252" y="152"/>
                  </a:lnTo>
                  <a:lnTo>
                    <a:pt x="254" y="154"/>
                  </a:lnTo>
                  <a:lnTo>
                    <a:pt x="258" y="154"/>
                  </a:lnTo>
                  <a:lnTo>
                    <a:pt x="264" y="156"/>
                  </a:lnTo>
                  <a:lnTo>
                    <a:pt x="258" y="158"/>
                  </a:lnTo>
                  <a:lnTo>
                    <a:pt x="262" y="158"/>
                  </a:lnTo>
                  <a:lnTo>
                    <a:pt x="264" y="158"/>
                  </a:lnTo>
                  <a:lnTo>
                    <a:pt x="264" y="160"/>
                  </a:lnTo>
                  <a:lnTo>
                    <a:pt x="284" y="162"/>
                  </a:lnTo>
                  <a:lnTo>
                    <a:pt x="280" y="164"/>
                  </a:lnTo>
                  <a:lnTo>
                    <a:pt x="272" y="162"/>
                  </a:lnTo>
                  <a:lnTo>
                    <a:pt x="284" y="166"/>
                  </a:lnTo>
                  <a:lnTo>
                    <a:pt x="288" y="168"/>
                  </a:lnTo>
                  <a:lnTo>
                    <a:pt x="282" y="168"/>
                  </a:lnTo>
                  <a:lnTo>
                    <a:pt x="280" y="168"/>
                  </a:lnTo>
                  <a:lnTo>
                    <a:pt x="278" y="170"/>
                  </a:lnTo>
                  <a:lnTo>
                    <a:pt x="276" y="170"/>
                  </a:lnTo>
                  <a:lnTo>
                    <a:pt x="268" y="168"/>
                  </a:lnTo>
                  <a:lnTo>
                    <a:pt x="260" y="166"/>
                  </a:lnTo>
                  <a:lnTo>
                    <a:pt x="250" y="166"/>
                  </a:lnTo>
                  <a:lnTo>
                    <a:pt x="242" y="166"/>
                  </a:lnTo>
                  <a:lnTo>
                    <a:pt x="236" y="168"/>
                  </a:lnTo>
                  <a:lnTo>
                    <a:pt x="244" y="170"/>
                  </a:lnTo>
                  <a:lnTo>
                    <a:pt x="256" y="172"/>
                  </a:lnTo>
                  <a:lnTo>
                    <a:pt x="266" y="174"/>
                  </a:lnTo>
                  <a:lnTo>
                    <a:pt x="276" y="176"/>
                  </a:lnTo>
                  <a:lnTo>
                    <a:pt x="282" y="176"/>
                  </a:lnTo>
                  <a:lnTo>
                    <a:pt x="286" y="176"/>
                  </a:lnTo>
                  <a:lnTo>
                    <a:pt x="294" y="176"/>
                  </a:lnTo>
                  <a:lnTo>
                    <a:pt x="294" y="178"/>
                  </a:lnTo>
                  <a:lnTo>
                    <a:pt x="288" y="178"/>
                  </a:lnTo>
                  <a:lnTo>
                    <a:pt x="286" y="182"/>
                  </a:lnTo>
                  <a:lnTo>
                    <a:pt x="282" y="186"/>
                  </a:lnTo>
                  <a:lnTo>
                    <a:pt x="280" y="192"/>
                  </a:lnTo>
                  <a:lnTo>
                    <a:pt x="284" y="192"/>
                  </a:lnTo>
                  <a:lnTo>
                    <a:pt x="288" y="192"/>
                  </a:lnTo>
                  <a:lnTo>
                    <a:pt x="284" y="194"/>
                  </a:lnTo>
                  <a:lnTo>
                    <a:pt x="280" y="194"/>
                  </a:lnTo>
                  <a:lnTo>
                    <a:pt x="268" y="194"/>
                  </a:lnTo>
                  <a:lnTo>
                    <a:pt x="260" y="196"/>
                  </a:lnTo>
                  <a:lnTo>
                    <a:pt x="256" y="200"/>
                  </a:lnTo>
                  <a:lnTo>
                    <a:pt x="252" y="200"/>
                  </a:lnTo>
                  <a:lnTo>
                    <a:pt x="254" y="202"/>
                  </a:lnTo>
                  <a:lnTo>
                    <a:pt x="248" y="204"/>
                  </a:lnTo>
                  <a:lnTo>
                    <a:pt x="248" y="210"/>
                  </a:lnTo>
                  <a:lnTo>
                    <a:pt x="246" y="214"/>
                  </a:lnTo>
                  <a:lnTo>
                    <a:pt x="258" y="218"/>
                  </a:lnTo>
                  <a:lnTo>
                    <a:pt x="250" y="222"/>
                  </a:lnTo>
                  <a:lnTo>
                    <a:pt x="250" y="226"/>
                  </a:lnTo>
                  <a:lnTo>
                    <a:pt x="254" y="230"/>
                  </a:lnTo>
                  <a:lnTo>
                    <a:pt x="260" y="234"/>
                  </a:lnTo>
                  <a:lnTo>
                    <a:pt x="264" y="238"/>
                  </a:lnTo>
                  <a:lnTo>
                    <a:pt x="272" y="252"/>
                  </a:lnTo>
                  <a:lnTo>
                    <a:pt x="278" y="258"/>
                  </a:lnTo>
                  <a:lnTo>
                    <a:pt x="282" y="262"/>
                  </a:lnTo>
                  <a:lnTo>
                    <a:pt x="284" y="262"/>
                  </a:lnTo>
                  <a:lnTo>
                    <a:pt x="290" y="268"/>
                  </a:lnTo>
                  <a:lnTo>
                    <a:pt x="292" y="270"/>
                  </a:lnTo>
                  <a:lnTo>
                    <a:pt x="294" y="274"/>
                  </a:lnTo>
                  <a:lnTo>
                    <a:pt x="300" y="280"/>
                  </a:lnTo>
                  <a:lnTo>
                    <a:pt x="306" y="282"/>
                  </a:lnTo>
                  <a:lnTo>
                    <a:pt x="306" y="286"/>
                  </a:lnTo>
                  <a:lnTo>
                    <a:pt x="312" y="288"/>
                  </a:lnTo>
                  <a:lnTo>
                    <a:pt x="316" y="290"/>
                  </a:lnTo>
                  <a:lnTo>
                    <a:pt x="320" y="292"/>
                  </a:lnTo>
                  <a:lnTo>
                    <a:pt x="322" y="294"/>
                  </a:lnTo>
                  <a:lnTo>
                    <a:pt x="324" y="294"/>
                  </a:lnTo>
                  <a:lnTo>
                    <a:pt x="336" y="292"/>
                  </a:lnTo>
                  <a:lnTo>
                    <a:pt x="342" y="292"/>
                  </a:lnTo>
                  <a:lnTo>
                    <a:pt x="346" y="294"/>
                  </a:lnTo>
                  <a:lnTo>
                    <a:pt x="348" y="298"/>
                  </a:lnTo>
                  <a:lnTo>
                    <a:pt x="352" y="298"/>
                  </a:lnTo>
                  <a:lnTo>
                    <a:pt x="360" y="300"/>
                  </a:lnTo>
                  <a:lnTo>
                    <a:pt x="358" y="304"/>
                  </a:lnTo>
                  <a:lnTo>
                    <a:pt x="364" y="306"/>
                  </a:lnTo>
                  <a:lnTo>
                    <a:pt x="368" y="306"/>
                  </a:lnTo>
                  <a:lnTo>
                    <a:pt x="372" y="302"/>
                  </a:lnTo>
                  <a:lnTo>
                    <a:pt x="376" y="304"/>
                  </a:lnTo>
                  <a:lnTo>
                    <a:pt x="382" y="304"/>
                  </a:lnTo>
                  <a:lnTo>
                    <a:pt x="386" y="304"/>
                  </a:lnTo>
                  <a:lnTo>
                    <a:pt x="384" y="298"/>
                  </a:lnTo>
                  <a:lnTo>
                    <a:pt x="388" y="298"/>
                  </a:lnTo>
                  <a:lnTo>
                    <a:pt x="390" y="296"/>
                  </a:lnTo>
                  <a:lnTo>
                    <a:pt x="390" y="296"/>
                  </a:lnTo>
                  <a:lnTo>
                    <a:pt x="390" y="290"/>
                  </a:lnTo>
                  <a:lnTo>
                    <a:pt x="392" y="288"/>
                  </a:lnTo>
                  <a:lnTo>
                    <a:pt x="396" y="284"/>
                  </a:lnTo>
                  <a:lnTo>
                    <a:pt x="396" y="282"/>
                  </a:lnTo>
                  <a:lnTo>
                    <a:pt x="398" y="280"/>
                  </a:lnTo>
                  <a:lnTo>
                    <a:pt x="396" y="276"/>
                  </a:lnTo>
                  <a:lnTo>
                    <a:pt x="396" y="274"/>
                  </a:lnTo>
                  <a:lnTo>
                    <a:pt x="394" y="274"/>
                  </a:lnTo>
                  <a:lnTo>
                    <a:pt x="396" y="272"/>
                  </a:lnTo>
                  <a:lnTo>
                    <a:pt x="414" y="262"/>
                  </a:lnTo>
                  <a:lnTo>
                    <a:pt x="418" y="258"/>
                  </a:lnTo>
                  <a:lnTo>
                    <a:pt x="418" y="252"/>
                  </a:lnTo>
                  <a:lnTo>
                    <a:pt x="412" y="252"/>
                  </a:lnTo>
                  <a:lnTo>
                    <a:pt x="406" y="250"/>
                  </a:lnTo>
                  <a:lnTo>
                    <a:pt x="408" y="248"/>
                  </a:lnTo>
                  <a:lnTo>
                    <a:pt x="414" y="248"/>
                  </a:lnTo>
                  <a:lnTo>
                    <a:pt x="420" y="248"/>
                  </a:lnTo>
                  <a:lnTo>
                    <a:pt x="418" y="246"/>
                  </a:lnTo>
                  <a:lnTo>
                    <a:pt x="416" y="244"/>
                  </a:lnTo>
                  <a:lnTo>
                    <a:pt x="414" y="242"/>
                  </a:lnTo>
                  <a:lnTo>
                    <a:pt x="414" y="240"/>
                  </a:lnTo>
                  <a:lnTo>
                    <a:pt x="418" y="238"/>
                  </a:lnTo>
                  <a:lnTo>
                    <a:pt x="420" y="240"/>
                  </a:lnTo>
                  <a:lnTo>
                    <a:pt x="426" y="238"/>
                  </a:lnTo>
                  <a:lnTo>
                    <a:pt x="432" y="234"/>
                  </a:lnTo>
                  <a:lnTo>
                    <a:pt x="438" y="234"/>
                  </a:lnTo>
                  <a:lnTo>
                    <a:pt x="450" y="232"/>
                  </a:lnTo>
                  <a:lnTo>
                    <a:pt x="456" y="228"/>
                  </a:lnTo>
                  <a:lnTo>
                    <a:pt x="464" y="230"/>
                  </a:lnTo>
                  <a:lnTo>
                    <a:pt x="476" y="228"/>
                  </a:lnTo>
                  <a:lnTo>
                    <a:pt x="482" y="226"/>
                  </a:lnTo>
                  <a:lnTo>
                    <a:pt x="484" y="224"/>
                  </a:lnTo>
                  <a:lnTo>
                    <a:pt x="486" y="224"/>
                  </a:lnTo>
                  <a:lnTo>
                    <a:pt x="494" y="222"/>
                  </a:lnTo>
                  <a:lnTo>
                    <a:pt x="502" y="218"/>
                  </a:lnTo>
                  <a:lnTo>
                    <a:pt x="504" y="216"/>
                  </a:lnTo>
                  <a:lnTo>
                    <a:pt x="508" y="214"/>
                  </a:lnTo>
                  <a:lnTo>
                    <a:pt x="512" y="212"/>
                  </a:lnTo>
                  <a:lnTo>
                    <a:pt x="512" y="208"/>
                  </a:lnTo>
                  <a:lnTo>
                    <a:pt x="518" y="206"/>
                  </a:lnTo>
                  <a:lnTo>
                    <a:pt x="526" y="204"/>
                  </a:lnTo>
                  <a:lnTo>
                    <a:pt x="524" y="196"/>
                  </a:lnTo>
                  <a:lnTo>
                    <a:pt x="522" y="194"/>
                  </a:lnTo>
                  <a:lnTo>
                    <a:pt x="524" y="194"/>
                  </a:lnTo>
                  <a:lnTo>
                    <a:pt x="528" y="196"/>
                  </a:lnTo>
                  <a:lnTo>
                    <a:pt x="534" y="200"/>
                  </a:lnTo>
                  <a:lnTo>
                    <a:pt x="542" y="202"/>
                  </a:lnTo>
                  <a:lnTo>
                    <a:pt x="548" y="200"/>
                  </a:lnTo>
                  <a:lnTo>
                    <a:pt x="566" y="198"/>
                  </a:lnTo>
                  <a:lnTo>
                    <a:pt x="570" y="198"/>
                  </a:lnTo>
                  <a:lnTo>
                    <a:pt x="574" y="196"/>
                  </a:lnTo>
                  <a:lnTo>
                    <a:pt x="578" y="196"/>
                  </a:lnTo>
                  <a:lnTo>
                    <a:pt x="580" y="196"/>
                  </a:lnTo>
                  <a:lnTo>
                    <a:pt x="598" y="194"/>
                  </a:lnTo>
                  <a:lnTo>
                    <a:pt x="604" y="192"/>
                  </a:lnTo>
                  <a:lnTo>
                    <a:pt x="612" y="190"/>
                  </a:lnTo>
                  <a:lnTo>
                    <a:pt x="618" y="188"/>
                  </a:lnTo>
                  <a:lnTo>
                    <a:pt x="620" y="186"/>
                  </a:lnTo>
                  <a:lnTo>
                    <a:pt x="624" y="184"/>
                  </a:lnTo>
                  <a:lnTo>
                    <a:pt x="626" y="184"/>
                  </a:lnTo>
                  <a:lnTo>
                    <a:pt x="634" y="182"/>
                  </a:lnTo>
                  <a:lnTo>
                    <a:pt x="642" y="178"/>
                  </a:lnTo>
                  <a:lnTo>
                    <a:pt x="644" y="178"/>
                  </a:lnTo>
                  <a:lnTo>
                    <a:pt x="650" y="176"/>
                  </a:lnTo>
                  <a:lnTo>
                    <a:pt x="656" y="174"/>
                  </a:lnTo>
                  <a:lnTo>
                    <a:pt x="638" y="174"/>
                  </a:lnTo>
                  <a:lnTo>
                    <a:pt x="624" y="172"/>
                  </a:lnTo>
                  <a:lnTo>
                    <a:pt x="614" y="172"/>
                  </a:lnTo>
                  <a:lnTo>
                    <a:pt x="608" y="172"/>
                  </a:lnTo>
                  <a:lnTo>
                    <a:pt x="604" y="172"/>
                  </a:lnTo>
                  <a:lnTo>
                    <a:pt x="600" y="172"/>
                  </a:lnTo>
                  <a:lnTo>
                    <a:pt x="594" y="172"/>
                  </a:lnTo>
                  <a:lnTo>
                    <a:pt x="586" y="172"/>
                  </a:lnTo>
                  <a:lnTo>
                    <a:pt x="576" y="170"/>
                  </a:lnTo>
                  <a:lnTo>
                    <a:pt x="578" y="168"/>
                  </a:lnTo>
                  <a:lnTo>
                    <a:pt x="580" y="166"/>
                  </a:lnTo>
                  <a:lnTo>
                    <a:pt x="582" y="166"/>
                  </a:lnTo>
                  <a:lnTo>
                    <a:pt x="586" y="164"/>
                  </a:lnTo>
                  <a:lnTo>
                    <a:pt x="586" y="164"/>
                  </a:lnTo>
                  <a:lnTo>
                    <a:pt x="588" y="164"/>
                  </a:lnTo>
                  <a:lnTo>
                    <a:pt x="590" y="164"/>
                  </a:lnTo>
                  <a:lnTo>
                    <a:pt x="596" y="164"/>
                  </a:lnTo>
                  <a:lnTo>
                    <a:pt x="608" y="162"/>
                  </a:lnTo>
                  <a:lnTo>
                    <a:pt x="612" y="160"/>
                  </a:lnTo>
                  <a:lnTo>
                    <a:pt x="620" y="160"/>
                  </a:lnTo>
                  <a:lnTo>
                    <a:pt x="628" y="160"/>
                  </a:lnTo>
                  <a:lnTo>
                    <a:pt x="630" y="162"/>
                  </a:lnTo>
                  <a:lnTo>
                    <a:pt x="630" y="164"/>
                  </a:lnTo>
                  <a:lnTo>
                    <a:pt x="636" y="168"/>
                  </a:lnTo>
                  <a:lnTo>
                    <a:pt x="644" y="170"/>
                  </a:lnTo>
                  <a:lnTo>
                    <a:pt x="652" y="170"/>
                  </a:lnTo>
                  <a:lnTo>
                    <a:pt x="660" y="170"/>
                  </a:lnTo>
                  <a:lnTo>
                    <a:pt x="662" y="170"/>
                  </a:lnTo>
                  <a:lnTo>
                    <a:pt x="664" y="170"/>
                  </a:lnTo>
                  <a:lnTo>
                    <a:pt x="664" y="168"/>
                  </a:lnTo>
                  <a:lnTo>
                    <a:pt x="662" y="166"/>
                  </a:lnTo>
                  <a:lnTo>
                    <a:pt x="662" y="160"/>
                  </a:lnTo>
                  <a:lnTo>
                    <a:pt x="664" y="158"/>
                  </a:lnTo>
                  <a:lnTo>
                    <a:pt x="662" y="156"/>
                  </a:lnTo>
                  <a:lnTo>
                    <a:pt x="658" y="156"/>
                  </a:lnTo>
                  <a:lnTo>
                    <a:pt x="654" y="158"/>
                  </a:lnTo>
                  <a:lnTo>
                    <a:pt x="652" y="154"/>
                  </a:lnTo>
                  <a:lnTo>
                    <a:pt x="654" y="154"/>
                  </a:lnTo>
                  <a:lnTo>
                    <a:pt x="652" y="150"/>
                  </a:lnTo>
                  <a:lnTo>
                    <a:pt x="640" y="148"/>
                  </a:lnTo>
                  <a:lnTo>
                    <a:pt x="626" y="144"/>
                  </a:lnTo>
                  <a:lnTo>
                    <a:pt x="626" y="142"/>
                  </a:lnTo>
                  <a:lnTo>
                    <a:pt x="624" y="142"/>
                  </a:lnTo>
                  <a:lnTo>
                    <a:pt x="622" y="140"/>
                  </a:lnTo>
                  <a:lnTo>
                    <a:pt x="620" y="138"/>
                  </a:lnTo>
                  <a:lnTo>
                    <a:pt x="618" y="136"/>
                  </a:lnTo>
                  <a:lnTo>
                    <a:pt x="616" y="136"/>
                  </a:lnTo>
                  <a:lnTo>
                    <a:pt x="612" y="136"/>
                  </a:lnTo>
                  <a:lnTo>
                    <a:pt x="610" y="134"/>
                  </a:lnTo>
                  <a:lnTo>
                    <a:pt x="618" y="130"/>
                  </a:lnTo>
                  <a:lnTo>
                    <a:pt x="622" y="130"/>
                  </a:lnTo>
                  <a:lnTo>
                    <a:pt x="624" y="130"/>
                  </a:lnTo>
                  <a:lnTo>
                    <a:pt x="626" y="130"/>
                  </a:lnTo>
                  <a:lnTo>
                    <a:pt x="628" y="128"/>
                  </a:lnTo>
                  <a:lnTo>
                    <a:pt x="634" y="130"/>
                  </a:lnTo>
                  <a:lnTo>
                    <a:pt x="638" y="130"/>
                  </a:lnTo>
                  <a:lnTo>
                    <a:pt x="650" y="132"/>
                  </a:lnTo>
                  <a:lnTo>
                    <a:pt x="656" y="134"/>
                  </a:lnTo>
                  <a:lnTo>
                    <a:pt x="664" y="130"/>
                  </a:lnTo>
                  <a:lnTo>
                    <a:pt x="670" y="130"/>
                  </a:lnTo>
                  <a:lnTo>
                    <a:pt x="678" y="130"/>
                  </a:lnTo>
                  <a:lnTo>
                    <a:pt x="680" y="130"/>
                  </a:lnTo>
                  <a:lnTo>
                    <a:pt x="678" y="128"/>
                  </a:lnTo>
                  <a:lnTo>
                    <a:pt x="674" y="126"/>
                  </a:lnTo>
                  <a:lnTo>
                    <a:pt x="670" y="124"/>
                  </a:lnTo>
                  <a:lnTo>
                    <a:pt x="664" y="124"/>
                  </a:lnTo>
                  <a:lnTo>
                    <a:pt x="660" y="126"/>
                  </a:lnTo>
                  <a:lnTo>
                    <a:pt x="658" y="124"/>
                  </a:lnTo>
                  <a:lnTo>
                    <a:pt x="658" y="120"/>
                  </a:lnTo>
                  <a:lnTo>
                    <a:pt x="662" y="120"/>
                  </a:lnTo>
                  <a:lnTo>
                    <a:pt x="664" y="118"/>
                  </a:lnTo>
                  <a:lnTo>
                    <a:pt x="668" y="118"/>
                  </a:lnTo>
                  <a:lnTo>
                    <a:pt x="676" y="118"/>
                  </a:lnTo>
                  <a:lnTo>
                    <a:pt x="682" y="118"/>
                  </a:lnTo>
                  <a:lnTo>
                    <a:pt x="684" y="120"/>
                  </a:lnTo>
                  <a:lnTo>
                    <a:pt x="686" y="120"/>
                  </a:lnTo>
                  <a:lnTo>
                    <a:pt x="698" y="118"/>
                  </a:lnTo>
                  <a:lnTo>
                    <a:pt x="686" y="116"/>
                  </a:lnTo>
                  <a:lnTo>
                    <a:pt x="676" y="116"/>
                  </a:lnTo>
                  <a:lnTo>
                    <a:pt x="676" y="112"/>
                  </a:lnTo>
                  <a:lnTo>
                    <a:pt x="686" y="110"/>
                  </a:lnTo>
                  <a:lnTo>
                    <a:pt x="692" y="108"/>
                  </a:lnTo>
                  <a:lnTo>
                    <a:pt x="692" y="102"/>
                  </a:lnTo>
                  <a:lnTo>
                    <a:pt x="690" y="100"/>
                  </a:lnTo>
                  <a:lnTo>
                    <a:pt x="688" y="98"/>
                  </a:lnTo>
                  <a:lnTo>
                    <a:pt x="690" y="96"/>
                  </a:lnTo>
                  <a:lnTo>
                    <a:pt x="686" y="94"/>
                  </a:lnTo>
                  <a:lnTo>
                    <a:pt x="676" y="94"/>
                  </a:lnTo>
                  <a:lnTo>
                    <a:pt x="662" y="94"/>
                  </a:lnTo>
                  <a:lnTo>
                    <a:pt x="654" y="90"/>
                  </a:lnTo>
                  <a:lnTo>
                    <a:pt x="650" y="90"/>
                  </a:lnTo>
                  <a:lnTo>
                    <a:pt x="652" y="88"/>
                  </a:lnTo>
                  <a:lnTo>
                    <a:pt x="658" y="86"/>
                  </a:lnTo>
                  <a:lnTo>
                    <a:pt x="670" y="86"/>
                  </a:lnTo>
                  <a:lnTo>
                    <a:pt x="684" y="86"/>
                  </a:lnTo>
                  <a:lnTo>
                    <a:pt x="700" y="88"/>
                  </a:lnTo>
                  <a:lnTo>
                    <a:pt x="708" y="86"/>
                  </a:lnTo>
                  <a:lnTo>
                    <a:pt x="708" y="82"/>
                  </a:lnTo>
                  <a:lnTo>
                    <a:pt x="706" y="80"/>
                  </a:lnTo>
                  <a:lnTo>
                    <a:pt x="690" y="80"/>
                  </a:lnTo>
                  <a:lnTo>
                    <a:pt x="674" y="78"/>
                  </a:lnTo>
                  <a:lnTo>
                    <a:pt x="666" y="76"/>
                  </a:lnTo>
                  <a:lnTo>
                    <a:pt x="658" y="76"/>
                  </a:lnTo>
                  <a:lnTo>
                    <a:pt x="668" y="70"/>
                  </a:lnTo>
                  <a:lnTo>
                    <a:pt x="674" y="62"/>
                  </a:lnTo>
                  <a:lnTo>
                    <a:pt x="682" y="60"/>
                  </a:lnTo>
                  <a:lnTo>
                    <a:pt x="686" y="60"/>
                  </a:lnTo>
                  <a:lnTo>
                    <a:pt x="688" y="56"/>
                  </a:lnTo>
                  <a:lnTo>
                    <a:pt x="688" y="52"/>
                  </a:lnTo>
                  <a:lnTo>
                    <a:pt x="692" y="50"/>
                  </a:lnTo>
                  <a:lnTo>
                    <a:pt x="698" y="50"/>
                  </a:lnTo>
                  <a:lnTo>
                    <a:pt x="712" y="48"/>
                  </a:lnTo>
                  <a:lnTo>
                    <a:pt x="718" y="44"/>
                  </a:lnTo>
                  <a:lnTo>
                    <a:pt x="720" y="44"/>
                  </a:lnTo>
                  <a:lnTo>
                    <a:pt x="728" y="42"/>
                  </a:lnTo>
                  <a:lnTo>
                    <a:pt x="736" y="38"/>
                  </a:lnTo>
                  <a:lnTo>
                    <a:pt x="740" y="36"/>
                  </a:lnTo>
                  <a:lnTo>
                    <a:pt x="752" y="32"/>
                  </a:lnTo>
                  <a:lnTo>
                    <a:pt x="758" y="32"/>
                  </a:lnTo>
                  <a:lnTo>
                    <a:pt x="774" y="28"/>
                  </a:lnTo>
                  <a:lnTo>
                    <a:pt x="786" y="26"/>
                  </a:lnTo>
                  <a:lnTo>
                    <a:pt x="776" y="24"/>
                  </a:lnTo>
                  <a:lnTo>
                    <a:pt x="744" y="2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7" name="Freeform 486"/>
            <p:cNvSpPr>
              <a:spLocks/>
            </p:cNvSpPr>
            <p:nvPr/>
          </p:nvSpPr>
          <p:spPr bwMode="auto">
            <a:xfrm>
              <a:off x="2865680" y="149400"/>
              <a:ext cx="11339" cy="20372"/>
            </a:xfrm>
            <a:custGeom>
              <a:avLst/>
              <a:gdLst>
                <a:gd name="T0" fmla="*/ 6 w 8"/>
                <a:gd name="T1" fmla="*/ 2 h 12"/>
                <a:gd name="T2" fmla="*/ 2 w 8"/>
                <a:gd name="T3" fmla="*/ 0 h 12"/>
                <a:gd name="T4" fmla="*/ 0 w 8"/>
                <a:gd name="T5" fmla="*/ 4 h 12"/>
                <a:gd name="T6" fmla="*/ 2 w 8"/>
                <a:gd name="T7" fmla="*/ 6 h 12"/>
                <a:gd name="T8" fmla="*/ 6 w 8"/>
                <a:gd name="T9" fmla="*/ 12 h 12"/>
                <a:gd name="T10" fmla="*/ 8 w 8"/>
                <a:gd name="T11" fmla="*/ 10 h 12"/>
                <a:gd name="T12" fmla="*/ 8 w 8"/>
                <a:gd name="T13" fmla="*/ 6 h 12"/>
                <a:gd name="T14" fmla="*/ 6 w 8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2">
                  <a:moveTo>
                    <a:pt x="6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6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6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8" name="Freeform 487"/>
            <p:cNvSpPr>
              <a:spLocks/>
            </p:cNvSpPr>
            <p:nvPr/>
          </p:nvSpPr>
          <p:spPr bwMode="auto">
            <a:xfrm>
              <a:off x="2743796" y="224101"/>
              <a:ext cx="48187" cy="6791"/>
            </a:xfrm>
            <a:custGeom>
              <a:avLst/>
              <a:gdLst>
                <a:gd name="T0" fmla="*/ 6 w 34"/>
                <a:gd name="T1" fmla="*/ 0 h 4"/>
                <a:gd name="T2" fmla="*/ 0 w 34"/>
                <a:gd name="T3" fmla="*/ 2 h 4"/>
                <a:gd name="T4" fmla="*/ 14 w 34"/>
                <a:gd name="T5" fmla="*/ 4 h 4"/>
                <a:gd name="T6" fmla="*/ 28 w 34"/>
                <a:gd name="T7" fmla="*/ 4 h 4"/>
                <a:gd name="T8" fmla="*/ 34 w 34"/>
                <a:gd name="T9" fmla="*/ 4 h 4"/>
                <a:gd name="T10" fmla="*/ 34 w 34"/>
                <a:gd name="T11" fmla="*/ 2 h 4"/>
                <a:gd name="T12" fmla="*/ 32 w 34"/>
                <a:gd name="T13" fmla="*/ 2 h 4"/>
                <a:gd name="T14" fmla="*/ 18 w 34"/>
                <a:gd name="T15" fmla="*/ 0 h 4"/>
                <a:gd name="T16" fmla="*/ 8 w 34"/>
                <a:gd name="T17" fmla="*/ 0 h 4"/>
                <a:gd name="T18" fmla="*/ 6 w 3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">
                  <a:moveTo>
                    <a:pt x="6" y="0"/>
                  </a:moveTo>
                  <a:lnTo>
                    <a:pt x="0" y="2"/>
                  </a:lnTo>
                  <a:lnTo>
                    <a:pt x="14" y="4"/>
                  </a:lnTo>
                  <a:lnTo>
                    <a:pt x="28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8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9" name="Freeform 488"/>
            <p:cNvSpPr>
              <a:spLocks/>
            </p:cNvSpPr>
            <p:nvPr/>
          </p:nvSpPr>
          <p:spPr bwMode="auto">
            <a:xfrm>
              <a:off x="2868513" y="179960"/>
              <a:ext cx="19842" cy="10186"/>
            </a:xfrm>
            <a:custGeom>
              <a:avLst/>
              <a:gdLst>
                <a:gd name="T0" fmla="*/ 6 w 14"/>
                <a:gd name="T1" fmla="*/ 0 h 6"/>
                <a:gd name="T2" fmla="*/ 0 w 14"/>
                <a:gd name="T3" fmla="*/ 4 h 6"/>
                <a:gd name="T4" fmla="*/ 6 w 14"/>
                <a:gd name="T5" fmla="*/ 6 h 6"/>
                <a:gd name="T6" fmla="*/ 12 w 14"/>
                <a:gd name="T7" fmla="*/ 4 h 6"/>
                <a:gd name="T8" fmla="*/ 14 w 14"/>
                <a:gd name="T9" fmla="*/ 4 h 6"/>
                <a:gd name="T10" fmla="*/ 10 w 14"/>
                <a:gd name="T11" fmla="*/ 2 h 6"/>
                <a:gd name="T12" fmla="*/ 14 w 14"/>
                <a:gd name="T13" fmla="*/ 0 h 6"/>
                <a:gd name="T14" fmla="*/ 6 w 14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6">
                  <a:moveTo>
                    <a:pt x="6" y="0"/>
                  </a:moveTo>
                  <a:lnTo>
                    <a:pt x="0" y="4"/>
                  </a:lnTo>
                  <a:lnTo>
                    <a:pt x="6" y="6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0" name="Freeform 489"/>
            <p:cNvSpPr>
              <a:spLocks/>
            </p:cNvSpPr>
            <p:nvPr/>
          </p:nvSpPr>
          <p:spPr bwMode="auto">
            <a:xfrm>
              <a:off x="827674" y="651929"/>
              <a:ext cx="14173" cy="16978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2 h 10"/>
                <a:gd name="T4" fmla="*/ 2 w 10"/>
                <a:gd name="T5" fmla="*/ 4 h 10"/>
                <a:gd name="T6" fmla="*/ 6 w 10"/>
                <a:gd name="T7" fmla="*/ 8 h 10"/>
                <a:gd name="T8" fmla="*/ 8 w 10"/>
                <a:gd name="T9" fmla="*/ 10 h 10"/>
                <a:gd name="T10" fmla="*/ 10 w 10"/>
                <a:gd name="T11" fmla="*/ 8 h 10"/>
                <a:gd name="T12" fmla="*/ 8 w 10"/>
                <a:gd name="T13" fmla="*/ 4 h 10"/>
                <a:gd name="T14" fmla="*/ 0 w 10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6" y="8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1" name="Freeform 490"/>
            <p:cNvSpPr>
              <a:spLocks/>
            </p:cNvSpPr>
            <p:nvPr/>
          </p:nvSpPr>
          <p:spPr bwMode="auto">
            <a:xfrm>
              <a:off x="2854342" y="101864"/>
              <a:ext cx="11339" cy="3395"/>
            </a:xfrm>
            <a:custGeom>
              <a:avLst/>
              <a:gdLst>
                <a:gd name="T0" fmla="*/ 0 w 8"/>
                <a:gd name="T1" fmla="*/ 2 h 2"/>
                <a:gd name="T2" fmla="*/ 0 w 8"/>
                <a:gd name="T3" fmla="*/ 2 h 2"/>
                <a:gd name="T4" fmla="*/ 6 w 8"/>
                <a:gd name="T5" fmla="*/ 2 h 2"/>
                <a:gd name="T6" fmla="*/ 8 w 8"/>
                <a:gd name="T7" fmla="*/ 2 h 2"/>
                <a:gd name="T8" fmla="*/ 8 w 8"/>
                <a:gd name="T9" fmla="*/ 0 h 2"/>
                <a:gd name="T10" fmla="*/ 4 w 8"/>
                <a:gd name="T11" fmla="*/ 0 h 2"/>
                <a:gd name="T12" fmla="*/ 0 w 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lnTo>
                    <a:pt x="0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2" name="Freeform 491"/>
            <p:cNvSpPr>
              <a:spLocks/>
            </p:cNvSpPr>
            <p:nvPr/>
          </p:nvSpPr>
          <p:spPr bwMode="auto">
            <a:xfrm>
              <a:off x="2843003" y="186751"/>
              <a:ext cx="14173" cy="6791"/>
            </a:xfrm>
            <a:custGeom>
              <a:avLst/>
              <a:gdLst>
                <a:gd name="T0" fmla="*/ 0 w 10"/>
                <a:gd name="T1" fmla="*/ 4 h 4"/>
                <a:gd name="T2" fmla="*/ 4 w 10"/>
                <a:gd name="T3" fmla="*/ 4 h 4"/>
                <a:gd name="T4" fmla="*/ 10 w 10"/>
                <a:gd name="T5" fmla="*/ 4 h 4"/>
                <a:gd name="T6" fmla="*/ 10 w 10"/>
                <a:gd name="T7" fmla="*/ 2 h 4"/>
                <a:gd name="T8" fmla="*/ 8 w 10"/>
                <a:gd name="T9" fmla="*/ 0 h 4"/>
                <a:gd name="T10" fmla="*/ 0 w 10"/>
                <a:gd name="T11" fmla="*/ 2 h 4"/>
                <a:gd name="T12" fmla="*/ 0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0" y="4"/>
                  </a:moveTo>
                  <a:lnTo>
                    <a:pt x="4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3" name="Freeform 492"/>
            <p:cNvSpPr>
              <a:spLocks/>
            </p:cNvSpPr>
            <p:nvPr/>
          </p:nvSpPr>
          <p:spPr bwMode="auto">
            <a:xfrm>
              <a:off x="2208076" y="292010"/>
              <a:ext cx="56690" cy="20372"/>
            </a:xfrm>
            <a:custGeom>
              <a:avLst/>
              <a:gdLst>
                <a:gd name="T0" fmla="*/ 0 w 40"/>
                <a:gd name="T1" fmla="*/ 8 h 12"/>
                <a:gd name="T2" fmla="*/ 8 w 40"/>
                <a:gd name="T3" fmla="*/ 12 h 12"/>
                <a:gd name="T4" fmla="*/ 22 w 40"/>
                <a:gd name="T5" fmla="*/ 12 h 12"/>
                <a:gd name="T6" fmla="*/ 38 w 40"/>
                <a:gd name="T7" fmla="*/ 10 h 12"/>
                <a:gd name="T8" fmla="*/ 40 w 40"/>
                <a:gd name="T9" fmla="*/ 8 h 12"/>
                <a:gd name="T10" fmla="*/ 40 w 40"/>
                <a:gd name="T11" fmla="*/ 6 h 12"/>
                <a:gd name="T12" fmla="*/ 32 w 40"/>
                <a:gd name="T13" fmla="*/ 6 h 12"/>
                <a:gd name="T14" fmla="*/ 22 w 40"/>
                <a:gd name="T15" fmla="*/ 2 h 12"/>
                <a:gd name="T16" fmla="*/ 8 w 40"/>
                <a:gd name="T17" fmla="*/ 0 h 12"/>
                <a:gd name="T18" fmla="*/ 2 w 40"/>
                <a:gd name="T19" fmla="*/ 0 h 12"/>
                <a:gd name="T20" fmla="*/ 6 w 40"/>
                <a:gd name="T21" fmla="*/ 4 h 12"/>
                <a:gd name="T22" fmla="*/ 2 w 40"/>
                <a:gd name="T23" fmla="*/ 6 h 12"/>
                <a:gd name="T24" fmla="*/ 0 w 40"/>
                <a:gd name="T2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2">
                  <a:moveTo>
                    <a:pt x="0" y="8"/>
                  </a:moveTo>
                  <a:lnTo>
                    <a:pt x="8" y="12"/>
                  </a:lnTo>
                  <a:lnTo>
                    <a:pt x="22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2" y="6"/>
                  </a:lnTo>
                  <a:lnTo>
                    <a:pt x="22" y="2"/>
                  </a:lnTo>
                  <a:lnTo>
                    <a:pt x="8" y="0"/>
                  </a:lnTo>
                  <a:lnTo>
                    <a:pt x="2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4" name="Freeform 493"/>
            <p:cNvSpPr>
              <a:spLocks/>
            </p:cNvSpPr>
            <p:nvPr/>
          </p:nvSpPr>
          <p:spPr bwMode="auto">
            <a:xfrm>
              <a:off x="2128710" y="702861"/>
              <a:ext cx="121884" cy="108655"/>
            </a:xfrm>
            <a:custGeom>
              <a:avLst/>
              <a:gdLst>
                <a:gd name="T0" fmla="*/ 50 w 86"/>
                <a:gd name="T1" fmla="*/ 4 h 64"/>
                <a:gd name="T2" fmla="*/ 50 w 86"/>
                <a:gd name="T3" fmla="*/ 0 h 64"/>
                <a:gd name="T4" fmla="*/ 34 w 86"/>
                <a:gd name="T5" fmla="*/ 2 h 64"/>
                <a:gd name="T6" fmla="*/ 24 w 86"/>
                <a:gd name="T7" fmla="*/ 14 h 64"/>
                <a:gd name="T8" fmla="*/ 18 w 86"/>
                <a:gd name="T9" fmla="*/ 26 h 64"/>
                <a:gd name="T10" fmla="*/ 14 w 86"/>
                <a:gd name="T11" fmla="*/ 30 h 64"/>
                <a:gd name="T12" fmla="*/ 8 w 86"/>
                <a:gd name="T13" fmla="*/ 40 h 64"/>
                <a:gd name="T14" fmla="*/ 4 w 86"/>
                <a:gd name="T15" fmla="*/ 44 h 64"/>
                <a:gd name="T16" fmla="*/ 0 w 86"/>
                <a:gd name="T17" fmla="*/ 52 h 64"/>
                <a:gd name="T18" fmla="*/ 26 w 86"/>
                <a:gd name="T19" fmla="*/ 52 h 64"/>
                <a:gd name="T20" fmla="*/ 32 w 86"/>
                <a:gd name="T21" fmla="*/ 52 h 64"/>
                <a:gd name="T22" fmla="*/ 40 w 86"/>
                <a:gd name="T23" fmla="*/ 52 h 64"/>
                <a:gd name="T24" fmla="*/ 46 w 86"/>
                <a:gd name="T25" fmla="*/ 52 h 64"/>
                <a:gd name="T26" fmla="*/ 50 w 86"/>
                <a:gd name="T27" fmla="*/ 54 h 64"/>
                <a:gd name="T28" fmla="*/ 56 w 86"/>
                <a:gd name="T29" fmla="*/ 52 h 64"/>
                <a:gd name="T30" fmla="*/ 50 w 86"/>
                <a:gd name="T31" fmla="*/ 58 h 64"/>
                <a:gd name="T32" fmla="*/ 46 w 86"/>
                <a:gd name="T33" fmla="*/ 62 h 64"/>
                <a:gd name="T34" fmla="*/ 56 w 86"/>
                <a:gd name="T35" fmla="*/ 58 h 64"/>
                <a:gd name="T36" fmla="*/ 64 w 86"/>
                <a:gd name="T37" fmla="*/ 52 h 64"/>
                <a:gd name="T38" fmla="*/ 70 w 86"/>
                <a:gd name="T39" fmla="*/ 50 h 64"/>
                <a:gd name="T40" fmla="*/ 68 w 86"/>
                <a:gd name="T41" fmla="*/ 62 h 64"/>
                <a:gd name="T42" fmla="*/ 80 w 86"/>
                <a:gd name="T43" fmla="*/ 64 h 64"/>
                <a:gd name="T44" fmla="*/ 84 w 86"/>
                <a:gd name="T45" fmla="*/ 60 h 64"/>
                <a:gd name="T46" fmla="*/ 84 w 86"/>
                <a:gd name="T47" fmla="*/ 50 h 64"/>
                <a:gd name="T48" fmla="*/ 82 w 86"/>
                <a:gd name="T49" fmla="*/ 52 h 64"/>
                <a:gd name="T50" fmla="*/ 80 w 86"/>
                <a:gd name="T51" fmla="*/ 50 h 64"/>
                <a:gd name="T52" fmla="*/ 84 w 86"/>
                <a:gd name="T53" fmla="*/ 46 h 64"/>
                <a:gd name="T54" fmla="*/ 78 w 86"/>
                <a:gd name="T55" fmla="*/ 48 h 64"/>
                <a:gd name="T56" fmla="*/ 76 w 86"/>
                <a:gd name="T57" fmla="*/ 52 h 64"/>
                <a:gd name="T58" fmla="*/ 70 w 86"/>
                <a:gd name="T59" fmla="*/ 44 h 64"/>
                <a:gd name="T60" fmla="*/ 72 w 86"/>
                <a:gd name="T61" fmla="*/ 44 h 64"/>
                <a:gd name="T62" fmla="*/ 82 w 86"/>
                <a:gd name="T63" fmla="*/ 40 h 64"/>
                <a:gd name="T64" fmla="*/ 80 w 86"/>
                <a:gd name="T65" fmla="*/ 38 h 64"/>
                <a:gd name="T66" fmla="*/ 72 w 86"/>
                <a:gd name="T67" fmla="*/ 38 h 64"/>
                <a:gd name="T68" fmla="*/ 72 w 86"/>
                <a:gd name="T69" fmla="*/ 34 h 64"/>
                <a:gd name="T70" fmla="*/ 76 w 86"/>
                <a:gd name="T71" fmla="*/ 32 h 64"/>
                <a:gd name="T72" fmla="*/ 72 w 86"/>
                <a:gd name="T73" fmla="*/ 28 h 64"/>
                <a:gd name="T74" fmla="*/ 64 w 86"/>
                <a:gd name="T75" fmla="*/ 28 h 64"/>
                <a:gd name="T76" fmla="*/ 60 w 86"/>
                <a:gd name="T77" fmla="*/ 28 h 64"/>
                <a:gd name="T78" fmla="*/ 54 w 86"/>
                <a:gd name="T79" fmla="*/ 28 h 64"/>
                <a:gd name="T80" fmla="*/ 48 w 86"/>
                <a:gd name="T81" fmla="*/ 28 h 64"/>
                <a:gd name="T82" fmla="*/ 44 w 86"/>
                <a:gd name="T83" fmla="*/ 24 h 64"/>
                <a:gd name="T84" fmla="*/ 42 w 86"/>
                <a:gd name="T85" fmla="*/ 18 h 64"/>
                <a:gd name="T86" fmla="*/ 34 w 86"/>
                <a:gd name="T87" fmla="*/ 24 h 64"/>
                <a:gd name="T88" fmla="*/ 36 w 86"/>
                <a:gd name="T89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64">
                  <a:moveTo>
                    <a:pt x="44" y="8"/>
                  </a:moveTo>
                  <a:lnTo>
                    <a:pt x="50" y="4"/>
                  </a:lnTo>
                  <a:lnTo>
                    <a:pt x="50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30" y="8"/>
                  </a:lnTo>
                  <a:lnTo>
                    <a:pt x="24" y="14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6" y="28"/>
                  </a:lnTo>
                  <a:lnTo>
                    <a:pt x="14" y="30"/>
                  </a:lnTo>
                  <a:lnTo>
                    <a:pt x="12" y="32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4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12" y="52"/>
                  </a:lnTo>
                  <a:lnTo>
                    <a:pt x="26" y="52"/>
                  </a:lnTo>
                  <a:lnTo>
                    <a:pt x="28" y="52"/>
                  </a:lnTo>
                  <a:lnTo>
                    <a:pt x="32" y="52"/>
                  </a:lnTo>
                  <a:lnTo>
                    <a:pt x="36" y="52"/>
                  </a:lnTo>
                  <a:lnTo>
                    <a:pt x="40" y="52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6" y="62"/>
                  </a:lnTo>
                  <a:lnTo>
                    <a:pt x="52" y="60"/>
                  </a:lnTo>
                  <a:lnTo>
                    <a:pt x="56" y="58"/>
                  </a:lnTo>
                  <a:lnTo>
                    <a:pt x="58" y="54"/>
                  </a:lnTo>
                  <a:lnTo>
                    <a:pt x="64" y="52"/>
                  </a:lnTo>
                  <a:lnTo>
                    <a:pt x="66" y="48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8" y="62"/>
                  </a:lnTo>
                  <a:lnTo>
                    <a:pt x="76" y="64"/>
                  </a:lnTo>
                  <a:lnTo>
                    <a:pt x="80" y="64"/>
                  </a:lnTo>
                  <a:lnTo>
                    <a:pt x="82" y="62"/>
                  </a:lnTo>
                  <a:lnTo>
                    <a:pt x="84" y="60"/>
                  </a:lnTo>
                  <a:lnTo>
                    <a:pt x="86" y="54"/>
                  </a:lnTo>
                  <a:lnTo>
                    <a:pt x="84" y="50"/>
                  </a:lnTo>
                  <a:lnTo>
                    <a:pt x="84" y="52"/>
                  </a:lnTo>
                  <a:lnTo>
                    <a:pt x="82" y="52"/>
                  </a:lnTo>
                  <a:lnTo>
                    <a:pt x="80" y="54"/>
                  </a:lnTo>
                  <a:lnTo>
                    <a:pt x="80" y="50"/>
                  </a:lnTo>
                  <a:lnTo>
                    <a:pt x="80" y="48"/>
                  </a:lnTo>
                  <a:lnTo>
                    <a:pt x="84" y="46"/>
                  </a:lnTo>
                  <a:lnTo>
                    <a:pt x="80" y="46"/>
                  </a:lnTo>
                  <a:lnTo>
                    <a:pt x="78" y="48"/>
                  </a:lnTo>
                  <a:lnTo>
                    <a:pt x="76" y="50"/>
                  </a:lnTo>
                  <a:lnTo>
                    <a:pt x="76" y="52"/>
                  </a:lnTo>
                  <a:lnTo>
                    <a:pt x="70" y="48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72" y="44"/>
                  </a:lnTo>
                  <a:lnTo>
                    <a:pt x="76" y="44"/>
                  </a:lnTo>
                  <a:lnTo>
                    <a:pt x="82" y="40"/>
                  </a:lnTo>
                  <a:lnTo>
                    <a:pt x="82" y="38"/>
                  </a:lnTo>
                  <a:lnTo>
                    <a:pt x="80" y="38"/>
                  </a:lnTo>
                  <a:lnTo>
                    <a:pt x="72" y="40"/>
                  </a:lnTo>
                  <a:lnTo>
                    <a:pt x="72" y="38"/>
                  </a:lnTo>
                  <a:lnTo>
                    <a:pt x="70" y="36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6" y="32"/>
                  </a:lnTo>
                  <a:lnTo>
                    <a:pt x="74" y="30"/>
                  </a:lnTo>
                  <a:lnTo>
                    <a:pt x="72" y="28"/>
                  </a:lnTo>
                  <a:lnTo>
                    <a:pt x="68" y="28"/>
                  </a:lnTo>
                  <a:lnTo>
                    <a:pt x="64" y="28"/>
                  </a:lnTo>
                  <a:lnTo>
                    <a:pt x="62" y="26"/>
                  </a:lnTo>
                  <a:lnTo>
                    <a:pt x="60" y="28"/>
                  </a:lnTo>
                  <a:lnTo>
                    <a:pt x="56" y="30"/>
                  </a:lnTo>
                  <a:lnTo>
                    <a:pt x="54" y="28"/>
                  </a:lnTo>
                  <a:lnTo>
                    <a:pt x="52" y="26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2" y="18"/>
                  </a:lnTo>
                  <a:lnTo>
                    <a:pt x="36" y="22"/>
                  </a:lnTo>
                  <a:lnTo>
                    <a:pt x="34" y="24"/>
                  </a:lnTo>
                  <a:lnTo>
                    <a:pt x="32" y="24"/>
                  </a:lnTo>
                  <a:lnTo>
                    <a:pt x="36" y="18"/>
                  </a:lnTo>
                  <a:lnTo>
                    <a:pt x="4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5" name="Freeform 494"/>
            <p:cNvSpPr>
              <a:spLocks/>
            </p:cNvSpPr>
            <p:nvPr/>
          </p:nvSpPr>
          <p:spPr bwMode="auto">
            <a:xfrm>
              <a:off x="966565" y="774165"/>
              <a:ext cx="5669" cy="10186"/>
            </a:xfrm>
            <a:custGeom>
              <a:avLst/>
              <a:gdLst>
                <a:gd name="T0" fmla="*/ 0 w 4"/>
                <a:gd name="T1" fmla="*/ 2 h 6"/>
                <a:gd name="T2" fmla="*/ 4 w 4"/>
                <a:gd name="T3" fmla="*/ 6 h 6"/>
                <a:gd name="T4" fmla="*/ 4 w 4"/>
                <a:gd name="T5" fmla="*/ 4 h 6"/>
                <a:gd name="T6" fmla="*/ 2 w 4"/>
                <a:gd name="T7" fmla="*/ 2 h 6"/>
                <a:gd name="T8" fmla="*/ 2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6" name="Freeform 495"/>
            <p:cNvSpPr>
              <a:spLocks/>
            </p:cNvSpPr>
            <p:nvPr/>
          </p:nvSpPr>
          <p:spPr bwMode="auto">
            <a:xfrm>
              <a:off x="2083357" y="1471932"/>
              <a:ext cx="8504" cy="10186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2 h 6"/>
                <a:gd name="T4" fmla="*/ 4 w 6"/>
                <a:gd name="T5" fmla="*/ 0 h 6"/>
                <a:gd name="T6" fmla="*/ 2 w 6"/>
                <a:gd name="T7" fmla="*/ 2 h 6"/>
                <a:gd name="T8" fmla="*/ 0 w 6"/>
                <a:gd name="T9" fmla="*/ 4 h 6"/>
                <a:gd name="T10" fmla="*/ 0 w 6"/>
                <a:gd name="T11" fmla="*/ 6 h 6"/>
                <a:gd name="T12" fmla="*/ 4 w 6"/>
                <a:gd name="T13" fmla="*/ 4 h 6"/>
                <a:gd name="T14" fmla="*/ 6 w 6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7" name="Freeform 496"/>
            <p:cNvSpPr>
              <a:spLocks/>
            </p:cNvSpPr>
            <p:nvPr/>
          </p:nvSpPr>
          <p:spPr bwMode="auto">
            <a:xfrm>
              <a:off x="2145717" y="2497360"/>
              <a:ext cx="93539" cy="105259"/>
            </a:xfrm>
            <a:custGeom>
              <a:avLst/>
              <a:gdLst>
                <a:gd name="T0" fmla="*/ 64 w 66"/>
                <a:gd name="T1" fmla="*/ 40 h 62"/>
                <a:gd name="T2" fmla="*/ 64 w 66"/>
                <a:gd name="T3" fmla="*/ 36 h 62"/>
                <a:gd name="T4" fmla="*/ 66 w 66"/>
                <a:gd name="T5" fmla="*/ 32 h 62"/>
                <a:gd name="T6" fmla="*/ 64 w 66"/>
                <a:gd name="T7" fmla="*/ 28 h 62"/>
                <a:gd name="T8" fmla="*/ 60 w 66"/>
                <a:gd name="T9" fmla="*/ 24 h 62"/>
                <a:gd name="T10" fmla="*/ 54 w 66"/>
                <a:gd name="T11" fmla="*/ 20 h 62"/>
                <a:gd name="T12" fmla="*/ 44 w 66"/>
                <a:gd name="T13" fmla="*/ 14 h 62"/>
                <a:gd name="T14" fmla="*/ 40 w 66"/>
                <a:gd name="T15" fmla="*/ 14 h 62"/>
                <a:gd name="T16" fmla="*/ 40 w 66"/>
                <a:gd name="T17" fmla="*/ 10 h 62"/>
                <a:gd name="T18" fmla="*/ 36 w 66"/>
                <a:gd name="T19" fmla="*/ 10 h 62"/>
                <a:gd name="T20" fmla="*/ 34 w 66"/>
                <a:gd name="T21" fmla="*/ 12 h 62"/>
                <a:gd name="T22" fmla="*/ 32 w 66"/>
                <a:gd name="T23" fmla="*/ 10 h 62"/>
                <a:gd name="T24" fmla="*/ 26 w 66"/>
                <a:gd name="T25" fmla="*/ 4 h 62"/>
                <a:gd name="T26" fmla="*/ 20 w 66"/>
                <a:gd name="T27" fmla="*/ 0 h 62"/>
                <a:gd name="T28" fmla="*/ 18 w 66"/>
                <a:gd name="T29" fmla="*/ 0 h 62"/>
                <a:gd name="T30" fmla="*/ 16 w 66"/>
                <a:gd name="T31" fmla="*/ 2 h 62"/>
                <a:gd name="T32" fmla="*/ 10 w 66"/>
                <a:gd name="T33" fmla="*/ 0 h 62"/>
                <a:gd name="T34" fmla="*/ 6 w 66"/>
                <a:gd name="T35" fmla="*/ 6 h 62"/>
                <a:gd name="T36" fmla="*/ 8 w 66"/>
                <a:gd name="T37" fmla="*/ 8 h 62"/>
                <a:gd name="T38" fmla="*/ 8 w 66"/>
                <a:gd name="T39" fmla="*/ 10 h 62"/>
                <a:gd name="T40" fmla="*/ 4 w 66"/>
                <a:gd name="T41" fmla="*/ 20 h 62"/>
                <a:gd name="T42" fmla="*/ 4 w 66"/>
                <a:gd name="T43" fmla="*/ 24 h 62"/>
                <a:gd name="T44" fmla="*/ 4 w 66"/>
                <a:gd name="T45" fmla="*/ 28 h 62"/>
                <a:gd name="T46" fmla="*/ 2 w 66"/>
                <a:gd name="T47" fmla="*/ 34 h 62"/>
                <a:gd name="T48" fmla="*/ 0 w 66"/>
                <a:gd name="T49" fmla="*/ 40 h 62"/>
                <a:gd name="T50" fmla="*/ 0 w 66"/>
                <a:gd name="T51" fmla="*/ 52 h 62"/>
                <a:gd name="T52" fmla="*/ 4 w 66"/>
                <a:gd name="T53" fmla="*/ 52 h 62"/>
                <a:gd name="T54" fmla="*/ 8 w 66"/>
                <a:gd name="T55" fmla="*/ 54 h 62"/>
                <a:gd name="T56" fmla="*/ 10 w 66"/>
                <a:gd name="T57" fmla="*/ 56 h 62"/>
                <a:gd name="T58" fmla="*/ 16 w 66"/>
                <a:gd name="T59" fmla="*/ 56 h 62"/>
                <a:gd name="T60" fmla="*/ 18 w 66"/>
                <a:gd name="T61" fmla="*/ 58 h 62"/>
                <a:gd name="T62" fmla="*/ 22 w 66"/>
                <a:gd name="T63" fmla="*/ 60 h 62"/>
                <a:gd name="T64" fmla="*/ 30 w 66"/>
                <a:gd name="T65" fmla="*/ 62 h 62"/>
                <a:gd name="T66" fmla="*/ 36 w 66"/>
                <a:gd name="T67" fmla="*/ 60 h 62"/>
                <a:gd name="T68" fmla="*/ 42 w 66"/>
                <a:gd name="T69" fmla="*/ 62 h 62"/>
                <a:gd name="T70" fmla="*/ 44 w 66"/>
                <a:gd name="T71" fmla="*/ 62 h 62"/>
                <a:gd name="T72" fmla="*/ 48 w 66"/>
                <a:gd name="T73" fmla="*/ 60 h 62"/>
                <a:gd name="T74" fmla="*/ 56 w 66"/>
                <a:gd name="T75" fmla="*/ 58 h 62"/>
                <a:gd name="T76" fmla="*/ 58 w 66"/>
                <a:gd name="T77" fmla="*/ 56 h 62"/>
                <a:gd name="T78" fmla="*/ 62 w 66"/>
                <a:gd name="T79" fmla="*/ 52 h 62"/>
                <a:gd name="T80" fmla="*/ 66 w 66"/>
                <a:gd name="T81" fmla="*/ 46 h 62"/>
                <a:gd name="T82" fmla="*/ 64 w 66"/>
                <a:gd name="T83" fmla="*/ 44 h 62"/>
                <a:gd name="T84" fmla="*/ 64 w 66"/>
                <a:gd name="T85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" h="62">
                  <a:moveTo>
                    <a:pt x="64" y="40"/>
                  </a:moveTo>
                  <a:lnTo>
                    <a:pt x="64" y="36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0" y="24"/>
                  </a:lnTo>
                  <a:lnTo>
                    <a:pt x="54" y="20"/>
                  </a:lnTo>
                  <a:lnTo>
                    <a:pt x="44" y="14"/>
                  </a:lnTo>
                  <a:lnTo>
                    <a:pt x="40" y="14"/>
                  </a:lnTo>
                  <a:lnTo>
                    <a:pt x="40" y="10"/>
                  </a:lnTo>
                  <a:lnTo>
                    <a:pt x="36" y="10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6" y="6"/>
                  </a:lnTo>
                  <a:lnTo>
                    <a:pt x="8" y="8"/>
                  </a:lnTo>
                  <a:lnTo>
                    <a:pt x="8" y="10"/>
                  </a:lnTo>
                  <a:lnTo>
                    <a:pt x="4" y="20"/>
                  </a:lnTo>
                  <a:lnTo>
                    <a:pt x="4" y="24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40"/>
                  </a:lnTo>
                  <a:lnTo>
                    <a:pt x="0" y="52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6" y="56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30" y="62"/>
                  </a:lnTo>
                  <a:lnTo>
                    <a:pt x="36" y="60"/>
                  </a:lnTo>
                  <a:lnTo>
                    <a:pt x="42" y="62"/>
                  </a:lnTo>
                  <a:lnTo>
                    <a:pt x="44" y="62"/>
                  </a:lnTo>
                  <a:lnTo>
                    <a:pt x="48" y="60"/>
                  </a:lnTo>
                  <a:lnTo>
                    <a:pt x="56" y="58"/>
                  </a:lnTo>
                  <a:lnTo>
                    <a:pt x="58" y="56"/>
                  </a:lnTo>
                  <a:lnTo>
                    <a:pt x="62" y="52"/>
                  </a:lnTo>
                  <a:lnTo>
                    <a:pt x="66" y="46"/>
                  </a:lnTo>
                  <a:lnTo>
                    <a:pt x="64" y="44"/>
                  </a:lnTo>
                  <a:lnTo>
                    <a:pt x="64" y="4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8" name="Freeform 497"/>
            <p:cNvSpPr>
              <a:spLocks/>
            </p:cNvSpPr>
            <p:nvPr/>
          </p:nvSpPr>
          <p:spPr bwMode="auto">
            <a:xfrm>
              <a:off x="2083357" y="1597564"/>
              <a:ext cx="17007" cy="16978"/>
            </a:xfrm>
            <a:custGeom>
              <a:avLst/>
              <a:gdLst>
                <a:gd name="T0" fmla="*/ 4 w 12"/>
                <a:gd name="T1" fmla="*/ 10 h 10"/>
                <a:gd name="T2" fmla="*/ 10 w 12"/>
                <a:gd name="T3" fmla="*/ 8 h 10"/>
                <a:gd name="T4" fmla="*/ 10 w 12"/>
                <a:gd name="T5" fmla="*/ 4 h 10"/>
                <a:gd name="T6" fmla="*/ 12 w 12"/>
                <a:gd name="T7" fmla="*/ 0 h 10"/>
                <a:gd name="T8" fmla="*/ 10 w 12"/>
                <a:gd name="T9" fmla="*/ 0 h 10"/>
                <a:gd name="T10" fmla="*/ 8 w 12"/>
                <a:gd name="T11" fmla="*/ 0 h 10"/>
                <a:gd name="T12" fmla="*/ 2 w 12"/>
                <a:gd name="T13" fmla="*/ 0 h 10"/>
                <a:gd name="T14" fmla="*/ 4 w 12"/>
                <a:gd name="T15" fmla="*/ 2 h 10"/>
                <a:gd name="T16" fmla="*/ 4 w 12"/>
                <a:gd name="T17" fmla="*/ 4 h 10"/>
                <a:gd name="T18" fmla="*/ 4 w 12"/>
                <a:gd name="T19" fmla="*/ 8 h 10"/>
                <a:gd name="T20" fmla="*/ 0 w 12"/>
                <a:gd name="T21" fmla="*/ 8 h 10"/>
                <a:gd name="T22" fmla="*/ 4 w 12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0">
                  <a:moveTo>
                    <a:pt x="4" y="10"/>
                  </a:moveTo>
                  <a:lnTo>
                    <a:pt x="10" y="8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9" name="Freeform 498"/>
            <p:cNvSpPr>
              <a:spLocks/>
            </p:cNvSpPr>
            <p:nvPr/>
          </p:nvSpPr>
          <p:spPr bwMode="auto">
            <a:xfrm>
              <a:off x="1133800" y="1183318"/>
              <a:ext cx="8504" cy="13582"/>
            </a:xfrm>
            <a:custGeom>
              <a:avLst/>
              <a:gdLst>
                <a:gd name="T0" fmla="*/ 0 w 6"/>
                <a:gd name="T1" fmla="*/ 0 h 8"/>
                <a:gd name="T2" fmla="*/ 2 w 6"/>
                <a:gd name="T3" fmla="*/ 6 h 8"/>
                <a:gd name="T4" fmla="*/ 6 w 6"/>
                <a:gd name="T5" fmla="*/ 8 h 8"/>
                <a:gd name="T6" fmla="*/ 2 w 6"/>
                <a:gd name="T7" fmla="*/ 2 h 8"/>
                <a:gd name="T8" fmla="*/ 0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2" y="6"/>
                  </a:lnTo>
                  <a:lnTo>
                    <a:pt x="6" y="8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0" name="Freeform 499"/>
            <p:cNvSpPr>
              <a:spLocks/>
            </p:cNvSpPr>
            <p:nvPr/>
          </p:nvSpPr>
          <p:spPr bwMode="auto">
            <a:xfrm>
              <a:off x="2182565" y="801329"/>
              <a:ext cx="2834" cy="6791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0 h 4"/>
                <a:gd name="T4" fmla="*/ 0 w 2"/>
                <a:gd name="T5" fmla="*/ 4 h 4"/>
                <a:gd name="T6" fmla="*/ 2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1" name="Freeform 500"/>
            <p:cNvSpPr>
              <a:spLocks/>
            </p:cNvSpPr>
            <p:nvPr/>
          </p:nvSpPr>
          <p:spPr bwMode="auto">
            <a:xfrm>
              <a:off x="1153643" y="1193505"/>
              <a:ext cx="5669" cy="6791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2 h 4"/>
                <a:gd name="T4" fmla="*/ 0 w 4"/>
                <a:gd name="T5" fmla="*/ 4 h 4"/>
                <a:gd name="T6" fmla="*/ 4 w 4"/>
                <a:gd name="T7" fmla="*/ 2 h 4"/>
                <a:gd name="T8" fmla="*/ 4 w 4"/>
                <a:gd name="T9" fmla="*/ 0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2" name="Freeform 501"/>
            <p:cNvSpPr>
              <a:spLocks/>
            </p:cNvSpPr>
            <p:nvPr/>
          </p:nvSpPr>
          <p:spPr bwMode="auto">
            <a:xfrm>
              <a:off x="1839591" y="2838604"/>
              <a:ext cx="5669" cy="6791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2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3" name="Freeform 502"/>
            <p:cNvSpPr>
              <a:spLocks/>
            </p:cNvSpPr>
            <p:nvPr/>
          </p:nvSpPr>
          <p:spPr bwMode="auto">
            <a:xfrm>
              <a:off x="1867936" y="2809743"/>
              <a:ext cx="14173" cy="13582"/>
            </a:xfrm>
            <a:custGeom>
              <a:avLst/>
              <a:gdLst>
                <a:gd name="T0" fmla="*/ 2 w 10"/>
                <a:gd name="T1" fmla="*/ 8 h 8"/>
                <a:gd name="T2" fmla="*/ 8 w 10"/>
                <a:gd name="T3" fmla="*/ 4 h 8"/>
                <a:gd name="T4" fmla="*/ 10 w 10"/>
                <a:gd name="T5" fmla="*/ 2 h 8"/>
                <a:gd name="T6" fmla="*/ 8 w 10"/>
                <a:gd name="T7" fmla="*/ 0 h 8"/>
                <a:gd name="T8" fmla="*/ 2 w 10"/>
                <a:gd name="T9" fmla="*/ 2 h 8"/>
                <a:gd name="T10" fmla="*/ 0 w 10"/>
                <a:gd name="T11" fmla="*/ 4 h 8"/>
                <a:gd name="T12" fmla="*/ 2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2" y="8"/>
                  </a:moveTo>
                  <a:lnTo>
                    <a:pt x="8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4" name="Freeform 503"/>
            <p:cNvSpPr>
              <a:spLocks/>
            </p:cNvSpPr>
            <p:nvPr/>
          </p:nvSpPr>
          <p:spPr bwMode="auto">
            <a:xfrm>
              <a:off x="1853763" y="2752020"/>
              <a:ext cx="17007" cy="37351"/>
            </a:xfrm>
            <a:custGeom>
              <a:avLst/>
              <a:gdLst>
                <a:gd name="T0" fmla="*/ 4 w 12"/>
                <a:gd name="T1" fmla="*/ 2 h 22"/>
                <a:gd name="T2" fmla="*/ 2 w 12"/>
                <a:gd name="T3" fmla="*/ 8 h 22"/>
                <a:gd name="T4" fmla="*/ 0 w 12"/>
                <a:gd name="T5" fmla="*/ 18 h 22"/>
                <a:gd name="T6" fmla="*/ 0 w 12"/>
                <a:gd name="T7" fmla="*/ 20 h 22"/>
                <a:gd name="T8" fmla="*/ 6 w 12"/>
                <a:gd name="T9" fmla="*/ 22 h 22"/>
                <a:gd name="T10" fmla="*/ 10 w 12"/>
                <a:gd name="T11" fmla="*/ 20 h 22"/>
                <a:gd name="T12" fmla="*/ 10 w 12"/>
                <a:gd name="T13" fmla="*/ 18 h 22"/>
                <a:gd name="T14" fmla="*/ 10 w 12"/>
                <a:gd name="T15" fmla="*/ 14 h 22"/>
                <a:gd name="T16" fmla="*/ 6 w 12"/>
                <a:gd name="T17" fmla="*/ 10 h 22"/>
                <a:gd name="T18" fmla="*/ 10 w 12"/>
                <a:gd name="T19" fmla="*/ 8 h 22"/>
                <a:gd name="T20" fmla="*/ 12 w 12"/>
                <a:gd name="T21" fmla="*/ 6 h 22"/>
                <a:gd name="T22" fmla="*/ 10 w 12"/>
                <a:gd name="T23" fmla="*/ 0 h 22"/>
                <a:gd name="T24" fmla="*/ 4 w 12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22">
                  <a:moveTo>
                    <a:pt x="4" y="2"/>
                  </a:moveTo>
                  <a:lnTo>
                    <a:pt x="2" y="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6" y="10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5" name="Freeform 504"/>
            <p:cNvSpPr>
              <a:spLocks/>
            </p:cNvSpPr>
            <p:nvPr/>
          </p:nvSpPr>
          <p:spPr bwMode="auto">
            <a:xfrm>
              <a:off x="1853763" y="2816533"/>
              <a:ext cx="8504" cy="3395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4 w 6"/>
                <a:gd name="T5" fmla="*/ 0 h 2"/>
                <a:gd name="T6" fmla="*/ 0 w 6"/>
                <a:gd name="T7" fmla="*/ 0 h 2"/>
                <a:gd name="T8" fmla="*/ 0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6" name="Freeform 505"/>
            <p:cNvSpPr>
              <a:spLocks/>
            </p:cNvSpPr>
            <p:nvPr/>
          </p:nvSpPr>
          <p:spPr bwMode="auto">
            <a:xfrm>
              <a:off x="1856597" y="2823325"/>
              <a:ext cx="8504" cy="6791"/>
            </a:xfrm>
            <a:custGeom>
              <a:avLst/>
              <a:gdLst>
                <a:gd name="T0" fmla="*/ 0 w 6"/>
                <a:gd name="T1" fmla="*/ 2 h 4"/>
                <a:gd name="T2" fmla="*/ 4 w 6"/>
                <a:gd name="T3" fmla="*/ 4 h 4"/>
                <a:gd name="T4" fmla="*/ 6 w 6"/>
                <a:gd name="T5" fmla="*/ 2 h 4"/>
                <a:gd name="T6" fmla="*/ 2 w 6"/>
                <a:gd name="T7" fmla="*/ 0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lnTo>
                    <a:pt x="4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7" name="Freeform 506"/>
            <p:cNvSpPr>
              <a:spLocks/>
            </p:cNvSpPr>
            <p:nvPr/>
          </p:nvSpPr>
          <p:spPr bwMode="auto">
            <a:xfrm>
              <a:off x="1661017" y="1325927"/>
              <a:ext cx="192746" cy="71305"/>
            </a:xfrm>
            <a:custGeom>
              <a:avLst/>
              <a:gdLst>
                <a:gd name="T0" fmla="*/ 126 w 136"/>
                <a:gd name="T1" fmla="*/ 42 h 42"/>
                <a:gd name="T2" fmla="*/ 136 w 136"/>
                <a:gd name="T3" fmla="*/ 40 h 42"/>
                <a:gd name="T4" fmla="*/ 132 w 136"/>
                <a:gd name="T5" fmla="*/ 36 h 42"/>
                <a:gd name="T6" fmla="*/ 126 w 136"/>
                <a:gd name="T7" fmla="*/ 32 h 42"/>
                <a:gd name="T8" fmla="*/ 120 w 136"/>
                <a:gd name="T9" fmla="*/ 28 h 42"/>
                <a:gd name="T10" fmla="*/ 106 w 136"/>
                <a:gd name="T11" fmla="*/ 24 h 42"/>
                <a:gd name="T12" fmla="*/ 98 w 136"/>
                <a:gd name="T13" fmla="*/ 20 h 42"/>
                <a:gd name="T14" fmla="*/ 92 w 136"/>
                <a:gd name="T15" fmla="*/ 18 h 42"/>
                <a:gd name="T16" fmla="*/ 82 w 136"/>
                <a:gd name="T17" fmla="*/ 12 h 42"/>
                <a:gd name="T18" fmla="*/ 72 w 136"/>
                <a:gd name="T19" fmla="*/ 10 h 42"/>
                <a:gd name="T20" fmla="*/ 62 w 136"/>
                <a:gd name="T21" fmla="*/ 4 h 42"/>
                <a:gd name="T22" fmla="*/ 52 w 136"/>
                <a:gd name="T23" fmla="*/ 2 h 42"/>
                <a:gd name="T24" fmla="*/ 42 w 136"/>
                <a:gd name="T25" fmla="*/ 0 h 42"/>
                <a:gd name="T26" fmla="*/ 28 w 136"/>
                <a:gd name="T27" fmla="*/ 2 h 42"/>
                <a:gd name="T28" fmla="*/ 20 w 136"/>
                <a:gd name="T29" fmla="*/ 2 h 42"/>
                <a:gd name="T30" fmla="*/ 10 w 136"/>
                <a:gd name="T31" fmla="*/ 6 h 42"/>
                <a:gd name="T32" fmla="*/ 6 w 136"/>
                <a:gd name="T33" fmla="*/ 14 h 42"/>
                <a:gd name="T34" fmla="*/ 2 w 136"/>
                <a:gd name="T35" fmla="*/ 16 h 42"/>
                <a:gd name="T36" fmla="*/ 10 w 136"/>
                <a:gd name="T37" fmla="*/ 16 h 42"/>
                <a:gd name="T38" fmla="*/ 18 w 136"/>
                <a:gd name="T39" fmla="*/ 12 h 42"/>
                <a:gd name="T40" fmla="*/ 24 w 136"/>
                <a:gd name="T41" fmla="*/ 8 h 42"/>
                <a:gd name="T42" fmla="*/ 34 w 136"/>
                <a:gd name="T43" fmla="*/ 6 h 42"/>
                <a:gd name="T44" fmla="*/ 40 w 136"/>
                <a:gd name="T45" fmla="*/ 10 h 42"/>
                <a:gd name="T46" fmla="*/ 38 w 136"/>
                <a:gd name="T47" fmla="*/ 12 h 42"/>
                <a:gd name="T48" fmla="*/ 46 w 136"/>
                <a:gd name="T49" fmla="*/ 12 h 42"/>
                <a:gd name="T50" fmla="*/ 52 w 136"/>
                <a:gd name="T51" fmla="*/ 14 h 42"/>
                <a:gd name="T52" fmla="*/ 66 w 136"/>
                <a:gd name="T53" fmla="*/ 18 h 42"/>
                <a:gd name="T54" fmla="*/ 78 w 136"/>
                <a:gd name="T55" fmla="*/ 20 h 42"/>
                <a:gd name="T56" fmla="*/ 82 w 136"/>
                <a:gd name="T57" fmla="*/ 28 h 42"/>
                <a:gd name="T58" fmla="*/ 88 w 136"/>
                <a:gd name="T59" fmla="*/ 32 h 42"/>
                <a:gd name="T60" fmla="*/ 96 w 136"/>
                <a:gd name="T61" fmla="*/ 32 h 42"/>
                <a:gd name="T62" fmla="*/ 98 w 136"/>
                <a:gd name="T63" fmla="*/ 38 h 42"/>
                <a:gd name="T64" fmla="*/ 108 w 136"/>
                <a:gd name="T65" fmla="*/ 42 h 42"/>
                <a:gd name="T66" fmla="*/ 124 w 136"/>
                <a:gd name="T6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" h="42">
                  <a:moveTo>
                    <a:pt x="124" y="42"/>
                  </a:moveTo>
                  <a:lnTo>
                    <a:pt x="126" y="42"/>
                  </a:lnTo>
                  <a:lnTo>
                    <a:pt x="128" y="42"/>
                  </a:lnTo>
                  <a:lnTo>
                    <a:pt x="136" y="40"/>
                  </a:lnTo>
                  <a:lnTo>
                    <a:pt x="134" y="36"/>
                  </a:lnTo>
                  <a:lnTo>
                    <a:pt x="132" y="36"/>
                  </a:lnTo>
                  <a:lnTo>
                    <a:pt x="130" y="34"/>
                  </a:lnTo>
                  <a:lnTo>
                    <a:pt x="126" y="32"/>
                  </a:lnTo>
                  <a:lnTo>
                    <a:pt x="120" y="30"/>
                  </a:lnTo>
                  <a:lnTo>
                    <a:pt x="120" y="28"/>
                  </a:lnTo>
                  <a:lnTo>
                    <a:pt x="118" y="28"/>
                  </a:lnTo>
                  <a:lnTo>
                    <a:pt x="106" y="24"/>
                  </a:lnTo>
                  <a:lnTo>
                    <a:pt x="100" y="20"/>
                  </a:lnTo>
                  <a:lnTo>
                    <a:pt x="98" y="20"/>
                  </a:lnTo>
                  <a:lnTo>
                    <a:pt x="96" y="18"/>
                  </a:lnTo>
                  <a:lnTo>
                    <a:pt x="92" y="18"/>
                  </a:lnTo>
                  <a:lnTo>
                    <a:pt x="88" y="14"/>
                  </a:lnTo>
                  <a:lnTo>
                    <a:pt x="82" y="12"/>
                  </a:lnTo>
                  <a:lnTo>
                    <a:pt x="78" y="10"/>
                  </a:lnTo>
                  <a:lnTo>
                    <a:pt x="72" y="10"/>
                  </a:lnTo>
                  <a:lnTo>
                    <a:pt x="68" y="6"/>
                  </a:lnTo>
                  <a:lnTo>
                    <a:pt x="62" y="4"/>
                  </a:lnTo>
                  <a:lnTo>
                    <a:pt x="56" y="2"/>
                  </a:lnTo>
                  <a:lnTo>
                    <a:pt x="52" y="2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8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1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2" y="12"/>
                  </a:lnTo>
                  <a:lnTo>
                    <a:pt x="46" y="12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8" y="14"/>
                  </a:lnTo>
                  <a:lnTo>
                    <a:pt x="66" y="18"/>
                  </a:lnTo>
                  <a:lnTo>
                    <a:pt x="72" y="20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8" y="32"/>
                  </a:lnTo>
                  <a:lnTo>
                    <a:pt x="92" y="32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2" y="42"/>
                  </a:lnTo>
                  <a:lnTo>
                    <a:pt x="108" y="42"/>
                  </a:lnTo>
                  <a:lnTo>
                    <a:pt x="116" y="42"/>
                  </a:lnTo>
                  <a:lnTo>
                    <a:pt x="124" y="4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8" name="Freeform 507"/>
            <p:cNvSpPr>
              <a:spLocks/>
            </p:cNvSpPr>
            <p:nvPr/>
          </p:nvSpPr>
          <p:spPr bwMode="auto">
            <a:xfrm>
              <a:off x="1780065" y="1427791"/>
              <a:ext cx="39683" cy="16978"/>
            </a:xfrm>
            <a:custGeom>
              <a:avLst/>
              <a:gdLst>
                <a:gd name="T0" fmla="*/ 6 w 28"/>
                <a:gd name="T1" fmla="*/ 0 h 10"/>
                <a:gd name="T2" fmla="*/ 0 w 28"/>
                <a:gd name="T3" fmla="*/ 4 h 10"/>
                <a:gd name="T4" fmla="*/ 6 w 28"/>
                <a:gd name="T5" fmla="*/ 8 h 10"/>
                <a:gd name="T6" fmla="*/ 10 w 28"/>
                <a:gd name="T7" fmla="*/ 8 h 10"/>
                <a:gd name="T8" fmla="*/ 12 w 28"/>
                <a:gd name="T9" fmla="*/ 8 h 10"/>
                <a:gd name="T10" fmla="*/ 14 w 28"/>
                <a:gd name="T11" fmla="*/ 10 h 10"/>
                <a:gd name="T12" fmla="*/ 16 w 28"/>
                <a:gd name="T13" fmla="*/ 8 h 10"/>
                <a:gd name="T14" fmla="*/ 20 w 28"/>
                <a:gd name="T15" fmla="*/ 6 h 10"/>
                <a:gd name="T16" fmla="*/ 22 w 28"/>
                <a:gd name="T17" fmla="*/ 8 h 10"/>
                <a:gd name="T18" fmla="*/ 26 w 28"/>
                <a:gd name="T19" fmla="*/ 8 h 10"/>
                <a:gd name="T20" fmla="*/ 28 w 28"/>
                <a:gd name="T21" fmla="*/ 6 h 10"/>
                <a:gd name="T22" fmla="*/ 26 w 28"/>
                <a:gd name="T23" fmla="*/ 4 h 10"/>
                <a:gd name="T24" fmla="*/ 8 w 28"/>
                <a:gd name="T25" fmla="*/ 0 h 10"/>
                <a:gd name="T26" fmla="*/ 6 w 28"/>
                <a:gd name="T2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0">
                  <a:moveTo>
                    <a:pt x="6" y="0"/>
                  </a:moveTo>
                  <a:lnTo>
                    <a:pt x="0" y="4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20" y="6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8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9" name="Freeform 508"/>
            <p:cNvSpPr>
              <a:spLocks/>
            </p:cNvSpPr>
            <p:nvPr/>
          </p:nvSpPr>
          <p:spPr bwMode="auto">
            <a:xfrm>
              <a:off x="1692196" y="1353090"/>
              <a:ext cx="8504" cy="10186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6 h 6"/>
                <a:gd name="T4" fmla="*/ 6 w 6"/>
                <a:gd name="T5" fmla="*/ 6 h 6"/>
                <a:gd name="T6" fmla="*/ 6 w 6"/>
                <a:gd name="T7" fmla="*/ 0 h 6"/>
                <a:gd name="T8" fmla="*/ 4 w 6"/>
                <a:gd name="T9" fmla="*/ 0 h 6"/>
                <a:gd name="T10" fmla="*/ 0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6"/>
                  </a:lnTo>
                  <a:lnTo>
                    <a:pt x="6" y="6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0" name="Freeform 509"/>
            <p:cNvSpPr>
              <a:spLocks/>
            </p:cNvSpPr>
            <p:nvPr/>
          </p:nvSpPr>
          <p:spPr bwMode="auto">
            <a:xfrm>
              <a:off x="1788570" y="1302158"/>
              <a:ext cx="5669" cy="10186"/>
            </a:xfrm>
            <a:custGeom>
              <a:avLst/>
              <a:gdLst>
                <a:gd name="T0" fmla="*/ 4 w 4"/>
                <a:gd name="T1" fmla="*/ 6 h 6"/>
                <a:gd name="T2" fmla="*/ 2 w 4"/>
                <a:gd name="T3" fmla="*/ 0 h 6"/>
                <a:gd name="T4" fmla="*/ 0 w 4"/>
                <a:gd name="T5" fmla="*/ 4 h 6"/>
                <a:gd name="T6" fmla="*/ 4 w 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1" name="Freeform 510"/>
            <p:cNvSpPr>
              <a:spLocks/>
            </p:cNvSpPr>
            <p:nvPr/>
          </p:nvSpPr>
          <p:spPr bwMode="auto">
            <a:xfrm>
              <a:off x="1785735" y="1244436"/>
              <a:ext cx="17007" cy="20372"/>
            </a:xfrm>
            <a:custGeom>
              <a:avLst/>
              <a:gdLst>
                <a:gd name="T0" fmla="*/ 8 w 12"/>
                <a:gd name="T1" fmla="*/ 10 h 12"/>
                <a:gd name="T2" fmla="*/ 10 w 12"/>
                <a:gd name="T3" fmla="*/ 12 h 12"/>
                <a:gd name="T4" fmla="*/ 12 w 12"/>
                <a:gd name="T5" fmla="*/ 8 h 12"/>
                <a:gd name="T6" fmla="*/ 12 w 12"/>
                <a:gd name="T7" fmla="*/ 4 h 12"/>
                <a:gd name="T8" fmla="*/ 6 w 12"/>
                <a:gd name="T9" fmla="*/ 0 h 12"/>
                <a:gd name="T10" fmla="*/ 0 w 12"/>
                <a:gd name="T11" fmla="*/ 0 h 12"/>
                <a:gd name="T12" fmla="*/ 6 w 12"/>
                <a:gd name="T13" fmla="*/ 0 h 12"/>
                <a:gd name="T14" fmla="*/ 12 w 12"/>
                <a:gd name="T15" fmla="*/ 4 h 12"/>
                <a:gd name="T16" fmla="*/ 10 w 12"/>
                <a:gd name="T17" fmla="*/ 10 h 12"/>
                <a:gd name="T18" fmla="*/ 8 w 12"/>
                <a:gd name="T1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8" y="10"/>
                  </a:moveTo>
                  <a:lnTo>
                    <a:pt x="10" y="12"/>
                  </a:lnTo>
                  <a:lnTo>
                    <a:pt x="12" y="8"/>
                  </a:lnTo>
                  <a:lnTo>
                    <a:pt x="12" y="4"/>
                  </a:lnTo>
                  <a:lnTo>
                    <a:pt x="6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0" y="10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2" name="Freeform 511"/>
            <p:cNvSpPr>
              <a:spLocks/>
            </p:cNvSpPr>
            <p:nvPr/>
          </p:nvSpPr>
          <p:spPr bwMode="auto">
            <a:xfrm>
              <a:off x="1780065" y="1281786"/>
              <a:ext cx="11339" cy="20372"/>
            </a:xfrm>
            <a:custGeom>
              <a:avLst/>
              <a:gdLst>
                <a:gd name="T0" fmla="*/ 0 w 8"/>
                <a:gd name="T1" fmla="*/ 6 h 12"/>
                <a:gd name="T2" fmla="*/ 0 w 8"/>
                <a:gd name="T3" fmla="*/ 8 h 12"/>
                <a:gd name="T4" fmla="*/ 4 w 8"/>
                <a:gd name="T5" fmla="*/ 12 h 12"/>
                <a:gd name="T6" fmla="*/ 8 w 8"/>
                <a:gd name="T7" fmla="*/ 6 h 12"/>
                <a:gd name="T8" fmla="*/ 2 w 8"/>
                <a:gd name="T9" fmla="*/ 0 h 12"/>
                <a:gd name="T10" fmla="*/ 0 w 8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6"/>
                  </a:moveTo>
                  <a:lnTo>
                    <a:pt x="0" y="8"/>
                  </a:lnTo>
                  <a:lnTo>
                    <a:pt x="4" y="12"/>
                  </a:lnTo>
                  <a:lnTo>
                    <a:pt x="8" y="6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3" name="Freeform 512"/>
            <p:cNvSpPr>
              <a:spLocks/>
            </p:cNvSpPr>
            <p:nvPr/>
          </p:nvSpPr>
          <p:spPr bwMode="auto">
            <a:xfrm>
              <a:off x="1808410" y="1271599"/>
              <a:ext cx="11339" cy="20372"/>
            </a:xfrm>
            <a:custGeom>
              <a:avLst/>
              <a:gdLst>
                <a:gd name="T0" fmla="*/ 6 w 8"/>
                <a:gd name="T1" fmla="*/ 6 h 12"/>
                <a:gd name="T2" fmla="*/ 8 w 8"/>
                <a:gd name="T3" fmla="*/ 8 h 12"/>
                <a:gd name="T4" fmla="*/ 6 w 8"/>
                <a:gd name="T5" fmla="*/ 10 h 12"/>
                <a:gd name="T6" fmla="*/ 8 w 8"/>
                <a:gd name="T7" fmla="*/ 12 h 12"/>
                <a:gd name="T8" fmla="*/ 8 w 8"/>
                <a:gd name="T9" fmla="*/ 8 h 12"/>
                <a:gd name="T10" fmla="*/ 8 w 8"/>
                <a:gd name="T11" fmla="*/ 6 h 12"/>
                <a:gd name="T12" fmla="*/ 0 w 8"/>
                <a:gd name="T13" fmla="*/ 0 h 12"/>
                <a:gd name="T14" fmla="*/ 4 w 8"/>
                <a:gd name="T15" fmla="*/ 4 h 12"/>
                <a:gd name="T16" fmla="*/ 6 w 8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">
                  <a:moveTo>
                    <a:pt x="6" y="6"/>
                  </a:moveTo>
                  <a:lnTo>
                    <a:pt x="8" y="8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8"/>
                  </a:lnTo>
                  <a:lnTo>
                    <a:pt x="8" y="6"/>
                  </a:lnTo>
                  <a:lnTo>
                    <a:pt x="0" y="0"/>
                  </a:lnTo>
                  <a:lnTo>
                    <a:pt x="4" y="4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4" name="Freeform 513"/>
            <p:cNvSpPr>
              <a:spLocks/>
            </p:cNvSpPr>
            <p:nvPr/>
          </p:nvSpPr>
          <p:spPr bwMode="auto">
            <a:xfrm>
              <a:off x="1768728" y="1247832"/>
              <a:ext cx="17007" cy="3395"/>
            </a:xfrm>
            <a:custGeom>
              <a:avLst/>
              <a:gdLst>
                <a:gd name="T0" fmla="*/ 4 w 12"/>
                <a:gd name="T1" fmla="*/ 0 h 2"/>
                <a:gd name="T2" fmla="*/ 2 w 12"/>
                <a:gd name="T3" fmla="*/ 2 h 2"/>
                <a:gd name="T4" fmla="*/ 0 w 12"/>
                <a:gd name="T5" fmla="*/ 0 h 2"/>
                <a:gd name="T6" fmla="*/ 0 w 12"/>
                <a:gd name="T7" fmla="*/ 0 h 2"/>
                <a:gd name="T8" fmla="*/ 4 w 12"/>
                <a:gd name="T9" fmla="*/ 2 h 2"/>
                <a:gd name="T10" fmla="*/ 12 w 12"/>
                <a:gd name="T11" fmla="*/ 0 h 2"/>
                <a:gd name="T12" fmla="*/ 8 w 12"/>
                <a:gd name="T13" fmla="*/ 0 h 2"/>
                <a:gd name="T14" fmla="*/ 4 w 1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">
                  <a:moveTo>
                    <a:pt x="4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5" name="Freeform 514"/>
            <p:cNvSpPr>
              <a:spLocks/>
            </p:cNvSpPr>
            <p:nvPr/>
          </p:nvSpPr>
          <p:spPr bwMode="auto">
            <a:xfrm>
              <a:off x="1836756" y="1315742"/>
              <a:ext cx="8504" cy="16978"/>
            </a:xfrm>
            <a:custGeom>
              <a:avLst/>
              <a:gdLst>
                <a:gd name="T0" fmla="*/ 0 w 6"/>
                <a:gd name="T1" fmla="*/ 0 h 10"/>
                <a:gd name="T2" fmla="*/ 2 w 6"/>
                <a:gd name="T3" fmla="*/ 6 h 10"/>
                <a:gd name="T4" fmla="*/ 6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lnTo>
                    <a:pt x="2" y="6"/>
                  </a:lnTo>
                  <a:lnTo>
                    <a:pt x="6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6" name="Freeform 515"/>
            <p:cNvSpPr>
              <a:spLocks/>
            </p:cNvSpPr>
            <p:nvPr/>
          </p:nvSpPr>
          <p:spPr bwMode="auto">
            <a:xfrm>
              <a:off x="2094696" y="1509282"/>
              <a:ext cx="5669" cy="10186"/>
            </a:xfrm>
            <a:custGeom>
              <a:avLst/>
              <a:gdLst>
                <a:gd name="T0" fmla="*/ 4 w 4"/>
                <a:gd name="T1" fmla="*/ 6 h 6"/>
                <a:gd name="T2" fmla="*/ 4 w 4"/>
                <a:gd name="T3" fmla="*/ 2 h 6"/>
                <a:gd name="T4" fmla="*/ 0 w 4"/>
                <a:gd name="T5" fmla="*/ 0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7" name="Freeform 516"/>
            <p:cNvSpPr>
              <a:spLocks/>
            </p:cNvSpPr>
            <p:nvPr/>
          </p:nvSpPr>
          <p:spPr bwMode="auto">
            <a:xfrm>
              <a:off x="2089026" y="801328"/>
              <a:ext cx="31179" cy="33954"/>
            </a:xfrm>
            <a:custGeom>
              <a:avLst/>
              <a:gdLst>
                <a:gd name="T0" fmla="*/ 22 w 22"/>
                <a:gd name="T1" fmla="*/ 14 h 20"/>
                <a:gd name="T2" fmla="*/ 22 w 22"/>
                <a:gd name="T3" fmla="*/ 12 h 20"/>
                <a:gd name="T4" fmla="*/ 16 w 22"/>
                <a:gd name="T5" fmla="*/ 10 h 20"/>
                <a:gd name="T6" fmla="*/ 16 w 22"/>
                <a:gd name="T7" fmla="*/ 2 h 20"/>
                <a:gd name="T8" fmla="*/ 12 w 22"/>
                <a:gd name="T9" fmla="*/ 0 h 20"/>
                <a:gd name="T10" fmla="*/ 10 w 22"/>
                <a:gd name="T11" fmla="*/ 2 h 20"/>
                <a:gd name="T12" fmla="*/ 8 w 22"/>
                <a:gd name="T13" fmla="*/ 4 h 20"/>
                <a:gd name="T14" fmla="*/ 6 w 22"/>
                <a:gd name="T15" fmla="*/ 8 h 20"/>
                <a:gd name="T16" fmla="*/ 0 w 22"/>
                <a:gd name="T17" fmla="*/ 14 h 20"/>
                <a:gd name="T18" fmla="*/ 2 w 22"/>
                <a:gd name="T19" fmla="*/ 18 h 20"/>
                <a:gd name="T20" fmla="*/ 8 w 22"/>
                <a:gd name="T21" fmla="*/ 20 h 20"/>
                <a:gd name="T22" fmla="*/ 16 w 22"/>
                <a:gd name="T23" fmla="*/ 18 h 20"/>
                <a:gd name="T24" fmla="*/ 22 w 22"/>
                <a:gd name="T2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22" y="14"/>
                  </a:moveTo>
                  <a:lnTo>
                    <a:pt x="22" y="12"/>
                  </a:lnTo>
                  <a:lnTo>
                    <a:pt x="16" y="10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8" y="4"/>
                  </a:lnTo>
                  <a:lnTo>
                    <a:pt x="6" y="8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8" y="20"/>
                  </a:lnTo>
                  <a:lnTo>
                    <a:pt x="16" y="18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8" name="Freeform 517"/>
            <p:cNvSpPr>
              <a:spLocks/>
            </p:cNvSpPr>
            <p:nvPr/>
          </p:nvSpPr>
          <p:spPr bwMode="auto">
            <a:xfrm>
              <a:off x="2038006" y="801328"/>
              <a:ext cx="42517" cy="23768"/>
            </a:xfrm>
            <a:custGeom>
              <a:avLst/>
              <a:gdLst>
                <a:gd name="T0" fmla="*/ 0 w 30"/>
                <a:gd name="T1" fmla="*/ 4 h 14"/>
                <a:gd name="T2" fmla="*/ 0 w 30"/>
                <a:gd name="T3" fmla="*/ 8 h 14"/>
                <a:gd name="T4" fmla="*/ 12 w 30"/>
                <a:gd name="T5" fmla="*/ 12 h 14"/>
                <a:gd name="T6" fmla="*/ 24 w 30"/>
                <a:gd name="T7" fmla="*/ 14 h 14"/>
                <a:gd name="T8" fmla="*/ 24 w 30"/>
                <a:gd name="T9" fmla="*/ 12 h 14"/>
                <a:gd name="T10" fmla="*/ 26 w 30"/>
                <a:gd name="T11" fmla="*/ 10 h 14"/>
                <a:gd name="T12" fmla="*/ 30 w 30"/>
                <a:gd name="T13" fmla="*/ 8 h 14"/>
                <a:gd name="T14" fmla="*/ 22 w 30"/>
                <a:gd name="T15" fmla="*/ 8 h 14"/>
                <a:gd name="T16" fmla="*/ 12 w 30"/>
                <a:gd name="T17" fmla="*/ 8 h 14"/>
                <a:gd name="T18" fmla="*/ 8 w 30"/>
                <a:gd name="T19" fmla="*/ 8 h 14"/>
                <a:gd name="T20" fmla="*/ 6 w 30"/>
                <a:gd name="T21" fmla="*/ 8 h 14"/>
                <a:gd name="T22" fmla="*/ 4 w 30"/>
                <a:gd name="T23" fmla="*/ 4 h 14"/>
                <a:gd name="T24" fmla="*/ 4 w 30"/>
                <a:gd name="T25" fmla="*/ 0 h 14"/>
                <a:gd name="T26" fmla="*/ 0 w 30"/>
                <a:gd name="T27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4">
                  <a:moveTo>
                    <a:pt x="0" y="4"/>
                  </a:moveTo>
                  <a:lnTo>
                    <a:pt x="0" y="8"/>
                  </a:lnTo>
                  <a:lnTo>
                    <a:pt x="12" y="12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6" y="10"/>
                  </a:lnTo>
                  <a:lnTo>
                    <a:pt x="30" y="8"/>
                  </a:lnTo>
                  <a:lnTo>
                    <a:pt x="22" y="8"/>
                  </a:lnTo>
                  <a:lnTo>
                    <a:pt x="12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9" name="Freeform 518"/>
            <p:cNvSpPr>
              <a:spLocks/>
            </p:cNvSpPr>
            <p:nvPr/>
          </p:nvSpPr>
          <p:spPr bwMode="auto">
            <a:xfrm>
              <a:off x="2080523" y="791143"/>
              <a:ext cx="11339" cy="6791"/>
            </a:xfrm>
            <a:custGeom>
              <a:avLst/>
              <a:gdLst>
                <a:gd name="T0" fmla="*/ 4 w 8"/>
                <a:gd name="T1" fmla="*/ 0 h 4"/>
                <a:gd name="T2" fmla="*/ 8 w 8"/>
                <a:gd name="T3" fmla="*/ 0 h 4"/>
                <a:gd name="T4" fmla="*/ 4 w 8"/>
                <a:gd name="T5" fmla="*/ 0 h 4"/>
                <a:gd name="T6" fmla="*/ 0 w 8"/>
                <a:gd name="T7" fmla="*/ 2 h 4"/>
                <a:gd name="T8" fmla="*/ 0 w 8"/>
                <a:gd name="T9" fmla="*/ 4 h 4"/>
                <a:gd name="T10" fmla="*/ 2 w 8"/>
                <a:gd name="T11" fmla="*/ 4 h 4"/>
                <a:gd name="T12" fmla="*/ 0 w 8"/>
                <a:gd name="T13" fmla="*/ 4 h 4"/>
                <a:gd name="T14" fmla="*/ 2 w 8"/>
                <a:gd name="T15" fmla="*/ 2 h 4"/>
                <a:gd name="T16" fmla="*/ 4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4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0" name="Freeform 519"/>
            <p:cNvSpPr>
              <a:spLocks/>
            </p:cNvSpPr>
            <p:nvPr/>
          </p:nvSpPr>
          <p:spPr bwMode="auto">
            <a:xfrm>
              <a:off x="1984151" y="1427791"/>
              <a:ext cx="28344" cy="13582"/>
            </a:xfrm>
            <a:custGeom>
              <a:avLst/>
              <a:gdLst>
                <a:gd name="T0" fmla="*/ 12 w 20"/>
                <a:gd name="T1" fmla="*/ 0 h 8"/>
                <a:gd name="T2" fmla="*/ 6 w 20"/>
                <a:gd name="T3" fmla="*/ 0 h 8"/>
                <a:gd name="T4" fmla="*/ 4 w 20"/>
                <a:gd name="T5" fmla="*/ 0 h 8"/>
                <a:gd name="T6" fmla="*/ 2 w 20"/>
                <a:gd name="T7" fmla="*/ 0 h 8"/>
                <a:gd name="T8" fmla="*/ 0 w 20"/>
                <a:gd name="T9" fmla="*/ 2 h 8"/>
                <a:gd name="T10" fmla="*/ 0 w 20"/>
                <a:gd name="T11" fmla="*/ 4 h 8"/>
                <a:gd name="T12" fmla="*/ 0 w 20"/>
                <a:gd name="T13" fmla="*/ 6 h 8"/>
                <a:gd name="T14" fmla="*/ 2 w 20"/>
                <a:gd name="T15" fmla="*/ 8 h 8"/>
                <a:gd name="T16" fmla="*/ 12 w 20"/>
                <a:gd name="T17" fmla="*/ 8 h 8"/>
                <a:gd name="T18" fmla="*/ 18 w 20"/>
                <a:gd name="T19" fmla="*/ 6 h 8"/>
                <a:gd name="T20" fmla="*/ 20 w 20"/>
                <a:gd name="T21" fmla="*/ 4 h 8"/>
                <a:gd name="T22" fmla="*/ 18 w 20"/>
                <a:gd name="T23" fmla="*/ 2 h 8"/>
                <a:gd name="T24" fmla="*/ 12 w 20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8">
                  <a:moveTo>
                    <a:pt x="12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12" y="8"/>
                  </a:lnTo>
                  <a:lnTo>
                    <a:pt x="18" y="6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1" name="Freeform 520"/>
            <p:cNvSpPr>
              <a:spLocks/>
            </p:cNvSpPr>
            <p:nvPr/>
          </p:nvSpPr>
          <p:spPr bwMode="auto">
            <a:xfrm>
              <a:off x="2035171" y="740211"/>
              <a:ext cx="51021" cy="16978"/>
            </a:xfrm>
            <a:custGeom>
              <a:avLst/>
              <a:gdLst>
                <a:gd name="T0" fmla="*/ 28 w 36"/>
                <a:gd name="T1" fmla="*/ 10 h 10"/>
                <a:gd name="T2" fmla="*/ 32 w 36"/>
                <a:gd name="T3" fmla="*/ 10 h 10"/>
                <a:gd name="T4" fmla="*/ 36 w 36"/>
                <a:gd name="T5" fmla="*/ 10 h 10"/>
                <a:gd name="T6" fmla="*/ 32 w 36"/>
                <a:gd name="T7" fmla="*/ 6 h 10"/>
                <a:gd name="T8" fmla="*/ 12 w 36"/>
                <a:gd name="T9" fmla="*/ 0 h 10"/>
                <a:gd name="T10" fmla="*/ 4 w 36"/>
                <a:gd name="T11" fmla="*/ 0 h 10"/>
                <a:gd name="T12" fmla="*/ 0 w 36"/>
                <a:gd name="T13" fmla="*/ 0 h 10"/>
                <a:gd name="T14" fmla="*/ 12 w 36"/>
                <a:gd name="T15" fmla="*/ 6 h 10"/>
                <a:gd name="T16" fmla="*/ 28 w 36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">
                  <a:moveTo>
                    <a:pt x="28" y="10"/>
                  </a:moveTo>
                  <a:lnTo>
                    <a:pt x="32" y="10"/>
                  </a:lnTo>
                  <a:lnTo>
                    <a:pt x="36" y="10"/>
                  </a:lnTo>
                  <a:lnTo>
                    <a:pt x="32" y="6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12" y="6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2" name="Freeform 521"/>
            <p:cNvSpPr>
              <a:spLocks/>
            </p:cNvSpPr>
            <p:nvPr/>
          </p:nvSpPr>
          <p:spPr bwMode="auto">
            <a:xfrm>
              <a:off x="2035171" y="1590773"/>
              <a:ext cx="11339" cy="3395"/>
            </a:xfrm>
            <a:custGeom>
              <a:avLst/>
              <a:gdLst>
                <a:gd name="T0" fmla="*/ 0 w 8"/>
                <a:gd name="T1" fmla="*/ 2 h 2"/>
                <a:gd name="T2" fmla="*/ 4 w 8"/>
                <a:gd name="T3" fmla="*/ 2 h 2"/>
                <a:gd name="T4" fmla="*/ 6 w 8"/>
                <a:gd name="T5" fmla="*/ 2 h 2"/>
                <a:gd name="T6" fmla="*/ 8 w 8"/>
                <a:gd name="T7" fmla="*/ 2 h 2"/>
                <a:gd name="T8" fmla="*/ 6 w 8"/>
                <a:gd name="T9" fmla="*/ 0 h 2"/>
                <a:gd name="T10" fmla="*/ 2 w 8"/>
                <a:gd name="T11" fmla="*/ 0 h 2"/>
                <a:gd name="T12" fmla="*/ 0 w 8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3" name="Freeform 522"/>
            <p:cNvSpPr>
              <a:spLocks/>
            </p:cNvSpPr>
            <p:nvPr/>
          </p:nvSpPr>
          <p:spPr bwMode="auto">
            <a:xfrm>
              <a:off x="867357" y="689278"/>
              <a:ext cx="2834" cy="339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4" name="Freeform 523"/>
            <p:cNvSpPr>
              <a:spLocks/>
            </p:cNvSpPr>
            <p:nvPr/>
          </p:nvSpPr>
          <p:spPr bwMode="auto">
            <a:xfrm>
              <a:off x="1612830" y="295406"/>
              <a:ext cx="17007" cy="3395"/>
            </a:xfrm>
            <a:custGeom>
              <a:avLst/>
              <a:gdLst>
                <a:gd name="T0" fmla="*/ 2 w 12"/>
                <a:gd name="T1" fmla="*/ 0 h 2"/>
                <a:gd name="T2" fmla="*/ 0 w 12"/>
                <a:gd name="T3" fmla="*/ 0 h 2"/>
                <a:gd name="T4" fmla="*/ 6 w 12"/>
                <a:gd name="T5" fmla="*/ 2 h 2"/>
                <a:gd name="T6" fmla="*/ 12 w 12"/>
                <a:gd name="T7" fmla="*/ 2 h 2"/>
                <a:gd name="T8" fmla="*/ 2 w 1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">
                  <a:moveTo>
                    <a:pt x="2" y="0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5" name="Freeform 524"/>
            <p:cNvSpPr>
              <a:spLocks/>
            </p:cNvSpPr>
            <p:nvPr/>
          </p:nvSpPr>
          <p:spPr bwMode="auto">
            <a:xfrm>
              <a:off x="1442760" y="305592"/>
              <a:ext cx="11339" cy="6791"/>
            </a:xfrm>
            <a:custGeom>
              <a:avLst/>
              <a:gdLst>
                <a:gd name="T0" fmla="*/ 0 w 8"/>
                <a:gd name="T1" fmla="*/ 0 h 4"/>
                <a:gd name="T2" fmla="*/ 6 w 8"/>
                <a:gd name="T3" fmla="*/ 4 h 4"/>
                <a:gd name="T4" fmla="*/ 8 w 8"/>
                <a:gd name="T5" fmla="*/ 4 h 4"/>
                <a:gd name="T6" fmla="*/ 8 w 8"/>
                <a:gd name="T7" fmla="*/ 2 h 4"/>
                <a:gd name="T8" fmla="*/ 6 w 8"/>
                <a:gd name="T9" fmla="*/ 2 h 4"/>
                <a:gd name="T10" fmla="*/ 0 w 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6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6" name="Freeform 525"/>
            <p:cNvSpPr>
              <a:spLocks/>
            </p:cNvSpPr>
            <p:nvPr/>
          </p:nvSpPr>
          <p:spPr bwMode="auto">
            <a:xfrm>
              <a:off x="1621334" y="336151"/>
              <a:ext cx="11339" cy="10186"/>
            </a:xfrm>
            <a:custGeom>
              <a:avLst/>
              <a:gdLst>
                <a:gd name="T0" fmla="*/ 8 w 8"/>
                <a:gd name="T1" fmla="*/ 2 h 6"/>
                <a:gd name="T2" fmla="*/ 4 w 8"/>
                <a:gd name="T3" fmla="*/ 0 h 6"/>
                <a:gd name="T4" fmla="*/ 0 w 8"/>
                <a:gd name="T5" fmla="*/ 4 h 6"/>
                <a:gd name="T6" fmla="*/ 6 w 8"/>
                <a:gd name="T7" fmla="*/ 6 h 6"/>
                <a:gd name="T8" fmla="*/ 8 w 8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8" y="2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6" y="6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7" name="Freeform 526"/>
            <p:cNvSpPr>
              <a:spLocks/>
            </p:cNvSpPr>
            <p:nvPr/>
          </p:nvSpPr>
          <p:spPr bwMode="auto">
            <a:xfrm>
              <a:off x="1391740" y="302197"/>
              <a:ext cx="79366" cy="30559"/>
            </a:xfrm>
            <a:custGeom>
              <a:avLst/>
              <a:gdLst>
                <a:gd name="T0" fmla="*/ 38 w 56"/>
                <a:gd name="T1" fmla="*/ 6 h 18"/>
                <a:gd name="T2" fmla="*/ 26 w 56"/>
                <a:gd name="T3" fmla="*/ 0 h 18"/>
                <a:gd name="T4" fmla="*/ 16 w 56"/>
                <a:gd name="T5" fmla="*/ 0 h 18"/>
                <a:gd name="T6" fmla="*/ 12 w 56"/>
                <a:gd name="T7" fmla="*/ 4 h 18"/>
                <a:gd name="T8" fmla="*/ 14 w 56"/>
                <a:gd name="T9" fmla="*/ 6 h 18"/>
                <a:gd name="T10" fmla="*/ 6 w 56"/>
                <a:gd name="T11" fmla="*/ 8 h 18"/>
                <a:gd name="T12" fmla="*/ 0 w 56"/>
                <a:gd name="T13" fmla="*/ 10 h 18"/>
                <a:gd name="T14" fmla="*/ 0 w 56"/>
                <a:gd name="T15" fmla="*/ 10 h 18"/>
                <a:gd name="T16" fmla="*/ 2 w 56"/>
                <a:gd name="T17" fmla="*/ 12 h 18"/>
                <a:gd name="T18" fmla="*/ 10 w 56"/>
                <a:gd name="T19" fmla="*/ 14 h 18"/>
                <a:gd name="T20" fmla="*/ 20 w 56"/>
                <a:gd name="T21" fmla="*/ 14 h 18"/>
                <a:gd name="T22" fmla="*/ 26 w 56"/>
                <a:gd name="T23" fmla="*/ 16 h 18"/>
                <a:gd name="T24" fmla="*/ 36 w 56"/>
                <a:gd name="T25" fmla="*/ 18 h 18"/>
                <a:gd name="T26" fmla="*/ 42 w 56"/>
                <a:gd name="T27" fmla="*/ 18 h 18"/>
                <a:gd name="T28" fmla="*/ 48 w 56"/>
                <a:gd name="T29" fmla="*/ 14 h 18"/>
                <a:gd name="T30" fmla="*/ 50 w 56"/>
                <a:gd name="T31" fmla="*/ 14 h 18"/>
                <a:gd name="T32" fmla="*/ 52 w 56"/>
                <a:gd name="T33" fmla="*/ 14 h 18"/>
                <a:gd name="T34" fmla="*/ 56 w 56"/>
                <a:gd name="T35" fmla="*/ 12 h 18"/>
                <a:gd name="T36" fmla="*/ 52 w 56"/>
                <a:gd name="T37" fmla="*/ 12 h 18"/>
                <a:gd name="T38" fmla="*/ 46 w 56"/>
                <a:gd name="T39" fmla="*/ 10 h 18"/>
                <a:gd name="T40" fmla="*/ 38 w 56"/>
                <a:gd name="T4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18">
                  <a:moveTo>
                    <a:pt x="38" y="6"/>
                  </a:moveTo>
                  <a:lnTo>
                    <a:pt x="26" y="0"/>
                  </a:lnTo>
                  <a:lnTo>
                    <a:pt x="16" y="0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6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10" y="14"/>
                  </a:lnTo>
                  <a:lnTo>
                    <a:pt x="20" y="14"/>
                  </a:lnTo>
                  <a:lnTo>
                    <a:pt x="26" y="16"/>
                  </a:lnTo>
                  <a:lnTo>
                    <a:pt x="36" y="18"/>
                  </a:lnTo>
                  <a:lnTo>
                    <a:pt x="42" y="18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6" y="12"/>
                  </a:lnTo>
                  <a:lnTo>
                    <a:pt x="52" y="12"/>
                  </a:lnTo>
                  <a:lnTo>
                    <a:pt x="46" y="10"/>
                  </a:lnTo>
                  <a:lnTo>
                    <a:pt x="3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8" name="Freeform 527"/>
            <p:cNvSpPr>
              <a:spLocks/>
            </p:cNvSpPr>
            <p:nvPr/>
          </p:nvSpPr>
          <p:spPr bwMode="auto">
            <a:xfrm>
              <a:off x="1332215" y="210519"/>
              <a:ext cx="116214" cy="61118"/>
            </a:xfrm>
            <a:custGeom>
              <a:avLst/>
              <a:gdLst>
                <a:gd name="T0" fmla="*/ 78 w 82"/>
                <a:gd name="T1" fmla="*/ 16 h 36"/>
                <a:gd name="T2" fmla="*/ 74 w 82"/>
                <a:gd name="T3" fmla="*/ 18 h 36"/>
                <a:gd name="T4" fmla="*/ 72 w 82"/>
                <a:gd name="T5" fmla="*/ 14 h 36"/>
                <a:gd name="T6" fmla="*/ 70 w 82"/>
                <a:gd name="T7" fmla="*/ 14 h 36"/>
                <a:gd name="T8" fmla="*/ 64 w 82"/>
                <a:gd name="T9" fmla="*/ 12 h 36"/>
                <a:gd name="T10" fmla="*/ 58 w 82"/>
                <a:gd name="T11" fmla="*/ 14 h 36"/>
                <a:gd name="T12" fmla="*/ 56 w 82"/>
                <a:gd name="T13" fmla="*/ 14 h 36"/>
                <a:gd name="T14" fmla="*/ 56 w 82"/>
                <a:gd name="T15" fmla="*/ 12 h 36"/>
                <a:gd name="T16" fmla="*/ 58 w 82"/>
                <a:gd name="T17" fmla="*/ 12 h 36"/>
                <a:gd name="T18" fmla="*/ 62 w 82"/>
                <a:gd name="T19" fmla="*/ 10 h 36"/>
                <a:gd name="T20" fmla="*/ 68 w 82"/>
                <a:gd name="T21" fmla="*/ 8 h 36"/>
                <a:gd name="T22" fmla="*/ 72 w 82"/>
                <a:gd name="T23" fmla="*/ 8 h 36"/>
                <a:gd name="T24" fmla="*/ 74 w 82"/>
                <a:gd name="T25" fmla="*/ 4 h 36"/>
                <a:gd name="T26" fmla="*/ 72 w 82"/>
                <a:gd name="T27" fmla="*/ 2 h 36"/>
                <a:gd name="T28" fmla="*/ 68 w 82"/>
                <a:gd name="T29" fmla="*/ 2 h 36"/>
                <a:gd name="T30" fmla="*/ 64 w 82"/>
                <a:gd name="T31" fmla="*/ 2 h 36"/>
                <a:gd name="T32" fmla="*/ 62 w 82"/>
                <a:gd name="T33" fmla="*/ 2 h 36"/>
                <a:gd name="T34" fmla="*/ 58 w 82"/>
                <a:gd name="T35" fmla="*/ 2 h 36"/>
                <a:gd name="T36" fmla="*/ 52 w 82"/>
                <a:gd name="T37" fmla="*/ 4 h 36"/>
                <a:gd name="T38" fmla="*/ 46 w 82"/>
                <a:gd name="T39" fmla="*/ 4 h 36"/>
                <a:gd name="T40" fmla="*/ 42 w 82"/>
                <a:gd name="T41" fmla="*/ 2 h 36"/>
                <a:gd name="T42" fmla="*/ 36 w 82"/>
                <a:gd name="T43" fmla="*/ 0 h 36"/>
                <a:gd name="T44" fmla="*/ 28 w 82"/>
                <a:gd name="T45" fmla="*/ 2 h 36"/>
                <a:gd name="T46" fmla="*/ 22 w 82"/>
                <a:gd name="T47" fmla="*/ 4 h 36"/>
                <a:gd name="T48" fmla="*/ 14 w 82"/>
                <a:gd name="T49" fmla="*/ 6 h 36"/>
                <a:gd name="T50" fmla="*/ 20 w 82"/>
                <a:gd name="T51" fmla="*/ 8 h 36"/>
                <a:gd name="T52" fmla="*/ 26 w 82"/>
                <a:gd name="T53" fmla="*/ 10 h 36"/>
                <a:gd name="T54" fmla="*/ 28 w 82"/>
                <a:gd name="T55" fmla="*/ 12 h 36"/>
                <a:gd name="T56" fmla="*/ 32 w 82"/>
                <a:gd name="T57" fmla="*/ 12 h 36"/>
                <a:gd name="T58" fmla="*/ 36 w 82"/>
                <a:gd name="T59" fmla="*/ 14 h 36"/>
                <a:gd name="T60" fmla="*/ 32 w 82"/>
                <a:gd name="T61" fmla="*/ 14 h 36"/>
                <a:gd name="T62" fmla="*/ 30 w 82"/>
                <a:gd name="T63" fmla="*/ 16 h 36"/>
                <a:gd name="T64" fmla="*/ 24 w 82"/>
                <a:gd name="T65" fmla="*/ 18 h 36"/>
                <a:gd name="T66" fmla="*/ 12 w 82"/>
                <a:gd name="T67" fmla="*/ 14 h 36"/>
                <a:gd name="T68" fmla="*/ 12 w 82"/>
                <a:gd name="T69" fmla="*/ 14 h 36"/>
                <a:gd name="T70" fmla="*/ 4 w 82"/>
                <a:gd name="T71" fmla="*/ 12 h 36"/>
                <a:gd name="T72" fmla="*/ 0 w 82"/>
                <a:gd name="T73" fmla="*/ 16 h 36"/>
                <a:gd name="T74" fmla="*/ 2 w 82"/>
                <a:gd name="T75" fmla="*/ 18 h 36"/>
                <a:gd name="T76" fmla="*/ 10 w 82"/>
                <a:gd name="T77" fmla="*/ 20 h 36"/>
                <a:gd name="T78" fmla="*/ 18 w 82"/>
                <a:gd name="T79" fmla="*/ 22 h 36"/>
                <a:gd name="T80" fmla="*/ 22 w 82"/>
                <a:gd name="T81" fmla="*/ 24 h 36"/>
                <a:gd name="T82" fmla="*/ 26 w 82"/>
                <a:gd name="T83" fmla="*/ 24 h 36"/>
                <a:gd name="T84" fmla="*/ 32 w 82"/>
                <a:gd name="T85" fmla="*/ 26 h 36"/>
                <a:gd name="T86" fmla="*/ 34 w 82"/>
                <a:gd name="T87" fmla="*/ 28 h 36"/>
                <a:gd name="T88" fmla="*/ 38 w 82"/>
                <a:gd name="T89" fmla="*/ 28 h 36"/>
                <a:gd name="T90" fmla="*/ 44 w 82"/>
                <a:gd name="T91" fmla="*/ 34 h 36"/>
                <a:gd name="T92" fmla="*/ 48 w 82"/>
                <a:gd name="T93" fmla="*/ 34 h 36"/>
                <a:gd name="T94" fmla="*/ 48 w 82"/>
                <a:gd name="T95" fmla="*/ 34 h 36"/>
                <a:gd name="T96" fmla="*/ 52 w 82"/>
                <a:gd name="T97" fmla="*/ 36 h 36"/>
                <a:gd name="T98" fmla="*/ 60 w 82"/>
                <a:gd name="T99" fmla="*/ 32 h 36"/>
                <a:gd name="T100" fmla="*/ 66 w 82"/>
                <a:gd name="T101" fmla="*/ 30 h 36"/>
                <a:gd name="T102" fmla="*/ 72 w 82"/>
                <a:gd name="T103" fmla="*/ 30 h 36"/>
                <a:gd name="T104" fmla="*/ 78 w 82"/>
                <a:gd name="T105" fmla="*/ 28 h 36"/>
                <a:gd name="T106" fmla="*/ 82 w 82"/>
                <a:gd name="T107" fmla="*/ 26 h 36"/>
                <a:gd name="T108" fmla="*/ 82 w 82"/>
                <a:gd name="T109" fmla="*/ 24 h 36"/>
                <a:gd name="T110" fmla="*/ 80 w 82"/>
                <a:gd name="T111" fmla="*/ 22 h 36"/>
                <a:gd name="T112" fmla="*/ 82 w 82"/>
                <a:gd name="T113" fmla="*/ 20 h 36"/>
                <a:gd name="T114" fmla="*/ 78 w 82"/>
                <a:gd name="T11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36">
                  <a:moveTo>
                    <a:pt x="78" y="16"/>
                  </a:moveTo>
                  <a:lnTo>
                    <a:pt x="74" y="18"/>
                  </a:lnTo>
                  <a:lnTo>
                    <a:pt x="72" y="14"/>
                  </a:lnTo>
                  <a:lnTo>
                    <a:pt x="70" y="14"/>
                  </a:lnTo>
                  <a:lnTo>
                    <a:pt x="64" y="12"/>
                  </a:lnTo>
                  <a:lnTo>
                    <a:pt x="58" y="14"/>
                  </a:lnTo>
                  <a:lnTo>
                    <a:pt x="56" y="14"/>
                  </a:lnTo>
                  <a:lnTo>
                    <a:pt x="56" y="12"/>
                  </a:lnTo>
                  <a:lnTo>
                    <a:pt x="58" y="12"/>
                  </a:lnTo>
                  <a:lnTo>
                    <a:pt x="62" y="10"/>
                  </a:lnTo>
                  <a:lnTo>
                    <a:pt x="68" y="8"/>
                  </a:lnTo>
                  <a:lnTo>
                    <a:pt x="72" y="8"/>
                  </a:lnTo>
                  <a:lnTo>
                    <a:pt x="74" y="4"/>
                  </a:lnTo>
                  <a:lnTo>
                    <a:pt x="72" y="2"/>
                  </a:lnTo>
                  <a:lnTo>
                    <a:pt x="68" y="2"/>
                  </a:lnTo>
                  <a:lnTo>
                    <a:pt x="64" y="2"/>
                  </a:lnTo>
                  <a:lnTo>
                    <a:pt x="62" y="2"/>
                  </a:lnTo>
                  <a:lnTo>
                    <a:pt x="58" y="2"/>
                  </a:lnTo>
                  <a:lnTo>
                    <a:pt x="52" y="4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28" y="2"/>
                  </a:lnTo>
                  <a:lnTo>
                    <a:pt x="22" y="4"/>
                  </a:lnTo>
                  <a:lnTo>
                    <a:pt x="14" y="6"/>
                  </a:lnTo>
                  <a:lnTo>
                    <a:pt x="20" y="8"/>
                  </a:lnTo>
                  <a:lnTo>
                    <a:pt x="26" y="10"/>
                  </a:lnTo>
                  <a:lnTo>
                    <a:pt x="28" y="12"/>
                  </a:lnTo>
                  <a:lnTo>
                    <a:pt x="32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6"/>
                  </a:lnTo>
                  <a:lnTo>
                    <a:pt x="24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4" y="12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10" y="20"/>
                  </a:lnTo>
                  <a:lnTo>
                    <a:pt x="18" y="22"/>
                  </a:lnTo>
                  <a:lnTo>
                    <a:pt x="22" y="24"/>
                  </a:lnTo>
                  <a:lnTo>
                    <a:pt x="26" y="24"/>
                  </a:lnTo>
                  <a:lnTo>
                    <a:pt x="32" y="26"/>
                  </a:lnTo>
                  <a:lnTo>
                    <a:pt x="34" y="28"/>
                  </a:lnTo>
                  <a:lnTo>
                    <a:pt x="38" y="28"/>
                  </a:lnTo>
                  <a:lnTo>
                    <a:pt x="44" y="34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52" y="36"/>
                  </a:lnTo>
                  <a:lnTo>
                    <a:pt x="60" y="32"/>
                  </a:lnTo>
                  <a:lnTo>
                    <a:pt x="66" y="30"/>
                  </a:lnTo>
                  <a:lnTo>
                    <a:pt x="72" y="30"/>
                  </a:lnTo>
                  <a:lnTo>
                    <a:pt x="78" y="28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0" y="22"/>
                  </a:lnTo>
                  <a:lnTo>
                    <a:pt x="82" y="20"/>
                  </a:lnTo>
                  <a:lnTo>
                    <a:pt x="78" y="1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9" name="Freeform 528"/>
            <p:cNvSpPr>
              <a:spLocks/>
            </p:cNvSpPr>
            <p:nvPr/>
          </p:nvSpPr>
          <p:spPr bwMode="auto">
            <a:xfrm>
              <a:off x="1456934" y="305592"/>
              <a:ext cx="11339" cy="6791"/>
            </a:xfrm>
            <a:custGeom>
              <a:avLst/>
              <a:gdLst>
                <a:gd name="T0" fmla="*/ 6 w 8"/>
                <a:gd name="T1" fmla="*/ 4 h 4"/>
                <a:gd name="T2" fmla="*/ 8 w 8"/>
                <a:gd name="T3" fmla="*/ 4 h 4"/>
                <a:gd name="T4" fmla="*/ 6 w 8"/>
                <a:gd name="T5" fmla="*/ 2 h 4"/>
                <a:gd name="T6" fmla="*/ 0 w 8"/>
                <a:gd name="T7" fmla="*/ 0 h 4"/>
                <a:gd name="T8" fmla="*/ 2 w 8"/>
                <a:gd name="T9" fmla="*/ 4 h 4"/>
                <a:gd name="T10" fmla="*/ 2 w 8"/>
                <a:gd name="T11" fmla="*/ 4 h 4"/>
                <a:gd name="T12" fmla="*/ 2 w 8"/>
                <a:gd name="T13" fmla="*/ 2 h 4"/>
                <a:gd name="T14" fmla="*/ 2 w 8"/>
                <a:gd name="T15" fmla="*/ 2 h 4"/>
                <a:gd name="T16" fmla="*/ 4 w 8"/>
                <a:gd name="T17" fmla="*/ 2 h 4"/>
                <a:gd name="T18" fmla="*/ 4 w 8"/>
                <a:gd name="T19" fmla="*/ 4 h 4"/>
                <a:gd name="T20" fmla="*/ 2 w 8"/>
                <a:gd name="T21" fmla="*/ 4 h 4"/>
                <a:gd name="T22" fmla="*/ 6 w 8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lnTo>
                    <a:pt x="8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0" name="Freeform 529"/>
            <p:cNvSpPr>
              <a:spLocks/>
            </p:cNvSpPr>
            <p:nvPr/>
          </p:nvSpPr>
          <p:spPr bwMode="auto">
            <a:xfrm>
              <a:off x="1462602" y="207123"/>
              <a:ext cx="99208" cy="47537"/>
            </a:xfrm>
            <a:custGeom>
              <a:avLst/>
              <a:gdLst>
                <a:gd name="T0" fmla="*/ 26 w 70"/>
                <a:gd name="T1" fmla="*/ 18 h 28"/>
                <a:gd name="T2" fmla="*/ 30 w 70"/>
                <a:gd name="T3" fmla="*/ 18 h 28"/>
                <a:gd name="T4" fmla="*/ 32 w 70"/>
                <a:gd name="T5" fmla="*/ 18 h 28"/>
                <a:gd name="T6" fmla="*/ 40 w 70"/>
                <a:gd name="T7" fmla="*/ 18 h 28"/>
                <a:gd name="T8" fmla="*/ 52 w 70"/>
                <a:gd name="T9" fmla="*/ 14 h 28"/>
                <a:gd name="T10" fmla="*/ 62 w 70"/>
                <a:gd name="T11" fmla="*/ 8 h 28"/>
                <a:gd name="T12" fmla="*/ 70 w 70"/>
                <a:gd name="T13" fmla="*/ 4 h 28"/>
                <a:gd name="T14" fmla="*/ 58 w 70"/>
                <a:gd name="T15" fmla="*/ 2 h 28"/>
                <a:gd name="T16" fmla="*/ 46 w 70"/>
                <a:gd name="T17" fmla="*/ 2 h 28"/>
                <a:gd name="T18" fmla="*/ 30 w 70"/>
                <a:gd name="T19" fmla="*/ 0 h 28"/>
                <a:gd name="T20" fmla="*/ 16 w 70"/>
                <a:gd name="T21" fmla="*/ 0 h 28"/>
                <a:gd name="T22" fmla="*/ 6 w 70"/>
                <a:gd name="T23" fmla="*/ 2 h 28"/>
                <a:gd name="T24" fmla="*/ 4 w 70"/>
                <a:gd name="T25" fmla="*/ 4 h 28"/>
                <a:gd name="T26" fmla="*/ 0 w 70"/>
                <a:gd name="T27" fmla="*/ 6 h 28"/>
                <a:gd name="T28" fmla="*/ 0 w 70"/>
                <a:gd name="T29" fmla="*/ 12 h 28"/>
                <a:gd name="T30" fmla="*/ 0 w 70"/>
                <a:gd name="T31" fmla="*/ 18 h 28"/>
                <a:gd name="T32" fmla="*/ 2 w 70"/>
                <a:gd name="T33" fmla="*/ 20 h 28"/>
                <a:gd name="T34" fmla="*/ 6 w 70"/>
                <a:gd name="T35" fmla="*/ 22 h 28"/>
                <a:gd name="T36" fmla="*/ 6 w 70"/>
                <a:gd name="T37" fmla="*/ 24 h 28"/>
                <a:gd name="T38" fmla="*/ 6 w 70"/>
                <a:gd name="T39" fmla="*/ 28 h 28"/>
                <a:gd name="T40" fmla="*/ 16 w 70"/>
                <a:gd name="T41" fmla="*/ 28 h 28"/>
                <a:gd name="T42" fmla="*/ 20 w 70"/>
                <a:gd name="T43" fmla="*/ 28 h 28"/>
                <a:gd name="T44" fmla="*/ 26 w 70"/>
                <a:gd name="T45" fmla="*/ 24 h 28"/>
                <a:gd name="T46" fmla="*/ 28 w 70"/>
                <a:gd name="T47" fmla="*/ 22 h 28"/>
                <a:gd name="T48" fmla="*/ 26 w 70"/>
                <a:gd name="T49" fmla="*/ 20 h 28"/>
                <a:gd name="T50" fmla="*/ 22 w 70"/>
                <a:gd name="T51" fmla="*/ 18 h 28"/>
                <a:gd name="T52" fmla="*/ 18 w 70"/>
                <a:gd name="T53" fmla="*/ 18 h 28"/>
                <a:gd name="T54" fmla="*/ 18 w 70"/>
                <a:gd name="T55" fmla="*/ 18 h 28"/>
                <a:gd name="T56" fmla="*/ 20 w 70"/>
                <a:gd name="T57" fmla="*/ 18 h 28"/>
                <a:gd name="T58" fmla="*/ 26 w 70"/>
                <a:gd name="T5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28">
                  <a:moveTo>
                    <a:pt x="26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40" y="18"/>
                  </a:lnTo>
                  <a:lnTo>
                    <a:pt x="52" y="14"/>
                  </a:lnTo>
                  <a:lnTo>
                    <a:pt x="62" y="8"/>
                  </a:lnTo>
                  <a:lnTo>
                    <a:pt x="70" y="4"/>
                  </a:lnTo>
                  <a:lnTo>
                    <a:pt x="58" y="2"/>
                  </a:lnTo>
                  <a:lnTo>
                    <a:pt x="46" y="2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16" y="28"/>
                  </a:lnTo>
                  <a:lnTo>
                    <a:pt x="20" y="28"/>
                  </a:lnTo>
                  <a:lnTo>
                    <a:pt x="26" y="24"/>
                  </a:lnTo>
                  <a:lnTo>
                    <a:pt x="28" y="22"/>
                  </a:lnTo>
                  <a:lnTo>
                    <a:pt x="26" y="20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8"/>
                  </a:lnTo>
                  <a:lnTo>
                    <a:pt x="26" y="1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1" name="Freeform 530"/>
            <p:cNvSpPr>
              <a:spLocks/>
            </p:cNvSpPr>
            <p:nvPr/>
          </p:nvSpPr>
          <p:spPr bwMode="auto">
            <a:xfrm>
              <a:off x="1768728" y="329360"/>
              <a:ext cx="8504" cy="3395"/>
            </a:xfrm>
            <a:custGeom>
              <a:avLst/>
              <a:gdLst>
                <a:gd name="T0" fmla="*/ 4 w 6"/>
                <a:gd name="T1" fmla="*/ 2 h 2"/>
                <a:gd name="T2" fmla="*/ 6 w 6"/>
                <a:gd name="T3" fmla="*/ 0 h 2"/>
                <a:gd name="T4" fmla="*/ 2 w 6"/>
                <a:gd name="T5" fmla="*/ 0 h 2"/>
                <a:gd name="T6" fmla="*/ 0 w 6"/>
                <a:gd name="T7" fmla="*/ 2 h 2"/>
                <a:gd name="T8" fmla="*/ 2 w 6"/>
                <a:gd name="T9" fmla="*/ 2 h 2"/>
                <a:gd name="T10" fmla="*/ 4 w 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2" name="Freeform 531"/>
            <p:cNvSpPr>
              <a:spLocks/>
            </p:cNvSpPr>
            <p:nvPr/>
          </p:nvSpPr>
          <p:spPr bwMode="auto">
            <a:xfrm>
              <a:off x="1845260" y="339546"/>
              <a:ext cx="25510" cy="6791"/>
            </a:xfrm>
            <a:custGeom>
              <a:avLst/>
              <a:gdLst>
                <a:gd name="T0" fmla="*/ 18 w 18"/>
                <a:gd name="T1" fmla="*/ 4 h 4"/>
                <a:gd name="T2" fmla="*/ 18 w 18"/>
                <a:gd name="T3" fmla="*/ 2 h 4"/>
                <a:gd name="T4" fmla="*/ 14 w 18"/>
                <a:gd name="T5" fmla="*/ 2 h 4"/>
                <a:gd name="T6" fmla="*/ 8 w 18"/>
                <a:gd name="T7" fmla="*/ 0 h 4"/>
                <a:gd name="T8" fmla="*/ 0 w 18"/>
                <a:gd name="T9" fmla="*/ 4 h 4"/>
                <a:gd name="T10" fmla="*/ 10 w 18"/>
                <a:gd name="T11" fmla="*/ 4 h 4"/>
                <a:gd name="T12" fmla="*/ 18 w 1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18" y="4"/>
                  </a:moveTo>
                  <a:lnTo>
                    <a:pt x="18" y="2"/>
                  </a:lnTo>
                  <a:lnTo>
                    <a:pt x="14" y="2"/>
                  </a:lnTo>
                  <a:lnTo>
                    <a:pt x="8" y="0"/>
                  </a:lnTo>
                  <a:lnTo>
                    <a:pt x="0" y="4"/>
                  </a:lnTo>
                  <a:lnTo>
                    <a:pt x="10" y="4"/>
                  </a:lnTo>
                  <a:lnTo>
                    <a:pt x="1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3" name="Freeform 532"/>
            <p:cNvSpPr>
              <a:spLocks/>
            </p:cNvSpPr>
            <p:nvPr/>
          </p:nvSpPr>
          <p:spPr bwMode="auto">
            <a:xfrm>
              <a:off x="1774397" y="441410"/>
              <a:ext cx="19842" cy="6791"/>
            </a:xfrm>
            <a:custGeom>
              <a:avLst/>
              <a:gdLst>
                <a:gd name="T0" fmla="*/ 8 w 14"/>
                <a:gd name="T1" fmla="*/ 4 h 4"/>
                <a:gd name="T2" fmla="*/ 14 w 14"/>
                <a:gd name="T3" fmla="*/ 2 h 4"/>
                <a:gd name="T4" fmla="*/ 0 w 14"/>
                <a:gd name="T5" fmla="*/ 0 h 4"/>
                <a:gd name="T6" fmla="*/ 4 w 14"/>
                <a:gd name="T7" fmla="*/ 2 h 4"/>
                <a:gd name="T8" fmla="*/ 8 w 1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8" y="4"/>
                  </a:moveTo>
                  <a:lnTo>
                    <a:pt x="14" y="2"/>
                  </a:lnTo>
                  <a:lnTo>
                    <a:pt x="0" y="0"/>
                  </a:lnTo>
                  <a:lnTo>
                    <a:pt x="4" y="2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4" name="Freeform 533"/>
            <p:cNvSpPr>
              <a:spLocks/>
            </p:cNvSpPr>
            <p:nvPr/>
          </p:nvSpPr>
          <p:spPr bwMode="auto">
            <a:xfrm>
              <a:off x="1771562" y="305592"/>
              <a:ext cx="14173" cy="3395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0 h 2"/>
                <a:gd name="T4" fmla="*/ 0 w 10"/>
                <a:gd name="T5" fmla="*/ 2 h 2"/>
                <a:gd name="T6" fmla="*/ 2 w 10"/>
                <a:gd name="T7" fmla="*/ 2 h 2"/>
                <a:gd name="T8" fmla="*/ 6 w 10"/>
                <a:gd name="T9" fmla="*/ 2 h 2"/>
                <a:gd name="T10" fmla="*/ 10 w 10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5" name="Freeform 534"/>
            <p:cNvSpPr>
              <a:spLocks/>
            </p:cNvSpPr>
            <p:nvPr/>
          </p:nvSpPr>
          <p:spPr bwMode="auto">
            <a:xfrm>
              <a:off x="1760225" y="312383"/>
              <a:ext cx="22676" cy="13582"/>
            </a:xfrm>
            <a:custGeom>
              <a:avLst/>
              <a:gdLst>
                <a:gd name="T0" fmla="*/ 16 w 16"/>
                <a:gd name="T1" fmla="*/ 0 h 8"/>
                <a:gd name="T2" fmla="*/ 12 w 16"/>
                <a:gd name="T3" fmla="*/ 0 h 8"/>
                <a:gd name="T4" fmla="*/ 4 w 16"/>
                <a:gd name="T5" fmla="*/ 4 h 8"/>
                <a:gd name="T6" fmla="*/ 0 w 16"/>
                <a:gd name="T7" fmla="*/ 6 h 8"/>
                <a:gd name="T8" fmla="*/ 2 w 16"/>
                <a:gd name="T9" fmla="*/ 8 h 8"/>
                <a:gd name="T10" fmla="*/ 10 w 16"/>
                <a:gd name="T11" fmla="*/ 4 h 8"/>
                <a:gd name="T12" fmla="*/ 16 w 1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lnTo>
                    <a:pt x="12" y="0"/>
                  </a:lnTo>
                  <a:lnTo>
                    <a:pt x="4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10" y="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6" name="Freeform 535"/>
            <p:cNvSpPr>
              <a:spLocks/>
            </p:cNvSpPr>
            <p:nvPr/>
          </p:nvSpPr>
          <p:spPr bwMode="auto">
            <a:xfrm>
              <a:off x="1833921" y="325964"/>
              <a:ext cx="11339" cy="10186"/>
            </a:xfrm>
            <a:custGeom>
              <a:avLst/>
              <a:gdLst>
                <a:gd name="T0" fmla="*/ 8 w 8"/>
                <a:gd name="T1" fmla="*/ 6 h 6"/>
                <a:gd name="T2" fmla="*/ 8 w 8"/>
                <a:gd name="T3" fmla="*/ 2 h 6"/>
                <a:gd name="T4" fmla="*/ 2 w 8"/>
                <a:gd name="T5" fmla="*/ 0 h 6"/>
                <a:gd name="T6" fmla="*/ 0 w 8"/>
                <a:gd name="T7" fmla="*/ 2 h 6"/>
                <a:gd name="T8" fmla="*/ 6 w 8"/>
                <a:gd name="T9" fmla="*/ 6 h 6"/>
                <a:gd name="T10" fmla="*/ 8 w 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lnTo>
                    <a:pt x="8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6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7" name="Freeform 536"/>
            <p:cNvSpPr>
              <a:spLocks/>
            </p:cNvSpPr>
            <p:nvPr/>
          </p:nvSpPr>
          <p:spPr bwMode="auto">
            <a:xfrm>
              <a:off x="1799908" y="336151"/>
              <a:ext cx="42517" cy="23768"/>
            </a:xfrm>
            <a:custGeom>
              <a:avLst/>
              <a:gdLst>
                <a:gd name="T0" fmla="*/ 6 w 30"/>
                <a:gd name="T1" fmla="*/ 0 h 14"/>
                <a:gd name="T2" fmla="*/ 0 w 30"/>
                <a:gd name="T3" fmla="*/ 6 h 14"/>
                <a:gd name="T4" fmla="*/ 0 w 30"/>
                <a:gd name="T5" fmla="*/ 8 h 14"/>
                <a:gd name="T6" fmla="*/ 0 w 30"/>
                <a:gd name="T7" fmla="*/ 10 h 14"/>
                <a:gd name="T8" fmla="*/ 2 w 30"/>
                <a:gd name="T9" fmla="*/ 12 h 14"/>
                <a:gd name="T10" fmla="*/ 4 w 30"/>
                <a:gd name="T11" fmla="*/ 14 h 14"/>
                <a:gd name="T12" fmla="*/ 12 w 30"/>
                <a:gd name="T13" fmla="*/ 14 h 14"/>
                <a:gd name="T14" fmla="*/ 22 w 30"/>
                <a:gd name="T15" fmla="*/ 12 h 14"/>
                <a:gd name="T16" fmla="*/ 28 w 30"/>
                <a:gd name="T17" fmla="*/ 10 h 14"/>
                <a:gd name="T18" fmla="*/ 28 w 30"/>
                <a:gd name="T19" fmla="*/ 6 h 14"/>
                <a:gd name="T20" fmla="*/ 30 w 30"/>
                <a:gd name="T21" fmla="*/ 2 h 14"/>
                <a:gd name="T22" fmla="*/ 24 w 30"/>
                <a:gd name="T23" fmla="*/ 0 h 14"/>
                <a:gd name="T24" fmla="*/ 18 w 30"/>
                <a:gd name="T25" fmla="*/ 0 h 14"/>
                <a:gd name="T26" fmla="*/ 6 w 30"/>
                <a:gd name="T2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4">
                  <a:moveTo>
                    <a:pt x="6" y="0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12" y="14"/>
                  </a:lnTo>
                  <a:lnTo>
                    <a:pt x="22" y="12"/>
                  </a:lnTo>
                  <a:lnTo>
                    <a:pt x="28" y="10"/>
                  </a:lnTo>
                  <a:lnTo>
                    <a:pt x="28" y="6"/>
                  </a:lnTo>
                  <a:lnTo>
                    <a:pt x="30" y="2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8" name="Freeform 537"/>
            <p:cNvSpPr>
              <a:spLocks/>
            </p:cNvSpPr>
            <p:nvPr/>
          </p:nvSpPr>
          <p:spPr bwMode="auto">
            <a:xfrm>
              <a:off x="1797073" y="312383"/>
              <a:ext cx="11339" cy="6791"/>
            </a:xfrm>
            <a:custGeom>
              <a:avLst/>
              <a:gdLst>
                <a:gd name="T0" fmla="*/ 4 w 8"/>
                <a:gd name="T1" fmla="*/ 0 h 4"/>
                <a:gd name="T2" fmla="*/ 0 w 8"/>
                <a:gd name="T3" fmla="*/ 0 h 4"/>
                <a:gd name="T4" fmla="*/ 2 w 8"/>
                <a:gd name="T5" fmla="*/ 4 h 4"/>
                <a:gd name="T6" fmla="*/ 8 w 8"/>
                <a:gd name="T7" fmla="*/ 2 h 4"/>
                <a:gd name="T8" fmla="*/ 8 w 8"/>
                <a:gd name="T9" fmla="*/ 0 h 4"/>
                <a:gd name="T10" fmla="*/ 4 w 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4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8" y="2"/>
                  </a:lnTo>
                  <a:lnTo>
                    <a:pt x="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9" name="Freeform 538"/>
            <p:cNvSpPr>
              <a:spLocks/>
            </p:cNvSpPr>
            <p:nvPr/>
          </p:nvSpPr>
          <p:spPr bwMode="auto">
            <a:xfrm>
              <a:off x="1298201" y="156192"/>
              <a:ext cx="34014" cy="6791"/>
            </a:xfrm>
            <a:custGeom>
              <a:avLst/>
              <a:gdLst>
                <a:gd name="T0" fmla="*/ 12 w 24"/>
                <a:gd name="T1" fmla="*/ 0 h 4"/>
                <a:gd name="T2" fmla="*/ 4 w 24"/>
                <a:gd name="T3" fmla="*/ 2 h 4"/>
                <a:gd name="T4" fmla="*/ 0 w 24"/>
                <a:gd name="T5" fmla="*/ 2 h 4"/>
                <a:gd name="T6" fmla="*/ 6 w 24"/>
                <a:gd name="T7" fmla="*/ 4 h 4"/>
                <a:gd name="T8" fmla="*/ 14 w 24"/>
                <a:gd name="T9" fmla="*/ 4 h 4"/>
                <a:gd name="T10" fmla="*/ 20 w 24"/>
                <a:gd name="T11" fmla="*/ 2 h 4"/>
                <a:gd name="T12" fmla="*/ 24 w 24"/>
                <a:gd name="T13" fmla="*/ 2 h 4"/>
                <a:gd name="T14" fmla="*/ 24 w 24"/>
                <a:gd name="T15" fmla="*/ 0 h 4"/>
                <a:gd name="T16" fmla="*/ 12 w 2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">
                  <a:moveTo>
                    <a:pt x="1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6" y="4"/>
                  </a:lnTo>
                  <a:lnTo>
                    <a:pt x="14" y="4"/>
                  </a:lnTo>
                  <a:lnTo>
                    <a:pt x="20" y="2"/>
                  </a:lnTo>
                  <a:lnTo>
                    <a:pt x="24" y="2"/>
                  </a:lnTo>
                  <a:lnTo>
                    <a:pt x="2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0" name="Freeform 539"/>
            <p:cNvSpPr>
              <a:spLocks/>
            </p:cNvSpPr>
            <p:nvPr/>
          </p:nvSpPr>
          <p:spPr bwMode="auto">
            <a:xfrm>
              <a:off x="1295366" y="149401"/>
              <a:ext cx="28344" cy="6791"/>
            </a:xfrm>
            <a:custGeom>
              <a:avLst/>
              <a:gdLst>
                <a:gd name="T0" fmla="*/ 6 w 20"/>
                <a:gd name="T1" fmla="*/ 0 h 4"/>
                <a:gd name="T2" fmla="*/ 0 w 20"/>
                <a:gd name="T3" fmla="*/ 0 h 4"/>
                <a:gd name="T4" fmla="*/ 2 w 20"/>
                <a:gd name="T5" fmla="*/ 4 h 4"/>
                <a:gd name="T6" fmla="*/ 8 w 20"/>
                <a:gd name="T7" fmla="*/ 4 h 4"/>
                <a:gd name="T8" fmla="*/ 14 w 20"/>
                <a:gd name="T9" fmla="*/ 4 h 4"/>
                <a:gd name="T10" fmla="*/ 20 w 20"/>
                <a:gd name="T11" fmla="*/ 4 h 4"/>
                <a:gd name="T12" fmla="*/ 20 w 20"/>
                <a:gd name="T13" fmla="*/ 2 h 4"/>
                <a:gd name="T14" fmla="*/ 6 w 20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">
                  <a:moveTo>
                    <a:pt x="6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8" y="4"/>
                  </a:lnTo>
                  <a:lnTo>
                    <a:pt x="14" y="4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1" name="Freeform 540"/>
            <p:cNvSpPr>
              <a:spLocks/>
            </p:cNvSpPr>
            <p:nvPr/>
          </p:nvSpPr>
          <p:spPr bwMode="auto">
            <a:xfrm>
              <a:off x="1309539" y="162983"/>
              <a:ext cx="28344" cy="3395"/>
            </a:xfrm>
            <a:custGeom>
              <a:avLst/>
              <a:gdLst>
                <a:gd name="T0" fmla="*/ 0 w 20"/>
                <a:gd name="T1" fmla="*/ 2 h 2"/>
                <a:gd name="T2" fmla="*/ 4 w 20"/>
                <a:gd name="T3" fmla="*/ 2 h 2"/>
                <a:gd name="T4" fmla="*/ 10 w 20"/>
                <a:gd name="T5" fmla="*/ 2 h 2"/>
                <a:gd name="T6" fmla="*/ 18 w 20"/>
                <a:gd name="T7" fmla="*/ 0 h 2"/>
                <a:gd name="T8" fmla="*/ 20 w 20"/>
                <a:gd name="T9" fmla="*/ 0 h 2"/>
                <a:gd name="T10" fmla="*/ 10 w 20"/>
                <a:gd name="T11" fmla="*/ 0 h 2"/>
                <a:gd name="T12" fmla="*/ 0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4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2" name="Freeform 541"/>
            <p:cNvSpPr>
              <a:spLocks/>
            </p:cNvSpPr>
            <p:nvPr/>
          </p:nvSpPr>
          <p:spPr bwMode="auto">
            <a:xfrm>
              <a:off x="1437091" y="176564"/>
              <a:ext cx="19842" cy="3395"/>
            </a:xfrm>
            <a:custGeom>
              <a:avLst/>
              <a:gdLst>
                <a:gd name="T0" fmla="*/ 14 w 14"/>
                <a:gd name="T1" fmla="*/ 0 h 2"/>
                <a:gd name="T2" fmla="*/ 12 w 14"/>
                <a:gd name="T3" fmla="*/ 0 h 2"/>
                <a:gd name="T4" fmla="*/ 0 w 14"/>
                <a:gd name="T5" fmla="*/ 0 h 2"/>
                <a:gd name="T6" fmla="*/ 10 w 14"/>
                <a:gd name="T7" fmla="*/ 2 h 2"/>
                <a:gd name="T8" fmla="*/ 14 w 1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">
                  <a:moveTo>
                    <a:pt x="14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0" y="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3" name="Rectangle 542"/>
            <p:cNvSpPr>
              <a:spLocks noChangeArrowheads="1"/>
            </p:cNvSpPr>
            <p:nvPr/>
          </p:nvSpPr>
          <p:spPr bwMode="auto">
            <a:xfrm>
              <a:off x="1371898" y="319174"/>
              <a:ext cx="5669" cy="6791"/>
            </a:xfrm>
            <a:prstGeom prst="rect">
              <a:avLst/>
            </a:pr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4" name="Freeform 543"/>
            <p:cNvSpPr>
              <a:spLocks/>
            </p:cNvSpPr>
            <p:nvPr/>
          </p:nvSpPr>
          <p:spPr bwMode="auto">
            <a:xfrm>
              <a:off x="1337884" y="125632"/>
              <a:ext cx="28344" cy="3395"/>
            </a:xfrm>
            <a:custGeom>
              <a:avLst/>
              <a:gdLst>
                <a:gd name="T0" fmla="*/ 16 w 20"/>
                <a:gd name="T1" fmla="*/ 0 h 2"/>
                <a:gd name="T2" fmla="*/ 4 w 20"/>
                <a:gd name="T3" fmla="*/ 0 h 2"/>
                <a:gd name="T4" fmla="*/ 0 w 20"/>
                <a:gd name="T5" fmla="*/ 0 h 2"/>
                <a:gd name="T6" fmla="*/ 2 w 20"/>
                <a:gd name="T7" fmla="*/ 2 h 2"/>
                <a:gd name="T8" fmla="*/ 12 w 20"/>
                <a:gd name="T9" fmla="*/ 2 h 2"/>
                <a:gd name="T10" fmla="*/ 20 w 20"/>
                <a:gd name="T11" fmla="*/ 2 h 2"/>
                <a:gd name="T12" fmla="*/ 18 w 20"/>
                <a:gd name="T13" fmla="*/ 2 h 2"/>
                <a:gd name="T14" fmla="*/ 16 w 20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">
                  <a:moveTo>
                    <a:pt x="1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12" y="2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5" name="Freeform 544"/>
            <p:cNvSpPr>
              <a:spLocks/>
            </p:cNvSpPr>
            <p:nvPr/>
          </p:nvSpPr>
          <p:spPr bwMode="auto">
            <a:xfrm>
              <a:off x="1252849" y="217310"/>
              <a:ext cx="48187" cy="16978"/>
            </a:xfrm>
            <a:custGeom>
              <a:avLst/>
              <a:gdLst>
                <a:gd name="T0" fmla="*/ 18 w 34"/>
                <a:gd name="T1" fmla="*/ 0 h 10"/>
                <a:gd name="T2" fmla="*/ 8 w 34"/>
                <a:gd name="T3" fmla="*/ 0 h 10"/>
                <a:gd name="T4" fmla="*/ 0 w 34"/>
                <a:gd name="T5" fmla="*/ 2 h 10"/>
                <a:gd name="T6" fmla="*/ 8 w 34"/>
                <a:gd name="T7" fmla="*/ 4 h 10"/>
                <a:gd name="T8" fmla="*/ 18 w 34"/>
                <a:gd name="T9" fmla="*/ 8 h 10"/>
                <a:gd name="T10" fmla="*/ 26 w 34"/>
                <a:gd name="T11" fmla="*/ 10 h 10"/>
                <a:gd name="T12" fmla="*/ 34 w 34"/>
                <a:gd name="T13" fmla="*/ 2 h 10"/>
                <a:gd name="T14" fmla="*/ 26 w 34"/>
                <a:gd name="T15" fmla="*/ 0 h 10"/>
                <a:gd name="T16" fmla="*/ 18 w 34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0">
                  <a:moveTo>
                    <a:pt x="18" y="0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8" y="4"/>
                  </a:lnTo>
                  <a:lnTo>
                    <a:pt x="18" y="8"/>
                  </a:lnTo>
                  <a:lnTo>
                    <a:pt x="26" y="10"/>
                  </a:lnTo>
                  <a:lnTo>
                    <a:pt x="34" y="2"/>
                  </a:lnTo>
                  <a:lnTo>
                    <a:pt x="2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6" name="Freeform 545"/>
            <p:cNvSpPr>
              <a:spLocks/>
            </p:cNvSpPr>
            <p:nvPr/>
          </p:nvSpPr>
          <p:spPr bwMode="auto">
            <a:xfrm>
              <a:off x="1292532" y="179961"/>
              <a:ext cx="25510" cy="6791"/>
            </a:xfrm>
            <a:custGeom>
              <a:avLst/>
              <a:gdLst>
                <a:gd name="T0" fmla="*/ 8 w 18"/>
                <a:gd name="T1" fmla="*/ 4 h 4"/>
                <a:gd name="T2" fmla="*/ 18 w 18"/>
                <a:gd name="T3" fmla="*/ 2 h 4"/>
                <a:gd name="T4" fmla="*/ 10 w 18"/>
                <a:gd name="T5" fmla="*/ 0 h 4"/>
                <a:gd name="T6" fmla="*/ 0 w 18"/>
                <a:gd name="T7" fmla="*/ 4 h 4"/>
                <a:gd name="T8" fmla="*/ 8 w 1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">
                  <a:moveTo>
                    <a:pt x="8" y="4"/>
                  </a:moveTo>
                  <a:lnTo>
                    <a:pt x="18" y="2"/>
                  </a:lnTo>
                  <a:lnTo>
                    <a:pt x="10" y="0"/>
                  </a:lnTo>
                  <a:lnTo>
                    <a:pt x="0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7" name="Freeform 546"/>
            <p:cNvSpPr>
              <a:spLocks/>
            </p:cNvSpPr>
            <p:nvPr/>
          </p:nvSpPr>
          <p:spPr bwMode="auto">
            <a:xfrm>
              <a:off x="1340719" y="325965"/>
              <a:ext cx="11339" cy="1698"/>
            </a:xfrm>
            <a:custGeom>
              <a:avLst/>
              <a:gdLst>
                <a:gd name="T0" fmla="*/ 0 w 8"/>
                <a:gd name="T1" fmla="*/ 8 w 8"/>
                <a:gd name="T2" fmla="*/ 4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8" name="Freeform 547"/>
            <p:cNvSpPr>
              <a:spLocks/>
            </p:cNvSpPr>
            <p:nvPr/>
          </p:nvSpPr>
          <p:spPr bwMode="auto">
            <a:xfrm>
              <a:off x="1352057" y="149401"/>
              <a:ext cx="25510" cy="3395"/>
            </a:xfrm>
            <a:custGeom>
              <a:avLst/>
              <a:gdLst>
                <a:gd name="T0" fmla="*/ 18 w 18"/>
                <a:gd name="T1" fmla="*/ 0 h 2"/>
                <a:gd name="T2" fmla="*/ 18 w 18"/>
                <a:gd name="T3" fmla="*/ 0 h 2"/>
                <a:gd name="T4" fmla="*/ 0 w 18"/>
                <a:gd name="T5" fmla="*/ 2 h 2"/>
                <a:gd name="T6" fmla="*/ 18 w 1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18" y="0"/>
                  </a:moveTo>
                  <a:lnTo>
                    <a:pt x="18" y="0"/>
                  </a:lnTo>
                  <a:lnTo>
                    <a:pt x="0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9" name="Freeform 548"/>
            <p:cNvSpPr>
              <a:spLocks/>
            </p:cNvSpPr>
            <p:nvPr/>
          </p:nvSpPr>
          <p:spPr bwMode="auto">
            <a:xfrm>
              <a:off x="1289698" y="329360"/>
              <a:ext cx="11339" cy="3395"/>
            </a:xfrm>
            <a:custGeom>
              <a:avLst/>
              <a:gdLst>
                <a:gd name="T0" fmla="*/ 8 w 8"/>
                <a:gd name="T1" fmla="*/ 2 h 2"/>
                <a:gd name="T2" fmla="*/ 6 w 8"/>
                <a:gd name="T3" fmla="*/ 0 h 2"/>
                <a:gd name="T4" fmla="*/ 0 w 8"/>
                <a:gd name="T5" fmla="*/ 0 h 2"/>
                <a:gd name="T6" fmla="*/ 8 w 8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8" y="2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0" name="Freeform 549"/>
            <p:cNvSpPr>
              <a:spLocks/>
            </p:cNvSpPr>
            <p:nvPr/>
          </p:nvSpPr>
          <p:spPr bwMode="auto">
            <a:xfrm>
              <a:off x="1031758" y="224101"/>
              <a:ext cx="334470" cy="108655"/>
            </a:xfrm>
            <a:custGeom>
              <a:avLst/>
              <a:gdLst>
                <a:gd name="T0" fmla="*/ 234 w 236"/>
                <a:gd name="T1" fmla="*/ 42 h 64"/>
                <a:gd name="T2" fmla="*/ 218 w 236"/>
                <a:gd name="T3" fmla="*/ 38 h 64"/>
                <a:gd name="T4" fmla="*/ 206 w 236"/>
                <a:gd name="T5" fmla="*/ 36 h 64"/>
                <a:gd name="T6" fmla="*/ 196 w 236"/>
                <a:gd name="T7" fmla="*/ 34 h 64"/>
                <a:gd name="T8" fmla="*/ 192 w 236"/>
                <a:gd name="T9" fmla="*/ 26 h 64"/>
                <a:gd name="T10" fmla="*/ 184 w 236"/>
                <a:gd name="T11" fmla="*/ 16 h 64"/>
                <a:gd name="T12" fmla="*/ 176 w 236"/>
                <a:gd name="T13" fmla="*/ 6 h 64"/>
                <a:gd name="T14" fmla="*/ 162 w 236"/>
                <a:gd name="T15" fmla="*/ 2 h 64"/>
                <a:gd name="T16" fmla="*/ 150 w 236"/>
                <a:gd name="T17" fmla="*/ 0 h 64"/>
                <a:gd name="T18" fmla="*/ 142 w 236"/>
                <a:gd name="T19" fmla="*/ 6 h 64"/>
                <a:gd name="T20" fmla="*/ 150 w 236"/>
                <a:gd name="T21" fmla="*/ 18 h 64"/>
                <a:gd name="T22" fmla="*/ 146 w 236"/>
                <a:gd name="T23" fmla="*/ 22 h 64"/>
                <a:gd name="T24" fmla="*/ 140 w 236"/>
                <a:gd name="T25" fmla="*/ 20 h 64"/>
                <a:gd name="T26" fmla="*/ 136 w 236"/>
                <a:gd name="T27" fmla="*/ 10 h 64"/>
                <a:gd name="T28" fmla="*/ 112 w 236"/>
                <a:gd name="T29" fmla="*/ 4 h 64"/>
                <a:gd name="T30" fmla="*/ 112 w 236"/>
                <a:gd name="T31" fmla="*/ 6 h 64"/>
                <a:gd name="T32" fmla="*/ 122 w 236"/>
                <a:gd name="T33" fmla="*/ 12 h 64"/>
                <a:gd name="T34" fmla="*/ 116 w 236"/>
                <a:gd name="T35" fmla="*/ 12 h 64"/>
                <a:gd name="T36" fmla="*/ 106 w 236"/>
                <a:gd name="T37" fmla="*/ 12 h 64"/>
                <a:gd name="T38" fmla="*/ 102 w 236"/>
                <a:gd name="T39" fmla="*/ 8 h 64"/>
                <a:gd name="T40" fmla="*/ 86 w 236"/>
                <a:gd name="T41" fmla="*/ 6 h 64"/>
                <a:gd name="T42" fmla="*/ 78 w 236"/>
                <a:gd name="T43" fmla="*/ 4 h 64"/>
                <a:gd name="T44" fmla="*/ 60 w 236"/>
                <a:gd name="T45" fmla="*/ 0 h 64"/>
                <a:gd name="T46" fmla="*/ 18 w 236"/>
                <a:gd name="T47" fmla="*/ 8 h 64"/>
                <a:gd name="T48" fmla="*/ 6 w 236"/>
                <a:gd name="T49" fmla="*/ 14 h 64"/>
                <a:gd name="T50" fmla="*/ 0 w 236"/>
                <a:gd name="T51" fmla="*/ 20 h 64"/>
                <a:gd name="T52" fmla="*/ 10 w 236"/>
                <a:gd name="T53" fmla="*/ 32 h 64"/>
                <a:gd name="T54" fmla="*/ 20 w 236"/>
                <a:gd name="T55" fmla="*/ 36 h 64"/>
                <a:gd name="T56" fmla="*/ 34 w 236"/>
                <a:gd name="T57" fmla="*/ 36 h 64"/>
                <a:gd name="T58" fmla="*/ 60 w 236"/>
                <a:gd name="T59" fmla="*/ 36 h 64"/>
                <a:gd name="T60" fmla="*/ 86 w 236"/>
                <a:gd name="T61" fmla="*/ 36 h 64"/>
                <a:gd name="T62" fmla="*/ 100 w 236"/>
                <a:gd name="T63" fmla="*/ 40 h 64"/>
                <a:gd name="T64" fmla="*/ 82 w 236"/>
                <a:gd name="T65" fmla="*/ 40 h 64"/>
                <a:gd name="T66" fmla="*/ 34 w 236"/>
                <a:gd name="T67" fmla="*/ 42 h 64"/>
                <a:gd name="T68" fmla="*/ 22 w 236"/>
                <a:gd name="T69" fmla="*/ 44 h 64"/>
                <a:gd name="T70" fmla="*/ 32 w 236"/>
                <a:gd name="T71" fmla="*/ 50 h 64"/>
                <a:gd name="T72" fmla="*/ 54 w 236"/>
                <a:gd name="T73" fmla="*/ 54 h 64"/>
                <a:gd name="T74" fmla="*/ 70 w 236"/>
                <a:gd name="T75" fmla="*/ 54 h 64"/>
                <a:gd name="T76" fmla="*/ 70 w 236"/>
                <a:gd name="T77" fmla="*/ 60 h 64"/>
                <a:gd name="T78" fmla="*/ 90 w 236"/>
                <a:gd name="T79" fmla="*/ 62 h 64"/>
                <a:gd name="T80" fmla="*/ 126 w 236"/>
                <a:gd name="T81" fmla="*/ 62 h 64"/>
                <a:gd name="T82" fmla="*/ 136 w 236"/>
                <a:gd name="T83" fmla="*/ 58 h 64"/>
                <a:gd name="T84" fmla="*/ 148 w 236"/>
                <a:gd name="T85" fmla="*/ 58 h 64"/>
                <a:gd name="T86" fmla="*/ 164 w 236"/>
                <a:gd name="T87" fmla="*/ 50 h 64"/>
                <a:gd name="T88" fmla="*/ 168 w 236"/>
                <a:gd name="T89" fmla="*/ 54 h 64"/>
                <a:gd name="T90" fmla="*/ 176 w 236"/>
                <a:gd name="T91" fmla="*/ 54 h 64"/>
                <a:gd name="T92" fmla="*/ 200 w 236"/>
                <a:gd name="T93" fmla="*/ 60 h 64"/>
                <a:gd name="T94" fmla="*/ 224 w 236"/>
                <a:gd name="T95" fmla="*/ 56 h 64"/>
                <a:gd name="T96" fmla="*/ 216 w 236"/>
                <a:gd name="T97" fmla="*/ 50 h 64"/>
                <a:gd name="T98" fmla="*/ 208 w 236"/>
                <a:gd name="T99" fmla="*/ 50 h 64"/>
                <a:gd name="T100" fmla="*/ 218 w 236"/>
                <a:gd name="T101" fmla="*/ 48 h 64"/>
                <a:gd name="T102" fmla="*/ 230 w 236"/>
                <a:gd name="T103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6" h="64">
                  <a:moveTo>
                    <a:pt x="236" y="46"/>
                  </a:moveTo>
                  <a:lnTo>
                    <a:pt x="234" y="42"/>
                  </a:lnTo>
                  <a:lnTo>
                    <a:pt x="226" y="40"/>
                  </a:lnTo>
                  <a:lnTo>
                    <a:pt x="218" y="38"/>
                  </a:lnTo>
                  <a:lnTo>
                    <a:pt x="210" y="36"/>
                  </a:lnTo>
                  <a:lnTo>
                    <a:pt x="206" y="36"/>
                  </a:lnTo>
                  <a:lnTo>
                    <a:pt x="202" y="36"/>
                  </a:lnTo>
                  <a:lnTo>
                    <a:pt x="196" y="34"/>
                  </a:lnTo>
                  <a:lnTo>
                    <a:pt x="188" y="28"/>
                  </a:lnTo>
                  <a:lnTo>
                    <a:pt x="192" y="26"/>
                  </a:lnTo>
                  <a:lnTo>
                    <a:pt x="188" y="20"/>
                  </a:lnTo>
                  <a:lnTo>
                    <a:pt x="184" y="16"/>
                  </a:lnTo>
                  <a:lnTo>
                    <a:pt x="180" y="12"/>
                  </a:lnTo>
                  <a:lnTo>
                    <a:pt x="176" y="6"/>
                  </a:lnTo>
                  <a:lnTo>
                    <a:pt x="172" y="4"/>
                  </a:lnTo>
                  <a:lnTo>
                    <a:pt x="162" y="2"/>
                  </a:lnTo>
                  <a:lnTo>
                    <a:pt x="158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6"/>
                  </a:lnTo>
                  <a:lnTo>
                    <a:pt x="146" y="12"/>
                  </a:lnTo>
                  <a:lnTo>
                    <a:pt x="150" y="18"/>
                  </a:lnTo>
                  <a:lnTo>
                    <a:pt x="150" y="22"/>
                  </a:lnTo>
                  <a:lnTo>
                    <a:pt x="146" y="22"/>
                  </a:lnTo>
                  <a:lnTo>
                    <a:pt x="142" y="22"/>
                  </a:lnTo>
                  <a:lnTo>
                    <a:pt x="140" y="20"/>
                  </a:lnTo>
                  <a:lnTo>
                    <a:pt x="138" y="16"/>
                  </a:lnTo>
                  <a:lnTo>
                    <a:pt x="136" y="10"/>
                  </a:lnTo>
                  <a:lnTo>
                    <a:pt x="120" y="6"/>
                  </a:lnTo>
                  <a:lnTo>
                    <a:pt x="112" y="4"/>
                  </a:lnTo>
                  <a:lnTo>
                    <a:pt x="108" y="6"/>
                  </a:lnTo>
                  <a:lnTo>
                    <a:pt x="112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0" y="12"/>
                  </a:lnTo>
                  <a:lnTo>
                    <a:pt x="116" y="12"/>
                  </a:lnTo>
                  <a:lnTo>
                    <a:pt x="112" y="10"/>
                  </a:lnTo>
                  <a:lnTo>
                    <a:pt x="106" y="12"/>
                  </a:lnTo>
                  <a:lnTo>
                    <a:pt x="102" y="12"/>
                  </a:lnTo>
                  <a:lnTo>
                    <a:pt x="102" y="8"/>
                  </a:lnTo>
                  <a:lnTo>
                    <a:pt x="98" y="8"/>
                  </a:lnTo>
                  <a:lnTo>
                    <a:pt x="86" y="6"/>
                  </a:lnTo>
                  <a:lnTo>
                    <a:pt x="82" y="4"/>
                  </a:lnTo>
                  <a:lnTo>
                    <a:pt x="78" y="4"/>
                  </a:lnTo>
                  <a:lnTo>
                    <a:pt x="68" y="4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18" y="8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4" y="24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6" y="36"/>
                  </a:lnTo>
                  <a:lnTo>
                    <a:pt x="34" y="36"/>
                  </a:lnTo>
                  <a:lnTo>
                    <a:pt x="52" y="36"/>
                  </a:lnTo>
                  <a:lnTo>
                    <a:pt x="60" y="36"/>
                  </a:lnTo>
                  <a:lnTo>
                    <a:pt x="68" y="34"/>
                  </a:lnTo>
                  <a:lnTo>
                    <a:pt x="86" y="36"/>
                  </a:lnTo>
                  <a:lnTo>
                    <a:pt x="92" y="38"/>
                  </a:lnTo>
                  <a:lnTo>
                    <a:pt x="100" y="40"/>
                  </a:lnTo>
                  <a:lnTo>
                    <a:pt x="92" y="40"/>
                  </a:lnTo>
                  <a:lnTo>
                    <a:pt x="82" y="40"/>
                  </a:lnTo>
                  <a:lnTo>
                    <a:pt x="48" y="40"/>
                  </a:lnTo>
                  <a:lnTo>
                    <a:pt x="34" y="42"/>
                  </a:lnTo>
                  <a:lnTo>
                    <a:pt x="26" y="42"/>
                  </a:lnTo>
                  <a:lnTo>
                    <a:pt x="22" y="44"/>
                  </a:lnTo>
                  <a:lnTo>
                    <a:pt x="24" y="46"/>
                  </a:lnTo>
                  <a:lnTo>
                    <a:pt x="32" y="50"/>
                  </a:lnTo>
                  <a:lnTo>
                    <a:pt x="40" y="52"/>
                  </a:lnTo>
                  <a:lnTo>
                    <a:pt x="54" y="54"/>
                  </a:lnTo>
                  <a:lnTo>
                    <a:pt x="62" y="54"/>
                  </a:lnTo>
                  <a:lnTo>
                    <a:pt x="70" y="54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76" y="64"/>
                  </a:lnTo>
                  <a:lnTo>
                    <a:pt x="90" y="62"/>
                  </a:lnTo>
                  <a:lnTo>
                    <a:pt x="110" y="62"/>
                  </a:lnTo>
                  <a:lnTo>
                    <a:pt x="126" y="62"/>
                  </a:lnTo>
                  <a:lnTo>
                    <a:pt x="132" y="60"/>
                  </a:lnTo>
                  <a:lnTo>
                    <a:pt x="136" y="58"/>
                  </a:lnTo>
                  <a:lnTo>
                    <a:pt x="142" y="58"/>
                  </a:lnTo>
                  <a:lnTo>
                    <a:pt x="148" y="58"/>
                  </a:lnTo>
                  <a:lnTo>
                    <a:pt x="158" y="52"/>
                  </a:lnTo>
                  <a:lnTo>
                    <a:pt x="164" y="50"/>
                  </a:lnTo>
                  <a:lnTo>
                    <a:pt x="166" y="52"/>
                  </a:lnTo>
                  <a:lnTo>
                    <a:pt x="168" y="54"/>
                  </a:lnTo>
                  <a:lnTo>
                    <a:pt x="172" y="54"/>
                  </a:lnTo>
                  <a:lnTo>
                    <a:pt x="176" y="54"/>
                  </a:lnTo>
                  <a:lnTo>
                    <a:pt x="182" y="58"/>
                  </a:lnTo>
                  <a:lnTo>
                    <a:pt x="200" y="60"/>
                  </a:lnTo>
                  <a:lnTo>
                    <a:pt x="216" y="58"/>
                  </a:lnTo>
                  <a:lnTo>
                    <a:pt x="224" y="56"/>
                  </a:lnTo>
                  <a:lnTo>
                    <a:pt x="222" y="52"/>
                  </a:lnTo>
                  <a:lnTo>
                    <a:pt x="216" y="50"/>
                  </a:lnTo>
                  <a:lnTo>
                    <a:pt x="208" y="52"/>
                  </a:lnTo>
                  <a:lnTo>
                    <a:pt x="208" y="50"/>
                  </a:lnTo>
                  <a:lnTo>
                    <a:pt x="212" y="48"/>
                  </a:lnTo>
                  <a:lnTo>
                    <a:pt x="218" y="48"/>
                  </a:lnTo>
                  <a:lnTo>
                    <a:pt x="224" y="48"/>
                  </a:lnTo>
                  <a:lnTo>
                    <a:pt x="230" y="48"/>
                  </a:lnTo>
                  <a:lnTo>
                    <a:pt x="236" y="4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1" name="Freeform 550"/>
            <p:cNvSpPr>
              <a:spLocks/>
            </p:cNvSpPr>
            <p:nvPr/>
          </p:nvSpPr>
          <p:spPr bwMode="auto">
            <a:xfrm>
              <a:off x="1320878" y="166378"/>
              <a:ext cx="25510" cy="3395"/>
            </a:xfrm>
            <a:custGeom>
              <a:avLst/>
              <a:gdLst>
                <a:gd name="T0" fmla="*/ 8 w 18"/>
                <a:gd name="T1" fmla="*/ 0 h 2"/>
                <a:gd name="T2" fmla="*/ 0 w 18"/>
                <a:gd name="T3" fmla="*/ 2 h 2"/>
                <a:gd name="T4" fmla="*/ 8 w 18"/>
                <a:gd name="T5" fmla="*/ 2 h 2"/>
                <a:gd name="T6" fmla="*/ 18 w 18"/>
                <a:gd name="T7" fmla="*/ 0 h 2"/>
                <a:gd name="T8" fmla="*/ 8 w 1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">
                  <a:moveTo>
                    <a:pt x="8" y="0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2" name="Freeform 551"/>
            <p:cNvSpPr>
              <a:spLocks/>
            </p:cNvSpPr>
            <p:nvPr/>
          </p:nvSpPr>
          <p:spPr bwMode="auto">
            <a:xfrm>
              <a:off x="1394574" y="207124"/>
              <a:ext cx="31179" cy="6791"/>
            </a:xfrm>
            <a:custGeom>
              <a:avLst/>
              <a:gdLst>
                <a:gd name="T0" fmla="*/ 4 w 22"/>
                <a:gd name="T1" fmla="*/ 2 h 4"/>
                <a:gd name="T2" fmla="*/ 0 w 22"/>
                <a:gd name="T3" fmla="*/ 4 h 4"/>
                <a:gd name="T4" fmla="*/ 12 w 22"/>
                <a:gd name="T5" fmla="*/ 4 h 4"/>
                <a:gd name="T6" fmla="*/ 22 w 22"/>
                <a:gd name="T7" fmla="*/ 0 h 4"/>
                <a:gd name="T8" fmla="*/ 10 w 22"/>
                <a:gd name="T9" fmla="*/ 2 h 4"/>
                <a:gd name="T10" fmla="*/ 4 w 2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4">
                  <a:moveTo>
                    <a:pt x="4" y="2"/>
                  </a:moveTo>
                  <a:lnTo>
                    <a:pt x="0" y="4"/>
                  </a:lnTo>
                  <a:lnTo>
                    <a:pt x="12" y="4"/>
                  </a:lnTo>
                  <a:lnTo>
                    <a:pt x="22" y="0"/>
                  </a:lnTo>
                  <a:lnTo>
                    <a:pt x="10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3" name="Freeform 552"/>
            <p:cNvSpPr>
              <a:spLocks/>
            </p:cNvSpPr>
            <p:nvPr/>
          </p:nvSpPr>
          <p:spPr bwMode="auto">
            <a:xfrm>
              <a:off x="1329381" y="152795"/>
              <a:ext cx="99208" cy="37351"/>
            </a:xfrm>
            <a:custGeom>
              <a:avLst/>
              <a:gdLst>
                <a:gd name="T0" fmla="*/ 70 w 70"/>
                <a:gd name="T1" fmla="*/ 6 h 22"/>
                <a:gd name="T2" fmla="*/ 68 w 70"/>
                <a:gd name="T3" fmla="*/ 2 h 22"/>
                <a:gd name="T4" fmla="*/ 66 w 70"/>
                <a:gd name="T5" fmla="*/ 2 h 22"/>
                <a:gd name="T6" fmla="*/ 50 w 70"/>
                <a:gd name="T7" fmla="*/ 0 h 22"/>
                <a:gd name="T8" fmla="*/ 50 w 70"/>
                <a:gd name="T9" fmla="*/ 2 h 22"/>
                <a:gd name="T10" fmla="*/ 46 w 70"/>
                <a:gd name="T11" fmla="*/ 2 h 22"/>
                <a:gd name="T12" fmla="*/ 40 w 70"/>
                <a:gd name="T13" fmla="*/ 0 h 22"/>
                <a:gd name="T14" fmla="*/ 32 w 70"/>
                <a:gd name="T15" fmla="*/ 0 h 22"/>
                <a:gd name="T16" fmla="*/ 28 w 70"/>
                <a:gd name="T17" fmla="*/ 2 h 22"/>
                <a:gd name="T18" fmla="*/ 24 w 70"/>
                <a:gd name="T19" fmla="*/ 2 h 22"/>
                <a:gd name="T20" fmla="*/ 20 w 70"/>
                <a:gd name="T21" fmla="*/ 2 h 22"/>
                <a:gd name="T22" fmla="*/ 16 w 70"/>
                <a:gd name="T23" fmla="*/ 2 h 22"/>
                <a:gd name="T24" fmla="*/ 12 w 70"/>
                <a:gd name="T25" fmla="*/ 2 h 22"/>
                <a:gd name="T26" fmla="*/ 10 w 70"/>
                <a:gd name="T27" fmla="*/ 4 h 22"/>
                <a:gd name="T28" fmla="*/ 14 w 70"/>
                <a:gd name="T29" fmla="*/ 6 h 22"/>
                <a:gd name="T30" fmla="*/ 18 w 70"/>
                <a:gd name="T31" fmla="*/ 10 h 22"/>
                <a:gd name="T32" fmla="*/ 8 w 70"/>
                <a:gd name="T33" fmla="*/ 10 h 22"/>
                <a:gd name="T34" fmla="*/ 0 w 70"/>
                <a:gd name="T35" fmla="*/ 12 h 22"/>
                <a:gd name="T36" fmla="*/ 6 w 70"/>
                <a:gd name="T37" fmla="*/ 14 h 22"/>
                <a:gd name="T38" fmla="*/ 16 w 70"/>
                <a:gd name="T39" fmla="*/ 14 h 22"/>
                <a:gd name="T40" fmla="*/ 22 w 70"/>
                <a:gd name="T41" fmla="*/ 14 h 22"/>
                <a:gd name="T42" fmla="*/ 28 w 70"/>
                <a:gd name="T43" fmla="*/ 14 h 22"/>
                <a:gd name="T44" fmla="*/ 30 w 70"/>
                <a:gd name="T45" fmla="*/ 16 h 22"/>
                <a:gd name="T46" fmla="*/ 28 w 70"/>
                <a:gd name="T47" fmla="*/ 16 h 22"/>
                <a:gd name="T48" fmla="*/ 30 w 70"/>
                <a:gd name="T49" fmla="*/ 18 h 22"/>
                <a:gd name="T50" fmla="*/ 32 w 70"/>
                <a:gd name="T51" fmla="*/ 20 h 22"/>
                <a:gd name="T52" fmla="*/ 36 w 70"/>
                <a:gd name="T53" fmla="*/ 22 h 22"/>
                <a:gd name="T54" fmla="*/ 48 w 70"/>
                <a:gd name="T55" fmla="*/ 22 h 22"/>
                <a:gd name="T56" fmla="*/ 62 w 70"/>
                <a:gd name="T57" fmla="*/ 20 h 22"/>
                <a:gd name="T58" fmla="*/ 64 w 70"/>
                <a:gd name="T59" fmla="*/ 20 h 22"/>
                <a:gd name="T60" fmla="*/ 68 w 70"/>
                <a:gd name="T61" fmla="*/ 10 h 22"/>
                <a:gd name="T62" fmla="*/ 68 w 70"/>
                <a:gd name="T63" fmla="*/ 8 h 22"/>
                <a:gd name="T64" fmla="*/ 70 w 70"/>
                <a:gd name="T6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" h="22">
                  <a:moveTo>
                    <a:pt x="70" y="6"/>
                  </a:moveTo>
                  <a:lnTo>
                    <a:pt x="68" y="2"/>
                  </a:lnTo>
                  <a:lnTo>
                    <a:pt x="66" y="2"/>
                  </a:lnTo>
                  <a:lnTo>
                    <a:pt x="50" y="0"/>
                  </a:lnTo>
                  <a:lnTo>
                    <a:pt x="50" y="2"/>
                  </a:lnTo>
                  <a:lnTo>
                    <a:pt x="46" y="2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4" y="6"/>
                  </a:lnTo>
                  <a:lnTo>
                    <a:pt x="18" y="10"/>
                  </a:lnTo>
                  <a:lnTo>
                    <a:pt x="8" y="10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8" y="14"/>
                  </a:lnTo>
                  <a:lnTo>
                    <a:pt x="30" y="16"/>
                  </a:lnTo>
                  <a:lnTo>
                    <a:pt x="28" y="16"/>
                  </a:lnTo>
                  <a:lnTo>
                    <a:pt x="30" y="18"/>
                  </a:lnTo>
                  <a:lnTo>
                    <a:pt x="32" y="20"/>
                  </a:lnTo>
                  <a:lnTo>
                    <a:pt x="36" y="22"/>
                  </a:lnTo>
                  <a:lnTo>
                    <a:pt x="48" y="22"/>
                  </a:lnTo>
                  <a:lnTo>
                    <a:pt x="62" y="20"/>
                  </a:lnTo>
                  <a:lnTo>
                    <a:pt x="64" y="20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70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4" name="Freeform 553"/>
            <p:cNvSpPr>
              <a:spLocks/>
            </p:cNvSpPr>
            <p:nvPr/>
          </p:nvSpPr>
          <p:spPr bwMode="auto">
            <a:xfrm>
              <a:off x="2321456" y="23769"/>
              <a:ext cx="14173" cy="3395"/>
            </a:xfrm>
            <a:custGeom>
              <a:avLst/>
              <a:gdLst>
                <a:gd name="T0" fmla="*/ 10 w 10"/>
                <a:gd name="T1" fmla="*/ 0 h 2"/>
                <a:gd name="T2" fmla="*/ 4 w 10"/>
                <a:gd name="T3" fmla="*/ 0 h 2"/>
                <a:gd name="T4" fmla="*/ 0 w 10"/>
                <a:gd name="T5" fmla="*/ 0 h 2"/>
                <a:gd name="T6" fmla="*/ 6 w 10"/>
                <a:gd name="T7" fmla="*/ 2 h 2"/>
                <a:gd name="T8" fmla="*/ 10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5" name="Freeform 554"/>
            <p:cNvSpPr>
              <a:spLocks/>
            </p:cNvSpPr>
            <p:nvPr/>
          </p:nvSpPr>
          <p:spPr bwMode="auto">
            <a:xfrm>
              <a:off x="2239255" y="27165"/>
              <a:ext cx="39683" cy="6791"/>
            </a:xfrm>
            <a:custGeom>
              <a:avLst/>
              <a:gdLst>
                <a:gd name="T0" fmla="*/ 12 w 28"/>
                <a:gd name="T1" fmla="*/ 4 h 4"/>
                <a:gd name="T2" fmla="*/ 26 w 28"/>
                <a:gd name="T3" fmla="*/ 4 h 4"/>
                <a:gd name="T4" fmla="*/ 28 w 28"/>
                <a:gd name="T5" fmla="*/ 4 h 4"/>
                <a:gd name="T6" fmla="*/ 14 w 28"/>
                <a:gd name="T7" fmla="*/ 2 h 4"/>
                <a:gd name="T8" fmla="*/ 6 w 28"/>
                <a:gd name="T9" fmla="*/ 0 h 4"/>
                <a:gd name="T10" fmla="*/ 0 w 28"/>
                <a:gd name="T11" fmla="*/ 0 h 4"/>
                <a:gd name="T12" fmla="*/ 2 w 28"/>
                <a:gd name="T13" fmla="*/ 4 h 4"/>
                <a:gd name="T14" fmla="*/ 12 w 28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">
                  <a:moveTo>
                    <a:pt x="12" y="4"/>
                  </a:moveTo>
                  <a:lnTo>
                    <a:pt x="26" y="4"/>
                  </a:lnTo>
                  <a:lnTo>
                    <a:pt x="28" y="4"/>
                  </a:lnTo>
                  <a:lnTo>
                    <a:pt x="14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6" name="Freeform 555"/>
            <p:cNvSpPr>
              <a:spLocks/>
            </p:cNvSpPr>
            <p:nvPr/>
          </p:nvSpPr>
          <p:spPr bwMode="auto">
            <a:xfrm>
              <a:off x="1646845" y="54328"/>
              <a:ext cx="1418" cy="16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7" name="Freeform 556"/>
            <p:cNvSpPr>
              <a:spLocks/>
            </p:cNvSpPr>
            <p:nvPr/>
          </p:nvSpPr>
          <p:spPr bwMode="auto">
            <a:xfrm>
              <a:off x="1530630" y="10187"/>
              <a:ext cx="564066" cy="152795"/>
            </a:xfrm>
            <a:custGeom>
              <a:avLst/>
              <a:gdLst>
                <a:gd name="T0" fmla="*/ 18 w 398"/>
                <a:gd name="T1" fmla="*/ 22 h 90"/>
                <a:gd name="T2" fmla="*/ 30 w 398"/>
                <a:gd name="T3" fmla="*/ 28 h 90"/>
                <a:gd name="T4" fmla="*/ 68 w 398"/>
                <a:gd name="T5" fmla="*/ 32 h 90"/>
                <a:gd name="T6" fmla="*/ 90 w 398"/>
                <a:gd name="T7" fmla="*/ 34 h 90"/>
                <a:gd name="T8" fmla="*/ 106 w 398"/>
                <a:gd name="T9" fmla="*/ 32 h 90"/>
                <a:gd name="T10" fmla="*/ 106 w 398"/>
                <a:gd name="T11" fmla="*/ 38 h 90"/>
                <a:gd name="T12" fmla="*/ 72 w 398"/>
                <a:gd name="T13" fmla="*/ 36 h 90"/>
                <a:gd name="T14" fmla="*/ 70 w 398"/>
                <a:gd name="T15" fmla="*/ 44 h 90"/>
                <a:gd name="T16" fmla="*/ 84 w 398"/>
                <a:gd name="T17" fmla="*/ 44 h 90"/>
                <a:gd name="T18" fmla="*/ 90 w 398"/>
                <a:gd name="T19" fmla="*/ 54 h 90"/>
                <a:gd name="T20" fmla="*/ 62 w 398"/>
                <a:gd name="T21" fmla="*/ 58 h 90"/>
                <a:gd name="T22" fmla="*/ 60 w 398"/>
                <a:gd name="T23" fmla="*/ 64 h 90"/>
                <a:gd name="T24" fmla="*/ 84 w 398"/>
                <a:gd name="T25" fmla="*/ 68 h 90"/>
                <a:gd name="T26" fmla="*/ 94 w 398"/>
                <a:gd name="T27" fmla="*/ 74 h 90"/>
                <a:gd name="T28" fmla="*/ 86 w 398"/>
                <a:gd name="T29" fmla="*/ 74 h 90"/>
                <a:gd name="T30" fmla="*/ 66 w 398"/>
                <a:gd name="T31" fmla="*/ 68 h 90"/>
                <a:gd name="T32" fmla="*/ 58 w 398"/>
                <a:gd name="T33" fmla="*/ 78 h 90"/>
                <a:gd name="T34" fmla="*/ 32 w 398"/>
                <a:gd name="T35" fmla="*/ 84 h 90"/>
                <a:gd name="T36" fmla="*/ 68 w 398"/>
                <a:gd name="T37" fmla="*/ 88 h 90"/>
                <a:gd name="T38" fmla="*/ 90 w 398"/>
                <a:gd name="T39" fmla="*/ 88 h 90"/>
                <a:gd name="T40" fmla="*/ 104 w 398"/>
                <a:gd name="T41" fmla="*/ 86 h 90"/>
                <a:gd name="T42" fmla="*/ 126 w 398"/>
                <a:gd name="T43" fmla="*/ 86 h 90"/>
                <a:gd name="T44" fmla="*/ 140 w 398"/>
                <a:gd name="T45" fmla="*/ 86 h 90"/>
                <a:gd name="T46" fmla="*/ 144 w 398"/>
                <a:gd name="T47" fmla="*/ 90 h 90"/>
                <a:gd name="T48" fmla="*/ 162 w 398"/>
                <a:gd name="T49" fmla="*/ 88 h 90"/>
                <a:gd name="T50" fmla="*/ 182 w 398"/>
                <a:gd name="T51" fmla="*/ 84 h 90"/>
                <a:gd name="T52" fmla="*/ 168 w 398"/>
                <a:gd name="T53" fmla="*/ 82 h 90"/>
                <a:gd name="T54" fmla="*/ 172 w 398"/>
                <a:gd name="T55" fmla="*/ 76 h 90"/>
                <a:gd name="T56" fmla="*/ 180 w 398"/>
                <a:gd name="T57" fmla="*/ 68 h 90"/>
                <a:gd name="T58" fmla="*/ 188 w 398"/>
                <a:gd name="T59" fmla="*/ 68 h 90"/>
                <a:gd name="T60" fmla="*/ 218 w 398"/>
                <a:gd name="T61" fmla="*/ 62 h 90"/>
                <a:gd name="T62" fmla="*/ 230 w 398"/>
                <a:gd name="T63" fmla="*/ 48 h 90"/>
                <a:gd name="T64" fmla="*/ 244 w 398"/>
                <a:gd name="T65" fmla="*/ 46 h 90"/>
                <a:gd name="T66" fmla="*/ 270 w 398"/>
                <a:gd name="T67" fmla="*/ 44 h 90"/>
                <a:gd name="T68" fmla="*/ 298 w 398"/>
                <a:gd name="T69" fmla="*/ 32 h 90"/>
                <a:gd name="T70" fmla="*/ 334 w 398"/>
                <a:gd name="T71" fmla="*/ 24 h 90"/>
                <a:gd name="T72" fmla="*/ 364 w 398"/>
                <a:gd name="T73" fmla="*/ 16 h 90"/>
                <a:gd name="T74" fmla="*/ 398 w 398"/>
                <a:gd name="T75" fmla="*/ 12 h 90"/>
                <a:gd name="T76" fmla="*/ 374 w 398"/>
                <a:gd name="T77" fmla="*/ 6 h 90"/>
                <a:gd name="T78" fmla="*/ 340 w 398"/>
                <a:gd name="T79" fmla="*/ 4 h 90"/>
                <a:gd name="T80" fmla="*/ 326 w 398"/>
                <a:gd name="T81" fmla="*/ 2 h 90"/>
                <a:gd name="T82" fmla="*/ 302 w 398"/>
                <a:gd name="T83" fmla="*/ 2 h 90"/>
                <a:gd name="T84" fmla="*/ 288 w 398"/>
                <a:gd name="T85" fmla="*/ 2 h 90"/>
                <a:gd name="T86" fmla="*/ 280 w 398"/>
                <a:gd name="T87" fmla="*/ 0 h 90"/>
                <a:gd name="T88" fmla="*/ 230 w 398"/>
                <a:gd name="T89" fmla="*/ 2 h 90"/>
                <a:gd name="T90" fmla="*/ 208 w 398"/>
                <a:gd name="T91" fmla="*/ 2 h 90"/>
                <a:gd name="T92" fmla="*/ 182 w 398"/>
                <a:gd name="T93" fmla="*/ 2 h 90"/>
                <a:gd name="T94" fmla="*/ 142 w 398"/>
                <a:gd name="T95" fmla="*/ 4 h 90"/>
                <a:gd name="T96" fmla="*/ 118 w 398"/>
                <a:gd name="T97" fmla="*/ 10 h 90"/>
                <a:gd name="T98" fmla="*/ 94 w 398"/>
                <a:gd name="T99" fmla="*/ 8 h 90"/>
                <a:gd name="T100" fmla="*/ 82 w 398"/>
                <a:gd name="T101" fmla="*/ 10 h 90"/>
                <a:gd name="T102" fmla="*/ 40 w 398"/>
                <a:gd name="T103" fmla="*/ 14 h 90"/>
                <a:gd name="T104" fmla="*/ 6 w 398"/>
                <a:gd name="T105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8" h="90">
                  <a:moveTo>
                    <a:pt x="12" y="20"/>
                  </a:moveTo>
                  <a:lnTo>
                    <a:pt x="16" y="20"/>
                  </a:lnTo>
                  <a:lnTo>
                    <a:pt x="18" y="22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30" y="28"/>
                  </a:lnTo>
                  <a:lnTo>
                    <a:pt x="44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2" y="34"/>
                  </a:lnTo>
                  <a:lnTo>
                    <a:pt x="78" y="34"/>
                  </a:lnTo>
                  <a:lnTo>
                    <a:pt x="90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06" y="32"/>
                  </a:lnTo>
                  <a:lnTo>
                    <a:pt x="114" y="32"/>
                  </a:lnTo>
                  <a:lnTo>
                    <a:pt x="112" y="36"/>
                  </a:lnTo>
                  <a:lnTo>
                    <a:pt x="106" y="38"/>
                  </a:lnTo>
                  <a:lnTo>
                    <a:pt x="94" y="36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70" y="40"/>
                  </a:lnTo>
                  <a:lnTo>
                    <a:pt x="70" y="44"/>
                  </a:lnTo>
                  <a:lnTo>
                    <a:pt x="74" y="44"/>
                  </a:lnTo>
                  <a:lnTo>
                    <a:pt x="78" y="44"/>
                  </a:lnTo>
                  <a:lnTo>
                    <a:pt x="84" y="44"/>
                  </a:lnTo>
                  <a:lnTo>
                    <a:pt x="98" y="50"/>
                  </a:lnTo>
                  <a:lnTo>
                    <a:pt x="92" y="52"/>
                  </a:lnTo>
                  <a:lnTo>
                    <a:pt x="90" y="54"/>
                  </a:lnTo>
                  <a:lnTo>
                    <a:pt x="86" y="54"/>
                  </a:lnTo>
                  <a:lnTo>
                    <a:pt x="68" y="56"/>
                  </a:lnTo>
                  <a:lnTo>
                    <a:pt x="62" y="58"/>
                  </a:lnTo>
                  <a:lnTo>
                    <a:pt x="58" y="60"/>
                  </a:lnTo>
                  <a:lnTo>
                    <a:pt x="58" y="64"/>
                  </a:lnTo>
                  <a:lnTo>
                    <a:pt x="60" y="64"/>
                  </a:lnTo>
                  <a:lnTo>
                    <a:pt x="70" y="66"/>
                  </a:lnTo>
                  <a:lnTo>
                    <a:pt x="76" y="66"/>
                  </a:lnTo>
                  <a:lnTo>
                    <a:pt x="84" y="68"/>
                  </a:lnTo>
                  <a:lnTo>
                    <a:pt x="86" y="70"/>
                  </a:lnTo>
                  <a:lnTo>
                    <a:pt x="90" y="72"/>
                  </a:lnTo>
                  <a:lnTo>
                    <a:pt x="94" y="74"/>
                  </a:lnTo>
                  <a:lnTo>
                    <a:pt x="96" y="74"/>
                  </a:lnTo>
                  <a:lnTo>
                    <a:pt x="96" y="76"/>
                  </a:lnTo>
                  <a:lnTo>
                    <a:pt x="86" y="74"/>
                  </a:lnTo>
                  <a:lnTo>
                    <a:pt x="80" y="72"/>
                  </a:lnTo>
                  <a:lnTo>
                    <a:pt x="74" y="68"/>
                  </a:lnTo>
                  <a:lnTo>
                    <a:pt x="66" y="68"/>
                  </a:lnTo>
                  <a:lnTo>
                    <a:pt x="50" y="68"/>
                  </a:lnTo>
                  <a:lnTo>
                    <a:pt x="52" y="72"/>
                  </a:lnTo>
                  <a:lnTo>
                    <a:pt x="58" y="78"/>
                  </a:lnTo>
                  <a:lnTo>
                    <a:pt x="42" y="78"/>
                  </a:lnTo>
                  <a:lnTo>
                    <a:pt x="32" y="80"/>
                  </a:lnTo>
                  <a:lnTo>
                    <a:pt x="32" y="84"/>
                  </a:lnTo>
                  <a:lnTo>
                    <a:pt x="34" y="86"/>
                  </a:lnTo>
                  <a:lnTo>
                    <a:pt x="50" y="88"/>
                  </a:lnTo>
                  <a:lnTo>
                    <a:pt x="68" y="88"/>
                  </a:lnTo>
                  <a:lnTo>
                    <a:pt x="76" y="88"/>
                  </a:lnTo>
                  <a:lnTo>
                    <a:pt x="84" y="88"/>
                  </a:lnTo>
                  <a:lnTo>
                    <a:pt x="90" y="88"/>
                  </a:lnTo>
                  <a:lnTo>
                    <a:pt x="98" y="88"/>
                  </a:lnTo>
                  <a:lnTo>
                    <a:pt x="96" y="86"/>
                  </a:lnTo>
                  <a:lnTo>
                    <a:pt x="104" y="86"/>
                  </a:lnTo>
                  <a:lnTo>
                    <a:pt x="110" y="86"/>
                  </a:lnTo>
                  <a:lnTo>
                    <a:pt x="120" y="88"/>
                  </a:lnTo>
                  <a:lnTo>
                    <a:pt x="126" y="86"/>
                  </a:lnTo>
                  <a:lnTo>
                    <a:pt x="130" y="86"/>
                  </a:lnTo>
                  <a:lnTo>
                    <a:pt x="134" y="86"/>
                  </a:lnTo>
                  <a:lnTo>
                    <a:pt x="140" y="86"/>
                  </a:lnTo>
                  <a:lnTo>
                    <a:pt x="144" y="88"/>
                  </a:lnTo>
                  <a:lnTo>
                    <a:pt x="140" y="90"/>
                  </a:lnTo>
                  <a:lnTo>
                    <a:pt x="144" y="90"/>
                  </a:lnTo>
                  <a:lnTo>
                    <a:pt x="148" y="90"/>
                  </a:lnTo>
                  <a:lnTo>
                    <a:pt x="156" y="88"/>
                  </a:lnTo>
                  <a:lnTo>
                    <a:pt x="162" y="88"/>
                  </a:lnTo>
                  <a:lnTo>
                    <a:pt x="170" y="88"/>
                  </a:lnTo>
                  <a:lnTo>
                    <a:pt x="178" y="86"/>
                  </a:lnTo>
                  <a:lnTo>
                    <a:pt x="182" y="84"/>
                  </a:lnTo>
                  <a:lnTo>
                    <a:pt x="184" y="82"/>
                  </a:lnTo>
                  <a:lnTo>
                    <a:pt x="172" y="80"/>
                  </a:lnTo>
                  <a:lnTo>
                    <a:pt x="168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72" y="76"/>
                  </a:lnTo>
                  <a:lnTo>
                    <a:pt x="176" y="74"/>
                  </a:lnTo>
                  <a:lnTo>
                    <a:pt x="184" y="72"/>
                  </a:lnTo>
                  <a:lnTo>
                    <a:pt x="180" y="68"/>
                  </a:lnTo>
                  <a:lnTo>
                    <a:pt x="174" y="68"/>
                  </a:lnTo>
                  <a:lnTo>
                    <a:pt x="180" y="66"/>
                  </a:lnTo>
                  <a:lnTo>
                    <a:pt x="188" y="68"/>
                  </a:lnTo>
                  <a:lnTo>
                    <a:pt x="206" y="66"/>
                  </a:lnTo>
                  <a:lnTo>
                    <a:pt x="212" y="64"/>
                  </a:lnTo>
                  <a:lnTo>
                    <a:pt x="218" y="62"/>
                  </a:lnTo>
                  <a:lnTo>
                    <a:pt x="222" y="56"/>
                  </a:lnTo>
                  <a:lnTo>
                    <a:pt x="226" y="52"/>
                  </a:lnTo>
                  <a:lnTo>
                    <a:pt x="230" y="48"/>
                  </a:lnTo>
                  <a:lnTo>
                    <a:pt x="232" y="48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6" y="44"/>
                  </a:lnTo>
                  <a:lnTo>
                    <a:pt x="254" y="44"/>
                  </a:lnTo>
                  <a:lnTo>
                    <a:pt x="270" y="44"/>
                  </a:lnTo>
                  <a:lnTo>
                    <a:pt x="286" y="36"/>
                  </a:lnTo>
                  <a:lnTo>
                    <a:pt x="292" y="36"/>
                  </a:lnTo>
                  <a:lnTo>
                    <a:pt x="298" y="32"/>
                  </a:lnTo>
                  <a:lnTo>
                    <a:pt x="312" y="30"/>
                  </a:lnTo>
                  <a:lnTo>
                    <a:pt x="328" y="26"/>
                  </a:lnTo>
                  <a:lnTo>
                    <a:pt x="334" y="24"/>
                  </a:lnTo>
                  <a:lnTo>
                    <a:pt x="342" y="24"/>
                  </a:lnTo>
                  <a:lnTo>
                    <a:pt x="356" y="20"/>
                  </a:lnTo>
                  <a:lnTo>
                    <a:pt x="364" y="16"/>
                  </a:lnTo>
                  <a:lnTo>
                    <a:pt x="374" y="16"/>
                  </a:lnTo>
                  <a:lnTo>
                    <a:pt x="390" y="14"/>
                  </a:lnTo>
                  <a:lnTo>
                    <a:pt x="398" y="12"/>
                  </a:lnTo>
                  <a:lnTo>
                    <a:pt x="398" y="10"/>
                  </a:lnTo>
                  <a:lnTo>
                    <a:pt x="382" y="8"/>
                  </a:lnTo>
                  <a:lnTo>
                    <a:pt x="374" y="6"/>
                  </a:lnTo>
                  <a:lnTo>
                    <a:pt x="368" y="4"/>
                  </a:lnTo>
                  <a:lnTo>
                    <a:pt x="350" y="2"/>
                  </a:lnTo>
                  <a:lnTo>
                    <a:pt x="340" y="4"/>
                  </a:lnTo>
                  <a:lnTo>
                    <a:pt x="334" y="4"/>
                  </a:lnTo>
                  <a:lnTo>
                    <a:pt x="332" y="2"/>
                  </a:lnTo>
                  <a:lnTo>
                    <a:pt x="326" y="2"/>
                  </a:lnTo>
                  <a:lnTo>
                    <a:pt x="318" y="2"/>
                  </a:lnTo>
                  <a:lnTo>
                    <a:pt x="310" y="2"/>
                  </a:lnTo>
                  <a:lnTo>
                    <a:pt x="302" y="2"/>
                  </a:lnTo>
                  <a:lnTo>
                    <a:pt x="294" y="2"/>
                  </a:lnTo>
                  <a:lnTo>
                    <a:pt x="290" y="2"/>
                  </a:lnTo>
                  <a:lnTo>
                    <a:pt x="288" y="2"/>
                  </a:lnTo>
                  <a:lnTo>
                    <a:pt x="288" y="0"/>
                  </a:lnTo>
                  <a:lnTo>
                    <a:pt x="286" y="0"/>
                  </a:lnTo>
                  <a:lnTo>
                    <a:pt x="280" y="0"/>
                  </a:lnTo>
                  <a:lnTo>
                    <a:pt x="274" y="0"/>
                  </a:lnTo>
                  <a:lnTo>
                    <a:pt x="240" y="2"/>
                  </a:lnTo>
                  <a:lnTo>
                    <a:pt x="230" y="2"/>
                  </a:lnTo>
                  <a:lnTo>
                    <a:pt x="226" y="2"/>
                  </a:lnTo>
                  <a:lnTo>
                    <a:pt x="222" y="0"/>
                  </a:lnTo>
                  <a:lnTo>
                    <a:pt x="208" y="2"/>
                  </a:lnTo>
                  <a:lnTo>
                    <a:pt x="198" y="2"/>
                  </a:lnTo>
                  <a:lnTo>
                    <a:pt x="192" y="2"/>
                  </a:lnTo>
                  <a:lnTo>
                    <a:pt x="182" y="2"/>
                  </a:lnTo>
                  <a:lnTo>
                    <a:pt x="174" y="2"/>
                  </a:lnTo>
                  <a:lnTo>
                    <a:pt x="158" y="2"/>
                  </a:lnTo>
                  <a:lnTo>
                    <a:pt x="142" y="4"/>
                  </a:lnTo>
                  <a:lnTo>
                    <a:pt x="134" y="4"/>
                  </a:lnTo>
                  <a:lnTo>
                    <a:pt x="126" y="6"/>
                  </a:lnTo>
                  <a:lnTo>
                    <a:pt x="118" y="10"/>
                  </a:lnTo>
                  <a:lnTo>
                    <a:pt x="114" y="10"/>
                  </a:lnTo>
                  <a:lnTo>
                    <a:pt x="110" y="10"/>
                  </a:lnTo>
                  <a:lnTo>
                    <a:pt x="94" y="8"/>
                  </a:lnTo>
                  <a:lnTo>
                    <a:pt x="86" y="8"/>
                  </a:lnTo>
                  <a:lnTo>
                    <a:pt x="78" y="8"/>
                  </a:lnTo>
                  <a:lnTo>
                    <a:pt x="82" y="10"/>
                  </a:lnTo>
                  <a:lnTo>
                    <a:pt x="86" y="10"/>
                  </a:lnTo>
                  <a:lnTo>
                    <a:pt x="66" y="12"/>
                  </a:lnTo>
                  <a:lnTo>
                    <a:pt x="40" y="14"/>
                  </a:lnTo>
                  <a:lnTo>
                    <a:pt x="6" y="18"/>
                  </a:lnTo>
                  <a:lnTo>
                    <a:pt x="0" y="20"/>
                  </a:lnTo>
                  <a:lnTo>
                    <a:pt x="6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8" name="Freeform 557"/>
            <p:cNvSpPr>
              <a:spLocks/>
            </p:cNvSpPr>
            <p:nvPr/>
          </p:nvSpPr>
          <p:spPr bwMode="auto">
            <a:xfrm>
              <a:off x="1564643" y="213915"/>
              <a:ext cx="527217" cy="261451"/>
            </a:xfrm>
            <a:custGeom>
              <a:avLst/>
              <a:gdLst>
                <a:gd name="T0" fmla="*/ 210 w 372"/>
                <a:gd name="T1" fmla="*/ 26 h 154"/>
                <a:gd name="T2" fmla="*/ 192 w 372"/>
                <a:gd name="T3" fmla="*/ 18 h 154"/>
                <a:gd name="T4" fmla="*/ 138 w 372"/>
                <a:gd name="T5" fmla="*/ 18 h 154"/>
                <a:gd name="T6" fmla="*/ 122 w 372"/>
                <a:gd name="T7" fmla="*/ 24 h 154"/>
                <a:gd name="T8" fmla="*/ 116 w 372"/>
                <a:gd name="T9" fmla="*/ 6 h 154"/>
                <a:gd name="T10" fmla="*/ 84 w 372"/>
                <a:gd name="T11" fmla="*/ 2 h 154"/>
                <a:gd name="T12" fmla="*/ 58 w 372"/>
                <a:gd name="T13" fmla="*/ 18 h 154"/>
                <a:gd name="T14" fmla="*/ 62 w 372"/>
                <a:gd name="T15" fmla="*/ 28 h 154"/>
                <a:gd name="T16" fmla="*/ 66 w 372"/>
                <a:gd name="T17" fmla="*/ 34 h 154"/>
                <a:gd name="T18" fmla="*/ 48 w 372"/>
                <a:gd name="T19" fmla="*/ 24 h 154"/>
                <a:gd name="T20" fmla="*/ 62 w 372"/>
                <a:gd name="T21" fmla="*/ 4 h 154"/>
                <a:gd name="T22" fmla="*/ 10 w 372"/>
                <a:gd name="T23" fmla="*/ 12 h 154"/>
                <a:gd name="T24" fmla="*/ 2 w 372"/>
                <a:gd name="T25" fmla="*/ 30 h 154"/>
                <a:gd name="T26" fmla="*/ 34 w 372"/>
                <a:gd name="T27" fmla="*/ 38 h 154"/>
                <a:gd name="T28" fmla="*/ 20 w 372"/>
                <a:gd name="T29" fmla="*/ 44 h 154"/>
                <a:gd name="T30" fmla="*/ 46 w 372"/>
                <a:gd name="T31" fmla="*/ 44 h 154"/>
                <a:gd name="T32" fmla="*/ 58 w 372"/>
                <a:gd name="T33" fmla="*/ 48 h 154"/>
                <a:gd name="T34" fmla="*/ 108 w 372"/>
                <a:gd name="T35" fmla="*/ 52 h 154"/>
                <a:gd name="T36" fmla="*/ 138 w 372"/>
                <a:gd name="T37" fmla="*/ 52 h 154"/>
                <a:gd name="T38" fmla="*/ 168 w 372"/>
                <a:gd name="T39" fmla="*/ 50 h 154"/>
                <a:gd name="T40" fmla="*/ 188 w 372"/>
                <a:gd name="T41" fmla="*/ 60 h 154"/>
                <a:gd name="T42" fmla="*/ 174 w 372"/>
                <a:gd name="T43" fmla="*/ 66 h 154"/>
                <a:gd name="T44" fmla="*/ 194 w 372"/>
                <a:gd name="T45" fmla="*/ 64 h 154"/>
                <a:gd name="T46" fmla="*/ 214 w 372"/>
                <a:gd name="T47" fmla="*/ 72 h 154"/>
                <a:gd name="T48" fmla="*/ 230 w 372"/>
                <a:gd name="T49" fmla="*/ 84 h 154"/>
                <a:gd name="T50" fmla="*/ 216 w 372"/>
                <a:gd name="T51" fmla="*/ 92 h 154"/>
                <a:gd name="T52" fmla="*/ 214 w 372"/>
                <a:gd name="T53" fmla="*/ 108 h 154"/>
                <a:gd name="T54" fmla="*/ 190 w 372"/>
                <a:gd name="T55" fmla="*/ 112 h 154"/>
                <a:gd name="T56" fmla="*/ 164 w 372"/>
                <a:gd name="T57" fmla="*/ 112 h 154"/>
                <a:gd name="T58" fmla="*/ 158 w 372"/>
                <a:gd name="T59" fmla="*/ 122 h 154"/>
                <a:gd name="T60" fmla="*/ 194 w 372"/>
                <a:gd name="T61" fmla="*/ 122 h 154"/>
                <a:gd name="T62" fmla="*/ 216 w 372"/>
                <a:gd name="T63" fmla="*/ 122 h 154"/>
                <a:gd name="T64" fmla="*/ 234 w 372"/>
                <a:gd name="T65" fmla="*/ 132 h 154"/>
                <a:gd name="T66" fmla="*/ 244 w 372"/>
                <a:gd name="T67" fmla="*/ 140 h 154"/>
                <a:gd name="T68" fmla="*/ 266 w 372"/>
                <a:gd name="T69" fmla="*/ 146 h 154"/>
                <a:gd name="T70" fmla="*/ 310 w 372"/>
                <a:gd name="T71" fmla="*/ 154 h 154"/>
                <a:gd name="T72" fmla="*/ 298 w 372"/>
                <a:gd name="T73" fmla="*/ 144 h 154"/>
                <a:gd name="T74" fmla="*/ 280 w 372"/>
                <a:gd name="T75" fmla="*/ 136 h 154"/>
                <a:gd name="T76" fmla="*/ 290 w 372"/>
                <a:gd name="T77" fmla="*/ 134 h 154"/>
                <a:gd name="T78" fmla="*/ 316 w 372"/>
                <a:gd name="T79" fmla="*/ 142 h 154"/>
                <a:gd name="T80" fmla="*/ 326 w 372"/>
                <a:gd name="T81" fmla="*/ 138 h 154"/>
                <a:gd name="T82" fmla="*/ 332 w 372"/>
                <a:gd name="T83" fmla="*/ 136 h 154"/>
                <a:gd name="T84" fmla="*/ 318 w 372"/>
                <a:gd name="T85" fmla="*/ 120 h 154"/>
                <a:gd name="T86" fmla="*/ 302 w 372"/>
                <a:gd name="T87" fmla="*/ 118 h 154"/>
                <a:gd name="T88" fmla="*/ 298 w 372"/>
                <a:gd name="T89" fmla="*/ 108 h 154"/>
                <a:gd name="T90" fmla="*/ 286 w 372"/>
                <a:gd name="T91" fmla="*/ 100 h 154"/>
                <a:gd name="T92" fmla="*/ 288 w 372"/>
                <a:gd name="T93" fmla="*/ 96 h 154"/>
                <a:gd name="T94" fmla="*/ 312 w 372"/>
                <a:gd name="T95" fmla="*/ 100 h 154"/>
                <a:gd name="T96" fmla="*/ 338 w 372"/>
                <a:gd name="T97" fmla="*/ 114 h 154"/>
                <a:gd name="T98" fmla="*/ 344 w 372"/>
                <a:gd name="T99" fmla="*/ 110 h 154"/>
                <a:gd name="T100" fmla="*/ 356 w 372"/>
                <a:gd name="T101" fmla="*/ 98 h 154"/>
                <a:gd name="T102" fmla="*/ 372 w 372"/>
                <a:gd name="T103" fmla="*/ 92 h 154"/>
                <a:gd name="T104" fmla="*/ 348 w 372"/>
                <a:gd name="T105" fmla="*/ 84 h 154"/>
                <a:gd name="T106" fmla="*/ 330 w 372"/>
                <a:gd name="T107" fmla="*/ 76 h 154"/>
                <a:gd name="T108" fmla="*/ 312 w 372"/>
                <a:gd name="T109" fmla="*/ 76 h 154"/>
                <a:gd name="T110" fmla="*/ 292 w 372"/>
                <a:gd name="T111" fmla="*/ 68 h 154"/>
                <a:gd name="T112" fmla="*/ 294 w 372"/>
                <a:gd name="T113" fmla="*/ 56 h 154"/>
                <a:gd name="T114" fmla="*/ 286 w 372"/>
                <a:gd name="T115" fmla="*/ 46 h 154"/>
                <a:gd name="T116" fmla="*/ 270 w 372"/>
                <a:gd name="T117" fmla="*/ 40 h 154"/>
                <a:gd name="T118" fmla="*/ 246 w 372"/>
                <a:gd name="T11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2" h="154">
                  <a:moveTo>
                    <a:pt x="226" y="30"/>
                  </a:moveTo>
                  <a:lnTo>
                    <a:pt x="222" y="32"/>
                  </a:lnTo>
                  <a:lnTo>
                    <a:pt x="216" y="32"/>
                  </a:lnTo>
                  <a:lnTo>
                    <a:pt x="214" y="30"/>
                  </a:lnTo>
                  <a:lnTo>
                    <a:pt x="210" y="26"/>
                  </a:lnTo>
                  <a:lnTo>
                    <a:pt x="206" y="24"/>
                  </a:lnTo>
                  <a:lnTo>
                    <a:pt x="204" y="22"/>
                  </a:lnTo>
                  <a:lnTo>
                    <a:pt x="196" y="22"/>
                  </a:lnTo>
                  <a:lnTo>
                    <a:pt x="194" y="20"/>
                  </a:lnTo>
                  <a:lnTo>
                    <a:pt x="192" y="18"/>
                  </a:lnTo>
                  <a:lnTo>
                    <a:pt x="186" y="16"/>
                  </a:lnTo>
                  <a:lnTo>
                    <a:pt x="154" y="16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38" y="18"/>
                  </a:lnTo>
                  <a:lnTo>
                    <a:pt x="132" y="18"/>
                  </a:lnTo>
                  <a:lnTo>
                    <a:pt x="128" y="20"/>
                  </a:lnTo>
                  <a:lnTo>
                    <a:pt x="130" y="22"/>
                  </a:lnTo>
                  <a:lnTo>
                    <a:pt x="126" y="24"/>
                  </a:lnTo>
                  <a:lnTo>
                    <a:pt x="122" y="24"/>
                  </a:lnTo>
                  <a:lnTo>
                    <a:pt x="124" y="18"/>
                  </a:lnTo>
                  <a:lnTo>
                    <a:pt x="126" y="14"/>
                  </a:lnTo>
                  <a:lnTo>
                    <a:pt x="122" y="10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10" y="2"/>
                  </a:lnTo>
                  <a:lnTo>
                    <a:pt x="100" y="2"/>
                  </a:lnTo>
                  <a:lnTo>
                    <a:pt x="94" y="2"/>
                  </a:lnTo>
                  <a:lnTo>
                    <a:pt x="84" y="2"/>
                  </a:lnTo>
                  <a:lnTo>
                    <a:pt x="66" y="6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12"/>
                  </a:lnTo>
                  <a:lnTo>
                    <a:pt x="58" y="18"/>
                  </a:lnTo>
                  <a:lnTo>
                    <a:pt x="62" y="18"/>
                  </a:lnTo>
                  <a:lnTo>
                    <a:pt x="66" y="20"/>
                  </a:lnTo>
                  <a:lnTo>
                    <a:pt x="60" y="20"/>
                  </a:lnTo>
                  <a:lnTo>
                    <a:pt x="60" y="22"/>
                  </a:lnTo>
                  <a:lnTo>
                    <a:pt x="62" y="28"/>
                  </a:lnTo>
                  <a:lnTo>
                    <a:pt x="64" y="28"/>
                  </a:lnTo>
                  <a:lnTo>
                    <a:pt x="68" y="28"/>
                  </a:lnTo>
                  <a:lnTo>
                    <a:pt x="72" y="30"/>
                  </a:lnTo>
                  <a:lnTo>
                    <a:pt x="70" y="32"/>
                  </a:lnTo>
                  <a:lnTo>
                    <a:pt x="66" y="34"/>
                  </a:lnTo>
                  <a:lnTo>
                    <a:pt x="62" y="34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54" y="28"/>
                  </a:lnTo>
                  <a:lnTo>
                    <a:pt x="48" y="24"/>
                  </a:lnTo>
                  <a:lnTo>
                    <a:pt x="46" y="20"/>
                  </a:lnTo>
                  <a:lnTo>
                    <a:pt x="44" y="16"/>
                  </a:lnTo>
                  <a:lnTo>
                    <a:pt x="46" y="12"/>
                  </a:lnTo>
                  <a:lnTo>
                    <a:pt x="54" y="6"/>
                  </a:lnTo>
                  <a:lnTo>
                    <a:pt x="62" y="4"/>
                  </a:lnTo>
                  <a:lnTo>
                    <a:pt x="68" y="2"/>
                  </a:lnTo>
                  <a:lnTo>
                    <a:pt x="58" y="0"/>
                  </a:lnTo>
                  <a:lnTo>
                    <a:pt x="26" y="2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2" y="18"/>
                  </a:lnTo>
                  <a:lnTo>
                    <a:pt x="6" y="22"/>
                  </a:lnTo>
                  <a:lnTo>
                    <a:pt x="0" y="24"/>
                  </a:lnTo>
                  <a:lnTo>
                    <a:pt x="2" y="30"/>
                  </a:lnTo>
                  <a:lnTo>
                    <a:pt x="10" y="34"/>
                  </a:lnTo>
                  <a:lnTo>
                    <a:pt x="24" y="34"/>
                  </a:lnTo>
                  <a:lnTo>
                    <a:pt x="30" y="34"/>
                  </a:lnTo>
                  <a:lnTo>
                    <a:pt x="36" y="36"/>
                  </a:lnTo>
                  <a:lnTo>
                    <a:pt x="34" y="38"/>
                  </a:lnTo>
                  <a:lnTo>
                    <a:pt x="18" y="36"/>
                  </a:lnTo>
                  <a:lnTo>
                    <a:pt x="10" y="36"/>
                  </a:lnTo>
                  <a:lnTo>
                    <a:pt x="10" y="40"/>
                  </a:lnTo>
                  <a:lnTo>
                    <a:pt x="14" y="42"/>
                  </a:lnTo>
                  <a:lnTo>
                    <a:pt x="20" y="44"/>
                  </a:lnTo>
                  <a:lnTo>
                    <a:pt x="28" y="46"/>
                  </a:lnTo>
                  <a:lnTo>
                    <a:pt x="36" y="46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6" y="44"/>
                  </a:lnTo>
                  <a:lnTo>
                    <a:pt x="46" y="46"/>
                  </a:lnTo>
                  <a:lnTo>
                    <a:pt x="46" y="48"/>
                  </a:lnTo>
                  <a:lnTo>
                    <a:pt x="52" y="50"/>
                  </a:lnTo>
                  <a:lnTo>
                    <a:pt x="62" y="50"/>
                  </a:lnTo>
                  <a:lnTo>
                    <a:pt x="58" y="48"/>
                  </a:lnTo>
                  <a:lnTo>
                    <a:pt x="76" y="50"/>
                  </a:lnTo>
                  <a:lnTo>
                    <a:pt x="96" y="52"/>
                  </a:lnTo>
                  <a:lnTo>
                    <a:pt x="104" y="52"/>
                  </a:lnTo>
                  <a:lnTo>
                    <a:pt x="106" y="52"/>
                  </a:lnTo>
                  <a:lnTo>
                    <a:pt x="108" y="52"/>
                  </a:lnTo>
                  <a:lnTo>
                    <a:pt x="108" y="48"/>
                  </a:lnTo>
                  <a:lnTo>
                    <a:pt x="114" y="48"/>
                  </a:lnTo>
                  <a:lnTo>
                    <a:pt x="126" y="50"/>
                  </a:lnTo>
                  <a:lnTo>
                    <a:pt x="132" y="50"/>
                  </a:lnTo>
                  <a:lnTo>
                    <a:pt x="138" y="52"/>
                  </a:lnTo>
                  <a:lnTo>
                    <a:pt x="146" y="50"/>
                  </a:lnTo>
                  <a:lnTo>
                    <a:pt x="146" y="46"/>
                  </a:lnTo>
                  <a:lnTo>
                    <a:pt x="158" y="46"/>
                  </a:lnTo>
                  <a:lnTo>
                    <a:pt x="160" y="52"/>
                  </a:lnTo>
                  <a:lnTo>
                    <a:pt x="168" y="50"/>
                  </a:lnTo>
                  <a:lnTo>
                    <a:pt x="166" y="54"/>
                  </a:lnTo>
                  <a:lnTo>
                    <a:pt x="170" y="54"/>
                  </a:lnTo>
                  <a:lnTo>
                    <a:pt x="178" y="56"/>
                  </a:lnTo>
                  <a:lnTo>
                    <a:pt x="186" y="58"/>
                  </a:lnTo>
                  <a:lnTo>
                    <a:pt x="188" y="60"/>
                  </a:lnTo>
                  <a:lnTo>
                    <a:pt x="188" y="62"/>
                  </a:lnTo>
                  <a:lnTo>
                    <a:pt x="180" y="62"/>
                  </a:lnTo>
                  <a:lnTo>
                    <a:pt x="174" y="62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80" y="66"/>
                  </a:lnTo>
                  <a:lnTo>
                    <a:pt x="188" y="64"/>
                  </a:lnTo>
                  <a:lnTo>
                    <a:pt x="190" y="62"/>
                  </a:lnTo>
                  <a:lnTo>
                    <a:pt x="192" y="64"/>
                  </a:lnTo>
                  <a:lnTo>
                    <a:pt x="194" y="64"/>
                  </a:lnTo>
                  <a:lnTo>
                    <a:pt x="198" y="66"/>
                  </a:lnTo>
                  <a:lnTo>
                    <a:pt x="200" y="68"/>
                  </a:lnTo>
                  <a:lnTo>
                    <a:pt x="206" y="68"/>
                  </a:lnTo>
                  <a:lnTo>
                    <a:pt x="210" y="70"/>
                  </a:lnTo>
                  <a:lnTo>
                    <a:pt x="214" y="72"/>
                  </a:lnTo>
                  <a:lnTo>
                    <a:pt x="218" y="70"/>
                  </a:lnTo>
                  <a:lnTo>
                    <a:pt x="220" y="74"/>
                  </a:lnTo>
                  <a:lnTo>
                    <a:pt x="222" y="76"/>
                  </a:lnTo>
                  <a:lnTo>
                    <a:pt x="226" y="78"/>
                  </a:lnTo>
                  <a:lnTo>
                    <a:pt x="230" y="84"/>
                  </a:lnTo>
                  <a:lnTo>
                    <a:pt x="232" y="84"/>
                  </a:lnTo>
                  <a:lnTo>
                    <a:pt x="226" y="88"/>
                  </a:lnTo>
                  <a:lnTo>
                    <a:pt x="222" y="90"/>
                  </a:lnTo>
                  <a:lnTo>
                    <a:pt x="220" y="92"/>
                  </a:lnTo>
                  <a:lnTo>
                    <a:pt x="216" y="92"/>
                  </a:lnTo>
                  <a:lnTo>
                    <a:pt x="212" y="96"/>
                  </a:lnTo>
                  <a:lnTo>
                    <a:pt x="204" y="98"/>
                  </a:lnTo>
                  <a:lnTo>
                    <a:pt x="202" y="100"/>
                  </a:lnTo>
                  <a:lnTo>
                    <a:pt x="208" y="104"/>
                  </a:lnTo>
                  <a:lnTo>
                    <a:pt x="214" y="108"/>
                  </a:lnTo>
                  <a:lnTo>
                    <a:pt x="206" y="108"/>
                  </a:lnTo>
                  <a:lnTo>
                    <a:pt x="202" y="110"/>
                  </a:lnTo>
                  <a:lnTo>
                    <a:pt x="200" y="108"/>
                  </a:lnTo>
                  <a:lnTo>
                    <a:pt x="198" y="110"/>
                  </a:lnTo>
                  <a:lnTo>
                    <a:pt x="190" y="112"/>
                  </a:lnTo>
                  <a:lnTo>
                    <a:pt x="186" y="110"/>
                  </a:lnTo>
                  <a:lnTo>
                    <a:pt x="186" y="112"/>
                  </a:lnTo>
                  <a:lnTo>
                    <a:pt x="164" y="110"/>
                  </a:lnTo>
                  <a:lnTo>
                    <a:pt x="166" y="112"/>
                  </a:lnTo>
                  <a:lnTo>
                    <a:pt x="164" y="112"/>
                  </a:lnTo>
                  <a:lnTo>
                    <a:pt x="156" y="114"/>
                  </a:lnTo>
                  <a:lnTo>
                    <a:pt x="154" y="114"/>
                  </a:lnTo>
                  <a:lnTo>
                    <a:pt x="152" y="118"/>
                  </a:lnTo>
                  <a:lnTo>
                    <a:pt x="156" y="120"/>
                  </a:lnTo>
                  <a:lnTo>
                    <a:pt x="158" y="122"/>
                  </a:lnTo>
                  <a:lnTo>
                    <a:pt x="172" y="124"/>
                  </a:lnTo>
                  <a:lnTo>
                    <a:pt x="176" y="124"/>
                  </a:lnTo>
                  <a:lnTo>
                    <a:pt x="180" y="122"/>
                  </a:lnTo>
                  <a:lnTo>
                    <a:pt x="186" y="120"/>
                  </a:lnTo>
                  <a:lnTo>
                    <a:pt x="194" y="122"/>
                  </a:lnTo>
                  <a:lnTo>
                    <a:pt x="198" y="122"/>
                  </a:lnTo>
                  <a:lnTo>
                    <a:pt x="202" y="122"/>
                  </a:lnTo>
                  <a:lnTo>
                    <a:pt x="210" y="122"/>
                  </a:lnTo>
                  <a:lnTo>
                    <a:pt x="212" y="122"/>
                  </a:lnTo>
                  <a:lnTo>
                    <a:pt x="216" y="122"/>
                  </a:lnTo>
                  <a:lnTo>
                    <a:pt x="220" y="124"/>
                  </a:lnTo>
                  <a:lnTo>
                    <a:pt x="222" y="126"/>
                  </a:lnTo>
                  <a:lnTo>
                    <a:pt x="226" y="128"/>
                  </a:lnTo>
                  <a:lnTo>
                    <a:pt x="226" y="130"/>
                  </a:lnTo>
                  <a:lnTo>
                    <a:pt x="234" y="132"/>
                  </a:lnTo>
                  <a:lnTo>
                    <a:pt x="236" y="132"/>
                  </a:lnTo>
                  <a:lnTo>
                    <a:pt x="240" y="134"/>
                  </a:lnTo>
                  <a:lnTo>
                    <a:pt x="232" y="134"/>
                  </a:lnTo>
                  <a:lnTo>
                    <a:pt x="238" y="138"/>
                  </a:lnTo>
                  <a:lnTo>
                    <a:pt x="244" y="140"/>
                  </a:lnTo>
                  <a:lnTo>
                    <a:pt x="248" y="142"/>
                  </a:lnTo>
                  <a:lnTo>
                    <a:pt x="256" y="144"/>
                  </a:lnTo>
                  <a:lnTo>
                    <a:pt x="262" y="144"/>
                  </a:lnTo>
                  <a:lnTo>
                    <a:pt x="266" y="144"/>
                  </a:lnTo>
                  <a:lnTo>
                    <a:pt x="266" y="146"/>
                  </a:lnTo>
                  <a:lnTo>
                    <a:pt x="268" y="146"/>
                  </a:lnTo>
                  <a:lnTo>
                    <a:pt x="272" y="148"/>
                  </a:lnTo>
                  <a:lnTo>
                    <a:pt x="278" y="150"/>
                  </a:lnTo>
                  <a:lnTo>
                    <a:pt x="296" y="152"/>
                  </a:lnTo>
                  <a:lnTo>
                    <a:pt x="310" y="154"/>
                  </a:lnTo>
                  <a:lnTo>
                    <a:pt x="312" y="154"/>
                  </a:lnTo>
                  <a:lnTo>
                    <a:pt x="312" y="150"/>
                  </a:lnTo>
                  <a:lnTo>
                    <a:pt x="308" y="148"/>
                  </a:lnTo>
                  <a:lnTo>
                    <a:pt x="306" y="148"/>
                  </a:lnTo>
                  <a:lnTo>
                    <a:pt x="298" y="144"/>
                  </a:lnTo>
                  <a:lnTo>
                    <a:pt x="294" y="142"/>
                  </a:lnTo>
                  <a:lnTo>
                    <a:pt x="290" y="142"/>
                  </a:lnTo>
                  <a:lnTo>
                    <a:pt x="290" y="140"/>
                  </a:lnTo>
                  <a:lnTo>
                    <a:pt x="286" y="140"/>
                  </a:lnTo>
                  <a:lnTo>
                    <a:pt x="280" y="136"/>
                  </a:lnTo>
                  <a:lnTo>
                    <a:pt x="274" y="132"/>
                  </a:lnTo>
                  <a:lnTo>
                    <a:pt x="282" y="132"/>
                  </a:lnTo>
                  <a:lnTo>
                    <a:pt x="286" y="134"/>
                  </a:lnTo>
                  <a:lnTo>
                    <a:pt x="290" y="136"/>
                  </a:lnTo>
                  <a:lnTo>
                    <a:pt x="290" y="134"/>
                  </a:lnTo>
                  <a:lnTo>
                    <a:pt x="294" y="136"/>
                  </a:lnTo>
                  <a:lnTo>
                    <a:pt x="302" y="140"/>
                  </a:lnTo>
                  <a:lnTo>
                    <a:pt x="308" y="142"/>
                  </a:lnTo>
                  <a:lnTo>
                    <a:pt x="310" y="140"/>
                  </a:lnTo>
                  <a:lnTo>
                    <a:pt x="316" y="142"/>
                  </a:lnTo>
                  <a:lnTo>
                    <a:pt x="322" y="146"/>
                  </a:lnTo>
                  <a:lnTo>
                    <a:pt x="328" y="144"/>
                  </a:lnTo>
                  <a:lnTo>
                    <a:pt x="328" y="140"/>
                  </a:lnTo>
                  <a:lnTo>
                    <a:pt x="328" y="138"/>
                  </a:lnTo>
                  <a:lnTo>
                    <a:pt x="326" y="138"/>
                  </a:lnTo>
                  <a:lnTo>
                    <a:pt x="324" y="134"/>
                  </a:lnTo>
                  <a:lnTo>
                    <a:pt x="324" y="132"/>
                  </a:lnTo>
                  <a:lnTo>
                    <a:pt x="326" y="134"/>
                  </a:lnTo>
                  <a:lnTo>
                    <a:pt x="328" y="136"/>
                  </a:lnTo>
                  <a:lnTo>
                    <a:pt x="332" y="136"/>
                  </a:lnTo>
                  <a:lnTo>
                    <a:pt x="330" y="132"/>
                  </a:lnTo>
                  <a:lnTo>
                    <a:pt x="324" y="130"/>
                  </a:lnTo>
                  <a:lnTo>
                    <a:pt x="322" y="126"/>
                  </a:lnTo>
                  <a:lnTo>
                    <a:pt x="324" y="122"/>
                  </a:lnTo>
                  <a:lnTo>
                    <a:pt x="318" y="120"/>
                  </a:lnTo>
                  <a:lnTo>
                    <a:pt x="316" y="120"/>
                  </a:lnTo>
                  <a:lnTo>
                    <a:pt x="316" y="118"/>
                  </a:lnTo>
                  <a:lnTo>
                    <a:pt x="312" y="116"/>
                  </a:lnTo>
                  <a:lnTo>
                    <a:pt x="306" y="116"/>
                  </a:lnTo>
                  <a:lnTo>
                    <a:pt x="302" y="118"/>
                  </a:lnTo>
                  <a:lnTo>
                    <a:pt x="302" y="116"/>
                  </a:lnTo>
                  <a:lnTo>
                    <a:pt x="300" y="114"/>
                  </a:lnTo>
                  <a:lnTo>
                    <a:pt x="298" y="112"/>
                  </a:lnTo>
                  <a:lnTo>
                    <a:pt x="296" y="112"/>
                  </a:lnTo>
                  <a:lnTo>
                    <a:pt x="298" y="108"/>
                  </a:lnTo>
                  <a:lnTo>
                    <a:pt x="294" y="108"/>
                  </a:lnTo>
                  <a:lnTo>
                    <a:pt x="290" y="106"/>
                  </a:lnTo>
                  <a:lnTo>
                    <a:pt x="286" y="106"/>
                  </a:lnTo>
                  <a:lnTo>
                    <a:pt x="282" y="102"/>
                  </a:lnTo>
                  <a:lnTo>
                    <a:pt x="286" y="100"/>
                  </a:lnTo>
                  <a:lnTo>
                    <a:pt x="288" y="104"/>
                  </a:lnTo>
                  <a:lnTo>
                    <a:pt x="292" y="102"/>
                  </a:lnTo>
                  <a:lnTo>
                    <a:pt x="296" y="102"/>
                  </a:lnTo>
                  <a:lnTo>
                    <a:pt x="290" y="98"/>
                  </a:lnTo>
                  <a:lnTo>
                    <a:pt x="288" y="96"/>
                  </a:lnTo>
                  <a:lnTo>
                    <a:pt x="292" y="96"/>
                  </a:lnTo>
                  <a:lnTo>
                    <a:pt x="298" y="96"/>
                  </a:lnTo>
                  <a:lnTo>
                    <a:pt x="308" y="98"/>
                  </a:lnTo>
                  <a:lnTo>
                    <a:pt x="308" y="98"/>
                  </a:lnTo>
                  <a:lnTo>
                    <a:pt x="312" y="100"/>
                  </a:lnTo>
                  <a:lnTo>
                    <a:pt x="318" y="104"/>
                  </a:lnTo>
                  <a:lnTo>
                    <a:pt x="326" y="110"/>
                  </a:lnTo>
                  <a:lnTo>
                    <a:pt x="332" y="112"/>
                  </a:lnTo>
                  <a:lnTo>
                    <a:pt x="336" y="114"/>
                  </a:lnTo>
                  <a:lnTo>
                    <a:pt x="338" y="114"/>
                  </a:lnTo>
                  <a:lnTo>
                    <a:pt x="340" y="114"/>
                  </a:lnTo>
                  <a:lnTo>
                    <a:pt x="346" y="114"/>
                  </a:lnTo>
                  <a:lnTo>
                    <a:pt x="344" y="112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8" y="106"/>
                  </a:lnTo>
                  <a:lnTo>
                    <a:pt x="356" y="106"/>
                  </a:lnTo>
                  <a:lnTo>
                    <a:pt x="358" y="102"/>
                  </a:lnTo>
                  <a:lnTo>
                    <a:pt x="364" y="102"/>
                  </a:lnTo>
                  <a:lnTo>
                    <a:pt x="356" y="98"/>
                  </a:lnTo>
                  <a:lnTo>
                    <a:pt x="360" y="98"/>
                  </a:lnTo>
                  <a:lnTo>
                    <a:pt x="368" y="98"/>
                  </a:lnTo>
                  <a:lnTo>
                    <a:pt x="370" y="96"/>
                  </a:lnTo>
                  <a:lnTo>
                    <a:pt x="372" y="94"/>
                  </a:lnTo>
                  <a:lnTo>
                    <a:pt x="372" y="92"/>
                  </a:lnTo>
                  <a:lnTo>
                    <a:pt x="362" y="88"/>
                  </a:lnTo>
                  <a:lnTo>
                    <a:pt x="356" y="90"/>
                  </a:lnTo>
                  <a:lnTo>
                    <a:pt x="354" y="90"/>
                  </a:lnTo>
                  <a:lnTo>
                    <a:pt x="352" y="88"/>
                  </a:lnTo>
                  <a:lnTo>
                    <a:pt x="348" y="84"/>
                  </a:lnTo>
                  <a:lnTo>
                    <a:pt x="344" y="86"/>
                  </a:lnTo>
                  <a:lnTo>
                    <a:pt x="338" y="84"/>
                  </a:lnTo>
                  <a:lnTo>
                    <a:pt x="336" y="80"/>
                  </a:lnTo>
                  <a:lnTo>
                    <a:pt x="334" y="80"/>
                  </a:lnTo>
                  <a:lnTo>
                    <a:pt x="330" y="76"/>
                  </a:lnTo>
                  <a:lnTo>
                    <a:pt x="322" y="76"/>
                  </a:lnTo>
                  <a:lnTo>
                    <a:pt x="318" y="76"/>
                  </a:lnTo>
                  <a:lnTo>
                    <a:pt x="318" y="76"/>
                  </a:lnTo>
                  <a:lnTo>
                    <a:pt x="316" y="76"/>
                  </a:lnTo>
                  <a:lnTo>
                    <a:pt x="312" y="76"/>
                  </a:lnTo>
                  <a:lnTo>
                    <a:pt x="308" y="74"/>
                  </a:lnTo>
                  <a:lnTo>
                    <a:pt x="304" y="70"/>
                  </a:lnTo>
                  <a:lnTo>
                    <a:pt x="304" y="70"/>
                  </a:lnTo>
                  <a:lnTo>
                    <a:pt x="298" y="70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8" y="66"/>
                  </a:lnTo>
                  <a:lnTo>
                    <a:pt x="284" y="60"/>
                  </a:lnTo>
                  <a:lnTo>
                    <a:pt x="304" y="60"/>
                  </a:lnTo>
                  <a:lnTo>
                    <a:pt x="294" y="56"/>
                  </a:lnTo>
                  <a:lnTo>
                    <a:pt x="282" y="54"/>
                  </a:lnTo>
                  <a:lnTo>
                    <a:pt x="290" y="52"/>
                  </a:lnTo>
                  <a:lnTo>
                    <a:pt x="298" y="54"/>
                  </a:lnTo>
                  <a:lnTo>
                    <a:pt x="290" y="46"/>
                  </a:lnTo>
                  <a:lnTo>
                    <a:pt x="286" y="46"/>
                  </a:lnTo>
                  <a:lnTo>
                    <a:pt x="282" y="48"/>
                  </a:lnTo>
                  <a:lnTo>
                    <a:pt x="276" y="46"/>
                  </a:lnTo>
                  <a:lnTo>
                    <a:pt x="280" y="44"/>
                  </a:lnTo>
                  <a:lnTo>
                    <a:pt x="276" y="42"/>
                  </a:lnTo>
                  <a:lnTo>
                    <a:pt x="270" y="40"/>
                  </a:lnTo>
                  <a:lnTo>
                    <a:pt x="262" y="38"/>
                  </a:lnTo>
                  <a:lnTo>
                    <a:pt x="254" y="40"/>
                  </a:lnTo>
                  <a:lnTo>
                    <a:pt x="250" y="36"/>
                  </a:lnTo>
                  <a:lnTo>
                    <a:pt x="248" y="36"/>
                  </a:lnTo>
                  <a:lnTo>
                    <a:pt x="246" y="34"/>
                  </a:lnTo>
                  <a:lnTo>
                    <a:pt x="240" y="30"/>
                  </a:lnTo>
                  <a:lnTo>
                    <a:pt x="230" y="28"/>
                  </a:lnTo>
                  <a:lnTo>
                    <a:pt x="226" y="30"/>
                  </a:lnTo>
                  <a:lnTo>
                    <a:pt x="226" y="3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9" name="Freeform 558"/>
            <p:cNvSpPr>
              <a:spLocks/>
            </p:cNvSpPr>
            <p:nvPr/>
          </p:nvSpPr>
          <p:spPr bwMode="auto">
            <a:xfrm>
              <a:off x="2083358" y="577228"/>
              <a:ext cx="2834" cy="1698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0" name="Freeform 559"/>
            <p:cNvSpPr>
              <a:spLocks/>
            </p:cNvSpPr>
            <p:nvPr/>
          </p:nvSpPr>
          <p:spPr bwMode="auto">
            <a:xfrm>
              <a:off x="2026667" y="461783"/>
              <a:ext cx="8504" cy="3395"/>
            </a:xfrm>
            <a:custGeom>
              <a:avLst/>
              <a:gdLst>
                <a:gd name="T0" fmla="*/ 2 w 6"/>
                <a:gd name="T1" fmla="*/ 0 h 2"/>
                <a:gd name="T2" fmla="*/ 0 w 6"/>
                <a:gd name="T3" fmla="*/ 0 h 2"/>
                <a:gd name="T4" fmla="*/ 0 w 6"/>
                <a:gd name="T5" fmla="*/ 2 h 2"/>
                <a:gd name="T6" fmla="*/ 2 w 6"/>
                <a:gd name="T7" fmla="*/ 2 h 2"/>
                <a:gd name="T8" fmla="*/ 6 w 6"/>
                <a:gd name="T9" fmla="*/ 0 h 2"/>
                <a:gd name="T10" fmla="*/ 2 w 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1" name="Freeform 560"/>
            <p:cNvSpPr>
              <a:spLocks/>
            </p:cNvSpPr>
            <p:nvPr/>
          </p:nvSpPr>
          <p:spPr bwMode="auto">
            <a:xfrm>
              <a:off x="1437091" y="227497"/>
              <a:ext cx="8504" cy="6791"/>
            </a:xfrm>
            <a:custGeom>
              <a:avLst/>
              <a:gdLst>
                <a:gd name="T0" fmla="*/ 6 w 6"/>
                <a:gd name="T1" fmla="*/ 4 h 4"/>
                <a:gd name="T2" fmla="*/ 4 w 6"/>
                <a:gd name="T3" fmla="*/ 0 h 4"/>
                <a:gd name="T4" fmla="*/ 0 w 6"/>
                <a:gd name="T5" fmla="*/ 4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2" name="Freeform 561"/>
            <p:cNvSpPr>
              <a:spLocks/>
            </p:cNvSpPr>
            <p:nvPr/>
          </p:nvSpPr>
          <p:spPr bwMode="auto">
            <a:xfrm>
              <a:off x="1884943" y="135819"/>
              <a:ext cx="22676" cy="3395"/>
            </a:xfrm>
            <a:custGeom>
              <a:avLst/>
              <a:gdLst>
                <a:gd name="T0" fmla="*/ 14 w 16"/>
                <a:gd name="T1" fmla="*/ 2 h 2"/>
                <a:gd name="T2" fmla="*/ 16 w 16"/>
                <a:gd name="T3" fmla="*/ 0 h 2"/>
                <a:gd name="T4" fmla="*/ 14 w 16"/>
                <a:gd name="T5" fmla="*/ 0 h 2"/>
                <a:gd name="T6" fmla="*/ 4 w 16"/>
                <a:gd name="T7" fmla="*/ 0 h 2"/>
                <a:gd name="T8" fmla="*/ 0 w 16"/>
                <a:gd name="T9" fmla="*/ 0 h 2"/>
                <a:gd name="T10" fmla="*/ 6 w 16"/>
                <a:gd name="T11" fmla="*/ 2 h 2"/>
                <a:gd name="T12" fmla="*/ 14 w 1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">
                  <a:moveTo>
                    <a:pt x="14" y="2"/>
                  </a:moveTo>
                  <a:lnTo>
                    <a:pt x="16" y="0"/>
                  </a:lnTo>
                  <a:lnTo>
                    <a:pt x="1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6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3" name="Freeform 562"/>
            <p:cNvSpPr>
              <a:spLocks/>
            </p:cNvSpPr>
            <p:nvPr/>
          </p:nvSpPr>
          <p:spPr bwMode="auto">
            <a:xfrm>
              <a:off x="2837335" y="30560"/>
              <a:ext cx="17007" cy="6791"/>
            </a:xfrm>
            <a:custGeom>
              <a:avLst/>
              <a:gdLst>
                <a:gd name="T0" fmla="*/ 12 w 12"/>
                <a:gd name="T1" fmla="*/ 4 h 4"/>
                <a:gd name="T2" fmla="*/ 6 w 12"/>
                <a:gd name="T3" fmla="*/ 2 h 4"/>
                <a:gd name="T4" fmla="*/ 2 w 12"/>
                <a:gd name="T5" fmla="*/ 0 h 4"/>
                <a:gd name="T6" fmla="*/ 0 w 12"/>
                <a:gd name="T7" fmla="*/ 2 h 4"/>
                <a:gd name="T8" fmla="*/ 6 w 12"/>
                <a:gd name="T9" fmla="*/ 4 h 4"/>
                <a:gd name="T10" fmla="*/ 12 w 1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12" y="4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6" y="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4" name="Freeform 563"/>
            <p:cNvSpPr>
              <a:spLocks/>
            </p:cNvSpPr>
            <p:nvPr/>
          </p:nvSpPr>
          <p:spPr bwMode="auto">
            <a:xfrm>
              <a:off x="2491526" y="3396"/>
              <a:ext cx="11339" cy="3395"/>
            </a:xfrm>
            <a:custGeom>
              <a:avLst/>
              <a:gdLst>
                <a:gd name="T0" fmla="*/ 0 w 8"/>
                <a:gd name="T1" fmla="*/ 0 h 2"/>
                <a:gd name="T2" fmla="*/ 0 w 8"/>
                <a:gd name="T3" fmla="*/ 0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0" y="0"/>
                  </a:lnTo>
                  <a:lnTo>
                    <a:pt x="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5" name="Freeform 564"/>
            <p:cNvSpPr>
              <a:spLocks/>
            </p:cNvSpPr>
            <p:nvPr/>
          </p:nvSpPr>
          <p:spPr bwMode="auto">
            <a:xfrm>
              <a:off x="2862845" y="40746"/>
              <a:ext cx="17007" cy="1698"/>
            </a:xfrm>
            <a:custGeom>
              <a:avLst/>
              <a:gdLst>
                <a:gd name="T0" fmla="*/ 12 w 12"/>
                <a:gd name="T1" fmla="*/ 0 w 12"/>
                <a:gd name="T2" fmla="*/ 8 w 12"/>
                <a:gd name="T3" fmla="*/ 12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2">
                  <a:moveTo>
                    <a:pt x="12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6" name="Freeform 565"/>
            <p:cNvSpPr>
              <a:spLocks/>
            </p:cNvSpPr>
            <p:nvPr/>
          </p:nvSpPr>
          <p:spPr bwMode="auto">
            <a:xfrm>
              <a:off x="2471685" y="6792"/>
              <a:ext cx="25510" cy="3395"/>
            </a:xfrm>
            <a:custGeom>
              <a:avLst/>
              <a:gdLst>
                <a:gd name="T0" fmla="*/ 18 w 18"/>
                <a:gd name="T1" fmla="*/ 0 h 2"/>
                <a:gd name="T2" fmla="*/ 8 w 18"/>
                <a:gd name="T3" fmla="*/ 0 h 2"/>
                <a:gd name="T4" fmla="*/ 0 w 18"/>
                <a:gd name="T5" fmla="*/ 0 h 2"/>
                <a:gd name="T6" fmla="*/ 12 w 18"/>
                <a:gd name="T7" fmla="*/ 2 h 2"/>
                <a:gd name="T8" fmla="*/ 18 w 1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">
                  <a:moveTo>
                    <a:pt x="18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2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7" name="Freeform 566"/>
            <p:cNvSpPr>
              <a:spLocks/>
            </p:cNvSpPr>
            <p:nvPr/>
          </p:nvSpPr>
          <p:spPr bwMode="auto">
            <a:xfrm>
              <a:off x="2329959" y="13583"/>
              <a:ext cx="17007" cy="3395"/>
            </a:xfrm>
            <a:custGeom>
              <a:avLst/>
              <a:gdLst>
                <a:gd name="T0" fmla="*/ 6 w 12"/>
                <a:gd name="T1" fmla="*/ 2 h 2"/>
                <a:gd name="T2" fmla="*/ 12 w 12"/>
                <a:gd name="T3" fmla="*/ 2 h 2"/>
                <a:gd name="T4" fmla="*/ 8 w 12"/>
                <a:gd name="T5" fmla="*/ 2 h 2"/>
                <a:gd name="T6" fmla="*/ 4 w 12"/>
                <a:gd name="T7" fmla="*/ 0 h 2"/>
                <a:gd name="T8" fmla="*/ 0 w 12"/>
                <a:gd name="T9" fmla="*/ 0 h 2"/>
                <a:gd name="T10" fmla="*/ 0 w 12"/>
                <a:gd name="T11" fmla="*/ 2 h 2"/>
                <a:gd name="T12" fmla="*/ 6 w 12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6" y="2"/>
                  </a:moveTo>
                  <a:lnTo>
                    <a:pt x="12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8" name="Freeform 567"/>
            <p:cNvSpPr>
              <a:spLocks/>
            </p:cNvSpPr>
            <p:nvPr/>
          </p:nvSpPr>
          <p:spPr bwMode="auto">
            <a:xfrm>
              <a:off x="2454677" y="6792"/>
              <a:ext cx="31179" cy="6791"/>
            </a:xfrm>
            <a:custGeom>
              <a:avLst/>
              <a:gdLst>
                <a:gd name="T0" fmla="*/ 22 w 22"/>
                <a:gd name="T1" fmla="*/ 4 h 4"/>
                <a:gd name="T2" fmla="*/ 18 w 22"/>
                <a:gd name="T3" fmla="*/ 2 h 4"/>
                <a:gd name="T4" fmla="*/ 10 w 22"/>
                <a:gd name="T5" fmla="*/ 0 h 4"/>
                <a:gd name="T6" fmla="*/ 0 w 22"/>
                <a:gd name="T7" fmla="*/ 0 h 4"/>
                <a:gd name="T8" fmla="*/ 18 w 22"/>
                <a:gd name="T9" fmla="*/ 4 h 4"/>
                <a:gd name="T10" fmla="*/ 22 w 2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4">
                  <a:moveTo>
                    <a:pt x="22" y="4"/>
                  </a:moveTo>
                  <a:lnTo>
                    <a:pt x="18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8" y="4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9" name="Freeform 568"/>
            <p:cNvSpPr>
              <a:spLocks/>
            </p:cNvSpPr>
            <p:nvPr/>
          </p:nvSpPr>
          <p:spPr bwMode="auto">
            <a:xfrm>
              <a:off x="2335628" y="20372"/>
              <a:ext cx="59525" cy="13582"/>
            </a:xfrm>
            <a:custGeom>
              <a:avLst/>
              <a:gdLst>
                <a:gd name="T0" fmla="*/ 0 w 42"/>
                <a:gd name="T1" fmla="*/ 0 h 8"/>
                <a:gd name="T2" fmla="*/ 8 w 42"/>
                <a:gd name="T3" fmla="*/ 4 h 8"/>
                <a:gd name="T4" fmla="*/ 16 w 42"/>
                <a:gd name="T5" fmla="*/ 4 h 8"/>
                <a:gd name="T6" fmla="*/ 34 w 42"/>
                <a:gd name="T7" fmla="*/ 8 h 8"/>
                <a:gd name="T8" fmla="*/ 40 w 42"/>
                <a:gd name="T9" fmla="*/ 8 h 8"/>
                <a:gd name="T10" fmla="*/ 42 w 42"/>
                <a:gd name="T11" fmla="*/ 4 h 8"/>
                <a:gd name="T12" fmla="*/ 42 w 42"/>
                <a:gd name="T13" fmla="*/ 4 h 8"/>
                <a:gd name="T14" fmla="*/ 28 w 42"/>
                <a:gd name="T15" fmla="*/ 0 h 8"/>
                <a:gd name="T16" fmla="*/ 14 w 42"/>
                <a:gd name="T17" fmla="*/ 0 h 8"/>
                <a:gd name="T18" fmla="*/ 6 w 42"/>
                <a:gd name="T19" fmla="*/ 0 h 8"/>
                <a:gd name="T20" fmla="*/ 0 w 42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8">
                  <a:moveTo>
                    <a:pt x="0" y="0"/>
                  </a:moveTo>
                  <a:lnTo>
                    <a:pt x="8" y="4"/>
                  </a:lnTo>
                  <a:lnTo>
                    <a:pt x="16" y="4"/>
                  </a:lnTo>
                  <a:lnTo>
                    <a:pt x="34" y="8"/>
                  </a:lnTo>
                  <a:lnTo>
                    <a:pt x="40" y="8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28" y="0"/>
                  </a:lnTo>
                  <a:lnTo>
                    <a:pt x="14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0" name="Freeform 569"/>
            <p:cNvSpPr>
              <a:spLocks/>
            </p:cNvSpPr>
            <p:nvPr/>
          </p:nvSpPr>
          <p:spPr bwMode="auto">
            <a:xfrm>
              <a:off x="1666686" y="383687"/>
              <a:ext cx="19842" cy="10186"/>
            </a:xfrm>
            <a:custGeom>
              <a:avLst/>
              <a:gdLst>
                <a:gd name="T0" fmla="*/ 14 w 14"/>
                <a:gd name="T1" fmla="*/ 6 h 6"/>
                <a:gd name="T2" fmla="*/ 14 w 14"/>
                <a:gd name="T3" fmla="*/ 4 h 6"/>
                <a:gd name="T4" fmla="*/ 8 w 14"/>
                <a:gd name="T5" fmla="*/ 2 h 6"/>
                <a:gd name="T6" fmla="*/ 2 w 14"/>
                <a:gd name="T7" fmla="*/ 0 h 6"/>
                <a:gd name="T8" fmla="*/ 0 w 14"/>
                <a:gd name="T9" fmla="*/ 2 h 6"/>
                <a:gd name="T10" fmla="*/ 6 w 14"/>
                <a:gd name="T11" fmla="*/ 2 h 6"/>
                <a:gd name="T12" fmla="*/ 6 w 14"/>
                <a:gd name="T13" fmla="*/ 4 h 6"/>
                <a:gd name="T14" fmla="*/ 10 w 14"/>
                <a:gd name="T15" fmla="*/ 4 h 6"/>
                <a:gd name="T16" fmla="*/ 10 w 14"/>
                <a:gd name="T17" fmla="*/ 6 h 6"/>
                <a:gd name="T18" fmla="*/ 14 w 1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lnTo>
                    <a:pt x="14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1" name="Freeform 570"/>
            <p:cNvSpPr>
              <a:spLocks/>
            </p:cNvSpPr>
            <p:nvPr/>
          </p:nvSpPr>
          <p:spPr bwMode="auto">
            <a:xfrm>
              <a:off x="1754556" y="628160"/>
              <a:ext cx="11339" cy="3395"/>
            </a:xfrm>
            <a:custGeom>
              <a:avLst/>
              <a:gdLst>
                <a:gd name="T0" fmla="*/ 8 w 8"/>
                <a:gd name="T1" fmla="*/ 0 h 2"/>
                <a:gd name="T2" fmla="*/ 4 w 8"/>
                <a:gd name="T3" fmla="*/ 2 h 2"/>
                <a:gd name="T4" fmla="*/ 0 w 8"/>
                <a:gd name="T5" fmla="*/ 2 h 2"/>
                <a:gd name="T6" fmla="*/ 4 w 8"/>
                <a:gd name="T7" fmla="*/ 2 h 2"/>
                <a:gd name="T8" fmla="*/ 8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2" name="Freeform 571"/>
            <p:cNvSpPr>
              <a:spLocks/>
            </p:cNvSpPr>
            <p:nvPr/>
          </p:nvSpPr>
          <p:spPr bwMode="auto">
            <a:xfrm>
              <a:off x="1655348" y="387083"/>
              <a:ext cx="11339" cy="10186"/>
            </a:xfrm>
            <a:custGeom>
              <a:avLst/>
              <a:gdLst>
                <a:gd name="T0" fmla="*/ 8 w 8"/>
                <a:gd name="T1" fmla="*/ 4 h 6"/>
                <a:gd name="T2" fmla="*/ 4 w 8"/>
                <a:gd name="T3" fmla="*/ 0 h 6"/>
                <a:gd name="T4" fmla="*/ 0 w 8"/>
                <a:gd name="T5" fmla="*/ 0 h 6"/>
                <a:gd name="T6" fmla="*/ 4 w 8"/>
                <a:gd name="T7" fmla="*/ 6 h 6"/>
                <a:gd name="T8" fmla="*/ 8 w 8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8" y="4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6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3" name="Freeform 572"/>
            <p:cNvSpPr>
              <a:spLocks/>
            </p:cNvSpPr>
            <p:nvPr/>
          </p:nvSpPr>
          <p:spPr bwMode="auto">
            <a:xfrm>
              <a:off x="2015329" y="482156"/>
              <a:ext cx="14173" cy="6791"/>
            </a:xfrm>
            <a:custGeom>
              <a:avLst/>
              <a:gdLst>
                <a:gd name="T0" fmla="*/ 0 w 10"/>
                <a:gd name="T1" fmla="*/ 0 h 4"/>
                <a:gd name="T2" fmla="*/ 0 w 10"/>
                <a:gd name="T3" fmla="*/ 0 h 4"/>
                <a:gd name="T4" fmla="*/ 8 w 10"/>
                <a:gd name="T5" fmla="*/ 4 h 4"/>
                <a:gd name="T6" fmla="*/ 10 w 10"/>
                <a:gd name="T7" fmla="*/ 2 h 4"/>
                <a:gd name="T8" fmla="*/ 10 w 10"/>
                <a:gd name="T9" fmla="*/ 0 h 4"/>
                <a:gd name="T10" fmla="*/ 4 w 10"/>
                <a:gd name="T11" fmla="*/ 0 h 4"/>
                <a:gd name="T12" fmla="*/ 0 w 1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lnTo>
                    <a:pt x="0" y="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4" name="Freeform 573"/>
            <p:cNvSpPr>
              <a:spLocks/>
            </p:cNvSpPr>
            <p:nvPr/>
          </p:nvSpPr>
          <p:spPr bwMode="auto">
            <a:xfrm>
              <a:off x="1746052" y="465177"/>
              <a:ext cx="17007" cy="13582"/>
            </a:xfrm>
            <a:custGeom>
              <a:avLst/>
              <a:gdLst>
                <a:gd name="T0" fmla="*/ 4 w 12"/>
                <a:gd name="T1" fmla="*/ 8 h 8"/>
                <a:gd name="T2" fmla="*/ 8 w 12"/>
                <a:gd name="T3" fmla="*/ 8 h 8"/>
                <a:gd name="T4" fmla="*/ 12 w 12"/>
                <a:gd name="T5" fmla="*/ 2 h 8"/>
                <a:gd name="T6" fmla="*/ 8 w 12"/>
                <a:gd name="T7" fmla="*/ 0 h 8"/>
                <a:gd name="T8" fmla="*/ 4 w 12"/>
                <a:gd name="T9" fmla="*/ 0 h 8"/>
                <a:gd name="T10" fmla="*/ 0 w 12"/>
                <a:gd name="T11" fmla="*/ 4 h 8"/>
                <a:gd name="T12" fmla="*/ 0 w 12"/>
                <a:gd name="T13" fmla="*/ 6 h 8"/>
                <a:gd name="T14" fmla="*/ 4 w 12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lnTo>
                    <a:pt x="8" y="8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5" name="Freeform 574"/>
            <p:cNvSpPr>
              <a:spLocks/>
            </p:cNvSpPr>
            <p:nvPr/>
          </p:nvSpPr>
          <p:spPr bwMode="auto">
            <a:xfrm>
              <a:off x="1734714" y="302197"/>
              <a:ext cx="25510" cy="6791"/>
            </a:xfrm>
            <a:custGeom>
              <a:avLst/>
              <a:gdLst>
                <a:gd name="T0" fmla="*/ 16 w 18"/>
                <a:gd name="T1" fmla="*/ 2 h 4"/>
                <a:gd name="T2" fmla="*/ 18 w 18"/>
                <a:gd name="T3" fmla="*/ 2 h 4"/>
                <a:gd name="T4" fmla="*/ 14 w 18"/>
                <a:gd name="T5" fmla="*/ 0 h 4"/>
                <a:gd name="T6" fmla="*/ 14 w 18"/>
                <a:gd name="T7" fmla="*/ 0 h 4"/>
                <a:gd name="T8" fmla="*/ 12 w 18"/>
                <a:gd name="T9" fmla="*/ 0 h 4"/>
                <a:gd name="T10" fmla="*/ 4 w 18"/>
                <a:gd name="T11" fmla="*/ 0 h 4"/>
                <a:gd name="T12" fmla="*/ 0 w 18"/>
                <a:gd name="T13" fmla="*/ 2 h 4"/>
                <a:gd name="T14" fmla="*/ 10 w 18"/>
                <a:gd name="T15" fmla="*/ 4 h 4"/>
                <a:gd name="T16" fmla="*/ 16 w 18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">
                  <a:moveTo>
                    <a:pt x="16" y="2"/>
                  </a:moveTo>
                  <a:lnTo>
                    <a:pt x="1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4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6" name="Freeform 575"/>
            <p:cNvSpPr>
              <a:spLocks/>
            </p:cNvSpPr>
            <p:nvPr/>
          </p:nvSpPr>
          <p:spPr bwMode="auto">
            <a:xfrm>
              <a:off x="1748887" y="594206"/>
              <a:ext cx="8504" cy="6791"/>
            </a:xfrm>
            <a:custGeom>
              <a:avLst/>
              <a:gdLst>
                <a:gd name="T0" fmla="*/ 6 w 6"/>
                <a:gd name="T1" fmla="*/ 0 h 4"/>
                <a:gd name="T2" fmla="*/ 2 w 6"/>
                <a:gd name="T3" fmla="*/ 2 h 4"/>
                <a:gd name="T4" fmla="*/ 0 w 6"/>
                <a:gd name="T5" fmla="*/ 4 h 4"/>
                <a:gd name="T6" fmla="*/ 4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4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7" name="Freeform 576"/>
            <p:cNvSpPr>
              <a:spLocks/>
            </p:cNvSpPr>
            <p:nvPr/>
          </p:nvSpPr>
          <p:spPr bwMode="auto">
            <a:xfrm>
              <a:off x="1678025" y="451596"/>
              <a:ext cx="36848" cy="20372"/>
            </a:xfrm>
            <a:custGeom>
              <a:avLst/>
              <a:gdLst>
                <a:gd name="T0" fmla="*/ 24 w 26"/>
                <a:gd name="T1" fmla="*/ 0 h 12"/>
                <a:gd name="T2" fmla="*/ 16 w 26"/>
                <a:gd name="T3" fmla="*/ 2 h 12"/>
                <a:gd name="T4" fmla="*/ 12 w 26"/>
                <a:gd name="T5" fmla="*/ 2 h 12"/>
                <a:gd name="T6" fmla="*/ 4 w 26"/>
                <a:gd name="T7" fmla="*/ 2 h 12"/>
                <a:gd name="T8" fmla="*/ 2 w 26"/>
                <a:gd name="T9" fmla="*/ 6 h 12"/>
                <a:gd name="T10" fmla="*/ 0 w 26"/>
                <a:gd name="T11" fmla="*/ 8 h 12"/>
                <a:gd name="T12" fmla="*/ 2 w 26"/>
                <a:gd name="T13" fmla="*/ 10 h 12"/>
                <a:gd name="T14" fmla="*/ 6 w 26"/>
                <a:gd name="T15" fmla="*/ 12 h 12"/>
                <a:gd name="T16" fmla="*/ 14 w 26"/>
                <a:gd name="T17" fmla="*/ 10 h 12"/>
                <a:gd name="T18" fmla="*/ 20 w 26"/>
                <a:gd name="T19" fmla="*/ 6 h 12"/>
                <a:gd name="T20" fmla="*/ 24 w 26"/>
                <a:gd name="T21" fmla="*/ 4 h 12"/>
                <a:gd name="T22" fmla="*/ 26 w 26"/>
                <a:gd name="T23" fmla="*/ 2 h 12"/>
                <a:gd name="T24" fmla="*/ 24 w 26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2">
                  <a:moveTo>
                    <a:pt x="24" y="0"/>
                  </a:moveTo>
                  <a:lnTo>
                    <a:pt x="16" y="2"/>
                  </a:lnTo>
                  <a:lnTo>
                    <a:pt x="12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6" y="12"/>
                  </a:lnTo>
                  <a:lnTo>
                    <a:pt x="14" y="10"/>
                  </a:lnTo>
                  <a:lnTo>
                    <a:pt x="20" y="6"/>
                  </a:lnTo>
                  <a:lnTo>
                    <a:pt x="24" y="4"/>
                  </a:lnTo>
                  <a:lnTo>
                    <a:pt x="26" y="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8" name="Freeform 577"/>
            <p:cNvSpPr>
              <a:spLocks/>
            </p:cNvSpPr>
            <p:nvPr/>
          </p:nvSpPr>
          <p:spPr bwMode="auto">
            <a:xfrm>
              <a:off x="1618500" y="387083"/>
              <a:ext cx="127552" cy="61118"/>
            </a:xfrm>
            <a:custGeom>
              <a:avLst/>
              <a:gdLst>
                <a:gd name="T0" fmla="*/ 82 w 90"/>
                <a:gd name="T1" fmla="*/ 24 h 36"/>
                <a:gd name="T2" fmla="*/ 80 w 90"/>
                <a:gd name="T3" fmla="*/ 24 h 36"/>
                <a:gd name="T4" fmla="*/ 80 w 90"/>
                <a:gd name="T5" fmla="*/ 24 h 36"/>
                <a:gd name="T6" fmla="*/ 78 w 90"/>
                <a:gd name="T7" fmla="*/ 24 h 36"/>
                <a:gd name="T8" fmla="*/ 68 w 90"/>
                <a:gd name="T9" fmla="*/ 26 h 36"/>
                <a:gd name="T10" fmla="*/ 66 w 90"/>
                <a:gd name="T11" fmla="*/ 24 h 36"/>
                <a:gd name="T12" fmla="*/ 70 w 90"/>
                <a:gd name="T13" fmla="*/ 24 h 36"/>
                <a:gd name="T14" fmla="*/ 72 w 90"/>
                <a:gd name="T15" fmla="*/ 22 h 36"/>
                <a:gd name="T16" fmla="*/ 70 w 90"/>
                <a:gd name="T17" fmla="*/ 20 h 36"/>
                <a:gd name="T18" fmla="*/ 64 w 90"/>
                <a:gd name="T19" fmla="*/ 16 h 36"/>
                <a:gd name="T20" fmla="*/ 56 w 90"/>
                <a:gd name="T21" fmla="*/ 16 h 36"/>
                <a:gd name="T22" fmla="*/ 50 w 90"/>
                <a:gd name="T23" fmla="*/ 12 h 36"/>
                <a:gd name="T24" fmla="*/ 36 w 90"/>
                <a:gd name="T25" fmla="*/ 8 h 36"/>
                <a:gd name="T26" fmla="*/ 30 w 90"/>
                <a:gd name="T27" fmla="*/ 6 h 36"/>
                <a:gd name="T28" fmla="*/ 28 w 90"/>
                <a:gd name="T29" fmla="*/ 4 h 36"/>
                <a:gd name="T30" fmla="*/ 24 w 90"/>
                <a:gd name="T31" fmla="*/ 2 h 36"/>
                <a:gd name="T32" fmla="*/ 22 w 90"/>
                <a:gd name="T33" fmla="*/ 0 h 36"/>
                <a:gd name="T34" fmla="*/ 12 w 90"/>
                <a:gd name="T35" fmla="*/ 8 h 36"/>
                <a:gd name="T36" fmla="*/ 12 w 90"/>
                <a:gd name="T37" fmla="*/ 12 h 36"/>
                <a:gd name="T38" fmla="*/ 12 w 90"/>
                <a:gd name="T39" fmla="*/ 16 h 36"/>
                <a:gd name="T40" fmla="*/ 10 w 90"/>
                <a:gd name="T41" fmla="*/ 20 h 36"/>
                <a:gd name="T42" fmla="*/ 10 w 90"/>
                <a:gd name="T43" fmla="*/ 22 h 36"/>
                <a:gd name="T44" fmla="*/ 6 w 90"/>
                <a:gd name="T45" fmla="*/ 26 h 36"/>
                <a:gd name="T46" fmla="*/ 2 w 90"/>
                <a:gd name="T47" fmla="*/ 26 h 36"/>
                <a:gd name="T48" fmla="*/ 0 w 90"/>
                <a:gd name="T49" fmla="*/ 32 h 36"/>
                <a:gd name="T50" fmla="*/ 10 w 90"/>
                <a:gd name="T51" fmla="*/ 30 h 36"/>
                <a:gd name="T52" fmla="*/ 18 w 90"/>
                <a:gd name="T53" fmla="*/ 28 h 36"/>
                <a:gd name="T54" fmla="*/ 20 w 90"/>
                <a:gd name="T55" fmla="*/ 36 h 36"/>
                <a:gd name="T56" fmla="*/ 26 w 90"/>
                <a:gd name="T57" fmla="*/ 36 h 36"/>
                <a:gd name="T58" fmla="*/ 40 w 90"/>
                <a:gd name="T59" fmla="*/ 32 h 36"/>
                <a:gd name="T60" fmla="*/ 44 w 90"/>
                <a:gd name="T61" fmla="*/ 28 h 36"/>
                <a:gd name="T62" fmla="*/ 46 w 90"/>
                <a:gd name="T63" fmla="*/ 26 h 36"/>
                <a:gd name="T64" fmla="*/ 46 w 90"/>
                <a:gd name="T65" fmla="*/ 24 h 36"/>
                <a:gd name="T66" fmla="*/ 48 w 90"/>
                <a:gd name="T67" fmla="*/ 24 h 36"/>
                <a:gd name="T68" fmla="*/ 54 w 90"/>
                <a:gd name="T69" fmla="*/ 24 h 36"/>
                <a:gd name="T70" fmla="*/ 60 w 90"/>
                <a:gd name="T71" fmla="*/ 26 h 36"/>
                <a:gd name="T72" fmla="*/ 62 w 90"/>
                <a:gd name="T73" fmla="*/ 28 h 36"/>
                <a:gd name="T74" fmla="*/ 60 w 90"/>
                <a:gd name="T75" fmla="*/ 30 h 36"/>
                <a:gd name="T76" fmla="*/ 64 w 90"/>
                <a:gd name="T77" fmla="*/ 30 h 36"/>
                <a:gd name="T78" fmla="*/ 72 w 90"/>
                <a:gd name="T79" fmla="*/ 30 h 36"/>
                <a:gd name="T80" fmla="*/ 80 w 90"/>
                <a:gd name="T81" fmla="*/ 32 h 36"/>
                <a:gd name="T82" fmla="*/ 90 w 90"/>
                <a:gd name="T83" fmla="*/ 28 h 36"/>
                <a:gd name="T84" fmla="*/ 82 w 90"/>
                <a:gd name="T8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36">
                  <a:moveTo>
                    <a:pt x="82" y="24"/>
                  </a:moveTo>
                  <a:lnTo>
                    <a:pt x="80" y="24"/>
                  </a:lnTo>
                  <a:lnTo>
                    <a:pt x="80" y="24"/>
                  </a:lnTo>
                  <a:lnTo>
                    <a:pt x="78" y="24"/>
                  </a:lnTo>
                  <a:lnTo>
                    <a:pt x="68" y="26"/>
                  </a:lnTo>
                  <a:lnTo>
                    <a:pt x="66" y="24"/>
                  </a:lnTo>
                  <a:lnTo>
                    <a:pt x="70" y="24"/>
                  </a:lnTo>
                  <a:lnTo>
                    <a:pt x="72" y="22"/>
                  </a:lnTo>
                  <a:lnTo>
                    <a:pt x="70" y="20"/>
                  </a:lnTo>
                  <a:lnTo>
                    <a:pt x="64" y="16"/>
                  </a:lnTo>
                  <a:lnTo>
                    <a:pt x="56" y="16"/>
                  </a:lnTo>
                  <a:lnTo>
                    <a:pt x="50" y="12"/>
                  </a:lnTo>
                  <a:lnTo>
                    <a:pt x="36" y="8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6" y="26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10" y="30"/>
                  </a:lnTo>
                  <a:lnTo>
                    <a:pt x="18" y="28"/>
                  </a:lnTo>
                  <a:lnTo>
                    <a:pt x="20" y="36"/>
                  </a:lnTo>
                  <a:lnTo>
                    <a:pt x="26" y="36"/>
                  </a:lnTo>
                  <a:lnTo>
                    <a:pt x="40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4" y="24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0" y="30"/>
                  </a:lnTo>
                  <a:lnTo>
                    <a:pt x="64" y="30"/>
                  </a:lnTo>
                  <a:lnTo>
                    <a:pt x="72" y="30"/>
                  </a:lnTo>
                  <a:lnTo>
                    <a:pt x="80" y="32"/>
                  </a:lnTo>
                  <a:lnTo>
                    <a:pt x="90" y="28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9" name="Freeform 578"/>
            <p:cNvSpPr>
              <a:spLocks/>
            </p:cNvSpPr>
            <p:nvPr/>
          </p:nvSpPr>
          <p:spPr bwMode="auto">
            <a:xfrm>
              <a:off x="1964309" y="505924"/>
              <a:ext cx="8504" cy="6791"/>
            </a:xfrm>
            <a:custGeom>
              <a:avLst/>
              <a:gdLst>
                <a:gd name="T0" fmla="*/ 0 w 6"/>
                <a:gd name="T1" fmla="*/ 4 h 4"/>
                <a:gd name="T2" fmla="*/ 6 w 6"/>
                <a:gd name="T3" fmla="*/ 2 h 4"/>
                <a:gd name="T4" fmla="*/ 4 w 6"/>
                <a:gd name="T5" fmla="*/ 0 h 4"/>
                <a:gd name="T6" fmla="*/ 0 w 6"/>
                <a:gd name="T7" fmla="*/ 2 h 4"/>
                <a:gd name="T8" fmla="*/ 0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0" name="Freeform 579"/>
            <p:cNvSpPr>
              <a:spLocks/>
            </p:cNvSpPr>
            <p:nvPr/>
          </p:nvSpPr>
          <p:spPr bwMode="auto">
            <a:xfrm>
              <a:off x="2035171" y="438015"/>
              <a:ext cx="8504" cy="6791"/>
            </a:xfrm>
            <a:custGeom>
              <a:avLst/>
              <a:gdLst>
                <a:gd name="T0" fmla="*/ 6 w 6"/>
                <a:gd name="T1" fmla="*/ 4 h 4"/>
                <a:gd name="T2" fmla="*/ 2 w 6"/>
                <a:gd name="T3" fmla="*/ 0 h 4"/>
                <a:gd name="T4" fmla="*/ 0 w 6"/>
                <a:gd name="T5" fmla="*/ 0 h 4"/>
                <a:gd name="T6" fmla="*/ 2 w 6"/>
                <a:gd name="T7" fmla="*/ 2 h 4"/>
                <a:gd name="T8" fmla="*/ 6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1" name="Freeform 580"/>
            <p:cNvSpPr>
              <a:spLocks/>
            </p:cNvSpPr>
            <p:nvPr/>
          </p:nvSpPr>
          <p:spPr bwMode="auto">
            <a:xfrm>
              <a:off x="1910452" y="454992"/>
              <a:ext cx="17007" cy="6791"/>
            </a:xfrm>
            <a:custGeom>
              <a:avLst/>
              <a:gdLst>
                <a:gd name="T0" fmla="*/ 2 w 12"/>
                <a:gd name="T1" fmla="*/ 2 h 4"/>
                <a:gd name="T2" fmla="*/ 6 w 12"/>
                <a:gd name="T3" fmla="*/ 4 h 4"/>
                <a:gd name="T4" fmla="*/ 12 w 12"/>
                <a:gd name="T5" fmla="*/ 4 h 4"/>
                <a:gd name="T6" fmla="*/ 8 w 12"/>
                <a:gd name="T7" fmla="*/ 2 h 4"/>
                <a:gd name="T8" fmla="*/ 0 w 12"/>
                <a:gd name="T9" fmla="*/ 0 h 4"/>
                <a:gd name="T10" fmla="*/ 2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2"/>
                  </a:moveTo>
                  <a:lnTo>
                    <a:pt x="6" y="4"/>
                  </a:lnTo>
                  <a:lnTo>
                    <a:pt x="12" y="4"/>
                  </a:lnTo>
                  <a:lnTo>
                    <a:pt x="8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2" name="Freeform 581"/>
            <p:cNvSpPr>
              <a:spLocks/>
            </p:cNvSpPr>
            <p:nvPr/>
          </p:nvSpPr>
          <p:spPr bwMode="auto">
            <a:xfrm>
              <a:off x="1797073" y="438015"/>
              <a:ext cx="14173" cy="3395"/>
            </a:xfrm>
            <a:custGeom>
              <a:avLst/>
              <a:gdLst>
                <a:gd name="T0" fmla="*/ 10 w 10"/>
                <a:gd name="T1" fmla="*/ 2 h 2"/>
                <a:gd name="T2" fmla="*/ 0 w 10"/>
                <a:gd name="T3" fmla="*/ 0 h 2"/>
                <a:gd name="T4" fmla="*/ 6 w 10"/>
                <a:gd name="T5" fmla="*/ 2 h 2"/>
                <a:gd name="T6" fmla="*/ 10 w 10"/>
                <a:gd name="T7" fmla="*/ 2 h 2"/>
                <a:gd name="T8" fmla="*/ 10 w 10"/>
                <a:gd name="T9" fmla="*/ 2 h 2"/>
                <a:gd name="T10" fmla="*/ 10 w 10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">
                  <a:moveTo>
                    <a:pt x="10" y="2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3" name="Freeform 582"/>
            <p:cNvSpPr>
              <a:spLocks/>
            </p:cNvSpPr>
            <p:nvPr/>
          </p:nvSpPr>
          <p:spPr bwMode="auto">
            <a:xfrm>
              <a:off x="822004" y="658719"/>
              <a:ext cx="11339" cy="10186"/>
            </a:xfrm>
            <a:custGeom>
              <a:avLst/>
              <a:gdLst>
                <a:gd name="T0" fmla="*/ 2 w 8"/>
                <a:gd name="T1" fmla="*/ 0 h 6"/>
                <a:gd name="T2" fmla="*/ 0 w 8"/>
                <a:gd name="T3" fmla="*/ 0 h 6"/>
                <a:gd name="T4" fmla="*/ 2 w 8"/>
                <a:gd name="T5" fmla="*/ 2 h 6"/>
                <a:gd name="T6" fmla="*/ 8 w 8"/>
                <a:gd name="T7" fmla="*/ 6 h 6"/>
                <a:gd name="T8" fmla="*/ 8 w 8"/>
                <a:gd name="T9" fmla="*/ 2 h 6"/>
                <a:gd name="T10" fmla="*/ 2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2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8" y="6"/>
                  </a:lnTo>
                  <a:lnTo>
                    <a:pt x="8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4" name="Freeform 583"/>
            <p:cNvSpPr>
              <a:spLocks/>
            </p:cNvSpPr>
            <p:nvPr/>
          </p:nvSpPr>
          <p:spPr bwMode="auto">
            <a:xfrm>
              <a:off x="1811246" y="441410"/>
              <a:ext cx="1418" cy="16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5" name="Freeform 584"/>
            <p:cNvSpPr>
              <a:spLocks/>
            </p:cNvSpPr>
            <p:nvPr/>
          </p:nvSpPr>
          <p:spPr bwMode="auto">
            <a:xfrm>
              <a:off x="1751721" y="594205"/>
              <a:ext cx="14173" cy="13582"/>
            </a:xfrm>
            <a:custGeom>
              <a:avLst/>
              <a:gdLst>
                <a:gd name="T0" fmla="*/ 10 w 10"/>
                <a:gd name="T1" fmla="*/ 2 h 8"/>
                <a:gd name="T2" fmla="*/ 10 w 10"/>
                <a:gd name="T3" fmla="*/ 0 h 8"/>
                <a:gd name="T4" fmla="*/ 4 w 10"/>
                <a:gd name="T5" fmla="*/ 4 h 8"/>
                <a:gd name="T6" fmla="*/ 0 w 10"/>
                <a:gd name="T7" fmla="*/ 6 h 8"/>
                <a:gd name="T8" fmla="*/ 0 w 10"/>
                <a:gd name="T9" fmla="*/ 8 h 8"/>
                <a:gd name="T10" fmla="*/ 6 w 10"/>
                <a:gd name="T11" fmla="*/ 4 h 8"/>
                <a:gd name="T12" fmla="*/ 10 w 10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10" y="2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6" y="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6" name="Freeform 585"/>
            <p:cNvSpPr>
              <a:spLocks/>
            </p:cNvSpPr>
            <p:nvPr/>
          </p:nvSpPr>
          <p:spPr bwMode="auto">
            <a:xfrm>
              <a:off x="357147" y="1390441"/>
              <a:ext cx="19842" cy="27164"/>
            </a:xfrm>
            <a:custGeom>
              <a:avLst/>
              <a:gdLst>
                <a:gd name="T0" fmla="*/ 6 w 14"/>
                <a:gd name="T1" fmla="*/ 2 h 16"/>
                <a:gd name="T2" fmla="*/ 2 w 14"/>
                <a:gd name="T3" fmla="*/ 0 h 16"/>
                <a:gd name="T4" fmla="*/ 0 w 14"/>
                <a:gd name="T5" fmla="*/ 10 h 16"/>
                <a:gd name="T6" fmla="*/ 2 w 14"/>
                <a:gd name="T7" fmla="*/ 16 h 16"/>
                <a:gd name="T8" fmla="*/ 10 w 14"/>
                <a:gd name="T9" fmla="*/ 12 h 16"/>
                <a:gd name="T10" fmla="*/ 14 w 14"/>
                <a:gd name="T11" fmla="*/ 10 h 16"/>
                <a:gd name="T12" fmla="*/ 10 w 14"/>
                <a:gd name="T13" fmla="*/ 4 h 16"/>
                <a:gd name="T14" fmla="*/ 6 w 14"/>
                <a:gd name="T1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6" y="2"/>
                  </a:moveTo>
                  <a:lnTo>
                    <a:pt x="2" y="0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10" y="12"/>
                  </a:lnTo>
                  <a:lnTo>
                    <a:pt x="14" y="10"/>
                  </a:lnTo>
                  <a:lnTo>
                    <a:pt x="10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7" name="Freeform 586"/>
            <p:cNvSpPr>
              <a:spLocks/>
            </p:cNvSpPr>
            <p:nvPr/>
          </p:nvSpPr>
          <p:spPr bwMode="auto">
            <a:xfrm>
              <a:off x="342974" y="1373463"/>
              <a:ext cx="11339" cy="10186"/>
            </a:xfrm>
            <a:custGeom>
              <a:avLst/>
              <a:gdLst>
                <a:gd name="T0" fmla="*/ 0 w 8"/>
                <a:gd name="T1" fmla="*/ 0 h 6"/>
                <a:gd name="T2" fmla="*/ 4 w 8"/>
                <a:gd name="T3" fmla="*/ 6 h 6"/>
                <a:gd name="T4" fmla="*/ 8 w 8"/>
                <a:gd name="T5" fmla="*/ 4 h 6"/>
                <a:gd name="T6" fmla="*/ 6 w 8"/>
                <a:gd name="T7" fmla="*/ 0 h 6"/>
                <a:gd name="T8" fmla="*/ 0 w 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lnTo>
                    <a:pt x="4" y="6"/>
                  </a:lnTo>
                  <a:lnTo>
                    <a:pt x="8" y="4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8" name="Freeform 587"/>
            <p:cNvSpPr>
              <a:spLocks/>
            </p:cNvSpPr>
            <p:nvPr/>
          </p:nvSpPr>
          <p:spPr bwMode="auto">
            <a:xfrm>
              <a:off x="376988" y="563647"/>
              <a:ext cx="48187" cy="27164"/>
            </a:xfrm>
            <a:custGeom>
              <a:avLst/>
              <a:gdLst>
                <a:gd name="T0" fmla="*/ 30 w 34"/>
                <a:gd name="T1" fmla="*/ 0 h 16"/>
                <a:gd name="T2" fmla="*/ 28 w 34"/>
                <a:gd name="T3" fmla="*/ 0 h 16"/>
                <a:gd name="T4" fmla="*/ 24 w 34"/>
                <a:gd name="T5" fmla="*/ 2 h 16"/>
                <a:gd name="T6" fmla="*/ 16 w 34"/>
                <a:gd name="T7" fmla="*/ 4 h 16"/>
                <a:gd name="T8" fmla="*/ 14 w 34"/>
                <a:gd name="T9" fmla="*/ 4 h 16"/>
                <a:gd name="T10" fmla="*/ 8 w 34"/>
                <a:gd name="T11" fmla="*/ 4 h 16"/>
                <a:gd name="T12" fmla="*/ 4 w 34"/>
                <a:gd name="T13" fmla="*/ 6 h 16"/>
                <a:gd name="T14" fmla="*/ 0 w 34"/>
                <a:gd name="T15" fmla="*/ 8 h 16"/>
                <a:gd name="T16" fmla="*/ 2 w 34"/>
                <a:gd name="T17" fmla="*/ 8 h 16"/>
                <a:gd name="T18" fmla="*/ 10 w 34"/>
                <a:gd name="T19" fmla="*/ 16 h 16"/>
                <a:gd name="T20" fmla="*/ 14 w 34"/>
                <a:gd name="T21" fmla="*/ 14 h 16"/>
                <a:gd name="T22" fmla="*/ 18 w 34"/>
                <a:gd name="T23" fmla="*/ 10 h 16"/>
                <a:gd name="T24" fmla="*/ 16 w 34"/>
                <a:gd name="T25" fmla="*/ 10 h 16"/>
                <a:gd name="T26" fmla="*/ 20 w 34"/>
                <a:gd name="T27" fmla="*/ 8 h 16"/>
                <a:gd name="T28" fmla="*/ 26 w 34"/>
                <a:gd name="T29" fmla="*/ 8 h 16"/>
                <a:gd name="T30" fmla="*/ 26 w 34"/>
                <a:gd name="T31" fmla="*/ 8 h 16"/>
                <a:gd name="T32" fmla="*/ 28 w 34"/>
                <a:gd name="T33" fmla="*/ 8 h 16"/>
                <a:gd name="T34" fmla="*/ 32 w 34"/>
                <a:gd name="T35" fmla="*/ 6 h 16"/>
                <a:gd name="T36" fmla="*/ 34 w 34"/>
                <a:gd name="T37" fmla="*/ 4 h 16"/>
                <a:gd name="T38" fmla="*/ 34 w 34"/>
                <a:gd name="T39" fmla="*/ 4 h 16"/>
                <a:gd name="T40" fmla="*/ 30 w 34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16">
                  <a:moveTo>
                    <a:pt x="30" y="0"/>
                  </a:moveTo>
                  <a:lnTo>
                    <a:pt x="28" y="0"/>
                  </a:lnTo>
                  <a:lnTo>
                    <a:pt x="24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20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8"/>
                  </a:lnTo>
                  <a:lnTo>
                    <a:pt x="32" y="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9" name="Freeform 588"/>
            <p:cNvSpPr>
              <a:spLocks/>
            </p:cNvSpPr>
            <p:nvPr/>
          </p:nvSpPr>
          <p:spPr bwMode="auto">
            <a:xfrm>
              <a:off x="405334" y="550065"/>
              <a:ext cx="22676" cy="10186"/>
            </a:xfrm>
            <a:custGeom>
              <a:avLst/>
              <a:gdLst>
                <a:gd name="T0" fmla="*/ 4 w 16"/>
                <a:gd name="T1" fmla="*/ 2 h 6"/>
                <a:gd name="T2" fmla="*/ 0 w 16"/>
                <a:gd name="T3" fmla="*/ 4 h 6"/>
                <a:gd name="T4" fmla="*/ 4 w 16"/>
                <a:gd name="T5" fmla="*/ 6 h 6"/>
                <a:gd name="T6" fmla="*/ 14 w 16"/>
                <a:gd name="T7" fmla="*/ 6 h 6"/>
                <a:gd name="T8" fmla="*/ 16 w 16"/>
                <a:gd name="T9" fmla="*/ 2 h 6"/>
                <a:gd name="T10" fmla="*/ 10 w 16"/>
                <a:gd name="T11" fmla="*/ 0 h 6"/>
                <a:gd name="T12" fmla="*/ 4 w 16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">
                  <a:moveTo>
                    <a:pt x="4" y="2"/>
                  </a:moveTo>
                  <a:lnTo>
                    <a:pt x="0" y="4"/>
                  </a:lnTo>
                  <a:lnTo>
                    <a:pt x="4" y="6"/>
                  </a:lnTo>
                  <a:lnTo>
                    <a:pt x="14" y="6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0" name="Freeform 589"/>
            <p:cNvSpPr>
              <a:spLocks/>
            </p:cNvSpPr>
            <p:nvPr/>
          </p:nvSpPr>
          <p:spPr bwMode="auto">
            <a:xfrm>
              <a:off x="504541" y="509319"/>
              <a:ext cx="17007" cy="13582"/>
            </a:xfrm>
            <a:custGeom>
              <a:avLst/>
              <a:gdLst>
                <a:gd name="T0" fmla="*/ 8 w 12"/>
                <a:gd name="T1" fmla="*/ 2 h 8"/>
                <a:gd name="T2" fmla="*/ 0 w 12"/>
                <a:gd name="T3" fmla="*/ 8 h 8"/>
                <a:gd name="T4" fmla="*/ 2 w 12"/>
                <a:gd name="T5" fmla="*/ 8 h 8"/>
                <a:gd name="T6" fmla="*/ 4 w 12"/>
                <a:gd name="T7" fmla="*/ 6 h 8"/>
                <a:gd name="T8" fmla="*/ 6 w 12"/>
                <a:gd name="T9" fmla="*/ 6 h 8"/>
                <a:gd name="T10" fmla="*/ 12 w 12"/>
                <a:gd name="T11" fmla="*/ 2 h 8"/>
                <a:gd name="T12" fmla="*/ 10 w 12"/>
                <a:gd name="T13" fmla="*/ 0 h 8"/>
                <a:gd name="T14" fmla="*/ 8 w 1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8" y="2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4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1" name="Freeform 590"/>
            <p:cNvSpPr>
              <a:spLocks/>
            </p:cNvSpPr>
            <p:nvPr/>
          </p:nvSpPr>
          <p:spPr bwMode="auto">
            <a:xfrm>
              <a:off x="527217" y="505924"/>
              <a:ext cx="11339" cy="6791"/>
            </a:xfrm>
            <a:custGeom>
              <a:avLst/>
              <a:gdLst>
                <a:gd name="T0" fmla="*/ 0 w 8"/>
                <a:gd name="T1" fmla="*/ 2 h 4"/>
                <a:gd name="T2" fmla="*/ 0 w 8"/>
                <a:gd name="T3" fmla="*/ 4 h 4"/>
                <a:gd name="T4" fmla="*/ 2 w 8"/>
                <a:gd name="T5" fmla="*/ 4 h 4"/>
                <a:gd name="T6" fmla="*/ 8 w 8"/>
                <a:gd name="T7" fmla="*/ 2 h 4"/>
                <a:gd name="T8" fmla="*/ 2 w 8"/>
                <a:gd name="T9" fmla="*/ 0 h 4"/>
                <a:gd name="T10" fmla="*/ 0 w 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2" name="Freeform 591"/>
            <p:cNvSpPr>
              <a:spLocks/>
            </p:cNvSpPr>
            <p:nvPr/>
          </p:nvSpPr>
          <p:spPr bwMode="auto">
            <a:xfrm>
              <a:off x="147394" y="509319"/>
              <a:ext cx="31179" cy="13582"/>
            </a:xfrm>
            <a:custGeom>
              <a:avLst/>
              <a:gdLst>
                <a:gd name="T0" fmla="*/ 16 w 22"/>
                <a:gd name="T1" fmla="*/ 0 h 8"/>
                <a:gd name="T2" fmla="*/ 2 w 22"/>
                <a:gd name="T3" fmla="*/ 2 h 8"/>
                <a:gd name="T4" fmla="*/ 0 w 22"/>
                <a:gd name="T5" fmla="*/ 4 h 8"/>
                <a:gd name="T6" fmla="*/ 8 w 22"/>
                <a:gd name="T7" fmla="*/ 6 h 8"/>
                <a:gd name="T8" fmla="*/ 14 w 22"/>
                <a:gd name="T9" fmla="*/ 8 h 8"/>
                <a:gd name="T10" fmla="*/ 20 w 22"/>
                <a:gd name="T11" fmla="*/ 6 h 8"/>
                <a:gd name="T12" fmla="*/ 22 w 22"/>
                <a:gd name="T13" fmla="*/ 4 h 8"/>
                <a:gd name="T14" fmla="*/ 22 w 22"/>
                <a:gd name="T15" fmla="*/ 2 h 8"/>
                <a:gd name="T16" fmla="*/ 16 w 22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8">
                  <a:moveTo>
                    <a:pt x="16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8" y="6"/>
                  </a:lnTo>
                  <a:lnTo>
                    <a:pt x="14" y="8"/>
                  </a:lnTo>
                  <a:lnTo>
                    <a:pt x="20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3" name="Freeform 592"/>
            <p:cNvSpPr>
              <a:spLocks/>
            </p:cNvSpPr>
            <p:nvPr/>
          </p:nvSpPr>
          <p:spPr bwMode="auto">
            <a:xfrm>
              <a:off x="116214" y="658720"/>
              <a:ext cx="22676" cy="16978"/>
            </a:xfrm>
            <a:custGeom>
              <a:avLst/>
              <a:gdLst>
                <a:gd name="T0" fmla="*/ 8 w 16"/>
                <a:gd name="T1" fmla="*/ 2 h 10"/>
                <a:gd name="T2" fmla="*/ 0 w 16"/>
                <a:gd name="T3" fmla="*/ 10 h 10"/>
                <a:gd name="T4" fmla="*/ 8 w 16"/>
                <a:gd name="T5" fmla="*/ 8 h 10"/>
                <a:gd name="T6" fmla="*/ 16 w 16"/>
                <a:gd name="T7" fmla="*/ 2 h 10"/>
                <a:gd name="T8" fmla="*/ 12 w 16"/>
                <a:gd name="T9" fmla="*/ 0 h 10"/>
                <a:gd name="T10" fmla="*/ 8 w 16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0">
                  <a:moveTo>
                    <a:pt x="8" y="2"/>
                  </a:moveTo>
                  <a:lnTo>
                    <a:pt x="0" y="10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4" name="Freeform 593"/>
            <p:cNvSpPr>
              <a:spLocks/>
            </p:cNvSpPr>
            <p:nvPr/>
          </p:nvSpPr>
          <p:spPr bwMode="auto">
            <a:xfrm>
              <a:off x="138890" y="648533"/>
              <a:ext cx="28344" cy="16978"/>
            </a:xfrm>
            <a:custGeom>
              <a:avLst/>
              <a:gdLst>
                <a:gd name="T0" fmla="*/ 10 w 20"/>
                <a:gd name="T1" fmla="*/ 2 h 10"/>
                <a:gd name="T2" fmla="*/ 10 w 20"/>
                <a:gd name="T3" fmla="*/ 6 h 10"/>
                <a:gd name="T4" fmla="*/ 8 w 20"/>
                <a:gd name="T5" fmla="*/ 8 h 10"/>
                <a:gd name="T6" fmla="*/ 6 w 20"/>
                <a:gd name="T7" fmla="*/ 8 h 10"/>
                <a:gd name="T8" fmla="*/ 4 w 20"/>
                <a:gd name="T9" fmla="*/ 8 h 10"/>
                <a:gd name="T10" fmla="*/ 0 w 20"/>
                <a:gd name="T11" fmla="*/ 10 h 10"/>
                <a:gd name="T12" fmla="*/ 8 w 20"/>
                <a:gd name="T13" fmla="*/ 8 h 10"/>
                <a:gd name="T14" fmla="*/ 14 w 20"/>
                <a:gd name="T15" fmla="*/ 8 h 10"/>
                <a:gd name="T16" fmla="*/ 20 w 20"/>
                <a:gd name="T17" fmla="*/ 4 h 10"/>
                <a:gd name="T18" fmla="*/ 20 w 20"/>
                <a:gd name="T19" fmla="*/ 2 h 10"/>
                <a:gd name="T20" fmla="*/ 16 w 20"/>
                <a:gd name="T21" fmla="*/ 0 h 10"/>
                <a:gd name="T22" fmla="*/ 10 w 20"/>
                <a:gd name="T2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0">
                  <a:moveTo>
                    <a:pt x="10" y="2"/>
                  </a:moveTo>
                  <a:lnTo>
                    <a:pt x="10" y="6"/>
                  </a:lnTo>
                  <a:lnTo>
                    <a:pt x="8" y="8"/>
                  </a:lnTo>
                  <a:lnTo>
                    <a:pt x="6" y="8"/>
                  </a:lnTo>
                  <a:lnTo>
                    <a:pt x="4" y="8"/>
                  </a:lnTo>
                  <a:lnTo>
                    <a:pt x="0" y="1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5" name="Freeform 594"/>
            <p:cNvSpPr>
              <a:spLocks/>
            </p:cNvSpPr>
            <p:nvPr/>
          </p:nvSpPr>
          <p:spPr bwMode="auto">
            <a:xfrm>
              <a:off x="289119" y="621370"/>
              <a:ext cx="2834" cy="6791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2 h 4"/>
                <a:gd name="T4" fmla="*/ 0 w 2"/>
                <a:gd name="T5" fmla="*/ 2 h 4"/>
                <a:gd name="T6" fmla="*/ 0 w 2"/>
                <a:gd name="T7" fmla="*/ 2 h 4"/>
                <a:gd name="T8" fmla="*/ 2 w 2"/>
                <a:gd name="T9" fmla="*/ 4 h 4"/>
                <a:gd name="T10" fmla="*/ 2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6" name="Freeform 595"/>
            <p:cNvSpPr>
              <a:spLocks/>
            </p:cNvSpPr>
            <p:nvPr/>
          </p:nvSpPr>
          <p:spPr bwMode="auto">
            <a:xfrm>
              <a:off x="289119" y="1346300"/>
              <a:ext cx="5669" cy="6791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4 h 4"/>
                <a:gd name="T4" fmla="*/ 4 w 4"/>
                <a:gd name="T5" fmla="*/ 2 h 4"/>
                <a:gd name="T6" fmla="*/ 4 w 4"/>
                <a:gd name="T7" fmla="*/ 0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7" name="Freeform 596"/>
            <p:cNvSpPr>
              <a:spLocks/>
            </p:cNvSpPr>
            <p:nvPr/>
          </p:nvSpPr>
          <p:spPr bwMode="auto">
            <a:xfrm>
              <a:off x="314630" y="1359882"/>
              <a:ext cx="11339" cy="6791"/>
            </a:xfrm>
            <a:custGeom>
              <a:avLst/>
              <a:gdLst>
                <a:gd name="T0" fmla="*/ 0 w 8"/>
                <a:gd name="T1" fmla="*/ 0 h 4"/>
                <a:gd name="T2" fmla="*/ 0 w 8"/>
                <a:gd name="T3" fmla="*/ 2 h 4"/>
                <a:gd name="T4" fmla="*/ 2 w 8"/>
                <a:gd name="T5" fmla="*/ 4 h 4"/>
                <a:gd name="T6" fmla="*/ 6 w 8"/>
                <a:gd name="T7" fmla="*/ 4 h 4"/>
                <a:gd name="T8" fmla="*/ 8 w 8"/>
                <a:gd name="T9" fmla="*/ 4 h 4"/>
                <a:gd name="T10" fmla="*/ 4 w 8"/>
                <a:gd name="T11" fmla="*/ 0 h 4"/>
                <a:gd name="T12" fmla="*/ 0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8" name="Freeform 597"/>
            <p:cNvSpPr>
              <a:spLocks/>
            </p:cNvSpPr>
            <p:nvPr/>
          </p:nvSpPr>
          <p:spPr bwMode="auto">
            <a:xfrm>
              <a:off x="331635" y="1370068"/>
              <a:ext cx="11339" cy="3395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0 h 2"/>
                <a:gd name="T6" fmla="*/ 2 w 8"/>
                <a:gd name="T7" fmla="*/ 0 h 2"/>
                <a:gd name="T8" fmla="*/ 0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2" y="2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9" name="Freeform 598"/>
            <p:cNvSpPr>
              <a:spLocks/>
            </p:cNvSpPr>
            <p:nvPr/>
          </p:nvSpPr>
          <p:spPr bwMode="auto">
            <a:xfrm>
              <a:off x="192746" y="628160"/>
              <a:ext cx="31179" cy="13582"/>
            </a:xfrm>
            <a:custGeom>
              <a:avLst/>
              <a:gdLst>
                <a:gd name="T0" fmla="*/ 4 w 22"/>
                <a:gd name="T1" fmla="*/ 2 h 8"/>
                <a:gd name="T2" fmla="*/ 2 w 22"/>
                <a:gd name="T3" fmla="*/ 4 h 8"/>
                <a:gd name="T4" fmla="*/ 0 w 22"/>
                <a:gd name="T5" fmla="*/ 6 h 8"/>
                <a:gd name="T6" fmla="*/ 2 w 22"/>
                <a:gd name="T7" fmla="*/ 8 h 8"/>
                <a:gd name="T8" fmla="*/ 8 w 22"/>
                <a:gd name="T9" fmla="*/ 6 h 8"/>
                <a:gd name="T10" fmla="*/ 8 w 22"/>
                <a:gd name="T11" fmla="*/ 6 h 8"/>
                <a:gd name="T12" fmla="*/ 10 w 22"/>
                <a:gd name="T13" fmla="*/ 4 h 8"/>
                <a:gd name="T14" fmla="*/ 22 w 22"/>
                <a:gd name="T15" fmla="*/ 2 h 8"/>
                <a:gd name="T16" fmla="*/ 18 w 22"/>
                <a:gd name="T17" fmla="*/ 0 h 8"/>
                <a:gd name="T18" fmla="*/ 4 w 22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8">
                  <a:moveTo>
                    <a:pt x="4" y="2"/>
                  </a:move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4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0" name="Freeform 599"/>
            <p:cNvSpPr>
              <a:spLocks/>
            </p:cNvSpPr>
            <p:nvPr/>
          </p:nvSpPr>
          <p:spPr bwMode="auto">
            <a:xfrm>
              <a:off x="722797" y="580624"/>
              <a:ext cx="2834" cy="6791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0 h 4"/>
                <a:gd name="T4" fmla="*/ 0 w 2"/>
                <a:gd name="T5" fmla="*/ 2 h 4"/>
                <a:gd name="T6" fmla="*/ 2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1" name="Freeform 600"/>
            <p:cNvSpPr>
              <a:spLocks/>
            </p:cNvSpPr>
            <p:nvPr/>
          </p:nvSpPr>
          <p:spPr bwMode="auto">
            <a:xfrm>
              <a:off x="773818" y="621369"/>
              <a:ext cx="8504" cy="13582"/>
            </a:xfrm>
            <a:custGeom>
              <a:avLst/>
              <a:gdLst>
                <a:gd name="T0" fmla="*/ 4 w 6"/>
                <a:gd name="T1" fmla="*/ 8 h 8"/>
                <a:gd name="T2" fmla="*/ 6 w 6"/>
                <a:gd name="T3" fmla="*/ 6 h 8"/>
                <a:gd name="T4" fmla="*/ 2 w 6"/>
                <a:gd name="T5" fmla="*/ 0 h 8"/>
                <a:gd name="T6" fmla="*/ 0 w 6"/>
                <a:gd name="T7" fmla="*/ 2 h 8"/>
                <a:gd name="T8" fmla="*/ 0 w 6"/>
                <a:gd name="T9" fmla="*/ 2 h 8"/>
                <a:gd name="T10" fmla="*/ 0 w 6"/>
                <a:gd name="T11" fmla="*/ 2 h 8"/>
                <a:gd name="T12" fmla="*/ 4 w 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6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2" name="Freeform 601"/>
            <p:cNvSpPr>
              <a:spLocks/>
            </p:cNvSpPr>
            <p:nvPr/>
          </p:nvSpPr>
          <p:spPr bwMode="auto">
            <a:xfrm>
              <a:off x="787991" y="668905"/>
              <a:ext cx="25510" cy="23768"/>
            </a:xfrm>
            <a:custGeom>
              <a:avLst/>
              <a:gdLst>
                <a:gd name="T0" fmla="*/ 14 w 18"/>
                <a:gd name="T1" fmla="*/ 12 h 14"/>
                <a:gd name="T2" fmla="*/ 10 w 18"/>
                <a:gd name="T3" fmla="*/ 2 h 14"/>
                <a:gd name="T4" fmla="*/ 6 w 18"/>
                <a:gd name="T5" fmla="*/ 0 h 14"/>
                <a:gd name="T6" fmla="*/ 0 w 18"/>
                <a:gd name="T7" fmla="*/ 2 h 14"/>
                <a:gd name="T8" fmla="*/ 4 w 18"/>
                <a:gd name="T9" fmla="*/ 6 h 14"/>
                <a:gd name="T10" fmla="*/ 14 w 18"/>
                <a:gd name="T11" fmla="*/ 14 h 14"/>
                <a:gd name="T12" fmla="*/ 18 w 18"/>
                <a:gd name="T13" fmla="*/ 12 h 14"/>
                <a:gd name="T14" fmla="*/ 16 w 18"/>
                <a:gd name="T15" fmla="*/ 12 h 14"/>
                <a:gd name="T16" fmla="*/ 14 w 18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4">
                  <a:moveTo>
                    <a:pt x="14" y="1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6"/>
                  </a:lnTo>
                  <a:lnTo>
                    <a:pt x="14" y="14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3" name="Freeform 602"/>
            <p:cNvSpPr>
              <a:spLocks/>
            </p:cNvSpPr>
            <p:nvPr/>
          </p:nvSpPr>
          <p:spPr bwMode="auto">
            <a:xfrm>
              <a:off x="779487" y="590811"/>
              <a:ext cx="5669" cy="6791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4 h 4"/>
                <a:gd name="T4" fmla="*/ 4 w 4"/>
                <a:gd name="T5" fmla="*/ 2 h 4"/>
                <a:gd name="T6" fmla="*/ 2 w 4"/>
                <a:gd name="T7" fmla="*/ 0 h 4"/>
                <a:gd name="T8" fmla="*/ 0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2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4" name="Freeform 603"/>
            <p:cNvSpPr>
              <a:spLocks/>
            </p:cNvSpPr>
            <p:nvPr/>
          </p:nvSpPr>
          <p:spPr bwMode="auto">
            <a:xfrm>
              <a:off x="773818" y="645137"/>
              <a:ext cx="28344" cy="20372"/>
            </a:xfrm>
            <a:custGeom>
              <a:avLst/>
              <a:gdLst>
                <a:gd name="T0" fmla="*/ 18 w 20"/>
                <a:gd name="T1" fmla="*/ 8 h 12"/>
                <a:gd name="T2" fmla="*/ 20 w 20"/>
                <a:gd name="T3" fmla="*/ 2 h 12"/>
                <a:gd name="T4" fmla="*/ 16 w 20"/>
                <a:gd name="T5" fmla="*/ 2 h 12"/>
                <a:gd name="T6" fmla="*/ 12 w 20"/>
                <a:gd name="T7" fmla="*/ 2 h 12"/>
                <a:gd name="T8" fmla="*/ 4 w 20"/>
                <a:gd name="T9" fmla="*/ 0 h 12"/>
                <a:gd name="T10" fmla="*/ 2 w 20"/>
                <a:gd name="T11" fmla="*/ 0 h 12"/>
                <a:gd name="T12" fmla="*/ 0 w 20"/>
                <a:gd name="T13" fmla="*/ 6 h 12"/>
                <a:gd name="T14" fmla="*/ 6 w 20"/>
                <a:gd name="T15" fmla="*/ 12 h 12"/>
                <a:gd name="T16" fmla="*/ 16 w 20"/>
                <a:gd name="T17" fmla="*/ 12 h 12"/>
                <a:gd name="T18" fmla="*/ 18 w 20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2">
                  <a:moveTo>
                    <a:pt x="18" y="8"/>
                  </a:moveTo>
                  <a:lnTo>
                    <a:pt x="20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6" y="12"/>
                  </a:lnTo>
                  <a:lnTo>
                    <a:pt x="16" y="12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5" name="Freeform 604"/>
            <p:cNvSpPr>
              <a:spLocks/>
            </p:cNvSpPr>
            <p:nvPr/>
          </p:nvSpPr>
          <p:spPr bwMode="auto">
            <a:xfrm>
              <a:off x="799329" y="607787"/>
              <a:ext cx="14173" cy="13582"/>
            </a:xfrm>
            <a:custGeom>
              <a:avLst/>
              <a:gdLst>
                <a:gd name="T0" fmla="*/ 10 w 10"/>
                <a:gd name="T1" fmla="*/ 4 h 8"/>
                <a:gd name="T2" fmla="*/ 8 w 10"/>
                <a:gd name="T3" fmla="*/ 0 h 8"/>
                <a:gd name="T4" fmla="*/ 4 w 10"/>
                <a:gd name="T5" fmla="*/ 0 h 8"/>
                <a:gd name="T6" fmla="*/ 2 w 10"/>
                <a:gd name="T7" fmla="*/ 2 h 8"/>
                <a:gd name="T8" fmla="*/ 0 w 10"/>
                <a:gd name="T9" fmla="*/ 6 h 8"/>
                <a:gd name="T10" fmla="*/ 2 w 10"/>
                <a:gd name="T11" fmla="*/ 8 h 8"/>
                <a:gd name="T12" fmla="*/ 10 w 10"/>
                <a:gd name="T13" fmla="*/ 8 h 8"/>
                <a:gd name="T14" fmla="*/ 10 w 10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10" y="4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2" y="8"/>
                  </a:lnTo>
                  <a:lnTo>
                    <a:pt x="10" y="8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6" name="Freeform 605"/>
            <p:cNvSpPr>
              <a:spLocks/>
            </p:cNvSpPr>
            <p:nvPr/>
          </p:nvSpPr>
          <p:spPr bwMode="auto">
            <a:xfrm>
              <a:off x="782322" y="597600"/>
              <a:ext cx="11339" cy="10186"/>
            </a:xfrm>
            <a:custGeom>
              <a:avLst/>
              <a:gdLst>
                <a:gd name="T0" fmla="*/ 8 w 8"/>
                <a:gd name="T1" fmla="*/ 6 h 6"/>
                <a:gd name="T2" fmla="*/ 8 w 8"/>
                <a:gd name="T3" fmla="*/ 4 h 6"/>
                <a:gd name="T4" fmla="*/ 4 w 8"/>
                <a:gd name="T5" fmla="*/ 0 h 6"/>
                <a:gd name="T6" fmla="*/ 0 w 8"/>
                <a:gd name="T7" fmla="*/ 2 h 6"/>
                <a:gd name="T8" fmla="*/ 4 w 8"/>
                <a:gd name="T9" fmla="*/ 6 h 6"/>
                <a:gd name="T10" fmla="*/ 8 w 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lnTo>
                    <a:pt x="8" y="4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7" name="Freeform 606"/>
            <p:cNvSpPr>
              <a:spLocks/>
            </p:cNvSpPr>
            <p:nvPr/>
          </p:nvSpPr>
          <p:spPr bwMode="auto">
            <a:xfrm>
              <a:off x="1445595" y="173168"/>
              <a:ext cx="56690" cy="23768"/>
            </a:xfrm>
            <a:custGeom>
              <a:avLst/>
              <a:gdLst>
                <a:gd name="T0" fmla="*/ 14 w 40"/>
                <a:gd name="T1" fmla="*/ 12 h 14"/>
                <a:gd name="T2" fmla="*/ 20 w 40"/>
                <a:gd name="T3" fmla="*/ 14 h 14"/>
                <a:gd name="T4" fmla="*/ 28 w 40"/>
                <a:gd name="T5" fmla="*/ 14 h 14"/>
                <a:gd name="T6" fmla="*/ 40 w 40"/>
                <a:gd name="T7" fmla="*/ 14 h 14"/>
                <a:gd name="T8" fmla="*/ 40 w 40"/>
                <a:gd name="T9" fmla="*/ 8 h 14"/>
                <a:gd name="T10" fmla="*/ 38 w 40"/>
                <a:gd name="T11" fmla="*/ 6 h 14"/>
                <a:gd name="T12" fmla="*/ 36 w 40"/>
                <a:gd name="T13" fmla="*/ 4 h 14"/>
                <a:gd name="T14" fmla="*/ 20 w 40"/>
                <a:gd name="T15" fmla="*/ 0 h 14"/>
                <a:gd name="T16" fmla="*/ 12 w 40"/>
                <a:gd name="T17" fmla="*/ 2 h 14"/>
                <a:gd name="T18" fmla="*/ 10 w 40"/>
                <a:gd name="T19" fmla="*/ 2 h 14"/>
                <a:gd name="T20" fmla="*/ 8 w 40"/>
                <a:gd name="T21" fmla="*/ 6 h 14"/>
                <a:gd name="T22" fmla="*/ 0 w 40"/>
                <a:gd name="T23" fmla="*/ 8 h 14"/>
                <a:gd name="T24" fmla="*/ 4 w 40"/>
                <a:gd name="T25" fmla="*/ 10 h 14"/>
                <a:gd name="T26" fmla="*/ 14 w 40"/>
                <a:gd name="T2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14">
                  <a:moveTo>
                    <a:pt x="14" y="12"/>
                  </a:moveTo>
                  <a:lnTo>
                    <a:pt x="20" y="14"/>
                  </a:lnTo>
                  <a:lnTo>
                    <a:pt x="28" y="14"/>
                  </a:lnTo>
                  <a:lnTo>
                    <a:pt x="40" y="14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4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6"/>
                  </a:lnTo>
                  <a:lnTo>
                    <a:pt x="0" y="8"/>
                  </a:lnTo>
                  <a:lnTo>
                    <a:pt x="4" y="10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8" name="Freeform 607"/>
            <p:cNvSpPr>
              <a:spLocks/>
            </p:cNvSpPr>
            <p:nvPr/>
          </p:nvSpPr>
          <p:spPr bwMode="auto">
            <a:xfrm>
              <a:off x="768149" y="597600"/>
              <a:ext cx="28344" cy="37351"/>
            </a:xfrm>
            <a:custGeom>
              <a:avLst/>
              <a:gdLst>
                <a:gd name="T0" fmla="*/ 4 w 20"/>
                <a:gd name="T1" fmla="*/ 12 h 22"/>
                <a:gd name="T2" fmla="*/ 4 w 20"/>
                <a:gd name="T3" fmla="*/ 14 h 22"/>
                <a:gd name="T4" fmla="*/ 8 w 20"/>
                <a:gd name="T5" fmla="*/ 14 h 22"/>
                <a:gd name="T6" fmla="*/ 12 w 20"/>
                <a:gd name="T7" fmla="*/ 16 h 22"/>
                <a:gd name="T8" fmla="*/ 14 w 20"/>
                <a:gd name="T9" fmla="*/ 20 h 22"/>
                <a:gd name="T10" fmla="*/ 18 w 20"/>
                <a:gd name="T11" fmla="*/ 22 h 22"/>
                <a:gd name="T12" fmla="*/ 20 w 20"/>
                <a:gd name="T13" fmla="*/ 20 h 22"/>
                <a:gd name="T14" fmla="*/ 20 w 20"/>
                <a:gd name="T15" fmla="*/ 14 h 22"/>
                <a:gd name="T16" fmla="*/ 18 w 20"/>
                <a:gd name="T17" fmla="*/ 12 h 22"/>
                <a:gd name="T18" fmla="*/ 10 w 20"/>
                <a:gd name="T19" fmla="*/ 4 h 22"/>
                <a:gd name="T20" fmla="*/ 4 w 20"/>
                <a:gd name="T21" fmla="*/ 0 h 22"/>
                <a:gd name="T22" fmla="*/ 0 w 20"/>
                <a:gd name="T23" fmla="*/ 0 h 22"/>
                <a:gd name="T24" fmla="*/ 0 w 20"/>
                <a:gd name="T25" fmla="*/ 2 h 22"/>
                <a:gd name="T26" fmla="*/ 4 w 20"/>
                <a:gd name="T27" fmla="*/ 2 h 22"/>
                <a:gd name="T28" fmla="*/ 4 w 20"/>
                <a:gd name="T29" fmla="*/ 6 h 22"/>
                <a:gd name="T30" fmla="*/ 4 w 20"/>
                <a:gd name="T3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2">
                  <a:moveTo>
                    <a:pt x="4" y="12"/>
                  </a:moveTo>
                  <a:lnTo>
                    <a:pt x="4" y="14"/>
                  </a:lnTo>
                  <a:lnTo>
                    <a:pt x="8" y="14"/>
                  </a:lnTo>
                  <a:lnTo>
                    <a:pt x="12" y="16"/>
                  </a:lnTo>
                  <a:lnTo>
                    <a:pt x="14" y="20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14"/>
                  </a:lnTo>
                  <a:lnTo>
                    <a:pt x="18" y="12"/>
                  </a:lnTo>
                  <a:lnTo>
                    <a:pt x="10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9" name="Freeform 608"/>
            <p:cNvSpPr>
              <a:spLocks/>
            </p:cNvSpPr>
            <p:nvPr/>
          </p:nvSpPr>
          <p:spPr bwMode="auto">
            <a:xfrm>
              <a:off x="717129" y="556855"/>
              <a:ext cx="25510" cy="16978"/>
            </a:xfrm>
            <a:custGeom>
              <a:avLst/>
              <a:gdLst>
                <a:gd name="T0" fmla="*/ 10 w 18"/>
                <a:gd name="T1" fmla="*/ 10 h 10"/>
                <a:gd name="T2" fmla="*/ 10 w 18"/>
                <a:gd name="T3" fmla="*/ 8 h 10"/>
                <a:gd name="T4" fmla="*/ 14 w 18"/>
                <a:gd name="T5" fmla="*/ 8 h 10"/>
                <a:gd name="T6" fmla="*/ 18 w 18"/>
                <a:gd name="T7" fmla="*/ 10 h 10"/>
                <a:gd name="T8" fmla="*/ 18 w 18"/>
                <a:gd name="T9" fmla="*/ 6 h 10"/>
                <a:gd name="T10" fmla="*/ 18 w 18"/>
                <a:gd name="T11" fmla="*/ 4 h 10"/>
                <a:gd name="T12" fmla="*/ 16 w 18"/>
                <a:gd name="T13" fmla="*/ 2 h 10"/>
                <a:gd name="T14" fmla="*/ 8 w 18"/>
                <a:gd name="T15" fmla="*/ 0 h 10"/>
                <a:gd name="T16" fmla="*/ 6 w 18"/>
                <a:gd name="T17" fmla="*/ 0 h 10"/>
                <a:gd name="T18" fmla="*/ 0 w 18"/>
                <a:gd name="T19" fmla="*/ 0 h 10"/>
                <a:gd name="T20" fmla="*/ 0 w 18"/>
                <a:gd name="T21" fmla="*/ 6 h 10"/>
                <a:gd name="T22" fmla="*/ 6 w 18"/>
                <a:gd name="T23" fmla="*/ 10 h 10"/>
                <a:gd name="T24" fmla="*/ 10 w 18"/>
                <a:gd name="T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0">
                  <a:moveTo>
                    <a:pt x="10" y="10"/>
                  </a:moveTo>
                  <a:lnTo>
                    <a:pt x="10" y="8"/>
                  </a:lnTo>
                  <a:lnTo>
                    <a:pt x="14" y="8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6" y="10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0" name="Freeform 609"/>
            <p:cNvSpPr>
              <a:spLocks/>
            </p:cNvSpPr>
            <p:nvPr/>
          </p:nvSpPr>
          <p:spPr bwMode="auto">
            <a:xfrm>
              <a:off x="728466" y="573833"/>
              <a:ext cx="19842" cy="30559"/>
            </a:xfrm>
            <a:custGeom>
              <a:avLst/>
              <a:gdLst>
                <a:gd name="T0" fmla="*/ 10 w 14"/>
                <a:gd name="T1" fmla="*/ 4 h 18"/>
                <a:gd name="T2" fmla="*/ 8 w 14"/>
                <a:gd name="T3" fmla="*/ 2 h 18"/>
                <a:gd name="T4" fmla="*/ 6 w 14"/>
                <a:gd name="T5" fmla="*/ 0 h 18"/>
                <a:gd name="T6" fmla="*/ 2 w 14"/>
                <a:gd name="T7" fmla="*/ 0 h 18"/>
                <a:gd name="T8" fmla="*/ 0 w 14"/>
                <a:gd name="T9" fmla="*/ 2 h 18"/>
                <a:gd name="T10" fmla="*/ 0 w 14"/>
                <a:gd name="T11" fmla="*/ 4 h 18"/>
                <a:gd name="T12" fmla="*/ 4 w 14"/>
                <a:gd name="T13" fmla="*/ 10 h 18"/>
                <a:gd name="T14" fmla="*/ 10 w 14"/>
                <a:gd name="T15" fmla="*/ 16 h 18"/>
                <a:gd name="T16" fmla="*/ 14 w 14"/>
                <a:gd name="T17" fmla="*/ 18 h 18"/>
                <a:gd name="T18" fmla="*/ 14 w 14"/>
                <a:gd name="T19" fmla="*/ 16 h 18"/>
                <a:gd name="T20" fmla="*/ 10 w 14"/>
                <a:gd name="T2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10" y="4"/>
                  </a:moveTo>
                  <a:lnTo>
                    <a:pt x="8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4" y="10"/>
                  </a:lnTo>
                  <a:lnTo>
                    <a:pt x="10" y="16"/>
                  </a:lnTo>
                  <a:lnTo>
                    <a:pt x="14" y="18"/>
                  </a:lnTo>
                  <a:lnTo>
                    <a:pt x="14" y="16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1" name="Freeform 610"/>
            <p:cNvSpPr>
              <a:spLocks/>
            </p:cNvSpPr>
            <p:nvPr/>
          </p:nvSpPr>
          <p:spPr bwMode="auto">
            <a:xfrm>
              <a:off x="756811" y="584019"/>
              <a:ext cx="17007" cy="13582"/>
            </a:xfrm>
            <a:custGeom>
              <a:avLst/>
              <a:gdLst>
                <a:gd name="T0" fmla="*/ 4 w 12"/>
                <a:gd name="T1" fmla="*/ 6 h 8"/>
                <a:gd name="T2" fmla="*/ 8 w 12"/>
                <a:gd name="T3" fmla="*/ 8 h 8"/>
                <a:gd name="T4" fmla="*/ 12 w 12"/>
                <a:gd name="T5" fmla="*/ 8 h 8"/>
                <a:gd name="T6" fmla="*/ 12 w 12"/>
                <a:gd name="T7" fmla="*/ 0 h 8"/>
                <a:gd name="T8" fmla="*/ 2 w 12"/>
                <a:gd name="T9" fmla="*/ 0 h 8"/>
                <a:gd name="T10" fmla="*/ 0 w 12"/>
                <a:gd name="T11" fmla="*/ 0 h 8"/>
                <a:gd name="T12" fmla="*/ 4 w 12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4" y="6"/>
                  </a:moveTo>
                  <a:lnTo>
                    <a:pt x="8" y="8"/>
                  </a:lnTo>
                  <a:lnTo>
                    <a:pt x="12" y="8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2" name="Freeform 611"/>
            <p:cNvSpPr>
              <a:spLocks/>
            </p:cNvSpPr>
            <p:nvPr/>
          </p:nvSpPr>
          <p:spPr bwMode="auto">
            <a:xfrm>
              <a:off x="762481" y="604392"/>
              <a:ext cx="8504" cy="3395"/>
            </a:xfrm>
            <a:custGeom>
              <a:avLst/>
              <a:gdLst>
                <a:gd name="T0" fmla="*/ 0 w 6"/>
                <a:gd name="T1" fmla="*/ 2 h 2"/>
                <a:gd name="T2" fmla="*/ 4 w 6"/>
                <a:gd name="T3" fmla="*/ 2 h 2"/>
                <a:gd name="T4" fmla="*/ 6 w 6"/>
                <a:gd name="T5" fmla="*/ 0 h 2"/>
                <a:gd name="T6" fmla="*/ 4 w 6"/>
                <a:gd name="T7" fmla="*/ 0 h 2"/>
                <a:gd name="T8" fmla="*/ 0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4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3" name="Freeform 612"/>
            <p:cNvSpPr>
              <a:spLocks/>
            </p:cNvSpPr>
            <p:nvPr/>
          </p:nvSpPr>
          <p:spPr bwMode="auto">
            <a:xfrm>
              <a:off x="748308" y="590810"/>
              <a:ext cx="14173" cy="20372"/>
            </a:xfrm>
            <a:custGeom>
              <a:avLst/>
              <a:gdLst>
                <a:gd name="T0" fmla="*/ 4 w 10"/>
                <a:gd name="T1" fmla="*/ 0 h 12"/>
                <a:gd name="T2" fmla="*/ 0 w 10"/>
                <a:gd name="T3" fmla="*/ 0 h 12"/>
                <a:gd name="T4" fmla="*/ 2 w 10"/>
                <a:gd name="T5" fmla="*/ 8 h 12"/>
                <a:gd name="T6" fmla="*/ 4 w 10"/>
                <a:gd name="T7" fmla="*/ 12 h 12"/>
                <a:gd name="T8" fmla="*/ 6 w 10"/>
                <a:gd name="T9" fmla="*/ 10 h 12"/>
                <a:gd name="T10" fmla="*/ 8 w 10"/>
                <a:gd name="T11" fmla="*/ 6 h 12"/>
                <a:gd name="T12" fmla="*/ 6 w 10"/>
                <a:gd name="T13" fmla="*/ 4 h 12"/>
                <a:gd name="T14" fmla="*/ 10 w 10"/>
                <a:gd name="T15" fmla="*/ 2 h 12"/>
                <a:gd name="T16" fmla="*/ 4 w 10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0" y="0"/>
                  </a:lnTo>
                  <a:lnTo>
                    <a:pt x="2" y="8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8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4" name="Freeform 613"/>
            <p:cNvSpPr>
              <a:spLocks/>
            </p:cNvSpPr>
            <p:nvPr/>
          </p:nvSpPr>
          <p:spPr bwMode="auto">
            <a:xfrm>
              <a:off x="742639" y="553461"/>
              <a:ext cx="19842" cy="30559"/>
            </a:xfrm>
            <a:custGeom>
              <a:avLst/>
              <a:gdLst>
                <a:gd name="T0" fmla="*/ 6 w 14"/>
                <a:gd name="T1" fmla="*/ 18 h 18"/>
                <a:gd name="T2" fmla="*/ 8 w 14"/>
                <a:gd name="T3" fmla="*/ 16 h 18"/>
                <a:gd name="T4" fmla="*/ 14 w 14"/>
                <a:gd name="T5" fmla="*/ 14 h 18"/>
                <a:gd name="T6" fmla="*/ 12 w 14"/>
                <a:gd name="T7" fmla="*/ 6 h 18"/>
                <a:gd name="T8" fmla="*/ 6 w 14"/>
                <a:gd name="T9" fmla="*/ 2 h 18"/>
                <a:gd name="T10" fmla="*/ 2 w 14"/>
                <a:gd name="T11" fmla="*/ 2 h 18"/>
                <a:gd name="T12" fmla="*/ 0 w 14"/>
                <a:gd name="T13" fmla="*/ 0 h 18"/>
                <a:gd name="T14" fmla="*/ 0 w 14"/>
                <a:gd name="T15" fmla="*/ 2 h 18"/>
                <a:gd name="T16" fmla="*/ 4 w 14"/>
                <a:gd name="T17" fmla="*/ 10 h 18"/>
                <a:gd name="T18" fmla="*/ 4 w 14"/>
                <a:gd name="T19" fmla="*/ 12 h 18"/>
                <a:gd name="T20" fmla="*/ 4 w 14"/>
                <a:gd name="T21" fmla="*/ 16 h 18"/>
                <a:gd name="T22" fmla="*/ 6 w 14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8">
                  <a:moveTo>
                    <a:pt x="6" y="18"/>
                  </a:moveTo>
                  <a:lnTo>
                    <a:pt x="8" y="16"/>
                  </a:lnTo>
                  <a:lnTo>
                    <a:pt x="14" y="14"/>
                  </a:lnTo>
                  <a:lnTo>
                    <a:pt x="12" y="6"/>
                  </a:lnTo>
                  <a:lnTo>
                    <a:pt x="6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5" name="Freeform 614"/>
            <p:cNvSpPr>
              <a:spLocks/>
            </p:cNvSpPr>
            <p:nvPr/>
          </p:nvSpPr>
          <p:spPr bwMode="auto">
            <a:xfrm>
              <a:off x="1442761" y="47537"/>
              <a:ext cx="215422" cy="71305"/>
            </a:xfrm>
            <a:custGeom>
              <a:avLst/>
              <a:gdLst>
                <a:gd name="T0" fmla="*/ 6 w 152"/>
                <a:gd name="T1" fmla="*/ 22 h 42"/>
                <a:gd name="T2" fmla="*/ 12 w 152"/>
                <a:gd name="T3" fmla="*/ 24 h 42"/>
                <a:gd name="T4" fmla="*/ 12 w 152"/>
                <a:gd name="T5" fmla="*/ 26 h 42"/>
                <a:gd name="T6" fmla="*/ 16 w 152"/>
                <a:gd name="T7" fmla="*/ 26 h 42"/>
                <a:gd name="T8" fmla="*/ 20 w 152"/>
                <a:gd name="T9" fmla="*/ 28 h 42"/>
                <a:gd name="T10" fmla="*/ 28 w 152"/>
                <a:gd name="T11" fmla="*/ 28 h 42"/>
                <a:gd name="T12" fmla="*/ 46 w 152"/>
                <a:gd name="T13" fmla="*/ 26 h 42"/>
                <a:gd name="T14" fmla="*/ 48 w 152"/>
                <a:gd name="T15" fmla="*/ 26 h 42"/>
                <a:gd name="T16" fmla="*/ 52 w 152"/>
                <a:gd name="T17" fmla="*/ 30 h 42"/>
                <a:gd name="T18" fmla="*/ 42 w 152"/>
                <a:gd name="T19" fmla="*/ 30 h 42"/>
                <a:gd name="T20" fmla="*/ 32 w 152"/>
                <a:gd name="T21" fmla="*/ 32 h 42"/>
                <a:gd name="T22" fmla="*/ 34 w 152"/>
                <a:gd name="T23" fmla="*/ 32 h 42"/>
                <a:gd name="T24" fmla="*/ 38 w 152"/>
                <a:gd name="T25" fmla="*/ 34 h 42"/>
                <a:gd name="T26" fmla="*/ 42 w 152"/>
                <a:gd name="T27" fmla="*/ 36 h 42"/>
                <a:gd name="T28" fmla="*/ 46 w 152"/>
                <a:gd name="T29" fmla="*/ 36 h 42"/>
                <a:gd name="T30" fmla="*/ 48 w 152"/>
                <a:gd name="T31" fmla="*/ 38 h 42"/>
                <a:gd name="T32" fmla="*/ 54 w 152"/>
                <a:gd name="T33" fmla="*/ 40 h 42"/>
                <a:gd name="T34" fmla="*/ 60 w 152"/>
                <a:gd name="T35" fmla="*/ 42 h 42"/>
                <a:gd name="T36" fmla="*/ 76 w 152"/>
                <a:gd name="T37" fmla="*/ 42 h 42"/>
                <a:gd name="T38" fmla="*/ 92 w 152"/>
                <a:gd name="T39" fmla="*/ 40 h 42"/>
                <a:gd name="T40" fmla="*/ 100 w 152"/>
                <a:gd name="T41" fmla="*/ 42 h 42"/>
                <a:gd name="T42" fmla="*/ 106 w 152"/>
                <a:gd name="T43" fmla="*/ 40 h 42"/>
                <a:gd name="T44" fmla="*/ 112 w 152"/>
                <a:gd name="T45" fmla="*/ 38 h 42"/>
                <a:gd name="T46" fmla="*/ 114 w 152"/>
                <a:gd name="T47" fmla="*/ 36 h 42"/>
                <a:gd name="T48" fmla="*/ 118 w 152"/>
                <a:gd name="T49" fmla="*/ 36 h 42"/>
                <a:gd name="T50" fmla="*/ 122 w 152"/>
                <a:gd name="T51" fmla="*/ 34 h 42"/>
                <a:gd name="T52" fmla="*/ 132 w 152"/>
                <a:gd name="T53" fmla="*/ 30 h 42"/>
                <a:gd name="T54" fmla="*/ 138 w 152"/>
                <a:gd name="T55" fmla="*/ 30 h 42"/>
                <a:gd name="T56" fmla="*/ 146 w 152"/>
                <a:gd name="T57" fmla="*/ 30 h 42"/>
                <a:gd name="T58" fmla="*/ 152 w 152"/>
                <a:gd name="T59" fmla="*/ 28 h 42"/>
                <a:gd name="T60" fmla="*/ 152 w 152"/>
                <a:gd name="T61" fmla="*/ 28 h 42"/>
                <a:gd name="T62" fmla="*/ 146 w 152"/>
                <a:gd name="T63" fmla="*/ 24 h 42"/>
                <a:gd name="T64" fmla="*/ 140 w 152"/>
                <a:gd name="T65" fmla="*/ 24 h 42"/>
                <a:gd name="T66" fmla="*/ 134 w 152"/>
                <a:gd name="T67" fmla="*/ 22 h 42"/>
                <a:gd name="T68" fmla="*/ 130 w 152"/>
                <a:gd name="T69" fmla="*/ 22 h 42"/>
                <a:gd name="T70" fmla="*/ 128 w 152"/>
                <a:gd name="T71" fmla="*/ 20 h 42"/>
                <a:gd name="T72" fmla="*/ 124 w 152"/>
                <a:gd name="T73" fmla="*/ 18 h 42"/>
                <a:gd name="T74" fmla="*/ 118 w 152"/>
                <a:gd name="T75" fmla="*/ 14 h 42"/>
                <a:gd name="T76" fmla="*/ 116 w 152"/>
                <a:gd name="T77" fmla="*/ 12 h 42"/>
                <a:gd name="T78" fmla="*/ 110 w 152"/>
                <a:gd name="T79" fmla="*/ 12 h 42"/>
                <a:gd name="T80" fmla="*/ 106 w 152"/>
                <a:gd name="T81" fmla="*/ 12 h 42"/>
                <a:gd name="T82" fmla="*/ 104 w 152"/>
                <a:gd name="T83" fmla="*/ 14 h 42"/>
                <a:gd name="T84" fmla="*/ 96 w 152"/>
                <a:gd name="T85" fmla="*/ 12 h 42"/>
                <a:gd name="T86" fmla="*/ 88 w 152"/>
                <a:gd name="T87" fmla="*/ 12 h 42"/>
                <a:gd name="T88" fmla="*/ 80 w 152"/>
                <a:gd name="T89" fmla="*/ 12 h 42"/>
                <a:gd name="T90" fmla="*/ 72 w 152"/>
                <a:gd name="T91" fmla="*/ 8 h 42"/>
                <a:gd name="T92" fmla="*/ 64 w 152"/>
                <a:gd name="T93" fmla="*/ 4 h 42"/>
                <a:gd name="T94" fmla="*/ 58 w 152"/>
                <a:gd name="T95" fmla="*/ 2 h 42"/>
                <a:gd name="T96" fmla="*/ 42 w 152"/>
                <a:gd name="T97" fmla="*/ 0 h 42"/>
                <a:gd name="T98" fmla="*/ 32 w 152"/>
                <a:gd name="T99" fmla="*/ 0 h 42"/>
                <a:gd name="T100" fmla="*/ 24 w 152"/>
                <a:gd name="T101" fmla="*/ 4 h 42"/>
                <a:gd name="T102" fmla="*/ 18 w 152"/>
                <a:gd name="T103" fmla="*/ 6 h 42"/>
                <a:gd name="T104" fmla="*/ 10 w 152"/>
                <a:gd name="T105" fmla="*/ 10 h 42"/>
                <a:gd name="T106" fmla="*/ 2 w 152"/>
                <a:gd name="T107" fmla="*/ 12 h 42"/>
                <a:gd name="T108" fmla="*/ 0 w 152"/>
                <a:gd name="T109" fmla="*/ 14 h 42"/>
                <a:gd name="T110" fmla="*/ 0 w 152"/>
                <a:gd name="T111" fmla="*/ 18 h 42"/>
                <a:gd name="T112" fmla="*/ 6 w 152"/>
                <a:gd name="T113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2" h="42">
                  <a:moveTo>
                    <a:pt x="6" y="22"/>
                  </a:moveTo>
                  <a:lnTo>
                    <a:pt x="12" y="24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8" y="28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52" y="30"/>
                  </a:lnTo>
                  <a:lnTo>
                    <a:pt x="42" y="30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4"/>
                  </a:lnTo>
                  <a:lnTo>
                    <a:pt x="42" y="36"/>
                  </a:lnTo>
                  <a:lnTo>
                    <a:pt x="46" y="36"/>
                  </a:lnTo>
                  <a:lnTo>
                    <a:pt x="48" y="38"/>
                  </a:lnTo>
                  <a:lnTo>
                    <a:pt x="54" y="40"/>
                  </a:lnTo>
                  <a:lnTo>
                    <a:pt x="60" y="42"/>
                  </a:lnTo>
                  <a:lnTo>
                    <a:pt x="76" y="42"/>
                  </a:lnTo>
                  <a:lnTo>
                    <a:pt x="92" y="40"/>
                  </a:lnTo>
                  <a:lnTo>
                    <a:pt x="100" y="42"/>
                  </a:lnTo>
                  <a:lnTo>
                    <a:pt x="106" y="40"/>
                  </a:lnTo>
                  <a:lnTo>
                    <a:pt x="112" y="38"/>
                  </a:lnTo>
                  <a:lnTo>
                    <a:pt x="114" y="36"/>
                  </a:lnTo>
                  <a:lnTo>
                    <a:pt x="118" y="36"/>
                  </a:lnTo>
                  <a:lnTo>
                    <a:pt x="122" y="34"/>
                  </a:lnTo>
                  <a:lnTo>
                    <a:pt x="132" y="30"/>
                  </a:lnTo>
                  <a:lnTo>
                    <a:pt x="138" y="30"/>
                  </a:lnTo>
                  <a:lnTo>
                    <a:pt x="146" y="30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46" y="24"/>
                  </a:lnTo>
                  <a:lnTo>
                    <a:pt x="140" y="24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28" y="20"/>
                  </a:lnTo>
                  <a:lnTo>
                    <a:pt x="124" y="18"/>
                  </a:lnTo>
                  <a:lnTo>
                    <a:pt x="118" y="14"/>
                  </a:lnTo>
                  <a:lnTo>
                    <a:pt x="116" y="12"/>
                  </a:lnTo>
                  <a:lnTo>
                    <a:pt x="110" y="12"/>
                  </a:lnTo>
                  <a:lnTo>
                    <a:pt x="106" y="12"/>
                  </a:lnTo>
                  <a:lnTo>
                    <a:pt x="104" y="14"/>
                  </a:lnTo>
                  <a:lnTo>
                    <a:pt x="96" y="12"/>
                  </a:lnTo>
                  <a:lnTo>
                    <a:pt x="88" y="12"/>
                  </a:lnTo>
                  <a:lnTo>
                    <a:pt x="80" y="12"/>
                  </a:lnTo>
                  <a:lnTo>
                    <a:pt x="72" y="8"/>
                  </a:lnTo>
                  <a:lnTo>
                    <a:pt x="64" y="4"/>
                  </a:lnTo>
                  <a:lnTo>
                    <a:pt x="58" y="2"/>
                  </a:lnTo>
                  <a:lnTo>
                    <a:pt x="42" y="0"/>
                  </a:lnTo>
                  <a:lnTo>
                    <a:pt x="32" y="0"/>
                  </a:lnTo>
                  <a:lnTo>
                    <a:pt x="24" y="4"/>
                  </a:lnTo>
                  <a:lnTo>
                    <a:pt x="18" y="6"/>
                  </a:lnTo>
                  <a:lnTo>
                    <a:pt x="10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6" y="2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6" name="Freeform 615"/>
            <p:cNvSpPr>
              <a:spLocks/>
            </p:cNvSpPr>
            <p:nvPr/>
          </p:nvSpPr>
          <p:spPr bwMode="auto">
            <a:xfrm>
              <a:off x="1870770" y="261451"/>
              <a:ext cx="8504" cy="6791"/>
            </a:xfrm>
            <a:custGeom>
              <a:avLst/>
              <a:gdLst>
                <a:gd name="T0" fmla="*/ 2 w 6"/>
                <a:gd name="T1" fmla="*/ 0 h 4"/>
                <a:gd name="T2" fmla="*/ 0 w 6"/>
                <a:gd name="T3" fmla="*/ 2 h 4"/>
                <a:gd name="T4" fmla="*/ 0 w 6"/>
                <a:gd name="T5" fmla="*/ 4 h 4"/>
                <a:gd name="T6" fmla="*/ 4 w 6"/>
                <a:gd name="T7" fmla="*/ 4 h 4"/>
                <a:gd name="T8" fmla="*/ 6 w 6"/>
                <a:gd name="T9" fmla="*/ 2 h 4"/>
                <a:gd name="T10" fmla="*/ 6 w 6"/>
                <a:gd name="T11" fmla="*/ 2 h 4"/>
                <a:gd name="T12" fmla="*/ 2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7" name="Line 674"/>
            <p:cNvSpPr>
              <a:spLocks noChangeShapeType="1"/>
            </p:cNvSpPr>
            <p:nvPr/>
          </p:nvSpPr>
          <p:spPr bwMode="auto">
            <a:xfrm>
              <a:off x="1411581" y="112051"/>
              <a:ext cx="1418" cy="1698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  <a:extLst/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8" name="Freeform 617"/>
            <p:cNvSpPr>
              <a:spLocks/>
            </p:cNvSpPr>
            <p:nvPr/>
          </p:nvSpPr>
          <p:spPr bwMode="auto">
            <a:xfrm>
              <a:off x="1411581" y="101491"/>
              <a:ext cx="65193" cy="20372"/>
            </a:xfrm>
            <a:custGeom>
              <a:avLst/>
              <a:gdLst>
                <a:gd name="T0" fmla="*/ 14 w 46"/>
                <a:gd name="T1" fmla="*/ 8 h 12"/>
                <a:gd name="T2" fmla="*/ 12 w 46"/>
                <a:gd name="T3" fmla="*/ 10 h 12"/>
                <a:gd name="T4" fmla="*/ 20 w 46"/>
                <a:gd name="T5" fmla="*/ 12 h 12"/>
                <a:gd name="T6" fmla="*/ 30 w 46"/>
                <a:gd name="T7" fmla="*/ 12 h 12"/>
                <a:gd name="T8" fmla="*/ 42 w 46"/>
                <a:gd name="T9" fmla="*/ 10 h 12"/>
                <a:gd name="T10" fmla="*/ 46 w 46"/>
                <a:gd name="T11" fmla="*/ 10 h 12"/>
                <a:gd name="T12" fmla="*/ 46 w 46"/>
                <a:gd name="T13" fmla="*/ 6 h 12"/>
                <a:gd name="T14" fmla="*/ 40 w 46"/>
                <a:gd name="T15" fmla="*/ 4 h 12"/>
                <a:gd name="T16" fmla="*/ 32 w 46"/>
                <a:gd name="T17" fmla="*/ 2 h 12"/>
                <a:gd name="T18" fmla="*/ 16 w 46"/>
                <a:gd name="T19" fmla="*/ 0 h 12"/>
                <a:gd name="T20" fmla="*/ 8 w 46"/>
                <a:gd name="T21" fmla="*/ 0 h 12"/>
                <a:gd name="T22" fmla="*/ 4 w 46"/>
                <a:gd name="T23" fmla="*/ 2 h 12"/>
                <a:gd name="T24" fmla="*/ 0 w 46"/>
                <a:gd name="T25" fmla="*/ 4 h 12"/>
                <a:gd name="T26" fmla="*/ 8 w 46"/>
                <a:gd name="T27" fmla="*/ 6 h 12"/>
                <a:gd name="T28" fmla="*/ 14 w 46"/>
                <a:gd name="T2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2">
                  <a:moveTo>
                    <a:pt x="14" y="8"/>
                  </a:moveTo>
                  <a:lnTo>
                    <a:pt x="12" y="10"/>
                  </a:lnTo>
                  <a:lnTo>
                    <a:pt x="20" y="12"/>
                  </a:lnTo>
                  <a:lnTo>
                    <a:pt x="30" y="12"/>
                  </a:lnTo>
                  <a:lnTo>
                    <a:pt x="42" y="10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0" y="4"/>
                  </a:lnTo>
                  <a:lnTo>
                    <a:pt x="32" y="2"/>
                  </a:lnTo>
                  <a:lnTo>
                    <a:pt x="16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8" y="6"/>
                  </a:lnTo>
                  <a:lnTo>
                    <a:pt x="14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9" name="Freeform 618"/>
            <p:cNvSpPr>
              <a:spLocks/>
            </p:cNvSpPr>
            <p:nvPr/>
          </p:nvSpPr>
          <p:spPr bwMode="auto">
            <a:xfrm>
              <a:off x="1275525" y="129028"/>
              <a:ext cx="25510" cy="13582"/>
            </a:xfrm>
            <a:custGeom>
              <a:avLst/>
              <a:gdLst>
                <a:gd name="T0" fmla="*/ 8 w 18"/>
                <a:gd name="T1" fmla="*/ 6 h 8"/>
                <a:gd name="T2" fmla="*/ 14 w 18"/>
                <a:gd name="T3" fmla="*/ 8 h 8"/>
                <a:gd name="T4" fmla="*/ 18 w 18"/>
                <a:gd name="T5" fmla="*/ 6 h 8"/>
                <a:gd name="T6" fmla="*/ 16 w 18"/>
                <a:gd name="T7" fmla="*/ 4 h 8"/>
                <a:gd name="T8" fmla="*/ 10 w 18"/>
                <a:gd name="T9" fmla="*/ 2 h 8"/>
                <a:gd name="T10" fmla="*/ 4 w 18"/>
                <a:gd name="T11" fmla="*/ 0 h 8"/>
                <a:gd name="T12" fmla="*/ 2 w 18"/>
                <a:gd name="T13" fmla="*/ 0 h 8"/>
                <a:gd name="T14" fmla="*/ 0 w 18"/>
                <a:gd name="T15" fmla="*/ 2 h 8"/>
                <a:gd name="T16" fmla="*/ 4 w 18"/>
                <a:gd name="T17" fmla="*/ 6 h 8"/>
                <a:gd name="T18" fmla="*/ 8 w 18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8">
                  <a:moveTo>
                    <a:pt x="8" y="6"/>
                  </a:moveTo>
                  <a:lnTo>
                    <a:pt x="14" y="8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0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0" name="Freeform 619"/>
            <p:cNvSpPr>
              <a:spLocks/>
            </p:cNvSpPr>
            <p:nvPr/>
          </p:nvSpPr>
          <p:spPr bwMode="auto">
            <a:xfrm>
              <a:off x="1380401" y="74700"/>
              <a:ext cx="28344" cy="10186"/>
            </a:xfrm>
            <a:custGeom>
              <a:avLst/>
              <a:gdLst>
                <a:gd name="T0" fmla="*/ 16 w 20"/>
                <a:gd name="T1" fmla="*/ 6 h 6"/>
                <a:gd name="T2" fmla="*/ 20 w 20"/>
                <a:gd name="T3" fmla="*/ 6 h 6"/>
                <a:gd name="T4" fmla="*/ 16 w 20"/>
                <a:gd name="T5" fmla="*/ 2 h 6"/>
                <a:gd name="T6" fmla="*/ 10 w 20"/>
                <a:gd name="T7" fmla="*/ 0 h 6"/>
                <a:gd name="T8" fmla="*/ 6 w 20"/>
                <a:gd name="T9" fmla="*/ 0 h 6"/>
                <a:gd name="T10" fmla="*/ 0 w 20"/>
                <a:gd name="T11" fmla="*/ 2 h 6"/>
                <a:gd name="T12" fmla="*/ 0 w 20"/>
                <a:gd name="T13" fmla="*/ 4 h 6"/>
                <a:gd name="T14" fmla="*/ 16 w 20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6">
                  <a:moveTo>
                    <a:pt x="16" y="6"/>
                  </a:moveTo>
                  <a:lnTo>
                    <a:pt x="20" y="6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1" name="Freeform 620"/>
            <p:cNvSpPr>
              <a:spLocks/>
            </p:cNvSpPr>
            <p:nvPr/>
          </p:nvSpPr>
          <p:spPr bwMode="auto">
            <a:xfrm>
              <a:off x="1278361" y="91677"/>
              <a:ext cx="121884" cy="33954"/>
            </a:xfrm>
            <a:custGeom>
              <a:avLst/>
              <a:gdLst>
                <a:gd name="T0" fmla="*/ 18 w 86"/>
                <a:gd name="T1" fmla="*/ 6 h 20"/>
                <a:gd name="T2" fmla="*/ 24 w 86"/>
                <a:gd name="T3" fmla="*/ 6 h 20"/>
                <a:gd name="T4" fmla="*/ 30 w 86"/>
                <a:gd name="T5" fmla="*/ 8 h 20"/>
                <a:gd name="T6" fmla="*/ 30 w 86"/>
                <a:gd name="T7" fmla="*/ 10 h 20"/>
                <a:gd name="T8" fmla="*/ 22 w 86"/>
                <a:gd name="T9" fmla="*/ 12 h 20"/>
                <a:gd name="T10" fmla="*/ 10 w 86"/>
                <a:gd name="T11" fmla="*/ 12 h 20"/>
                <a:gd name="T12" fmla="*/ 10 w 86"/>
                <a:gd name="T13" fmla="*/ 12 h 20"/>
                <a:gd name="T14" fmla="*/ 14 w 86"/>
                <a:gd name="T15" fmla="*/ 14 h 20"/>
                <a:gd name="T16" fmla="*/ 22 w 86"/>
                <a:gd name="T17" fmla="*/ 14 h 20"/>
                <a:gd name="T18" fmla="*/ 36 w 86"/>
                <a:gd name="T19" fmla="*/ 14 h 20"/>
                <a:gd name="T20" fmla="*/ 22 w 86"/>
                <a:gd name="T21" fmla="*/ 14 h 20"/>
                <a:gd name="T22" fmla="*/ 40 w 86"/>
                <a:gd name="T23" fmla="*/ 14 h 20"/>
                <a:gd name="T24" fmla="*/ 58 w 86"/>
                <a:gd name="T25" fmla="*/ 16 h 20"/>
                <a:gd name="T26" fmla="*/ 62 w 86"/>
                <a:gd name="T27" fmla="*/ 16 h 20"/>
                <a:gd name="T28" fmla="*/ 64 w 86"/>
                <a:gd name="T29" fmla="*/ 18 h 20"/>
                <a:gd name="T30" fmla="*/ 70 w 86"/>
                <a:gd name="T31" fmla="*/ 20 h 20"/>
                <a:gd name="T32" fmla="*/ 78 w 86"/>
                <a:gd name="T33" fmla="*/ 20 h 20"/>
                <a:gd name="T34" fmla="*/ 84 w 86"/>
                <a:gd name="T35" fmla="*/ 20 h 20"/>
                <a:gd name="T36" fmla="*/ 86 w 86"/>
                <a:gd name="T37" fmla="*/ 20 h 20"/>
                <a:gd name="T38" fmla="*/ 86 w 86"/>
                <a:gd name="T39" fmla="*/ 18 h 20"/>
                <a:gd name="T40" fmla="*/ 82 w 86"/>
                <a:gd name="T41" fmla="*/ 16 h 20"/>
                <a:gd name="T42" fmla="*/ 78 w 86"/>
                <a:gd name="T43" fmla="*/ 14 h 20"/>
                <a:gd name="T44" fmla="*/ 80 w 86"/>
                <a:gd name="T45" fmla="*/ 10 h 20"/>
                <a:gd name="T46" fmla="*/ 66 w 86"/>
                <a:gd name="T47" fmla="*/ 6 h 20"/>
                <a:gd name="T48" fmla="*/ 54 w 86"/>
                <a:gd name="T49" fmla="*/ 6 h 20"/>
                <a:gd name="T50" fmla="*/ 48 w 86"/>
                <a:gd name="T51" fmla="*/ 4 h 20"/>
                <a:gd name="T52" fmla="*/ 42 w 86"/>
                <a:gd name="T53" fmla="*/ 4 h 20"/>
                <a:gd name="T54" fmla="*/ 40 w 86"/>
                <a:gd name="T55" fmla="*/ 4 h 20"/>
                <a:gd name="T56" fmla="*/ 32 w 86"/>
                <a:gd name="T57" fmla="*/ 2 h 20"/>
                <a:gd name="T58" fmla="*/ 18 w 86"/>
                <a:gd name="T59" fmla="*/ 0 h 20"/>
                <a:gd name="T60" fmla="*/ 6 w 86"/>
                <a:gd name="T61" fmla="*/ 2 h 20"/>
                <a:gd name="T62" fmla="*/ 0 w 86"/>
                <a:gd name="T63" fmla="*/ 4 h 20"/>
                <a:gd name="T64" fmla="*/ 10 w 86"/>
                <a:gd name="T65" fmla="*/ 4 h 20"/>
                <a:gd name="T66" fmla="*/ 18 w 86"/>
                <a:gd name="T6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6" h="20">
                  <a:moveTo>
                    <a:pt x="18" y="6"/>
                  </a:moveTo>
                  <a:lnTo>
                    <a:pt x="24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22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36" y="14"/>
                  </a:lnTo>
                  <a:lnTo>
                    <a:pt x="22" y="14"/>
                  </a:lnTo>
                  <a:lnTo>
                    <a:pt x="40" y="14"/>
                  </a:lnTo>
                  <a:lnTo>
                    <a:pt x="58" y="16"/>
                  </a:lnTo>
                  <a:lnTo>
                    <a:pt x="62" y="16"/>
                  </a:lnTo>
                  <a:lnTo>
                    <a:pt x="64" y="18"/>
                  </a:lnTo>
                  <a:lnTo>
                    <a:pt x="70" y="20"/>
                  </a:lnTo>
                  <a:lnTo>
                    <a:pt x="78" y="20"/>
                  </a:lnTo>
                  <a:lnTo>
                    <a:pt x="84" y="20"/>
                  </a:lnTo>
                  <a:lnTo>
                    <a:pt x="86" y="20"/>
                  </a:lnTo>
                  <a:lnTo>
                    <a:pt x="86" y="18"/>
                  </a:lnTo>
                  <a:lnTo>
                    <a:pt x="82" y="16"/>
                  </a:lnTo>
                  <a:lnTo>
                    <a:pt x="78" y="14"/>
                  </a:lnTo>
                  <a:lnTo>
                    <a:pt x="80" y="10"/>
                  </a:lnTo>
                  <a:lnTo>
                    <a:pt x="66" y="6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6" y="2"/>
                  </a:lnTo>
                  <a:lnTo>
                    <a:pt x="0" y="4"/>
                  </a:lnTo>
                  <a:lnTo>
                    <a:pt x="10" y="4"/>
                  </a:lnTo>
                  <a:lnTo>
                    <a:pt x="1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2" name="Freeform 621"/>
            <p:cNvSpPr>
              <a:spLocks/>
            </p:cNvSpPr>
            <p:nvPr/>
          </p:nvSpPr>
          <p:spPr bwMode="auto">
            <a:xfrm>
              <a:off x="1544803" y="129028"/>
              <a:ext cx="28344" cy="10186"/>
            </a:xfrm>
            <a:custGeom>
              <a:avLst/>
              <a:gdLst>
                <a:gd name="T0" fmla="*/ 16 w 20"/>
                <a:gd name="T1" fmla="*/ 6 h 6"/>
                <a:gd name="T2" fmla="*/ 18 w 20"/>
                <a:gd name="T3" fmla="*/ 6 h 6"/>
                <a:gd name="T4" fmla="*/ 20 w 20"/>
                <a:gd name="T5" fmla="*/ 4 h 6"/>
                <a:gd name="T6" fmla="*/ 10 w 20"/>
                <a:gd name="T7" fmla="*/ 0 h 6"/>
                <a:gd name="T8" fmla="*/ 4 w 20"/>
                <a:gd name="T9" fmla="*/ 0 h 6"/>
                <a:gd name="T10" fmla="*/ 0 w 20"/>
                <a:gd name="T11" fmla="*/ 4 h 6"/>
                <a:gd name="T12" fmla="*/ 10 w 20"/>
                <a:gd name="T13" fmla="*/ 6 h 6"/>
                <a:gd name="T14" fmla="*/ 16 w 20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6">
                  <a:moveTo>
                    <a:pt x="16" y="6"/>
                  </a:moveTo>
                  <a:lnTo>
                    <a:pt x="18" y="6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10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3" name="Freeform 622"/>
            <p:cNvSpPr>
              <a:spLocks/>
            </p:cNvSpPr>
            <p:nvPr/>
          </p:nvSpPr>
          <p:spPr bwMode="auto">
            <a:xfrm>
              <a:off x="1734714" y="217309"/>
              <a:ext cx="85035" cy="20372"/>
            </a:xfrm>
            <a:custGeom>
              <a:avLst/>
              <a:gdLst>
                <a:gd name="T0" fmla="*/ 0 w 60"/>
                <a:gd name="T1" fmla="*/ 0 h 12"/>
                <a:gd name="T2" fmla="*/ 0 w 60"/>
                <a:gd name="T3" fmla="*/ 2 h 12"/>
                <a:gd name="T4" fmla="*/ 0 w 60"/>
                <a:gd name="T5" fmla="*/ 4 h 12"/>
                <a:gd name="T6" fmla="*/ 4 w 60"/>
                <a:gd name="T7" fmla="*/ 8 h 12"/>
                <a:gd name="T8" fmla="*/ 18 w 60"/>
                <a:gd name="T9" fmla="*/ 12 h 12"/>
                <a:gd name="T10" fmla="*/ 34 w 60"/>
                <a:gd name="T11" fmla="*/ 10 h 12"/>
                <a:gd name="T12" fmla="*/ 42 w 60"/>
                <a:gd name="T13" fmla="*/ 10 h 12"/>
                <a:gd name="T14" fmla="*/ 50 w 60"/>
                <a:gd name="T15" fmla="*/ 10 h 12"/>
                <a:gd name="T16" fmla="*/ 58 w 60"/>
                <a:gd name="T17" fmla="*/ 12 h 12"/>
                <a:gd name="T18" fmla="*/ 60 w 60"/>
                <a:gd name="T19" fmla="*/ 10 h 12"/>
                <a:gd name="T20" fmla="*/ 46 w 60"/>
                <a:gd name="T21" fmla="*/ 2 h 12"/>
                <a:gd name="T22" fmla="*/ 30 w 60"/>
                <a:gd name="T23" fmla="*/ 0 h 12"/>
                <a:gd name="T24" fmla="*/ 16 w 60"/>
                <a:gd name="T25" fmla="*/ 0 h 12"/>
                <a:gd name="T26" fmla="*/ 0 w 60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12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4" y="8"/>
                  </a:lnTo>
                  <a:lnTo>
                    <a:pt x="18" y="12"/>
                  </a:lnTo>
                  <a:lnTo>
                    <a:pt x="34" y="10"/>
                  </a:lnTo>
                  <a:lnTo>
                    <a:pt x="42" y="10"/>
                  </a:lnTo>
                  <a:lnTo>
                    <a:pt x="50" y="10"/>
                  </a:lnTo>
                  <a:lnTo>
                    <a:pt x="58" y="12"/>
                  </a:lnTo>
                  <a:lnTo>
                    <a:pt x="60" y="10"/>
                  </a:lnTo>
                  <a:lnTo>
                    <a:pt x="46" y="2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4" name="Freeform 623"/>
            <p:cNvSpPr>
              <a:spLocks/>
            </p:cNvSpPr>
            <p:nvPr/>
          </p:nvSpPr>
          <p:spPr bwMode="auto">
            <a:xfrm>
              <a:off x="1437092" y="142609"/>
              <a:ext cx="325967" cy="57723"/>
            </a:xfrm>
            <a:custGeom>
              <a:avLst/>
              <a:gdLst>
                <a:gd name="T0" fmla="*/ 106 w 230"/>
                <a:gd name="T1" fmla="*/ 30 h 34"/>
                <a:gd name="T2" fmla="*/ 112 w 230"/>
                <a:gd name="T3" fmla="*/ 30 h 34"/>
                <a:gd name="T4" fmla="*/ 112 w 230"/>
                <a:gd name="T5" fmla="*/ 34 h 34"/>
                <a:gd name="T6" fmla="*/ 164 w 230"/>
                <a:gd name="T7" fmla="*/ 34 h 34"/>
                <a:gd name="T8" fmla="*/ 182 w 230"/>
                <a:gd name="T9" fmla="*/ 32 h 34"/>
                <a:gd name="T10" fmla="*/ 194 w 230"/>
                <a:gd name="T11" fmla="*/ 34 h 34"/>
                <a:gd name="T12" fmla="*/ 218 w 230"/>
                <a:gd name="T13" fmla="*/ 32 h 34"/>
                <a:gd name="T14" fmla="*/ 226 w 230"/>
                <a:gd name="T15" fmla="*/ 28 h 34"/>
                <a:gd name="T16" fmla="*/ 228 w 230"/>
                <a:gd name="T17" fmla="*/ 24 h 34"/>
                <a:gd name="T18" fmla="*/ 192 w 230"/>
                <a:gd name="T19" fmla="*/ 16 h 34"/>
                <a:gd name="T20" fmla="*/ 172 w 230"/>
                <a:gd name="T21" fmla="*/ 18 h 34"/>
                <a:gd name="T22" fmla="*/ 160 w 230"/>
                <a:gd name="T23" fmla="*/ 18 h 34"/>
                <a:gd name="T24" fmla="*/ 146 w 230"/>
                <a:gd name="T25" fmla="*/ 20 h 34"/>
                <a:gd name="T26" fmla="*/ 118 w 230"/>
                <a:gd name="T27" fmla="*/ 20 h 34"/>
                <a:gd name="T28" fmla="*/ 108 w 230"/>
                <a:gd name="T29" fmla="*/ 20 h 34"/>
                <a:gd name="T30" fmla="*/ 100 w 230"/>
                <a:gd name="T31" fmla="*/ 20 h 34"/>
                <a:gd name="T32" fmla="*/ 102 w 230"/>
                <a:gd name="T33" fmla="*/ 16 h 34"/>
                <a:gd name="T34" fmla="*/ 94 w 230"/>
                <a:gd name="T35" fmla="*/ 10 h 34"/>
                <a:gd name="T36" fmla="*/ 76 w 230"/>
                <a:gd name="T37" fmla="*/ 8 h 34"/>
                <a:gd name="T38" fmla="*/ 78 w 230"/>
                <a:gd name="T39" fmla="*/ 6 h 34"/>
                <a:gd name="T40" fmla="*/ 58 w 230"/>
                <a:gd name="T41" fmla="*/ 6 h 34"/>
                <a:gd name="T42" fmla="*/ 44 w 230"/>
                <a:gd name="T43" fmla="*/ 2 h 34"/>
                <a:gd name="T44" fmla="*/ 28 w 230"/>
                <a:gd name="T45" fmla="*/ 2 h 34"/>
                <a:gd name="T46" fmla="*/ 4 w 230"/>
                <a:gd name="T47" fmla="*/ 2 h 34"/>
                <a:gd name="T48" fmla="*/ 0 w 230"/>
                <a:gd name="T49" fmla="*/ 4 h 34"/>
                <a:gd name="T50" fmla="*/ 20 w 230"/>
                <a:gd name="T51" fmla="*/ 10 h 34"/>
                <a:gd name="T52" fmla="*/ 30 w 230"/>
                <a:gd name="T53" fmla="*/ 10 h 34"/>
                <a:gd name="T54" fmla="*/ 48 w 230"/>
                <a:gd name="T55" fmla="*/ 10 h 34"/>
                <a:gd name="T56" fmla="*/ 56 w 230"/>
                <a:gd name="T57" fmla="*/ 12 h 34"/>
                <a:gd name="T58" fmla="*/ 58 w 230"/>
                <a:gd name="T59" fmla="*/ 14 h 34"/>
                <a:gd name="T60" fmla="*/ 64 w 230"/>
                <a:gd name="T61" fmla="*/ 16 h 34"/>
                <a:gd name="T62" fmla="*/ 60 w 230"/>
                <a:gd name="T63" fmla="*/ 24 h 34"/>
                <a:gd name="T64" fmla="*/ 68 w 230"/>
                <a:gd name="T65" fmla="*/ 30 h 34"/>
                <a:gd name="T66" fmla="*/ 78 w 230"/>
                <a:gd name="T67" fmla="*/ 32 h 34"/>
                <a:gd name="T68" fmla="*/ 100 w 230"/>
                <a:gd name="T6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0" h="34">
                  <a:moveTo>
                    <a:pt x="102" y="32"/>
                  </a:moveTo>
                  <a:lnTo>
                    <a:pt x="106" y="30"/>
                  </a:lnTo>
                  <a:lnTo>
                    <a:pt x="110" y="28"/>
                  </a:lnTo>
                  <a:lnTo>
                    <a:pt x="112" y="30"/>
                  </a:lnTo>
                  <a:lnTo>
                    <a:pt x="110" y="32"/>
                  </a:lnTo>
                  <a:lnTo>
                    <a:pt x="112" y="34"/>
                  </a:lnTo>
                  <a:lnTo>
                    <a:pt x="146" y="34"/>
                  </a:lnTo>
                  <a:lnTo>
                    <a:pt x="164" y="34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6" y="34"/>
                  </a:lnTo>
                  <a:lnTo>
                    <a:pt x="194" y="34"/>
                  </a:lnTo>
                  <a:lnTo>
                    <a:pt x="214" y="32"/>
                  </a:lnTo>
                  <a:lnTo>
                    <a:pt x="218" y="32"/>
                  </a:lnTo>
                  <a:lnTo>
                    <a:pt x="222" y="30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28" y="24"/>
                  </a:lnTo>
                  <a:lnTo>
                    <a:pt x="224" y="20"/>
                  </a:lnTo>
                  <a:lnTo>
                    <a:pt x="192" y="16"/>
                  </a:lnTo>
                  <a:lnTo>
                    <a:pt x="178" y="18"/>
                  </a:lnTo>
                  <a:lnTo>
                    <a:pt x="172" y="18"/>
                  </a:lnTo>
                  <a:lnTo>
                    <a:pt x="168" y="18"/>
                  </a:lnTo>
                  <a:lnTo>
                    <a:pt x="160" y="18"/>
                  </a:lnTo>
                  <a:lnTo>
                    <a:pt x="152" y="20"/>
                  </a:lnTo>
                  <a:lnTo>
                    <a:pt x="146" y="20"/>
                  </a:lnTo>
                  <a:lnTo>
                    <a:pt x="128" y="20"/>
                  </a:lnTo>
                  <a:lnTo>
                    <a:pt x="118" y="20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4" y="22"/>
                  </a:lnTo>
                  <a:lnTo>
                    <a:pt x="100" y="20"/>
                  </a:lnTo>
                  <a:lnTo>
                    <a:pt x="98" y="20"/>
                  </a:lnTo>
                  <a:lnTo>
                    <a:pt x="102" y="16"/>
                  </a:lnTo>
                  <a:lnTo>
                    <a:pt x="100" y="10"/>
                  </a:lnTo>
                  <a:lnTo>
                    <a:pt x="94" y="10"/>
                  </a:lnTo>
                  <a:lnTo>
                    <a:pt x="88" y="8"/>
                  </a:lnTo>
                  <a:lnTo>
                    <a:pt x="76" y="8"/>
                  </a:lnTo>
                  <a:lnTo>
                    <a:pt x="84" y="8"/>
                  </a:lnTo>
                  <a:lnTo>
                    <a:pt x="78" y="6"/>
                  </a:lnTo>
                  <a:lnTo>
                    <a:pt x="68" y="6"/>
                  </a:lnTo>
                  <a:lnTo>
                    <a:pt x="58" y="6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40" y="2"/>
                  </a:lnTo>
                  <a:lnTo>
                    <a:pt x="28" y="2"/>
                  </a:lnTo>
                  <a:lnTo>
                    <a:pt x="12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14" y="8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30" y="10"/>
                  </a:lnTo>
                  <a:lnTo>
                    <a:pt x="40" y="10"/>
                  </a:lnTo>
                  <a:lnTo>
                    <a:pt x="48" y="10"/>
                  </a:lnTo>
                  <a:lnTo>
                    <a:pt x="52" y="10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4" y="20"/>
                  </a:lnTo>
                  <a:lnTo>
                    <a:pt x="60" y="24"/>
                  </a:lnTo>
                  <a:lnTo>
                    <a:pt x="64" y="30"/>
                  </a:lnTo>
                  <a:lnTo>
                    <a:pt x="68" y="30"/>
                  </a:lnTo>
                  <a:lnTo>
                    <a:pt x="72" y="32"/>
                  </a:lnTo>
                  <a:lnTo>
                    <a:pt x="78" y="32"/>
                  </a:lnTo>
                  <a:lnTo>
                    <a:pt x="84" y="32"/>
                  </a:lnTo>
                  <a:lnTo>
                    <a:pt x="100" y="32"/>
                  </a:lnTo>
                  <a:lnTo>
                    <a:pt x="102" y="3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5" name="Freeform 624"/>
            <p:cNvSpPr>
              <a:spLocks/>
            </p:cNvSpPr>
            <p:nvPr/>
          </p:nvSpPr>
          <p:spPr bwMode="auto">
            <a:xfrm>
              <a:off x="1476774" y="166378"/>
              <a:ext cx="11339" cy="6791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4 w 8"/>
                <a:gd name="T7" fmla="*/ 4 h 4"/>
                <a:gd name="T8" fmla="*/ 8 w 8"/>
                <a:gd name="T9" fmla="*/ 2 h 4"/>
                <a:gd name="T10" fmla="*/ 6 w 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" y="4"/>
                  </a:lnTo>
                  <a:lnTo>
                    <a:pt x="8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6" name="Freeform 625"/>
            <p:cNvSpPr>
              <a:spLocks/>
            </p:cNvSpPr>
            <p:nvPr/>
          </p:nvSpPr>
          <p:spPr bwMode="auto">
            <a:xfrm>
              <a:off x="1451264" y="125632"/>
              <a:ext cx="56690" cy="10186"/>
            </a:xfrm>
            <a:custGeom>
              <a:avLst/>
              <a:gdLst>
                <a:gd name="T0" fmla="*/ 8 w 40"/>
                <a:gd name="T1" fmla="*/ 6 h 6"/>
                <a:gd name="T2" fmla="*/ 28 w 40"/>
                <a:gd name="T3" fmla="*/ 6 h 6"/>
                <a:gd name="T4" fmla="*/ 34 w 40"/>
                <a:gd name="T5" fmla="*/ 6 h 6"/>
                <a:gd name="T6" fmla="*/ 40 w 40"/>
                <a:gd name="T7" fmla="*/ 2 h 6"/>
                <a:gd name="T8" fmla="*/ 30 w 40"/>
                <a:gd name="T9" fmla="*/ 2 h 6"/>
                <a:gd name="T10" fmla="*/ 20 w 40"/>
                <a:gd name="T11" fmla="*/ 0 h 6"/>
                <a:gd name="T12" fmla="*/ 2 w 40"/>
                <a:gd name="T13" fmla="*/ 2 h 6"/>
                <a:gd name="T14" fmla="*/ 0 w 40"/>
                <a:gd name="T15" fmla="*/ 4 h 6"/>
                <a:gd name="T16" fmla="*/ 2 w 40"/>
                <a:gd name="T17" fmla="*/ 4 h 6"/>
                <a:gd name="T18" fmla="*/ 8 w 40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6">
                  <a:moveTo>
                    <a:pt x="8" y="6"/>
                  </a:moveTo>
                  <a:lnTo>
                    <a:pt x="28" y="6"/>
                  </a:lnTo>
                  <a:lnTo>
                    <a:pt x="34" y="6"/>
                  </a:lnTo>
                  <a:lnTo>
                    <a:pt x="40" y="2"/>
                  </a:lnTo>
                  <a:lnTo>
                    <a:pt x="30" y="2"/>
                  </a:lnTo>
                  <a:lnTo>
                    <a:pt x="20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7" name="Freeform 626"/>
            <p:cNvSpPr>
              <a:spLocks/>
            </p:cNvSpPr>
            <p:nvPr/>
          </p:nvSpPr>
          <p:spPr bwMode="auto">
            <a:xfrm>
              <a:off x="1060104" y="149401"/>
              <a:ext cx="223925" cy="50932"/>
            </a:xfrm>
            <a:custGeom>
              <a:avLst/>
              <a:gdLst>
                <a:gd name="T0" fmla="*/ 100 w 158"/>
                <a:gd name="T1" fmla="*/ 6 h 30"/>
                <a:gd name="T2" fmla="*/ 102 w 158"/>
                <a:gd name="T3" fmla="*/ 10 h 30"/>
                <a:gd name="T4" fmla="*/ 110 w 158"/>
                <a:gd name="T5" fmla="*/ 14 h 30"/>
                <a:gd name="T6" fmla="*/ 112 w 158"/>
                <a:gd name="T7" fmla="*/ 16 h 30"/>
                <a:gd name="T8" fmla="*/ 94 w 158"/>
                <a:gd name="T9" fmla="*/ 16 h 30"/>
                <a:gd name="T10" fmla="*/ 88 w 158"/>
                <a:gd name="T11" fmla="*/ 16 h 30"/>
                <a:gd name="T12" fmla="*/ 80 w 158"/>
                <a:gd name="T13" fmla="*/ 14 h 30"/>
                <a:gd name="T14" fmla="*/ 68 w 158"/>
                <a:gd name="T15" fmla="*/ 8 h 30"/>
                <a:gd name="T16" fmla="*/ 46 w 158"/>
                <a:gd name="T17" fmla="*/ 8 h 30"/>
                <a:gd name="T18" fmla="*/ 46 w 158"/>
                <a:gd name="T19" fmla="*/ 4 h 30"/>
                <a:gd name="T20" fmla="*/ 28 w 158"/>
                <a:gd name="T21" fmla="*/ 4 h 30"/>
                <a:gd name="T22" fmla="*/ 16 w 158"/>
                <a:gd name="T23" fmla="*/ 8 h 30"/>
                <a:gd name="T24" fmla="*/ 10 w 158"/>
                <a:gd name="T25" fmla="*/ 12 h 30"/>
                <a:gd name="T26" fmla="*/ 4 w 158"/>
                <a:gd name="T27" fmla="*/ 16 h 30"/>
                <a:gd name="T28" fmla="*/ 0 w 158"/>
                <a:gd name="T29" fmla="*/ 18 h 30"/>
                <a:gd name="T30" fmla="*/ 12 w 158"/>
                <a:gd name="T31" fmla="*/ 22 h 30"/>
                <a:gd name="T32" fmla="*/ 24 w 158"/>
                <a:gd name="T33" fmla="*/ 24 h 30"/>
                <a:gd name="T34" fmla="*/ 30 w 158"/>
                <a:gd name="T35" fmla="*/ 24 h 30"/>
                <a:gd name="T36" fmla="*/ 38 w 158"/>
                <a:gd name="T37" fmla="*/ 24 h 30"/>
                <a:gd name="T38" fmla="*/ 50 w 158"/>
                <a:gd name="T39" fmla="*/ 30 h 30"/>
                <a:gd name="T40" fmla="*/ 80 w 158"/>
                <a:gd name="T41" fmla="*/ 28 h 30"/>
                <a:gd name="T42" fmla="*/ 92 w 158"/>
                <a:gd name="T43" fmla="*/ 26 h 30"/>
                <a:gd name="T44" fmla="*/ 104 w 158"/>
                <a:gd name="T45" fmla="*/ 24 h 30"/>
                <a:gd name="T46" fmla="*/ 116 w 158"/>
                <a:gd name="T47" fmla="*/ 22 h 30"/>
                <a:gd name="T48" fmla="*/ 128 w 158"/>
                <a:gd name="T49" fmla="*/ 24 h 30"/>
                <a:gd name="T50" fmla="*/ 146 w 158"/>
                <a:gd name="T51" fmla="*/ 22 h 30"/>
                <a:gd name="T52" fmla="*/ 154 w 158"/>
                <a:gd name="T53" fmla="*/ 20 h 30"/>
                <a:gd name="T54" fmla="*/ 158 w 158"/>
                <a:gd name="T55" fmla="*/ 14 h 30"/>
                <a:gd name="T56" fmla="*/ 138 w 158"/>
                <a:gd name="T57" fmla="*/ 10 h 30"/>
                <a:gd name="T58" fmla="*/ 122 w 158"/>
                <a:gd name="T59" fmla="*/ 8 h 30"/>
                <a:gd name="T60" fmla="*/ 116 w 158"/>
                <a:gd name="T61" fmla="*/ 2 h 30"/>
                <a:gd name="T62" fmla="*/ 110 w 158"/>
                <a:gd name="T63" fmla="*/ 0 h 30"/>
                <a:gd name="T64" fmla="*/ 100 w 158"/>
                <a:gd name="T6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30">
                  <a:moveTo>
                    <a:pt x="100" y="4"/>
                  </a:moveTo>
                  <a:lnTo>
                    <a:pt x="100" y="6"/>
                  </a:lnTo>
                  <a:lnTo>
                    <a:pt x="108" y="8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110" y="14"/>
                  </a:lnTo>
                  <a:lnTo>
                    <a:pt x="112" y="14"/>
                  </a:lnTo>
                  <a:lnTo>
                    <a:pt x="112" y="16"/>
                  </a:lnTo>
                  <a:lnTo>
                    <a:pt x="108" y="16"/>
                  </a:lnTo>
                  <a:lnTo>
                    <a:pt x="94" y="16"/>
                  </a:lnTo>
                  <a:lnTo>
                    <a:pt x="92" y="16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80" y="14"/>
                  </a:lnTo>
                  <a:lnTo>
                    <a:pt x="74" y="12"/>
                  </a:lnTo>
                  <a:lnTo>
                    <a:pt x="68" y="8"/>
                  </a:lnTo>
                  <a:lnTo>
                    <a:pt x="52" y="6"/>
                  </a:lnTo>
                  <a:lnTo>
                    <a:pt x="46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28" y="4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12" y="22"/>
                  </a:lnTo>
                  <a:lnTo>
                    <a:pt x="18" y="22"/>
                  </a:lnTo>
                  <a:lnTo>
                    <a:pt x="24" y="24"/>
                  </a:lnTo>
                  <a:lnTo>
                    <a:pt x="26" y="22"/>
                  </a:lnTo>
                  <a:lnTo>
                    <a:pt x="30" y="24"/>
                  </a:lnTo>
                  <a:lnTo>
                    <a:pt x="36" y="24"/>
                  </a:lnTo>
                  <a:lnTo>
                    <a:pt x="38" y="24"/>
                  </a:lnTo>
                  <a:lnTo>
                    <a:pt x="44" y="28"/>
                  </a:lnTo>
                  <a:lnTo>
                    <a:pt x="50" y="30"/>
                  </a:lnTo>
                  <a:lnTo>
                    <a:pt x="64" y="30"/>
                  </a:lnTo>
                  <a:lnTo>
                    <a:pt x="80" y="28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6" y="24"/>
                  </a:lnTo>
                  <a:lnTo>
                    <a:pt x="104" y="24"/>
                  </a:lnTo>
                  <a:lnTo>
                    <a:pt x="110" y="24"/>
                  </a:lnTo>
                  <a:lnTo>
                    <a:pt x="116" y="22"/>
                  </a:lnTo>
                  <a:lnTo>
                    <a:pt x="120" y="24"/>
                  </a:lnTo>
                  <a:lnTo>
                    <a:pt x="128" y="24"/>
                  </a:lnTo>
                  <a:lnTo>
                    <a:pt x="134" y="24"/>
                  </a:lnTo>
                  <a:lnTo>
                    <a:pt x="146" y="22"/>
                  </a:lnTo>
                  <a:lnTo>
                    <a:pt x="150" y="22"/>
                  </a:lnTo>
                  <a:lnTo>
                    <a:pt x="154" y="20"/>
                  </a:lnTo>
                  <a:lnTo>
                    <a:pt x="156" y="16"/>
                  </a:lnTo>
                  <a:lnTo>
                    <a:pt x="158" y="14"/>
                  </a:lnTo>
                  <a:lnTo>
                    <a:pt x="146" y="10"/>
                  </a:lnTo>
                  <a:lnTo>
                    <a:pt x="138" y="10"/>
                  </a:lnTo>
                  <a:lnTo>
                    <a:pt x="130" y="10"/>
                  </a:lnTo>
                  <a:lnTo>
                    <a:pt x="122" y="8"/>
                  </a:lnTo>
                  <a:lnTo>
                    <a:pt x="118" y="4"/>
                  </a:lnTo>
                  <a:lnTo>
                    <a:pt x="116" y="2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2"/>
                  </a:lnTo>
                  <a:lnTo>
                    <a:pt x="100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8" name="Freeform 627"/>
            <p:cNvSpPr>
              <a:spLocks/>
            </p:cNvSpPr>
            <p:nvPr/>
          </p:nvSpPr>
          <p:spPr bwMode="auto">
            <a:xfrm>
              <a:off x="1754556" y="162983"/>
              <a:ext cx="14173" cy="6791"/>
            </a:xfrm>
            <a:custGeom>
              <a:avLst/>
              <a:gdLst>
                <a:gd name="T0" fmla="*/ 10 w 10"/>
                <a:gd name="T1" fmla="*/ 0 h 4"/>
                <a:gd name="T2" fmla="*/ 0 w 10"/>
                <a:gd name="T3" fmla="*/ 4 h 4"/>
                <a:gd name="T4" fmla="*/ 4 w 10"/>
                <a:gd name="T5" fmla="*/ 4 h 4"/>
                <a:gd name="T6" fmla="*/ 10 w 10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0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9" name="Freeform 628"/>
            <p:cNvSpPr>
              <a:spLocks/>
            </p:cNvSpPr>
            <p:nvPr/>
          </p:nvSpPr>
          <p:spPr bwMode="auto">
            <a:xfrm>
              <a:off x="1556140" y="149401"/>
              <a:ext cx="17007" cy="6791"/>
            </a:xfrm>
            <a:custGeom>
              <a:avLst/>
              <a:gdLst>
                <a:gd name="T0" fmla="*/ 4 w 12"/>
                <a:gd name="T1" fmla="*/ 0 h 4"/>
                <a:gd name="T2" fmla="*/ 0 w 12"/>
                <a:gd name="T3" fmla="*/ 0 h 4"/>
                <a:gd name="T4" fmla="*/ 0 w 12"/>
                <a:gd name="T5" fmla="*/ 2 h 4"/>
                <a:gd name="T6" fmla="*/ 4 w 12"/>
                <a:gd name="T7" fmla="*/ 4 h 4"/>
                <a:gd name="T8" fmla="*/ 10 w 12"/>
                <a:gd name="T9" fmla="*/ 4 h 4"/>
                <a:gd name="T10" fmla="*/ 12 w 12"/>
                <a:gd name="T11" fmla="*/ 0 h 4"/>
                <a:gd name="T12" fmla="*/ 8 w 12"/>
                <a:gd name="T13" fmla="*/ 0 h 4"/>
                <a:gd name="T14" fmla="*/ 4 w 1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">
                  <a:moveTo>
                    <a:pt x="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" y="4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0" name="Freeform 629"/>
            <p:cNvSpPr>
              <a:spLocks/>
            </p:cNvSpPr>
            <p:nvPr/>
          </p:nvSpPr>
          <p:spPr bwMode="auto">
            <a:xfrm>
              <a:off x="0" y="685883"/>
              <a:ext cx="22676" cy="6791"/>
            </a:xfrm>
            <a:custGeom>
              <a:avLst/>
              <a:gdLst>
                <a:gd name="T0" fmla="*/ 14 w 16"/>
                <a:gd name="T1" fmla="*/ 2 h 4"/>
                <a:gd name="T2" fmla="*/ 8 w 16"/>
                <a:gd name="T3" fmla="*/ 4 h 4"/>
                <a:gd name="T4" fmla="*/ 0 w 16"/>
                <a:gd name="T5" fmla="*/ 4 h 4"/>
                <a:gd name="T6" fmla="*/ 6 w 16"/>
                <a:gd name="T7" fmla="*/ 4 h 4"/>
                <a:gd name="T8" fmla="*/ 12 w 16"/>
                <a:gd name="T9" fmla="*/ 4 h 4"/>
                <a:gd name="T10" fmla="*/ 16 w 16"/>
                <a:gd name="T11" fmla="*/ 2 h 4"/>
                <a:gd name="T12" fmla="*/ 16 w 16"/>
                <a:gd name="T13" fmla="*/ 0 h 4"/>
                <a:gd name="T14" fmla="*/ 14 w 16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">
                  <a:moveTo>
                    <a:pt x="14" y="2"/>
                  </a:moveTo>
                  <a:lnTo>
                    <a:pt x="8" y="4"/>
                  </a:lnTo>
                  <a:lnTo>
                    <a:pt x="0" y="4"/>
                  </a:lnTo>
                  <a:lnTo>
                    <a:pt x="6" y="4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1" name="Freeform 630"/>
            <p:cNvSpPr>
              <a:spLocks/>
            </p:cNvSpPr>
            <p:nvPr/>
          </p:nvSpPr>
          <p:spPr bwMode="auto">
            <a:xfrm>
              <a:off x="0" y="2297029"/>
              <a:ext cx="2834" cy="3395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2" name="Freeform 631"/>
            <p:cNvSpPr>
              <a:spLocks/>
            </p:cNvSpPr>
            <p:nvPr/>
          </p:nvSpPr>
          <p:spPr bwMode="auto">
            <a:xfrm>
              <a:off x="1026089" y="162982"/>
              <a:ext cx="36848" cy="13582"/>
            </a:xfrm>
            <a:custGeom>
              <a:avLst/>
              <a:gdLst>
                <a:gd name="T0" fmla="*/ 20 w 26"/>
                <a:gd name="T1" fmla="*/ 2 h 8"/>
                <a:gd name="T2" fmla="*/ 10 w 26"/>
                <a:gd name="T3" fmla="*/ 4 h 8"/>
                <a:gd name="T4" fmla="*/ 4 w 26"/>
                <a:gd name="T5" fmla="*/ 6 h 8"/>
                <a:gd name="T6" fmla="*/ 0 w 26"/>
                <a:gd name="T7" fmla="*/ 8 h 8"/>
                <a:gd name="T8" fmla="*/ 8 w 26"/>
                <a:gd name="T9" fmla="*/ 8 h 8"/>
                <a:gd name="T10" fmla="*/ 14 w 26"/>
                <a:gd name="T11" fmla="*/ 8 h 8"/>
                <a:gd name="T12" fmla="*/ 20 w 26"/>
                <a:gd name="T13" fmla="*/ 6 h 8"/>
                <a:gd name="T14" fmla="*/ 26 w 26"/>
                <a:gd name="T15" fmla="*/ 0 h 8"/>
                <a:gd name="T16" fmla="*/ 24 w 26"/>
                <a:gd name="T17" fmla="*/ 0 h 8"/>
                <a:gd name="T18" fmla="*/ 20 w 26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8">
                  <a:moveTo>
                    <a:pt x="20" y="2"/>
                  </a:moveTo>
                  <a:lnTo>
                    <a:pt x="10" y="4"/>
                  </a:lnTo>
                  <a:lnTo>
                    <a:pt x="4" y="6"/>
                  </a:lnTo>
                  <a:lnTo>
                    <a:pt x="0" y="8"/>
                  </a:lnTo>
                  <a:lnTo>
                    <a:pt x="8" y="8"/>
                  </a:lnTo>
                  <a:lnTo>
                    <a:pt x="14" y="8"/>
                  </a:lnTo>
                  <a:lnTo>
                    <a:pt x="20" y="6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3" name="Freeform 632"/>
            <p:cNvSpPr>
              <a:spLocks/>
            </p:cNvSpPr>
            <p:nvPr/>
          </p:nvSpPr>
          <p:spPr bwMode="auto">
            <a:xfrm>
              <a:off x="1111125" y="146006"/>
              <a:ext cx="25510" cy="6791"/>
            </a:xfrm>
            <a:custGeom>
              <a:avLst/>
              <a:gdLst>
                <a:gd name="T0" fmla="*/ 0 w 18"/>
                <a:gd name="T1" fmla="*/ 2 h 4"/>
                <a:gd name="T2" fmla="*/ 10 w 18"/>
                <a:gd name="T3" fmla="*/ 4 h 4"/>
                <a:gd name="T4" fmla="*/ 18 w 18"/>
                <a:gd name="T5" fmla="*/ 2 h 4"/>
                <a:gd name="T6" fmla="*/ 8 w 18"/>
                <a:gd name="T7" fmla="*/ 0 h 4"/>
                <a:gd name="T8" fmla="*/ 0 w 1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">
                  <a:moveTo>
                    <a:pt x="0" y="2"/>
                  </a:moveTo>
                  <a:lnTo>
                    <a:pt x="10" y="4"/>
                  </a:lnTo>
                  <a:lnTo>
                    <a:pt x="18" y="2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4" name="Freeform 633"/>
            <p:cNvSpPr>
              <a:spLocks/>
            </p:cNvSpPr>
            <p:nvPr/>
          </p:nvSpPr>
          <p:spPr bwMode="auto">
            <a:xfrm>
              <a:off x="1136635" y="108656"/>
              <a:ext cx="76531" cy="6791"/>
            </a:xfrm>
            <a:custGeom>
              <a:avLst/>
              <a:gdLst>
                <a:gd name="T0" fmla="*/ 16 w 54"/>
                <a:gd name="T1" fmla="*/ 4 h 4"/>
                <a:gd name="T2" fmla="*/ 20 w 54"/>
                <a:gd name="T3" fmla="*/ 4 h 4"/>
                <a:gd name="T4" fmla="*/ 20 w 54"/>
                <a:gd name="T5" fmla="*/ 4 h 4"/>
                <a:gd name="T6" fmla="*/ 26 w 54"/>
                <a:gd name="T7" fmla="*/ 4 h 4"/>
                <a:gd name="T8" fmla="*/ 48 w 54"/>
                <a:gd name="T9" fmla="*/ 4 h 4"/>
                <a:gd name="T10" fmla="*/ 52 w 54"/>
                <a:gd name="T11" fmla="*/ 4 h 4"/>
                <a:gd name="T12" fmla="*/ 54 w 54"/>
                <a:gd name="T13" fmla="*/ 2 h 4"/>
                <a:gd name="T14" fmla="*/ 46 w 54"/>
                <a:gd name="T15" fmla="*/ 0 h 4"/>
                <a:gd name="T16" fmla="*/ 30 w 54"/>
                <a:gd name="T17" fmla="*/ 0 h 4"/>
                <a:gd name="T18" fmla="*/ 26 w 54"/>
                <a:gd name="T19" fmla="*/ 0 h 4"/>
                <a:gd name="T20" fmla="*/ 22 w 54"/>
                <a:gd name="T21" fmla="*/ 2 h 4"/>
                <a:gd name="T22" fmla="*/ 16 w 54"/>
                <a:gd name="T23" fmla="*/ 2 h 4"/>
                <a:gd name="T24" fmla="*/ 0 w 54"/>
                <a:gd name="T25" fmla="*/ 4 h 4"/>
                <a:gd name="T26" fmla="*/ 8 w 54"/>
                <a:gd name="T27" fmla="*/ 4 h 4"/>
                <a:gd name="T28" fmla="*/ 16 w 54"/>
                <a:gd name="T2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4">
                  <a:moveTo>
                    <a:pt x="16" y="4"/>
                  </a:moveTo>
                  <a:lnTo>
                    <a:pt x="20" y="4"/>
                  </a:lnTo>
                  <a:lnTo>
                    <a:pt x="20" y="4"/>
                  </a:lnTo>
                  <a:lnTo>
                    <a:pt x="26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46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6" y="2"/>
                  </a:lnTo>
                  <a:lnTo>
                    <a:pt x="0" y="4"/>
                  </a:lnTo>
                  <a:lnTo>
                    <a:pt x="8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5" name="Freeform 634"/>
            <p:cNvSpPr>
              <a:spLocks/>
            </p:cNvSpPr>
            <p:nvPr/>
          </p:nvSpPr>
          <p:spPr bwMode="auto">
            <a:xfrm>
              <a:off x="1139470" y="118842"/>
              <a:ext cx="68027" cy="16978"/>
            </a:xfrm>
            <a:custGeom>
              <a:avLst/>
              <a:gdLst>
                <a:gd name="T0" fmla="*/ 10 w 48"/>
                <a:gd name="T1" fmla="*/ 10 h 10"/>
                <a:gd name="T2" fmla="*/ 24 w 48"/>
                <a:gd name="T3" fmla="*/ 10 h 10"/>
                <a:gd name="T4" fmla="*/ 40 w 48"/>
                <a:gd name="T5" fmla="*/ 8 h 10"/>
                <a:gd name="T6" fmla="*/ 46 w 48"/>
                <a:gd name="T7" fmla="*/ 4 h 10"/>
                <a:gd name="T8" fmla="*/ 48 w 48"/>
                <a:gd name="T9" fmla="*/ 2 h 10"/>
                <a:gd name="T10" fmla="*/ 46 w 48"/>
                <a:gd name="T11" fmla="*/ 0 h 10"/>
                <a:gd name="T12" fmla="*/ 24 w 48"/>
                <a:gd name="T13" fmla="*/ 2 h 10"/>
                <a:gd name="T14" fmla="*/ 10 w 48"/>
                <a:gd name="T15" fmla="*/ 2 h 10"/>
                <a:gd name="T16" fmla="*/ 6 w 48"/>
                <a:gd name="T17" fmla="*/ 2 h 10"/>
                <a:gd name="T18" fmla="*/ 0 w 48"/>
                <a:gd name="T19" fmla="*/ 4 h 10"/>
                <a:gd name="T20" fmla="*/ 0 w 48"/>
                <a:gd name="T21" fmla="*/ 6 h 10"/>
                <a:gd name="T22" fmla="*/ 0 w 48"/>
                <a:gd name="T23" fmla="*/ 8 h 10"/>
                <a:gd name="T24" fmla="*/ 4 w 48"/>
                <a:gd name="T25" fmla="*/ 10 h 10"/>
                <a:gd name="T26" fmla="*/ 10 w 48"/>
                <a:gd name="T2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0">
                  <a:moveTo>
                    <a:pt x="10" y="10"/>
                  </a:moveTo>
                  <a:lnTo>
                    <a:pt x="24" y="10"/>
                  </a:lnTo>
                  <a:lnTo>
                    <a:pt x="40" y="8"/>
                  </a:lnTo>
                  <a:lnTo>
                    <a:pt x="46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24" y="2"/>
                  </a:lnTo>
                  <a:lnTo>
                    <a:pt x="10" y="2"/>
                  </a:lnTo>
                  <a:lnTo>
                    <a:pt x="6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4" y="10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6" name="Freeform 635"/>
            <p:cNvSpPr>
              <a:spLocks/>
            </p:cNvSpPr>
            <p:nvPr/>
          </p:nvSpPr>
          <p:spPr bwMode="auto">
            <a:xfrm>
              <a:off x="722797" y="308986"/>
              <a:ext cx="39683" cy="10186"/>
            </a:xfrm>
            <a:custGeom>
              <a:avLst/>
              <a:gdLst>
                <a:gd name="T0" fmla="*/ 16 w 28"/>
                <a:gd name="T1" fmla="*/ 6 h 6"/>
                <a:gd name="T2" fmla="*/ 22 w 28"/>
                <a:gd name="T3" fmla="*/ 4 h 6"/>
                <a:gd name="T4" fmla="*/ 28 w 28"/>
                <a:gd name="T5" fmla="*/ 2 h 6"/>
                <a:gd name="T6" fmla="*/ 28 w 28"/>
                <a:gd name="T7" fmla="*/ 0 h 6"/>
                <a:gd name="T8" fmla="*/ 26 w 28"/>
                <a:gd name="T9" fmla="*/ 0 h 6"/>
                <a:gd name="T10" fmla="*/ 18 w 28"/>
                <a:gd name="T11" fmla="*/ 0 h 6"/>
                <a:gd name="T12" fmla="*/ 12 w 28"/>
                <a:gd name="T13" fmla="*/ 0 h 6"/>
                <a:gd name="T14" fmla="*/ 4 w 28"/>
                <a:gd name="T15" fmla="*/ 2 h 6"/>
                <a:gd name="T16" fmla="*/ 0 w 28"/>
                <a:gd name="T17" fmla="*/ 4 h 6"/>
                <a:gd name="T18" fmla="*/ 0 w 28"/>
                <a:gd name="T19" fmla="*/ 6 h 6"/>
                <a:gd name="T20" fmla="*/ 8 w 28"/>
                <a:gd name="T21" fmla="*/ 6 h 6"/>
                <a:gd name="T22" fmla="*/ 16 w 28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6">
                  <a:moveTo>
                    <a:pt x="16" y="6"/>
                  </a:moveTo>
                  <a:lnTo>
                    <a:pt x="22" y="4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8" y="6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7" name="Freeform 636"/>
            <p:cNvSpPr>
              <a:spLocks/>
            </p:cNvSpPr>
            <p:nvPr/>
          </p:nvSpPr>
          <p:spPr bwMode="auto">
            <a:xfrm>
              <a:off x="909875" y="200333"/>
              <a:ext cx="189912" cy="74700"/>
            </a:xfrm>
            <a:custGeom>
              <a:avLst/>
              <a:gdLst>
                <a:gd name="T0" fmla="*/ 24 w 134"/>
                <a:gd name="T1" fmla="*/ 36 h 44"/>
                <a:gd name="T2" fmla="*/ 28 w 134"/>
                <a:gd name="T3" fmla="*/ 40 h 44"/>
                <a:gd name="T4" fmla="*/ 32 w 134"/>
                <a:gd name="T5" fmla="*/ 44 h 44"/>
                <a:gd name="T6" fmla="*/ 46 w 134"/>
                <a:gd name="T7" fmla="*/ 42 h 44"/>
                <a:gd name="T8" fmla="*/ 54 w 134"/>
                <a:gd name="T9" fmla="*/ 40 h 44"/>
                <a:gd name="T10" fmla="*/ 62 w 134"/>
                <a:gd name="T11" fmla="*/ 40 h 44"/>
                <a:gd name="T12" fmla="*/ 68 w 134"/>
                <a:gd name="T13" fmla="*/ 38 h 44"/>
                <a:gd name="T14" fmla="*/ 70 w 134"/>
                <a:gd name="T15" fmla="*/ 34 h 44"/>
                <a:gd name="T16" fmla="*/ 70 w 134"/>
                <a:gd name="T17" fmla="*/ 32 h 44"/>
                <a:gd name="T18" fmla="*/ 78 w 134"/>
                <a:gd name="T19" fmla="*/ 28 h 44"/>
                <a:gd name="T20" fmla="*/ 84 w 134"/>
                <a:gd name="T21" fmla="*/ 28 h 44"/>
                <a:gd name="T22" fmla="*/ 84 w 134"/>
                <a:gd name="T23" fmla="*/ 26 h 44"/>
                <a:gd name="T24" fmla="*/ 86 w 134"/>
                <a:gd name="T25" fmla="*/ 24 h 44"/>
                <a:gd name="T26" fmla="*/ 90 w 134"/>
                <a:gd name="T27" fmla="*/ 22 h 44"/>
                <a:gd name="T28" fmla="*/ 96 w 134"/>
                <a:gd name="T29" fmla="*/ 22 h 44"/>
                <a:gd name="T30" fmla="*/ 116 w 134"/>
                <a:gd name="T31" fmla="*/ 16 h 44"/>
                <a:gd name="T32" fmla="*/ 130 w 134"/>
                <a:gd name="T33" fmla="*/ 14 h 44"/>
                <a:gd name="T34" fmla="*/ 134 w 134"/>
                <a:gd name="T35" fmla="*/ 12 h 44"/>
                <a:gd name="T36" fmla="*/ 128 w 134"/>
                <a:gd name="T37" fmla="*/ 8 h 44"/>
                <a:gd name="T38" fmla="*/ 110 w 134"/>
                <a:gd name="T39" fmla="*/ 4 h 44"/>
                <a:gd name="T40" fmla="*/ 96 w 134"/>
                <a:gd name="T41" fmla="*/ 2 h 44"/>
                <a:gd name="T42" fmla="*/ 80 w 134"/>
                <a:gd name="T43" fmla="*/ 2 h 44"/>
                <a:gd name="T44" fmla="*/ 62 w 134"/>
                <a:gd name="T45" fmla="*/ 0 h 44"/>
                <a:gd name="T46" fmla="*/ 48 w 134"/>
                <a:gd name="T47" fmla="*/ 0 h 44"/>
                <a:gd name="T48" fmla="*/ 30 w 134"/>
                <a:gd name="T49" fmla="*/ 0 h 44"/>
                <a:gd name="T50" fmla="*/ 14 w 134"/>
                <a:gd name="T51" fmla="*/ 2 h 44"/>
                <a:gd name="T52" fmla="*/ 14 w 134"/>
                <a:gd name="T53" fmla="*/ 2 h 44"/>
                <a:gd name="T54" fmla="*/ 18 w 134"/>
                <a:gd name="T55" fmla="*/ 6 h 44"/>
                <a:gd name="T56" fmla="*/ 22 w 134"/>
                <a:gd name="T57" fmla="*/ 12 h 44"/>
                <a:gd name="T58" fmla="*/ 16 w 134"/>
                <a:gd name="T59" fmla="*/ 16 h 44"/>
                <a:gd name="T60" fmla="*/ 12 w 134"/>
                <a:gd name="T61" fmla="*/ 18 h 44"/>
                <a:gd name="T62" fmla="*/ 12 w 134"/>
                <a:gd name="T63" fmla="*/ 18 h 44"/>
                <a:gd name="T64" fmla="*/ 12 w 134"/>
                <a:gd name="T65" fmla="*/ 20 h 44"/>
                <a:gd name="T66" fmla="*/ 10 w 134"/>
                <a:gd name="T67" fmla="*/ 24 h 44"/>
                <a:gd name="T68" fmla="*/ 6 w 134"/>
                <a:gd name="T69" fmla="*/ 26 h 44"/>
                <a:gd name="T70" fmla="*/ 4 w 134"/>
                <a:gd name="T71" fmla="*/ 28 h 44"/>
                <a:gd name="T72" fmla="*/ 6 w 134"/>
                <a:gd name="T73" fmla="*/ 26 h 44"/>
                <a:gd name="T74" fmla="*/ 2 w 134"/>
                <a:gd name="T75" fmla="*/ 28 h 44"/>
                <a:gd name="T76" fmla="*/ 0 w 134"/>
                <a:gd name="T77" fmla="*/ 32 h 44"/>
                <a:gd name="T78" fmla="*/ 12 w 134"/>
                <a:gd name="T79" fmla="*/ 34 h 44"/>
                <a:gd name="T80" fmla="*/ 24 w 134"/>
                <a:gd name="T81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4" h="44">
                  <a:moveTo>
                    <a:pt x="24" y="36"/>
                  </a:moveTo>
                  <a:lnTo>
                    <a:pt x="28" y="40"/>
                  </a:lnTo>
                  <a:lnTo>
                    <a:pt x="32" y="44"/>
                  </a:lnTo>
                  <a:lnTo>
                    <a:pt x="46" y="42"/>
                  </a:lnTo>
                  <a:lnTo>
                    <a:pt x="54" y="40"/>
                  </a:lnTo>
                  <a:lnTo>
                    <a:pt x="62" y="40"/>
                  </a:lnTo>
                  <a:lnTo>
                    <a:pt x="68" y="38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8" y="28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90" y="22"/>
                  </a:lnTo>
                  <a:lnTo>
                    <a:pt x="96" y="22"/>
                  </a:lnTo>
                  <a:lnTo>
                    <a:pt x="116" y="16"/>
                  </a:lnTo>
                  <a:lnTo>
                    <a:pt x="130" y="14"/>
                  </a:lnTo>
                  <a:lnTo>
                    <a:pt x="134" y="12"/>
                  </a:lnTo>
                  <a:lnTo>
                    <a:pt x="128" y="8"/>
                  </a:lnTo>
                  <a:lnTo>
                    <a:pt x="110" y="4"/>
                  </a:lnTo>
                  <a:lnTo>
                    <a:pt x="96" y="2"/>
                  </a:lnTo>
                  <a:lnTo>
                    <a:pt x="80" y="2"/>
                  </a:lnTo>
                  <a:lnTo>
                    <a:pt x="62" y="0"/>
                  </a:lnTo>
                  <a:lnTo>
                    <a:pt x="48" y="0"/>
                  </a:lnTo>
                  <a:lnTo>
                    <a:pt x="3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6"/>
                  </a:lnTo>
                  <a:lnTo>
                    <a:pt x="22" y="12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6" y="26"/>
                  </a:lnTo>
                  <a:lnTo>
                    <a:pt x="4" y="28"/>
                  </a:lnTo>
                  <a:lnTo>
                    <a:pt x="6" y="26"/>
                  </a:lnTo>
                  <a:lnTo>
                    <a:pt x="2" y="28"/>
                  </a:lnTo>
                  <a:lnTo>
                    <a:pt x="0" y="32"/>
                  </a:lnTo>
                  <a:lnTo>
                    <a:pt x="12" y="34"/>
                  </a:lnTo>
                  <a:lnTo>
                    <a:pt x="24" y="36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8" name="Freeform 637"/>
            <p:cNvSpPr>
              <a:spLocks/>
            </p:cNvSpPr>
            <p:nvPr/>
          </p:nvSpPr>
          <p:spPr bwMode="auto">
            <a:xfrm>
              <a:off x="960896" y="132423"/>
              <a:ext cx="138891" cy="37351"/>
            </a:xfrm>
            <a:custGeom>
              <a:avLst/>
              <a:gdLst>
                <a:gd name="T0" fmla="*/ 12 w 98"/>
                <a:gd name="T1" fmla="*/ 20 h 22"/>
                <a:gd name="T2" fmla="*/ 12 w 98"/>
                <a:gd name="T3" fmla="*/ 20 h 22"/>
                <a:gd name="T4" fmla="*/ 16 w 98"/>
                <a:gd name="T5" fmla="*/ 20 h 22"/>
                <a:gd name="T6" fmla="*/ 24 w 98"/>
                <a:gd name="T7" fmla="*/ 20 h 22"/>
                <a:gd name="T8" fmla="*/ 28 w 98"/>
                <a:gd name="T9" fmla="*/ 18 h 22"/>
                <a:gd name="T10" fmla="*/ 30 w 98"/>
                <a:gd name="T11" fmla="*/ 20 h 22"/>
                <a:gd name="T12" fmla="*/ 34 w 98"/>
                <a:gd name="T13" fmla="*/ 22 h 22"/>
                <a:gd name="T14" fmla="*/ 50 w 98"/>
                <a:gd name="T15" fmla="*/ 20 h 22"/>
                <a:gd name="T16" fmla="*/ 56 w 98"/>
                <a:gd name="T17" fmla="*/ 16 h 22"/>
                <a:gd name="T18" fmla="*/ 60 w 98"/>
                <a:gd name="T19" fmla="*/ 12 h 22"/>
                <a:gd name="T20" fmla="*/ 58 w 98"/>
                <a:gd name="T21" fmla="*/ 12 h 22"/>
                <a:gd name="T22" fmla="*/ 64 w 98"/>
                <a:gd name="T23" fmla="*/ 10 h 22"/>
                <a:gd name="T24" fmla="*/ 64 w 98"/>
                <a:gd name="T25" fmla="*/ 14 h 22"/>
                <a:gd name="T26" fmla="*/ 72 w 98"/>
                <a:gd name="T27" fmla="*/ 16 h 22"/>
                <a:gd name="T28" fmla="*/ 80 w 98"/>
                <a:gd name="T29" fmla="*/ 14 h 22"/>
                <a:gd name="T30" fmla="*/ 92 w 98"/>
                <a:gd name="T31" fmla="*/ 12 h 22"/>
                <a:gd name="T32" fmla="*/ 92 w 98"/>
                <a:gd name="T33" fmla="*/ 10 h 22"/>
                <a:gd name="T34" fmla="*/ 92 w 98"/>
                <a:gd name="T35" fmla="*/ 8 h 22"/>
                <a:gd name="T36" fmla="*/ 88 w 98"/>
                <a:gd name="T37" fmla="*/ 4 h 22"/>
                <a:gd name="T38" fmla="*/ 98 w 98"/>
                <a:gd name="T39" fmla="*/ 4 h 22"/>
                <a:gd name="T40" fmla="*/ 94 w 98"/>
                <a:gd name="T41" fmla="*/ 2 h 22"/>
                <a:gd name="T42" fmla="*/ 88 w 98"/>
                <a:gd name="T43" fmla="*/ 0 h 22"/>
                <a:gd name="T44" fmla="*/ 78 w 98"/>
                <a:gd name="T45" fmla="*/ 0 h 22"/>
                <a:gd name="T46" fmla="*/ 68 w 98"/>
                <a:gd name="T47" fmla="*/ 2 h 22"/>
                <a:gd name="T48" fmla="*/ 66 w 98"/>
                <a:gd name="T49" fmla="*/ 2 h 22"/>
                <a:gd name="T50" fmla="*/ 58 w 98"/>
                <a:gd name="T51" fmla="*/ 2 h 22"/>
                <a:gd name="T52" fmla="*/ 50 w 98"/>
                <a:gd name="T53" fmla="*/ 4 h 22"/>
                <a:gd name="T54" fmla="*/ 42 w 98"/>
                <a:gd name="T55" fmla="*/ 6 h 22"/>
                <a:gd name="T56" fmla="*/ 36 w 98"/>
                <a:gd name="T57" fmla="*/ 8 h 22"/>
                <a:gd name="T58" fmla="*/ 26 w 98"/>
                <a:gd name="T59" fmla="*/ 12 h 22"/>
                <a:gd name="T60" fmla="*/ 22 w 98"/>
                <a:gd name="T61" fmla="*/ 12 h 22"/>
                <a:gd name="T62" fmla="*/ 20 w 98"/>
                <a:gd name="T63" fmla="*/ 14 h 22"/>
                <a:gd name="T64" fmla="*/ 14 w 98"/>
                <a:gd name="T65" fmla="*/ 14 h 22"/>
                <a:gd name="T66" fmla="*/ 6 w 98"/>
                <a:gd name="T67" fmla="*/ 16 h 22"/>
                <a:gd name="T68" fmla="*/ 0 w 98"/>
                <a:gd name="T69" fmla="*/ 18 h 22"/>
                <a:gd name="T70" fmla="*/ 10 w 98"/>
                <a:gd name="T71" fmla="*/ 20 h 22"/>
                <a:gd name="T72" fmla="*/ 12 w 98"/>
                <a:gd name="T7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" h="22">
                  <a:moveTo>
                    <a:pt x="12" y="20"/>
                  </a:moveTo>
                  <a:lnTo>
                    <a:pt x="12" y="20"/>
                  </a:lnTo>
                  <a:lnTo>
                    <a:pt x="16" y="20"/>
                  </a:lnTo>
                  <a:lnTo>
                    <a:pt x="24" y="20"/>
                  </a:lnTo>
                  <a:lnTo>
                    <a:pt x="28" y="18"/>
                  </a:lnTo>
                  <a:lnTo>
                    <a:pt x="30" y="20"/>
                  </a:lnTo>
                  <a:lnTo>
                    <a:pt x="34" y="22"/>
                  </a:lnTo>
                  <a:lnTo>
                    <a:pt x="50" y="20"/>
                  </a:lnTo>
                  <a:lnTo>
                    <a:pt x="56" y="16"/>
                  </a:lnTo>
                  <a:lnTo>
                    <a:pt x="60" y="12"/>
                  </a:lnTo>
                  <a:lnTo>
                    <a:pt x="58" y="12"/>
                  </a:lnTo>
                  <a:lnTo>
                    <a:pt x="64" y="10"/>
                  </a:lnTo>
                  <a:lnTo>
                    <a:pt x="64" y="1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2" y="12"/>
                  </a:lnTo>
                  <a:lnTo>
                    <a:pt x="92" y="10"/>
                  </a:lnTo>
                  <a:lnTo>
                    <a:pt x="92" y="8"/>
                  </a:lnTo>
                  <a:lnTo>
                    <a:pt x="88" y="4"/>
                  </a:lnTo>
                  <a:lnTo>
                    <a:pt x="98" y="4"/>
                  </a:lnTo>
                  <a:lnTo>
                    <a:pt x="94" y="2"/>
                  </a:lnTo>
                  <a:lnTo>
                    <a:pt x="88" y="0"/>
                  </a:lnTo>
                  <a:lnTo>
                    <a:pt x="78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58" y="2"/>
                  </a:lnTo>
                  <a:lnTo>
                    <a:pt x="50" y="4"/>
                  </a:lnTo>
                  <a:lnTo>
                    <a:pt x="42" y="6"/>
                  </a:lnTo>
                  <a:lnTo>
                    <a:pt x="36" y="8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0" y="14"/>
                  </a:lnTo>
                  <a:lnTo>
                    <a:pt x="14" y="14"/>
                  </a:lnTo>
                  <a:lnTo>
                    <a:pt x="6" y="16"/>
                  </a:lnTo>
                  <a:lnTo>
                    <a:pt x="0" y="18"/>
                  </a:lnTo>
                  <a:lnTo>
                    <a:pt x="10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9" name="Freeform 638"/>
            <p:cNvSpPr>
              <a:spLocks/>
            </p:cNvSpPr>
            <p:nvPr/>
          </p:nvSpPr>
          <p:spPr bwMode="auto">
            <a:xfrm>
              <a:off x="1105455" y="122238"/>
              <a:ext cx="28344" cy="3395"/>
            </a:xfrm>
            <a:custGeom>
              <a:avLst/>
              <a:gdLst>
                <a:gd name="T0" fmla="*/ 14 w 20"/>
                <a:gd name="T1" fmla="*/ 2 h 2"/>
                <a:gd name="T2" fmla="*/ 10 w 20"/>
                <a:gd name="T3" fmla="*/ 0 h 2"/>
                <a:gd name="T4" fmla="*/ 6 w 20"/>
                <a:gd name="T5" fmla="*/ 0 h 2"/>
                <a:gd name="T6" fmla="*/ 0 w 20"/>
                <a:gd name="T7" fmla="*/ 0 h 2"/>
                <a:gd name="T8" fmla="*/ 20 w 20"/>
                <a:gd name="T9" fmla="*/ 2 h 2"/>
                <a:gd name="T10" fmla="*/ 14 w 20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">
                  <a:moveTo>
                    <a:pt x="14" y="2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20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0" name="Freeform 639"/>
            <p:cNvSpPr>
              <a:spLocks/>
            </p:cNvSpPr>
            <p:nvPr/>
          </p:nvSpPr>
          <p:spPr bwMode="auto">
            <a:xfrm>
              <a:off x="4779015" y="383811"/>
              <a:ext cx="90704" cy="88283"/>
            </a:xfrm>
            <a:custGeom>
              <a:avLst/>
              <a:gdLst>
                <a:gd name="T0" fmla="*/ 0 w 64"/>
                <a:gd name="T1" fmla="*/ 50 h 52"/>
                <a:gd name="T2" fmla="*/ 14 w 64"/>
                <a:gd name="T3" fmla="*/ 44 h 52"/>
                <a:gd name="T4" fmla="*/ 26 w 64"/>
                <a:gd name="T5" fmla="*/ 36 h 52"/>
                <a:gd name="T6" fmla="*/ 26 w 64"/>
                <a:gd name="T7" fmla="*/ 36 h 52"/>
                <a:gd name="T8" fmla="*/ 48 w 64"/>
                <a:gd name="T9" fmla="*/ 18 h 52"/>
                <a:gd name="T10" fmla="*/ 56 w 64"/>
                <a:gd name="T11" fmla="*/ 8 h 52"/>
                <a:gd name="T12" fmla="*/ 64 w 64"/>
                <a:gd name="T13" fmla="*/ 0 h 52"/>
                <a:gd name="T14" fmla="*/ 62 w 64"/>
                <a:gd name="T15" fmla="*/ 14 h 52"/>
                <a:gd name="T16" fmla="*/ 54 w 64"/>
                <a:gd name="T17" fmla="*/ 28 h 52"/>
                <a:gd name="T18" fmla="*/ 54 w 64"/>
                <a:gd name="T19" fmla="*/ 28 h 52"/>
                <a:gd name="T20" fmla="*/ 48 w 64"/>
                <a:gd name="T21" fmla="*/ 28 h 52"/>
                <a:gd name="T22" fmla="*/ 44 w 64"/>
                <a:gd name="T23" fmla="*/ 36 h 52"/>
                <a:gd name="T24" fmla="*/ 26 w 64"/>
                <a:gd name="T25" fmla="*/ 44 h 52"/>
                <a:gd name="T26" fmla="*/ 18 w 64"/>
                <a:gd name="T27" fmla="*/ 46 h 52"/>
                <a:gd name="T28" fmla="*/ 10 w 64"/>
                <a:gd name="T29" fmla="*/ 52 h 52"/>
                <a:gd name="T30" fmla="*/ 0 w 64"/>
                <a:gd name="T3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52">
                  <a:moveTo>
                    <a:pt x="0" y="50"/>
                  </a:moveTo>
                  <a:lnTo>
                    <a:pt x="14" y="4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48" y="18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62" y="14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26" y="44"/>
                  </a:lnTo>
                  <a:lnTo>
                    <a:pt x="18" y="46"/>
                  </a:lnTo>
                  <a:lnTo>
                    <a:pt x="10" y="52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1" name="Freeform 640"/>
            <p:cNvSpPr>
              <a:spLocks/>
            </p:cNvSpPr>
            <p:nvPr/>
          </p:nvSpPr>
          <p:spPr bwMode="auto">
            <a:xfrm>
              <a:off x="4203611" y="580747"/>
              <a:ext cx="93539" cy="39048"/>
            </a:xfrm>
            <a:custGeom>
              <a:avLst/>
              <a:gdLst>
                <a:gd name="T0" fmla="*/ 52 w 66"/>
                <a:gd name="T1" fmla="*/ 2 h 23"/>
                <a:gd name="T2" fmla="*/ 64 w 66"/>
                <a:gd name="T3" fmla="*/ 4 h 23"/>
                <a:gd name="T4" fmla="*/ 64 w 66"/>
                <a:gd name="T5" fmla="*/ 6 h 23"/>
                <a:gd name="T6" fmla="*/ 66 w 66"/>
                <a:gd name="T7" fmla="*/ 6 h 23"/>
                <a:gd name="T8" fmla="*/ 46 w 66"/>
                <a:gd name="T9" fmla="*/ 4 h 23"/>
                <a:gd name="T10" fmla="*/ 24 w 66"/>
                <a:gd name="T11" fmla="*/ 4 h 23"/>
                <a:gd name="T12" fmla="*/ 10 w 66"/>
                <a:gd name="T13" fmla="*/ 23 h 23"/>
                <a:gd name="T14" fmla="*/ 8 w 66"/>
                <a:gd name="T15" fmla="*/ 19 h 23"/>
                <a:gd name="T16" fmla="*/ 2 w 66"/>
                <a:gd name="T17" fmla="*/ 14 h 23"/>
                <a:gd name="T18" fmla="*/ 0 w 66"/>
                <a:gd name="T19" fmla="*/ 12 h 23"/>
                <a:gd name="T20" fmla="*/ 4 w 66"/>
                <a:gd name="T21" fmla="*/ 10 h 23"/>
                <a:gd name="T22" fmla="*/ 24 w 66"/>
                <a:gd name="T23" fmla="*/ 0 h 23"/>
                <a:gd name="T24" fmla="*/ 52 w 66"/>
                <a:gd name="T25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23">
                  <a:moveTo>
                    <a:pt x="52" y="2"/>
                  </a:moveTo>
                  <a:lnTo>
                    <a:pt x="64" y="4"/>
                  </a:lnTo>
                  <a:lnTo>
                    <a:pt x="64" y="6"/>
                  </a:lnTo>
                  <a:lnTo>
                    <a:pt x="66" y="6"/>
                  </a:lnTo>
                  <a:lnTo>
                    <a:pt x="46" y="4"/>
                  </a:lnTo>
                  <a:lnTo>
                    <a:pt x="24" y="4"/>
                  </a:lnTo>
                  <a:lnTo>
                    <a:pt x="10" y="23"/>
                  </a:lnTo>
                  <a:lnTo>
                    <a:pt x="8" y="19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24" y="0"/>
                  </a:lnTo>
                  <a:lnTo>
                    <a:pt x="52" y="2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2" name="Freeform 641"/>
            <p:cNvSpPr>
              <a:spLocks/>
            </p:cNvSpPr>
            <p:nvPr/>
          </p:nvSpPr>
          <p:spPr bwMode="auto">
            <a:xfrm>
              <a:off x="3959844" y="580747"/>
              <a:ext cx="19842" cy="13582"/>
            </a:xfrm>
            <a:custGeom>
              <a:avLst/>
              <a:gdLst>
                <a:gd name="T0" fmla="*/ 10 w 14"/>
                <a:gd name="T1" fmla="*/ 8 h 8"/>
                <a:gd name="T2" fmla="*/ 8 w 14"/>
                <a:gd name="T3" fmla="*/ 6 h 8"/>
                <a:gd name="T4" fmla="*/ 0 w 14"/>
                <a:gd name="T5" fmla="*/ 6 h 8"/>
                <a:gd name="T6" fmla="*/ 4 w 14"/>
                <a:gd name="T7" fmla="*/ 4 h 8"/>
                <a:gd name="T8" fmla="*/ 8 w 14"/>
                <a:gd name="T9" fmla="*/ 2 h 8"/>
                <a:gd name="T10" fmla="*/ 8 w 14"/>
                <a:gd name="T11" fmla="*/ 0 h 8"/>
                <a:gd name="T12" fmla="*/ 14 w 14"/>
                <a:gd name="T13" fmla="*/ 4 h 8"/>
                <a:gd name="T14" fmla="*/ 10 w 14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8">
                  <a:moveTo>
                    <a:pt x="10" y="8"/>
                  </a:moveTo>
                  <a:lnTo>
                    <a:pt x="8" y="6"/>
                  </a:lnTo>
                  <a:lnTo>
                    <a:pt x="0" y="6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0"/>
                  </a:lnTo>
                  <a:lnTo>
                    <a:pt x="14" y="4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3" name="Freeform 642"/>
            <p:cNvSpPr>
              <a:spLocks/>
            </p:cNvSpPr>
            <p:nvPr/>
          </p:nvSpPr>
          <p:spPr bwMode="auto">
            <a:xfrm>
              <a:off x="3940003" y="590933"/>
              <a:ext cx="31179" cy="39048"/>
            </a:xfrm>
            <a:custGeom>
              <a:avLst/>
              <a:gdLst>
                <a:gd name="T0" fmla="*/ 4 w 22"/>
                <a:gd name="T1" fmla="*/ 4 h 23"/>
                <a:gd name="T2" fmla="*/ 4 w 22"/>
                <a:gd name="T3" fmla="*/ 6 h 23"/>
                <a:gd name="T4" fmla="*/ 2 w 22"/>
                <a:gd name="T5" fmla="*/ 8 h 23"/>
                <a:gd name="T6" fmla="*/ 6 w 22"/>
                <a:gd name="T7" fmla="*/ 0 h 23"/>
                <a:gd name="T8" fmla="*/ 10 w 22"/>
                <a:gd name="T9" fmla="*/ 4 h 23"/>
                <a:gd name="T10" fmla="*/ 22 w 22"/>
                <a:gd name="T11" fmla="*/ 4 h 23"/>
                <a:gd name="T12" fmla="*/ 8 w 22"/>
                <a:gd name="T13" fmla="*/ 10 h 23"/>
                <a:gd name="T14" fmla="*/ 18 w 22"/>
                <a:gd name="T15" fmla="*/ 23 h 23"/>
                <a:gd name="T16" fmla="*/ 2 w 22"/>
                <a:gd name="T17" fmla="*/ 23 h 23"/>
                <a:gd name="T18" fmla="*/ 0 w 22"/>
                <a:gd name="T19" fmla="*/ 8 h 23"/>
                <a:gd name="T20" fmla="*/ 4 w 22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3">
                  <a:moveTo>
                    <a:pt x="4" y="4"/>
                  </a:moveTo>
                  <a:lnTo>
                    <a:pt x="4" y="6"/>
                  </a:lnTo>
                  <a:lnTo>
                    <a:pt x="2" y="8"/>
                  </a:lnTo>
                  <a:lnTo>
                    <a:pt x="6" y="0"/>
                  </a:lnTo>
                  <a:lnTo>
                    <a:pt x="10" y="4"/>
                  </a:lnTo>
                  <a:lnTo>
                    <a:pt x="22" y="4"/>
                  </a:lnTo>
                  <a:lnTo>
                    <a:pt x="8" y="10"/>
                  </a:lnTo>
                  <a:lnTo>
                    <a:pt x="18" y="23"/>
                  </a:lnTo>
                  <a:lnTo>
                    <a:pt x="2" y="23"/>
                  </a:lnTo>
                  <a:lnTo>
                    <a:pt x="0" y="8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4" name="Line 732"/>
            <p:cNvSpPr>
              <a:spLocks noChangeShapeType="1"/>
            </p:cNvSpPr>
            <p:nvPr/>
          </p:nvSpPr>
          <p:spPr bwMode="auto">
            <a:xfrm>
              <a:off x="3937168" y="626586"/>
              <a:ext cx="1418" cy="1698"/>
            </a:xfrm>
            <a:prstGeom prst="line">
              <a:avLst/>
            </a:prstGeom>
            <a:solidFill>
              <a:schemeClr val="accent3"/>
            </a:solidFill>
            <a:ln w="3175">
              <a:solidFill>
                <a:schemeClr val="bg1">
                  <a:alpha val="67000"/>
                </a:schemeClr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5" name="Freeform 644"/>
            <p:cNvSpPr>
              <a:spLocks/>
            </p:cNvSpPr>
            <p:nvPr/>
          </p:nvSpPr>
          <p:spPr bwMode="auto">
            <a:xfrm>
              <a:off x="1077899" y="318974"/>
              <a:ext cx="130387" cy="44140"/>
            </a:xfrm>
            <a:custGeom>
              <a:avLst/>
              <a:gdLst>
                <a:gd name="T0" fmla="*/ 16 w 92"/>
                <a:gd name="T1" fmla="*/ 24 h 26"/>
                <a:gd name="T2" fmla="*/ 26 w 92"/>
                <a:gd name="T3" fmla="*/ 22 h 26"/>
                <a:gd name="T4" fmla="*/ 24 w 92"/>
                <a:gd name="T5" fmla="*/ 20 h 26"/>
                <a:gd name="T6" fmla="*/ 34 w 92"/>
                <a:gd name="T7" fmla="*/ 16 h 26"/>
                <a:gd name="T8" fmla="*/ 44 w 92"/>
                <a:gd name="T9" fmla="*/ 12 h 26"/>
                <a:gd name="T10" fmla="*/ 22 w 92"/>
                <a:gd name="T11" fmla="*/ 10 h 26"/>
                <a:gd name="T12" fmla="*/ 22 w 92"/>
                <a:gd name="T13" fmla="*/ 12 h 26"/>
                <a:gd name="T14" fmla="*/ 0 w 92"/>
                <a:gd name="T15" fmla="*/ 14 h 26"/>
                <a:gd name="T16" fmla="*/ 0 w 92"/>
                <a:gd name="T17" fmla="*/ 12 h 26"/>
                <a:gd name="T18" fmla="*/ 6 w 92"/>
                <a:gd name="T19" fmla="*/ 10 h 26"/>
                <a:gd name="T20" fmla="*/ 30 w 92"/>
                <a:gd name="T21" fmla="*/ 6 h 26"/>
                <a:gd name="T22" fmla="*/ 28 w 92"/>
                <a:gd name="T23" fmla="*/ 6 h 26"/>
                <a:gd name="T24" fmla="*/ 64 w 92"/>
                <a:gd name="T25" fmla="*/ 0 h 26"/>
                <a:gd name="T26" fmla="*/ 64 w 92"/>
                <a:gd name="T27" fmla="*/ 0 h 26"/>
                <a:gd name="T28" fmla="*/ 74 w 92"/>
                <a:gd name="T29" fmla="*/ 2 h 26"/>
                <a:gd name="T30" fmla="*/ 54 w 92"/>
                <a:gd name="T31" fmla="*/ 8 h 26"/>
                <a:gd name="T32" fmla="*/ 66 w 92"/>
                <a:gd name="T33" fmla="*/ 8 h 26"/>
                <a:gd name="T34" fmla="*/ 64 w 92"/>
                <a:gd name="T35" fmla="*/ 8 h 26"/>
                <a:gd name="T36" fmla="*/ 86 w 92"/>
                <a:gd name="T37" fmla="*/ 8 h 26"/>
                <a:gd name="T38" fmla="*/ 84 w 92"/>
                <a:gd name="T39" fmla="*/ 8 h 26"/>
                <a:gd name="T40" fmla="*/ 88 w 92"/>
                <a:gd name="T41" fmla="*/ 8 h 26"/>
                <a:gd name="T42" fmla="*/ 90 w 92"/>
                <a:gd name="T43" fmla="*/ 10 h 26"/>
                <a:gd name="T44" fmla="*/ 92 w 92"/>
                <a:gd name="T45" fmla="*/ 10 h 26"/>
                <a:gd name="T46" fmla="*/ 86 w 92"/>
                <a:gd name="T47" fmla="*/ 12 h 26"/>
                <a:gd name="T48" fmla="*/ 84 w 92"/>
                <a:gd name="T49" fmla="*/ 14 h 26"/>
                <a:gd name="T50" fmla="*/ 84 w 92"/>
                <a:gd name="T51" fmla="*/ 16 h 26"/>
                <a:gd name="T52" fmla="*/ 80 w 92"/>
                <a:gd name="T53" fmla="*/ 18 h 26"/>
                <a:gd name="T54" fmla="*/ 80 w 92"/>
                <a:gd name="T55" fmla="*/ 18 h 26"/>
                <a:gd name="T56" fmla="*/ 78 w 92"/>
                <a:gd name="T57" fmla="*/ 18 h 26"/>
                <a:gd name="T58" fmla="*/ 78 w 92"/>
                <a:gd name="T59" fmla="*/ 18 h 26"/>
                <a:gd name="T60" fmla="*/ 64 w 92"/>
                <a:gd name="T61" fmla="*/ 16 h 26"/>
                <a:gd name="T62" fmla="*/ 66 w 92"/>
                <a:gd name="T63" fmla="*/ 18 h 26"/>
                <a:gd name="T64" fmla="*/ 60 w 92"/>
                <a:gd name="T65" fmla="*/ 18 h 26"/>
                <a:gd name="T66" fmla="*/ 68 w 92"/>
                <a:gd name="T67" fmla="*/ 22 h 26"/>
                <a:gd name="T68" fmla="*/ 48 w 92"/>
                <a:gd name="T69" fmla="*/ 26 h 26"/>
                <a:gd name="T70" fmla="*/ 56 w 92"/>
                <a:gd name="T71" fmla="*/ 18 h 26"/>
                <a:gd name="T72" fmla="*/ 42 w 92"/>
                <a:gd name="T73" fmla="*/ 22 h 26"/>
                <a:gd name="T74" fmla="*/ 38 w 92"/>
                <a:gd name="T75" fmla="*/ 26 h 26"/>
                <a:gd name="T76" fmla="*/ 32 w 92"/>
                <a:gd name="T77" fmla="*/ 26 h 26"/>
                <a:gd name="T78" fmla="*/ 16 w 92"/>
                <a:gd name="T7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2" h="26">
                  <a:moveTo>
                    <a:pt x="16" y="24"/>
                  </a:moveTo>
                  <a:lnTo>
                    <a:pt x="26" y="22"/>
                  </a:lnTo>
                  <a:lnTo>
                    <a:pt x="24" y="20"/>
                  </a:lnTo>
                  <a:lnTo>
                    <a:pt x="34" y="16"/>
                  </a:lnTo>
                  <a:lnTo>
                    <a:pt x="44" y="12"/>
                  </a:lnTo>
                  <a:lnTo>
                    <a:pt x="22" y="10"/>
                  </a:lnTo>
                  <a:lnTo>
                    <a:pt x="22" y="12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6" y="10"/>
                  </a:lnTo>
                  <a:lnTo>
                    <a:pt x="30" y="6"/>
                  </a:lnTo>
                  <a:lnTo>
                    <a:pt x="28" y="6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4" y="2"/>
                  </a:lnTo>
                  <a:lnTo>
                    <a:pt x="54" y="8"/>
                  </a:lnTo>
                  <a:lnTo>
                    <a:pt x="66" y="8"/>
                  </a:lnTo>
                  <a:lnTo>
                    <a:pt x="64" y="8"/>
                  </a:lnTo>
                  <a:lnTo>
                    <a:pt x="86" y="8"/>
                  </a:lnTo>
                  <a:lnTo>
                    <a:pt x="84" y="8"/>
                  </a:lnTo>
                  <a:lnTo>
                    <a:pt x="88" y="8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4" y="16"/>
                  </a:lnTo>
                  <a:lnTo>
                    <a:pt x="80" y="18"/>
                  </a:lnTo>
                  <a:lnTo>
                    <a:pt x="80" y="18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64" y="16"/>
                  </a:lnTo>
                  <a:lnTo>
                    <a:pt x="66" y="18"/>
                  </a:lnTo>
                  <a:lnTo>
                    <a:pt x="60" y="18"/>
                  </a:lnTo>
                  <a:lnTo>
                    <a:pt x="68" y="22"/>
                  </a:lnTo>
                  <a:lnTo>
                    <a:pt x="48" y="26"/>
                  </a:lnTo>
                  <a:lnTo>
                    <a:pt x="56" y="18"/>
                  </a:lnTo>
                  <a:lnTo>
                    <a:pt x="42" y="22"/>
                  </a:lnTo>
                  <a:lnTo>
                    <a:pt x="38" y="26"/>
                  </a:lnTo>
                  <a:lnTo>
                    <a:pt x="32" y="26"/>
                  </a:lnTo>
                  <a:lnTo>
                    <a:pt x="16" y="24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6" name="Freeform 645"/>
            <p:cNvSpPr>
              <a:spLocks/>
            </p:cNvSpPr>
            <p:nvPr/>
          </p:nvSpPr>
          <p:spPr bwMode="auto">
            <a:xfrm>
              <a:off x="1208285" y="417442"/>
              <a:ext cx="116214" cy="37351"/>
            </a:xfrm>
            <a:custGeom>
              <a:avLst/>
              <a:gdLst>
                <a:gd name="T0" fmla="*/ 0 w 82"/>
                <a:gd name="T1" fmla="*/ 16 h 22"/>
                <a:gd name="T2" fmla="*/ 10 w 82"/>
                <a:gd name="T3" fmla="*/ 16 h 22"/>
                <a:gd name="T4" fmla="*/ 22 w 82"/>
                <a:gd name="T5" fmla="*/ 16 h 22"/>
                <a:gd name="T6" fmla="*/ 20 w 82"/>
                <a:gd name="T7" fmla="*/ 16 h 22"/>
                <a:gd name="T8" fmla="*/ 24 w 82"/>
                <a:gd name="T9" fmla="*/ 14 h 22"/>
                <a:gd name="T10" fmla="*/ 34 w 82"/>
                <a:gd name="T11" fmla="*/ 10 h 22"/>
                <a:gd name="T12" fmla="*/ 30 w 82"/>
                <a:gd name="T13" fmla="*/ 4 h 22"/>
                <a:gd name="T14" fmla="*/ 30 w 82"/>
                <a:gd name="T15" fmla="*/ 0 h 22"/>
                <a:gd name="T16" fmla="*/ 44 w 82"/>
                <a:gd name="T17" fmla="*/ 2 h 22"/>
                <a:gd name="T18" fmla="*/ 44 w 82"/>
                <a:gd name="T19" fmla="*/ 4 h 22"/>
                <a:gd name="T20" fmla="*/ 76 w 82"/>
                <a:gd name="T21" fmla="*/ 2 h 22"/>
                <a:gd name="T22" fmla="*/ 82 w 82"/>
                <a:gd name="T23" fmla="*/ 4 h 22"/>
                <a:gd name="T24" fmla="*/ 82 w 82"/>
                <a:gd name="T25" fmla="*/ 4 h 22"/>
                <a:gd name="T26" fmla="*/ 76 w 82"/>
                <a:gd name="T27" fmla="*/ 6 h 22"/>
                <a:gd name="T28" fmla="*/ 80 w 82"/>
                <a:gd name="T29" fmla="*/ 6 h 22"/>
                <a:gd name="T30" fmla="*/ 80 w 82"/>
                <a:gd name="T31" fmla="*/ 6 h 22"/>
                <a:gd name="T32" fmla="*/ 64 w 82"/>
                <a:gd name="T33" fmla="*/ 14 h 22"/>
                <a:gd name="T34" fmla="*/ 64 w 82"/>
                <a:gd name="T35" fmla="*/ 14 h 22"/>
                <a:gd name="T36" fmla="*/ 60 w 82"/>
                <a:gd name="T37" fmla="*/ 16 h 22"/>
                <a:gd name="T38" fmla="*/ 50 w 82"/>
                <a:gd name="T39" fmla="*/ 16 h 22"/>
                <a:gd name="T40" fmla="*/ 26 w 82"/>
                <a:gd name="T41" fmla="*/ 22 h 22"/>
                <a:gd name="T42" fmla="*/ 0 w 82"/>
                <a:gd name="T43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2" h="22">
                  <a:moveTo>
                    <a:pt x="0" y="16"/>
                  </a:moveTo>
                  <a:lnTo>
                    <a:pt x="10" y="16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4" y="14"/>
                  </a:lnTo>
                  <a:lnTo>
                    <a:pt x="34" y="1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44" y="2"/>
                  </a:lnTo>
                  <a:lnTo>
                    <a:pt x="44" y="4"/>
                  </a:lnTo>
                  <a:lnTo>
                    <a:pt x="76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76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0" y="16"/>
                  </a:lnTo>
                  <a:lnTo>
                    <a:pt x="50" y="16"/>
                  </a:lnTo>
                  <a:lnTo>
                    <a:pt x="26" y="2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7" name="Freeform 646"/>
            <p:cNvSpPr>
              <a:spLocks/>
            </p:cNvSpPr>
            <p:nvPr/>
          </p:nvSpPr>
          <p:spPr bwMode="auto">
            <a:xfrm>
              <a:off x="1327334" y="485351"/>
              <a:ext cx="65193" cy="20372"/>
            </a:xfrm>
            <a:custGeom>
              <a:avLst/>
              <a:gdLst>
                <a:gd name="T0" fmla="*/ 0 w 46"/>
                <a:gd name="T1" fmla="*/ 12 h 12"/>
                <a:gd name="T2" fmla="*/ 4 w 46"/>
                <a:gd name="T3" fmla="*/ 10 h 12"/>
                <a:gd name="T4" fmla="*/ 4 w 46"/>
                <a:gd name="T5" fmla="*/ 12 h 12"/>
                <a:gd name="T6" fmla="*/ 10 w 46"/>
                <a:gd name="T7" fmla="*/ 10 h 12"/>
                <a:gd name="T8" fmla="*/ 34 w 46"/>
                <a:gd name="T9" fmla="*/ 4 h 12"/>
                <a:gd name="T10" fmla="*/ 46 w 46"/>
                <a:gd name="T11" fmla="*/ 2 h 12"/>
                <a:gd name="T12" fmla="*/ 28 w 46"/>
                <a:gd name="T13" fmla="*/ 2 h 12"/>
                <a:gd name="T14" fmla="*/ 30 w 46"/>
                <a:gd name="T15" fmla="*/ 0 h 12"/>
                <a:gd name="T16" fmla="*/ 14 w 46"/>
                <a:gd name="T17" fmla="*/ 2 h 12"/>
                <a:gd name="T18" fmla="*/ 0 w 46"/>
                <a:gd name="T19" fmla="*/ 10 h 12"/>
                <a:gd name="T20" fmla="*/ 0 w 46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12">
                  <a:moveTo>
                    <a:pt x="0" y="12"/>
                  </a:moveTo>
                  <a:lnTo>
                    <a:pt x="4" y="10"/>
                  </a:lnTo>
                  <a:lnTo>
                    <a:pt x="4" y="12"/>
                  </a:lnTo>
                  <a:lnTo>
                    <a:pt x="10" y="10"/>
                  </a:lnTo>
                  <a:lnTo>
                    <a:pt x="34" y="4"/>
                  </a:lnTo>
                  <a:lnTo>
                    <a:pt x="46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8" name="Freeform 647"/>
            <p:cNvSpPr>
              <a:spLocks/>
            </p:cNvSpPr>
            <p:nvPr/>
          </p:nvSpPr>
          <p:spPr bwMode="auto">
            <a:xfrm>
              <a:off x="1545591" y="597402"/>
              <a:ext cx="53856" cy="81491"/>
            </a:xfrm>
            <a:custGeom>
              <a:avLst/>
              <a:gdLst>
                <a:gd name="T0" fmla="*/ 16 w 38"/>
                <a:gd name="T1" fmla="*/ 32 h 48"/>
                <a:gd name="T2" fmla="*/ 4 w 38"/>
                <a:gd name="T3" fmla="*/ 18 h 48"/>
                <a:gd name="T4" fmla="*/ 0 w 38"/>
                <a:gd name="T5" fmla="*/ 16 h 48"/>
                <a:gd name="T6" fmla="*/ 18 w 38"/>
                <a:gd name="T7" fmla="*/ 8 h 48"/>
                <a:gd name="T8" fmla="*/ 18 w 38"/>
                <a:gd name="T9" fmla="*/ 8 h 48"/>
                <a:gd name="T10" fmla="*/ 12 w 38"/>
                <a:gd name="T11" fmla="*/ 4 h 48"/>
                <a:gd name="T12" fmla="*/ 18 w 38"/>
                <a:gd name="T13" fmla="*/ 0 h 48"/>
                <a:gd name="T14" fmla="*/ 28 w 38"/>
                <a:gd name="T15" fmla="*/ 28 h 48"/>
                <a:gd name="T16" fmla="*/ 32 w 38"/>
                <a:gd name="T17" fmla="*/ 34 h 48"/>
                <a:gd name="T18" fmla="*/ 32 w 38"/>
                <a:gd name="T19" fmla="*/ 34 h 48"/>
                <a:gd name="T20" fmla="*/ 38 w 38"/>
                <a:gd name="T21" fmla="*/ 42 h 48"/>
                <a:gd name="T22" fmla="*/ 38 w 38"/>
                <a:gd name="T23" fmla="*/ 48 h 48"/>
                <a:gd name="T24" fmla="*/ 34 w 38"/>
                <a:gd name="T25" fmla="*/ 48 h 48"/>
                <a:gd name="T26" fmla="*/ 34 w 38"/>
                <a:gd name="T27" fmla="*/ 40 h 48"/>
                <a:gd name="T28" fmla="*/ 28 w 38"/>
                <a:gd name="T29" fmla="*/ 42 h 48"/>
                <a:gd name="T30" fmla="*/ 26 w 38"/>
                <a:gd name="T31" fmla="*/ 38 h 48"/>
                <a:gd name="T32" fmla="*/ 22 w 38"/>
                <a:gd name="T33" fmla="*/ 32 h 48"/>
                <a:gd name="T34" fmla="*/ 16 w 38"/>
                <a:gd name="T35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48">
                  <a:moveTo>
                    <a:pt x="16" y="32"/>
                  </a:moveTo>
                  <a:lnTo>
                    <a:pt x="4" y="18"/>
                  </a:lnTo>
                  <a:lnTo>
                    <a:pt x="0" y="1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2" y="4"/>
                  </a:lnTo>
                  <a:lnTo>
                    <a:pt x="18" y="0"/>
                  </a:lnTo>
                  <a:lnTo>
                    <a:pt x="28" y="2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8" y="42"/>
                  </a:lnTo>
                  <a:lnTo>
                    <a:pt x="38" y="48"/>
                  </a:lnTo>
                  <a:lnTo>
                    <a:pt x="34" y="48"/>
                  </a:lnTo>
                  <a:lnTo>
                    <a:pt x="34" y="40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2" y="32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649" name="Group 648"/>
            <p:cNvGrpSpPr/>
            <p:nvPr/>
          </p:nvGrpSpPr>
          <p:grpSpPr>
            <a:xfrm>
              <a:off x="1533402" y="709728"/>
              <a:ext cx="300459" cy="208618"/>
              <a:chOff x="1533402" y="709728"/>
              <a:chExt cx="454253" cy="263301"/>
            </a:xfrm>
            <a:solidFill>
              <a:schemeClr val="bg1"/>
            </a:solidFill>
          </p:grpSpPr>
          <p:sp>
            <p:nvSpPr>
              <p:cNvPr id="653" name="Freeform 652"/>
              <p:cNvSpPr>
                <a:spLocks/>
              </p:cNvSpPr>
              <p:nvPr/>
            </p:nvSpPr>
            <p:spPr bwMode="auto">
              <a:xfrm>
                <a:off x="1587921" y="709728"/>
                <a:ext cx="34283" cy="12856"/>
              </a:xfrm>
              <a:custGeom>
                <a:avLst/>
                <a:gdLst>
                  <a:gd name="T0" fmla="*/ 12 w 16"/>
                  <a:gd name="T1" fmla="*/ 4 h 6"/>
                  <a:gd name="T2" fmla="*/ 16 w 16"/>
                  <a:gd name="T3" fmla="*/ 6 h 6"/>
                  <a:gd name="T4" fmla="*/ 12 w 16"/>
                  <a:gd name="T5" fmla="*/ 0 h 6"/>
                  <a:gd name="T6" fmla="*/ 2 w 16"/>
                  <a:gd name="T7" fmla="*/ 0 h 6"/>
                  <a:gd name="T8" fmla="*/ 0 w 16"/>
                  <a:gd name="T9" fmla="*/ 2 h 6"/>
                  <a:gd name="T10" fmla="*/ 4 w 16"/>
                  <a:gd name="T11" fmla="*/ 2 h 6"/>
                  <a:gd name="T12" fmla="*/ 12 w 16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6">
                    <a:moveTo>
                      <a:pt x="12" y="4"/>
                    </a:moveTo>
                    <a:lnTo>
                      <a:pt x="16" y="6"/>
                    </a:lnTo>
                    <a:lnTo>
                      <a:pt x="1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4" name="Freeform 653"/>
              <p:cNvSpPr>
                <a:spLocks/>
              </p:cNvSpPr>
              <p:nvPr/>
            </p:nvSpPr>
            <p:spPr bwMode="auto">
              <a:xfrm>
                <a:off x="1533402" y="769472"/>
                <a:ext cx="209985" cy="68567"/>
              </a:xfrm>
              <a:custGeom>
                <a:avLst/>
                <a:gdLst>
                  <a:gd name="T0" fmla="*/ 94 w 98"/>
                  <a:gd name="T1" fmla="*/ 32 h 32"/>
                  <a:gd name="T2" fmla="*/ 90 w 98"/>
                  <a:gd name="T3" fmla="*/ 28 h 32"/>
                  <a:gd name="T4" fmla="*/ 72 w 98"/>
                  <a:gd name="T5" fmla="*/ 32 h 32"/>
                  <a:gd name="T6" fmla="*/ 62 w 98"/>
                  <a:gd name="T7" fmla="*/ 32 h 32"/>
                  <a:gd name="T8" fmla="*/ 50 w 98"/>
                  <a:gd name="T9" fmla="*/ 28 h 32"/>
                  <a:gd name="T10" fmla="*/ 46 w 98"/>
                  <a:gd name="T11" fmla="*/ 28 h 32"/>
                  <a:gd name="T12" fmla="*/ 44 w 98"/>
                  <a:gd name="T13" fmla="*/ 22 h 32"/>
                  <a:gd name="T14" fmla="*/ 14 w 98"/>
                  <a:gd name="T15" fmla="*/ 30 h 32"/>
                  <a:gd name="T16" fmla="*/ 0 w 98"/>
                  <a:gd name="T17" fmla="*/ 28 h 32"/>
                  <a:gd name="T18" fmla="*/ 24 w 98"/>
                  <a:gd name="T19" fmla="*/ 16 h 32"/>
                  <a:gd name="T20" fmla="*/ 36 w 98"/>
                  <a:gd name="T21" fmla="*/ 10 h 32"/>
                  <a:gd name="T22" fmla="*/ 44 w 98"/>
                  <a:gd name="T23" fmla="*/ 6 h 32"/>
                  <a:gd name="T24" fmla="*/ 48 w 98"/>
                  <a:gd name="T25" fmla="*/ 2 h 32"/>
                  <a:gd name="T26" fmla="*/ 50 w 98"/>
                  <a:gd name="T27" fmla="*/ 0 h 32"/>
                  <a:gd name="T28" fmla="*/ 58 w 98"/>
                  <a:gd name="T29" fmla="*/ 2 h 32"/>
                  <a:gd name="T30" fmla="*/ 72 w 98"/>
                  <a:gd name="T31" fmla="*/ 2 h 32"/>
                  <a:gd name="T32" fmla="*/ 80 w 98"/>
                  <a:gd name="T33" fmla="*/ 12 h 32"/>
                  <a:gd name="T34" fmla="*/ 94 w 98"/>
                  <a:gd name="T35" fmla="*/ 14 h 32"/>
                  <a:gd name="T36" fmla="*/ 96 w 98"/>
                  <a:gd name="T37" fmla="*/ 20 h 32"/>
                  <a:gd name="T38" fmla="*/ 98 w 98"/>
                  <a:gd name="T39" fmla="*/ 28 h 32"/>
                  <a:gd name="T40" fmla="*/ 96 w 98"/>
                  <a:gd name="T41" fmla="*/ 32 h 32"/>
                  <a:gd name="T42" fmla="*/ 94 w 98"/>
                  <a:gd name="T4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8" h="32">
                    <a:moveTo>
                      <a:pt x="94" y="32"/>
                    </a:moveTo>
                    <a:lnTo>
                      <a:pt x="90" y="28"/>
                    </a:lnTo>
                    <a:lnTo>
                      <a:pt x="72" y="32"/>
                    </a:lnTo>
                    <a:lnTo>
                      <a:pt x="62" y="32"/>
                    </a:lnTo>
                    <a:lnTo>
                      <a:pt x="50" y="28"/>
                    </a:lnTo>
                    <a:lnTo>
                      <a:pt x="46" y="28"/>
                    </a:lnTo>
                    <a:lnTo>
                      <a:pt x="44" y="22"/>
                    </a:lnTo>
                    <a:lnTo>
                      <a:pt x="14" y="30"/>
                    </a:lnTo>
                    <a:lnTo>
                      <a:pt x="0" y="28"/>
                    </a:lnTo>
                    <a:lnTo>
                      <a:pt x="24" y="16"/>
                    </a:lnTo>
                    <a:lnTo>
                      <a:pt x="36" y="10"/>
                    </a:lnTo>
                    <a:lnTo>
                      <a:pt x="44" y="6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72" y="2"/>
                    </a:lnTo>
                    <a:lnTo>
                      <a:pt x="80" y="12"/>
                    </a:lnTo>
                    <a:lnTo>
                      <a:pt x="94" y="14"/>
                    </a:lnTo>
                    <a:lnTo>
                      <a:pt x="96" y="20"/>
                    </a:lnTo>
                    <a:lnTo>
                      <a:pt x="98" y="28"/>
                    </a:lnTo>
                    <a:lnTo>
                      <a:pt x="96" y="32"/>
                    </a:lnTo>
                    <a:lnTo>
                      <a:pt x="94" y="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5" name="Freeform 654"/>
              <p:cNvSpPr>
                <a:spLocks/>
              </p:cNvSpPr>
              <p:nvPr/>
            </p:nvSpPr>
            <p:spPr bwMode="auto">
              <a:xfrm>
                <a:off x="1734816" y="842324"/>
                <a:ext cx="132848" cy="87852"/>
              </a:xfrm>
              <a:custGeom>
                <a:avLst/>
                <a:gdLst>
                  <a:gd name="T0" fmla="*/ 32 w 62"/>
                  <a:gd name="T1" fmla="*/ 41 h 41"/>
                  <a:gd name="T2" fmla="*/ 26 w 62"/>
                  <a:gd name="T3" fmla="*/ 29 h 41"/>
                  <a:gd name="T4" fmla="*/ 12 w 62"/>
                  <a:gd name="T5" fmla="*/ 33 h 41"/>
                  <a:gd name="T6" fmla="*/ 18 w 62"/>
                  <a:gd name="T7" fmla="*/ 15 h 41"/>
                  <a:gd name="T8" fmla="*/ 8 w 62"/>
                  <a:gd name="T9" fmla="*/ 10 h 41"/>
                  <a:gd name="T10" fmla="*/ 0 w 62"/>
                  <a:gd name="T11" fmla="*/ 6 h 41"/>
                  <a:gd name="T12" fmla="*/ 12 w 62"/>
                  <a:gd name="T13" fmla="*/ 4 h 41"/>
                  <a:gd name="T14" fmla="*/ 6 w 62"/>
                  <a:gd name="T15" fmla="*/ 0 h 41"/>
                  <a:gd name="T16" fmla="*/ 14 w 62"/>
                  <a:gd name="T17" fmla="*/ 0 h 41"/>
                  <a:gd name="T18" fmla="*/ 32 w 62"/>
                  <a:gd name="T19" fmla="*/ 2 h 41"/>
                  <a:gd name="T20" fmla="*/ 40 w 62"/>
                  <a:gd name="T21" fmla="*/ 6 h 41"/>
                  <a:gd name="T22" fmla="*/ 60 w 62"/>
                  <a:gd name="T23" fmla="*/ 13 h 41"/>
                  <a:gd name="T24" fmla="*/ 60 w 62"/>
                  <a:gd name="T25" fmla="*/ 12 h 41"/>
                  <a:gd name="T26" fmla="*/ 60 w 62"/>
                  <a:gd name="T27" fmla="*/ 12 h 41"/>
                  <a:gd name="T28" fmla="*/ 62 w 62"/>
                  <a:gd name="T29" fmla="*/ 15 h 41"/>
                  <a:gd name="T30" fmla="*/ 60 w 62"/>
                  <a:gd name="T31" fmla="*/ 19 h 41"/>
                  <a:gd name="T32" fmla="*/ 60 w 62"/>
                  <a:gd name="T33" fmla="*/ 19 h 41"/>
                  <a:gd name="T34" fmla="*/ 50 w 62"/>
                  <a:gd name="T35" fmla="*/ 21 h 41"/>
                  <a:gd name="T36" fmla="*/ 50 w 62"/>
                  <a:gd name="T37" fmla="*/ 21 h 41"/>
                  <a:gd name="T38" fmla="*/ 50 w 62"/>
                  <a:gd name="T39" fmla="*/ 19 h 41"/>
                  <a:gd name="T40" fmla="*/ 50 w 62"/>
                  <a:gd name="T41" fmla="*/ 17 h 41"/>
                  <a:gd name="T42" fmla="*/ 40 w 62"/>
                  <a:gd name="T43" fmla="*/ 13 h 41"/>
                  <a:gd name="T44" fmla="*/ 40 w 62"/>
                  <a:gd name="T45" fmla="*/ 29 h 41"/>
                  <a:gd name="T46" fmla="*/ 32 w 62"/>
                  <a:gd name="T4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2" h="41">
                    <a:moveTo>
                      <a:pt x="32" y="41"/>
                    </a:moveTo>
                    <a:lnTo>
                      <a:pt x="26" y="29"/>
                    </a:lnTo>
                    <a:lnTo>
                      <a:pt x="12" y="33"/>
                    </a:lnTo>
                    <a:lnTo>
                      <a:pt x="18" y="15"/>
                    </a:lnTo>
                    <a:lnTo>
                      <a:pt x="8" y="10"/>
                    </a:lnTo>
                    <a:lnTo>
                      <a:pt x="0" y="6"/>
                    </a:lnTo>
                    <a:lnTo>
                      <a:pt x="12" y="4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60" y="13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2" y="15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19"/>
                    </a:lnTo>
                    <a:lnTo>
                      <a:pt x="50" y="17"/>
                    </a:lnTo>
                    <a:lnTo>
                      <a:pt x="40" y="13"/>
                    </a:lnTo>
                    <a:lnTo>
                      <a:pt x="40" y="29"/>
                    </a:lnTo>
                    <a:lnTo>
                      <a:pt x="32" y="4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6" name="Freeform 655"/>
              <p:cNvSpPr>
                <a:spLocks/>
              </p:cNvSpPr>
              <p:nvPr/>
            </p:nvSpPr>
            <p:spPr bwMode="auto">
              <a:xfrm>
                <a:off x="1644822" y="859466"/>
                <a:ext cx="94279" cy="109279"/>
              </a:xfrm>
              <a:custGeom>
                <a:avLst/>
                <a:gdLst>
                  <a:gd name="T0" fmla="*/ 44 w 44"/>
                  <a:gd name="T1" fmla="*/ 0 h 51"/>
                  <a:gd name="T2" fmla="*/ 40 w 44"/>
                  <a:gd name="T3" fmla="*/ 4 h 51"/>
                  <a:gd name="T4" fmla="*/ 34 w 44"/>
                  <a:gd name="T5" fmla="*/ 9 h 51"/>
                  <a:gd name="T6" fmla="*/ 32 w 44"/>
                  <a:gd name="T7" fmla="*/ 5 h 51"/>
                  <a:gd name="T8" fmla="*/ 24 w 44"/>
                  <a:gd name="T9" fmla="*/ 13 h 51"/>
                  <a:gd name="T10" fmla="*/ 20 w 44"/>
                  <a:gd name="T11" fmla="*/ 25 h 51"/>
                  <a:gd name="T12" fmla="*/ 22 w 44"/>
                  <a:gd name="T13" fmla="*/ 45 h 51"/>
                  <a:gd name="T14" fmla="*/ 6 w 44"/>
                  <a:gd name="T15" fmla="*/ 51 h 51"/>
                  <a:gd name="T16" fmla="*/ 4 w 44"/>
                  <a:gd name="T17" fmla="*/ 25 h 51"/>
                  <a:gd name="T18" fmla="*/ 8 w 44"/>
                  <a:gd name="T19" fmla="*/ 15 h 51"/>
                  <a:gd name="T20" fmla="*/ 0 w 44"/>
                  <a:gd name="T21" fmla="*/ 15 h 51"/>
                  <a:gd name="T22" fmla="*/ 14 w 44"/>
                  <a:gd name="T23" fmla="*/ 0 h 51"/>
                  <a:gd name="T24" fmla="*/ 18 w 44"/>
                  <a:gd name="T25" fmla="*/ 2 h 51"/>
                  <a:gd name="T26" fmla="*/ 44 w 44"/>
                  <a:gd name="T2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51">
                    <a:moveTo>
                      <a:pt x="44" y="0"/>
                    </a:moveTo>
                    <a:lnTo>
                      <a:pt x="40" y="4"/>
                    </a:lnTo>
                    <a:lnTo>
                      <a:pt x="34" y="9"/>
                    </a:lnTo>
                    <a:lnTo>
                      <a:pt x="32" y="5"/>
                    </a:lnTo>
                    <a:lnTo>
                      <a:pt x="24" y="13"/>
                    </a:lnTo>
                    <a:lnTo>
                      <a:pt x="20" y="25"/>
                    </a:lnTo>
                    <a:lnTo>
                      <a:pt x="22" y="45"/>
                    </a:lnTo>
                    <a:lnTo>
                      <a:pt x="6" y="51"/>
                    </a:lnTo>
                    <a:lnTo>
                      <a:pt x="4" y="25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14" y="0"/>
                    </a:lnTo>
                    <a:lnTo>
                      <a:pt x="18" y="2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7" name="Freeform 656"/>
              <p:cNvSpPr>
                <a:spLocks/>
              </p:cNvSpPr>
              <p:nvPr/>
            </p:nvSpPr>
            <p:spPr bwMode="auto">
              <a:xfrm>
                <a:off x="1884805" y="891607"/>
                <a:ext cx="102850" cy="34283"/>
              </a:xfrm>
              <a:custGeom>
                <a:avLst/>
                <a:gdLst>
                  <a:gd name="T0" fmla="*/ 48 w 48"/>
                  <a:gd name="T1" fmla="*/ 0 h 16"/>
                  <a:gd name="T2" fmla="*/ 48 w 48"/>
                  <a:gd name="T3" fmla="*/ 0 h 16"/>
                  <a:gd name="T4" fmla="*/ 42 w 48"/>
                  <a:gd name="T5" fmla="*/ 6 h 16"/>
                  <a:gd name="T6" fmla="*/ 4 w 48"/>
                  <a:gd name="T7" fmla="*/ 16 h 16"/>
                  <a:gd name="T8" fmla="*/ 0 w 48"/>
                  <a:gd name="T9" fmla="*/ 10 h 16"/>
                  <a:gd name="T10" fmla="*/ 48 w 4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6">
                    <a:moveTo>
                      <a:pt x="48" y="0"/>
                    </a:moveTo>
                    <a:lnTo>
                      <a:pt x="48" y="0"/>
                    </a:lnTo>
                    <a:lnTo>
                      <a:pt x="42" y="6"/>
                    </a:lnTo>
                    <a:lnTo>
                      <a:pt x="4" y="16"/>
                    </a:lnTo>
                    <a:lnTo>
                      <a:pt x="0" y="1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8" name="Freeform 657"/>
              <p:cNvSpPr>
                <a:spLocks/>
              </p:cNvSpPr>
              <p:nvPr/>
            </p:nvSpPr>
            <p:spPr bwMode="auto">
              <a:xfrm>
                <a:off x="1773385" y="947317"/>
                <a:ext cx="94279" cy="25712"/>
              </a:xfrm>
              <a:custGeom>
                <a:avLst/>
                <a:gdLst>
                  <a:gd name="T0" fmla="*/ 40 w 44"/>
                  <a:gd name="T1" fmla="*/ 4 h 12"/>
                  <a:gd name="T2" fmla="*/ 44 w 44"/>
                  <a:gd name="T3" fmla="*/ 0 h 12"/>
                  <a:gd name="T4" fmla="*/ 20 w 44"/>
                  <a:gd name="T5" fmla="*/ 2 h 12"/>
                  <a:gd name="T6" fmla="*/ 6 w 44"/>
                  <a:gd name="T7" fmla="*/ 2 h 12"/>
                  <a:gd name="T8" fmla="*/ 0 w 44"/>
                  <a:gd name="T9" fmla="*/ 10 h 12"/>
                  <a:gd name="T10" fmla="*/ 10 w 44"/>
                  <a:gd name="T11" fmla="*/ 12 h 12"/>
                  <a:gd name="T12" fmla="*/ 10 w 44"/>
                  <a:gd name="T13" fmla="*/ 12 h 12"/>
                  <a:gd name="T14" fmla="*/ 40 w 44"/>
                  <a:gd name="T1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12">
                    <a:moveTo>
                      <a:pt x="40" y="4"/>
                    </a:moveTo>
                    <a:lnTo>
                      <a:pt x="44" y="0"/>
                    </a:lnTo>
                    <a:lnTo>
                      <a:pt x="20" y="2"/>
                    </a:lnTo>
                    <a:lnTo>
                      <a:pt x="6" y="2"/>
                    </a:lnTo>
                    <a:lnTo>
                      <a:pt x="0" y="10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4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alpha val="67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650" name="Freeform 649"/>
            <p:cNvSpPr>
              <a:spLocks/>
            </p:cNvSpPr>
            <p:nvPr/>
          </p:nvSpPr>
          <p:spPr bwMode="auto">
            <a:xfrm>
              <a:off x="4103797" y="799053"/>
              <a:ext cx="144560" cy="222403"/>
            </a:xfrm>
            <a:custGeom>
              <a:avLst/>
              <a:gdLst>
                <a:gd name="T0" fmla="*/ 32 w 102"/>
                <a:gd name="T1" fmla="*/ 103 h 131"/>
                <a:gd name="T2" fmla="*/ 34 w 102"/>
                <a:gd name="T3" fmla="*/ 99 h 131"/>
                <a:gd name="T4" fmla="*/ 48 w 102"/>
                <a:gd name="T5" fmla="*/ 87 h 131"/>
                <a:gd name="T6" fmla="*/ 36 w 102"/>
                <a:gd name="T7" fmla="*/ 81 h 131"/>
                <a:gd name="T8" fmla="*/ 26 w 102"/>
                <a:gd name="T9" fmla="*/ 67 h 131"/>
                <a:gd name="T10" fmla="*/ 12 w 102"/>
                <a:gd name="T11" fmla="*/ 49 h 131"/>
                <a:gd name="T12" fmla="*/ 10 w 102"/>
                <a:gd name="T13" fmla="*/ 45 h 131"/>
                <a:gd name="T14" fmla="*/ 6 w 102"/>
                <a:gd name="T15" fmla="*/ 37 h 131"/>
                <a:gd name="T16" fmla="*/ 0 w 102"/>
                <a:gd name="T17" fmla="*/ 33 h 131"/>
                <a:gd name="T18" fmla="*/ 8 w 102"/>
                <a:gd name="T19" fmla="*/ 18 h 131"/>
                <a:gd name="T20" fmla="*/ 12 w 102"/>
                <a:gd name="T21" fmla="*/ 18 h 131"/>
                <a:gd name="T22" fmla="*/ 24 w 102"/>
                <a:gd name="T23" fmla="*/ 14 h 131"/>
                <a:gd name="T24" fmla="*/ 34 w 102"/>
                <a:gd name="T25" fmla="*/ 10 h 131"/>
                <a:gd name="T26" fmla="*/ 34 w 102"/>
                <a:gd name="T27" fmla="*/ 8 h 131"/>
                <a:gd name="T28" fmla="*/ 62 w 102"/>
                <a:gd name="T29" fmla="*/ 0 h 131"/>
                <a:gd name="T30" fmla="*/ 70 w 102"/>
                <a:gd name="T31" fmla="*/ 4 h 131"/>
                <a:gd name="T32" fmla="*/ 76 w 102"/>
                <a:gd name="T33" fmla="*/ 2 h 131"/>
                <a:gd name="T34" fmla="*/ 82 w 102"/>
                <a:gd name="T35" fmla="*/ 8 h 131"/>
                <a:gd name="T36" fmla="*/ 84 w 102"/>
                <a:gd name="T37" fmla="*/ 23 h 131"/>
                <a:gd name="T38" fmla="*/ 60 w 102"/>
                <a:gd name="T39" fmla="*/ 23 h 131"/>
                <a:gd name="T40" fmla="*/ 64 w 102"/>
                <a:gd name="T41" fmla="*/ 33 h 131"/>
                <a:gd name="T42" fmla="*/ 54 w 102"/>
                <a:gd name="T43" fmla="*/ 37 h 131"/>
                <a:gd name="T44" fmla="*/ 56 w 102"/>
                <a:gd name="T45" fmla="*/ 43 h 131"/>
                <a:gd name="T46" fmla="*/ 60 w 102"/>
                <a:gd name="T47" fmla="*/ 51 h 131"/>
                <a:gd name="T48" fmla="*/ 70 w 102"/>
                <a:gd name="T49" fmla="*/ 53 h 131"/>
                <a:gd name="T50" fmla="*/ 76 w 102"/>
                <a:gd name="T51" fmla="*/ 61 h 131"/>
                <a:gd name="T52" fmla="*/ 80 w 102"/>
                <a:gd name="T53" fmla="*/ 75 h 131"/>
                <a:gd name="T54" fmla="*/ 82 w 102"/>
                <a:gd name="T55" fmla="*/ 65 h 131"/>
                <a:gd name="T56" fmla="*/ 94 w 102"/>
                <a:gd name="T57" fmla="*/ 65 h 131"/>
                <a:gd name="T58" fmla="*/ 102 w 102"/>
                <a:gd name="T59" fmla="*/ 75 h 131"/>
                <a:gd name="T60" fmla="*/ 100 w 102"/>
                <a:gd name="T61" fmla="*/ 81 h 131"/>
                <a:gd name="T62" fmla="*/ 90 w 102"/>
                <a:gd name="T63" fmla="*/ 79 h 131"/>
                <a:gd name="T64" fmla="*/ 80 w 102"/>
                <a:gd name="T65" fmla="*/ 81 h 131"/>
                <a:gd name="T66" fmla="*/ 80 w 102"/>
                <a:gd name="T67" fmla="*/ 91 h 131"/>
                <a:gd name="T68" fmla="*/ 90 w 102"/>
                <a:gd name="T69" fmla="*/ 91 h 131"/>
                <a:gd name="T70" fmla="*/ 92 w 102"/>
                <a:gd name="T71" fmla="*/ 97 h 131"/>
                <a:gd name="T72" fmla="*/ 86 w 102"/>
                <a:gd name="T73" fmla="*/ 95 h 131"/>
                <a:gd name="T74" fmla="*/ 84 w 102"/>
                <a:gd name="T75" fmla="*/ 99 h 131"/>
                <a:gd name="T76" fmla="*/ 92 w 102"/>
                <a:gd name="T77" fmla="*/ 113 h 131"/>
                <a:gd name="T78" fmla="*/ 94 w 102"/>
                <a:gd name="T79" fmla="*/ 131 h 131"/>
                <a:gd name="T80" fmla="*/ 48 w 102"/>
                <a:gd name="T81" fmla="*/ 129 h 131"/>
                <a:gd name="T82" fmla="*/ 42 w 102"/>
                <a:gd name="T83" fmla="*/ 125 h 131"/>
                <a:gd name="T84" fmla="*/ 30 w 102"/>
                <a:gd name="T85" fmla="*/ 121 h 131"/>
                <a:gd name="T86" fmla="*/ 28 w 102"/>
                <a:gd name="T87" fmla="*/ 105 h 131"/>
                <a:gd name="T88" fmla="*/ 30 w 102"/>
                <a:gd name="T89" fmla="*/ 105 h 131"/>
                <a:gd name="T90" fmla="*/ 32 w 102"/>
                <a:gd name="T9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" h="131">
                  <a:moveTo>
                    <a:pt x="32" y="103"/>
                  </a:moveTo>
                  <a:lnTo>
                    <a:pt x="34" y="99"/>
                  </a:lnTo>
                  <a:lnTo>
                    <a:pt x="48" y="87"/>
                  </a:lnTo>
                  <a:lnTo>
                    <a:pt x="36" y="81"/>
                  </a:lnTo>
                  <a:lnTo>
                    <a:pt x="26" y="67"/>
                  </a:lnTo>
                  <a:lnTo>
                    <a:pt x="12" y="49"/>
                  </a:lnTo>
                  <a:lnTo>
                    <a:pt x="10" y="45"/>
                  </a:lnTo>
                  <a:lnTo>
                    <a:pt x="6" y="37"/>
                  </a:lnTo>
                  <a:lnTo>
                    <a:pt x="0" y="33"/>
                  </a:lnTo>
                  <a:lnTo>
                    <a:pt x="8" y="18"/>
                  </a:lnTo>
                  <a:lnTo>
                    <a:pt x="12" y="18"/>
                  </a:lnTo>
                  <a:lnTo>
                    <a:pt x="24" y="14"/>
                  </a:lnTo>
                  <a:lnTo>
                    <a:pt x="34" y="10"/>
                  </a:lnTo>
                  <a:lnTo>
                    <a:pt x="34" y="8"/>
                  </a:lnTo>
                  <a:lnTo>
                    <a:pt x="62" y="0"/>
                  </a:lnTo>
                  <a:lnTo>
                    <a:pt x="70" y="4"/>
                  </a:lnTo>
                  <a:lnTo>
                    <a:pt x="76" y="2"/>
                  </a:lnTo>
                  <a:lnTo>
                    <a:pt x="82" y="8"/>
                  </a:lnTo>
                  <a:lnTo>
                    <a:pt x="84" y="23"/>
                  </a:lnTo>
                  <a:lnTo>
                    <a:pt x="60" y="23"/>
                  </a:lnTo>
                  <a:lnTo>
                    <a:pt x="64" y="33"/>
                  </a:lnTo>
                  <a:lnTo>
                    <a:pt x="54" y="37"/>
                  </a:lnTo>
                  <a:lnTo>
                    <a:pt x="56" y="43"/>
                  </a:lnTo>
                  <a:lnTo>
                    <a:pt x="60" y="51"/>
                  </a:lnTo>
                  <a:lnTo>
                    <a:pt x="70" y="53"/>
                  </a:lnTo>
                  <a:lnTo>
                    <a:pt x="76" y="61"/>
                  </a:lnTo>
                  <a:lnTo>
                    <a:pt x="80" y="75"/>
                  </a:lnTo>
                  <a:lnTo>
                    <a:pt x="82" y="65"/>
                  </a:lnTo>
                  <a:lnTo>
                    <a:pt x="94" y="65"/>
                  </a:lnTo>
                  <a:lnTo>
                    <a:pt x="102" y="75"/>
                  </a:lnTo>
                  <a:lnTo>
                    <a:pt x="100" y="81"/>
                  </a:lnTo>
                  <a:lnTo>
                    <a:pt x="90" y="79"/>
                  </a:lnTo>
                  <a:lnTo>
                    <a:pt x="80" y="81"/>
                  </a:lnTo>
                  <a:lnTo>
                    <a:pt x="80" y="91"/>
                  </a:lnTo>
                  <a:lnTo>
                    <a:pt x="90" y="91"/>
                  </a:lnTo>
                  <a:lnTo>
                    <a:pt x="92" y="97"/>
                  </a:lnTo>
                  <a:lnTo>
                    <a:pt x="86" y="95"/>
                  </a:lnTo>
                  <a:lnTo>
                    <a:pt x="84" y="99"/>
                  </a:lnTo>
                  <a:lnTo>
                    <a:pt x="92" y="113"/>
                  </a:lnTo>
                  <a:lnTo>
                    <a:pt x="94" y="131"/>
                  </a:lnTo>
                  <a:lnTo>
                    <a:pt x="48" y="129"/>
                  </a:lnTo>
                  <a:lnTo>
                    <a:pt x="42" y="125"/>
                  </a:lnTo>
                  <a:lnTo>
                    <a:pt x="30" y="121"/>
                  </a:lnTo>
                  <a:lnTo>
                    <a:pt x="28" y="105"/>
                  </a:lnTo>
                  <a:lnTo>
                    <a:pt x="30" y="105"/>
                  </a:lnTo>
                  <a:lnTo>
                    <a:pt x="32" y="103"/>
                  </a:ln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1" name="Freeform 650"/>
            <p:cNvSpPr/>
            <p:nvPr/>
          </p:nvSpPr>
          <p:spPr>
            <a:xfrm>
              <a:off x="3652744" y="1551979"/>
              <a:ext cx="189004" cy="98943"/>
            </a:xfrm>
            <a:custGeom>
              <a:avLst/>
              <a:gdLst>
                <a:gd name="connsiteX0" fmla="*/ 0 w 317500"/>
                <a:gd name="connsiteY0" fmla="*/ 124876 h 124876"/>
                <a:gd name="connsiteX1" fmla="*/ 34925 w 317500"/>
                <a:gd name="connsiteY1" fmla="*/ 112176 h 124876"/>
                <a:gd name="connsiteX2" fmla="*/ 79375 w 317500"/>
                <a:gd name="connsiteY2" fmla="*/ 109001 h 124876"/>
                <a:gd name="connsiteX3" fmla="*/ 82550 w 317500"/>
                <a:gd name="connsiteY3" fmla="*/ 93126 h 124876"/>
                <a:gd name="connsiteX4" fmla="*/ 101600 w 317500"/>
                <a:gd name="connsiteY4" fmla="*/ 86776 h 124876"/>
                <a:gd name="connsiteX5" fmla="*/ 139700 w 317500"/>
                <a:gd name="connsiteY5" fmla="*/ 96301 h 124876"/>
                <a:gd name="connsiteX6" fmla="*/ 149225 w 317500"/>
                <a:gd name="connsiteY6" fmla="*/ 102651 h 124876"/>
                <a:gd name="connsiteX7" fmla="*/ 174625 w 317500"/>
                <a:gd name="connsiteY7" fmla="*/ 99476 h 124876"/>
                <a:gd name="connsiteX8" fmla="*/ 180975 w 317500"/>
                <a:gd name="connsiteY8" fmla="*/ 89951 h 124876"/>
                <a:gd name="connsiteX9" fmla="*/ 190500 w 317500"/>
                <a:gd name="connsiteY9" fmla="*/ 86776 h 124876"/>
                <a:gd name="connsiteX10" fmla="*/ 200025 w 317500"/>
                <a:gd name="connsiteY10" fmla="*/ 77251 h 124876"/>
                <a:gd name="connsiteX11" fmla="*/ 225425 w 317500"/>
                <a:gd name="connsiteY11" fmla="*/ 74076 h 124876"/>
                <a:gd name="connsiteX12" fmla="*/ 228600 w 317500"/>
                <a:gd name="connsiteY12" fmla="*/ 48676 h 124876"/>
                <a:gd name="connsiteX13" fmla="*/ 222250 w 317500"/>
                <a:gd name="connsiteY13" fmla="*/ 16926 h 124876"/>
                <a:gd name="connsiteX14" fmla="*/ 209550 w 317500"/>
                <a:gd name="connsiteY14" fmla="*/ 13751 h 124876"/>
                <a:gd name="connsiteX15" fmla="*/ 206375 w 317500"/>
                <a:gd name="connsiteY15" fmla="*/ 1051 h 124876"/>
                <a:gd name="connsiteX16" fmla="*/ 276225 w 317500"/>
                <a:gd name="connsiteY16" fmla="*/ 4226 h 124876"/>
                <a:gd name="connsiteX17" fmla="*/ 269875 w 317500"/>
                <a:gd name="connsiteY17" fmla="*/ 16926 h 124876"/>
                <a:gd name="connsiteX18" fmla="*/ 273050 w 317500"/>
                <a:gd name="connsiteY18" fmla="*/ 42326 h 124876"/>
                <a:gd name="connsiteX19" fmla="*/ 282575 w 317500"/>
                <a:gd name="connsiteY19" fmla="*/ 48676 h 124876"/>
                <a:gd name="connsiteX20" fmla="*/ 314325 w 317500"/>
                <a:gd name="connsiteY20" fmla="*/ 58201 h 124876"/>
                <a:gd name="connsiteX21" fmla="*/ 317500 w 317500"/>
                <a:gd name="connsiteY21" fmla="*/ 64551 h 124876"/>
                <a:gd name="connsiteX0" fmla="*/ 0 w 314335"/>
                <a:gd name="connsiteY0" fmla="*/ 124876 h 124876"/>
                <a:gd name="connsiteX1" fmla="*/ 34925 w 314335"/>
                <a:gd name="connsiteY1" fmla="*/ 112176 h 124876"/>
                <a:gd name="connsiteX2" fmla="*/ 79375 w 314335"/>
                <a:gd name="connsiteY2" fmla="*/ 109001 h 124876"/>
                <a:gd name="connsiteX3" fmla="*/ 82550 w 314335"/>
                <a:gd name="connsiteY3" fmla="*/ 93126 h 124876"/>
                <a:gd name="connsiteX4" fmla="*/ 101600 w 314335"/>
                <a:gd name="connsiteY4" fmla="*/ 86776 h 124876"/>
                <a:gd name="connsiteX5" fmla="*/ 139700 w 314335"/>
                <a:gd name="connsiteY5" fmla="*/ 96301 h 124876"/>
                <a:gd name="connsiteX6" fmla="*/ 149225 w 314335"/>
                <a:gd name="connsiteY6" fmla="*/ 102651 h 124876"/>
                <a:gd name="connsiteX7" fmla="*/ 174625 w 314335"/>
                <a:gd name="connsiteY7" fmla="*/ 99476 h 124876"/>
                <a:gd name="connsiteX8" fmla="*/ 180975 w 314335"/>
                <a:gd name="connsiteY8" fmla="*/ 89951 h 124876"/>
                <a:gd name="connsiteX9" fmla="*/ 190500 w 314335"/>
                <a:gd name="connsiteY9" fmla="*/ 86776 h 124876"/>
                <a:gd name="connsiteX10" fmla="*/ 200025 w 314335"/>
                <a:gd name="connsiteY10" fmla="*/ 77251 h 124876"/>
                <a:gd name="connsiteX11" fmla="*/ 225425 w 314335"/>
                <a:gd name="connsiteY11" fmla="*/ 74076 h 124876"/>
                <a:gd name="connsiteX12" fmla="*/ 228600 w 314335"/>
                <a:gd name="connsiteY12" fmla="*/ 48676 h 124876"/>
                <a:gd name="connsiteX13" fmla="*/ 222250 w 314335"/>
                <a:gd name="connsiteY13" fmla="*/ 16926 h 124876"/>
                <a:gd name="connsiteX14" fmla="*/ 209550 w 314335"/>
                <a:gd name="connsiteY14" fmla="*/ 13751 h 124876"/>
                <a:gd name="connsiteX15" fmla="*/ 206375 w 314335"/>
                <a:gd name="connsiteY15" fmla="*/ 1051 h 124876"/>
                <a:gd name="connsiteX16" fmla="*/ 276225 w 314335"/>
                <a:gd name="connsiteY16" fmla="*/ 4226 h 124876"/>
                <a:gd name="connsiteX17" fmla="*/ 269875 w 314335"/>
                <a:gd name="connsiteY17" fmla="*/ 16926 h 124876"/>
                <a:gd name="connsiteX18" fmla="*/ 273050 w 314335"/>
                <a:gd name="connsiteY18" fmla="*/ 42326 h 124876"/>
                <a:gd name="connsiteX19" fmla="*/ 282575 w 314335"/>
                <a:gd name="connsiteY19" fmla="*/ 48676 h 124876"/>
                <a:gd name="connsiteX20" fmla="*/ 314325 w 314335"/>
                <a:gd name="connsiteY20" fmla="*/ 58201 h 124876"/>
                <a:gd name="connsiteX21" fmla="*/ 285750 w 314335"/>
                <a:gd name="connsiteY21" fmla="*/ 105826 h 124876"/>
                <a:gd name="connsiteX0" fmla="*/ 0 w 314325"/>
                <a:gd name="connsiteY0" fmla="*/ 124876 h 124876"/>
                <a:gd name="connsiteX1" fmla="*/ 34925 w 314325"/>
                <a:gd name="connsiteY1" fmla="*/ 112176 h 124876"/>
                <a:gd name="connsiteX2" fmla="*/ 79375 w 314325"/>
                <a:gd name="connsiteY2" fmla="*/ 109001 h 124876"/>
                <a:gd name="connsiteX3" fmla="*/ 82550 w 314325"/>
                <a:gd name="connsiteY3" fmla="*/ 93126 h 124876"/>
                <a:gd name="connsiteX4" fmla="*/ 101600 w 314325"/>
                <a:gd name="connsiteY4" fmla="*/ 86776 h 124876"/>
                <a:gd name="connsiteX5" fmla="*/ 139700 w 314325"/>
                <a:gd name="connsiteY5" fmla="*/ 96301 h 124876"/>
                <a:gd name="connsiteX6" fmla="*/ 149225 w 314325"/>
                <a:gd name="connsiteY6" fmla="*/ 102651 h 124876"/>
                <a:gd name="connsiteX7" fmla="*/ 174625 w 314325"/>
                <a:gd name="connsiteY7" fmla="*/ 99476 h 124876"/>
                <a:gd name="connsiteX8" fmla="*/ 180975 w 314325"/>
                <a:gd name="connsiteY8" fmla="*/ 89951 h 124876"/>
                <a:gd name="connsiteX9" fmla="*/ 190500 w 314325"/>
                <a:gd name="connsiteY9" fmla="*/ 86776 h 124876"/>
                <a:gd name="connsiteX10" fmla="*/ 200025 w 314325"/>
                <a:gd name="connsiteY10" fmla="*/ 77251 h 124876"/>
                <a:gd name="connsiteX11" fmla="*/ 225425 w 314325"/>
                <a:gd name="connsiteY11" fmla="*/ 74076 h 124876"/>
                <a:gd name="connsiteX12" fmla="*/ 228600 w 314325"/>
                <a:gd name="connsiteY12" fmla="*/ 48676 h 124876"/>
                <a:gd name="connsiteX13" fmla="*/ 222250 w 314325"/>
                <a:gd name="connsiteY13" fmla="*/ 16926 h 124876"/>
                <a:gd name="connsiteX14" fmla="*/ 209550 w 314325"/>
                <a:gd name="connsiteY14" fmla="*/ 13751 h 124876"/>
                <a:gd name="connsiteX15" fmla="*/ 206375 w 314325"/>
                <a:gd name="connsiteY15" fmla="*/ 1051 h 124876"/>
                <a:gd name="connsiteX16" fmla="*/ 276225 w 314325"/>
                <a:gd name="connsiteY16" fmla="*/ 4226 h 124876"/>
                <a:gd name="connsiteX17" fmla="*/ 269875 w 314325"/>
                <a:gd name="connsiteY17" fmla="*/ 16926 h 124876"/>
                <a:gd name="connsiteX18" fmla="*/ 273050 w 314325"/>
                <a:gd name="connsiteY18" fmla="*/ 42326 h 124876"/>
                <a:gd name="connsiteX19" fmla="*/ 282575 w 314325"/>
                <a:gd name="connsiteY19" fmla="*/ 48676 h 124876"/>
                <a:gd name="connsiteX20" fmla="*/ 314325 w 314325"/>
                <a:gd name="connsiteY20" fmla="*/ 58201 h 124876"/>
                <a:gd name="connsiteX0" fmla="*/ 0 w 285750"/>
                <a:gd name="connsiteY0" fmla="*/ 124876 h 124876"/>
                <a:gd name="connsiteX1" fmla="*/ 34925 w 285750"/>
                <a:gd name="connsiteY1" fmla="*/ 112176 h 124876"/>
                <a:gd name="connsiteX2" fmla="*/ 79375 w 285750"/>
                <a:gd name="connsiteY2" fmla="*/ 109001 h 124876"/>
                <a:gd name="connsiteX3" fmla="*/ 82550 w 285750"/>
                <a:gd name="connsiteY3" fmla="*/ 93126 h 124876"/>
                <a:gd name="connsiteX4" fmla="*/ 101600 w 285750"/>
                <a:gd name="connsiteY4" fmla="*/ 86776 h 124876"/>
                <a:gd name="connsiteX5" fmla="*/ 139700 w 285750"/>
                <a:gd name="connsiteY5" fmla="*/ 96301 h 124876"/>
                <a:gd name="connsiteX6" fmla="*/ 149225 w 285750"/>
                <a:gd name="connsiteY6" fmla="*/ 102651 h 124876"/>
                <a:gd name="connsiteX7" fmla="*/ 174625 w 285750"/>
                <a:gd name="connsiteY7" fmla="*/ 99476 h 124876"/>
                <a:gd name="connsiteX8" fmla="*/ 180975 w 285750"/>
                <a:gd name="connsiteY8" fmla="*/ 89951 h 124876"/>
                <a:gd name="connsiteX9" fmla="*/ 190500 w 285750"/>
                <a:gd name="connsiteY9" fmla="*/ 86776 h 124876"/>
                <a:gd name="connsiteX10" fmla="*/ 200025 w 285750"/>
                <a:gd name="connsiteY10" fmla="*/ 77251 h 124876"/>
                <a:gd name="connsiteX11" fmla="*/ 225425 w 285750"/>
                <a:gd name="connsiteY11" fmla="*/ 74076 h 124876"/>
                <a:gd name="connsiteX12" fmla="*/ 228600 w 285750"/>
                <a:gd name="connsiteY12" fmla="*/ 48676 h 124876"/>
                <a:gd name="connsiteX13" fmla="*/ 222250 w 285750"/>
                <a:gd name="connsiteY13" fmla="*/ 16926 h 124876"/>
                <a:gd name="connsiteX14" fmla="*/ 209550 w 285750"/>
                <a:gd name="connsiteY14" fmla="*/ 13751 h 124876"/>
                <a:gd name="connsiteX15" fmla="*/ 206375 w 285750"/>
                <a:gd name="connsiteY15" fmla="*/ 1051 h 124876"/>
                <a:gd name="connsiteX16" fmla="*/ 276225 w 285750"/>
                <a:gd name="connsiteY16" fmla="*/ 4226 h 124876"/>
                <a:gd name="connsiteX17" fmla="*/ 269875 w 285750"/>
                <a:gd name="connsiteY17" fmla="*/ 16926 h 124876"/>
                <a:gd name="connsiteX18" fmla="*/ 273050 w 285750"/>
                <a:gd name="connsiteY18" fmla="*/ 42326 h 124876"/>
                <a:gd name="connsiteX19" fmla="*/ 282575 w 285750"/>
                <a:gd name="connsiteY19" fmla="*/ 48676 h 124876"/>
                <a:gd name="connsiteX20" fmla="*/ 285750 w 285750"/>
                <a:gd name="connsiteY20" fmla="*/ 96301 h 12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5750" h="124876">
                  <a:moveTo>
                    <a:pt x="0" y="124876"/>
                  </a:moveTo>
                  <a:cubicBezTo>
                    <a:pt x="5491" y="122680"/>
                    <a:pt x="29963" y="112530"/>
                    <a:pt x="34925" y="112176"/>
                  </a:cubicBezTo>
                  <a:lnTo>
                    <a:pt x="79375" y="109001"/>
                  </a:lnTo>
                  <a:cubicBezTo>
                    <a:pt x="80433" y="103709"/>
                    <a:pt x="78734" y="96942"/>
                    <a:pt x="82550" y="93126"/>
                  </a:cubicBezTo>
                  <a:cubicBezTo>
                    <a:pt x="87283" y="88393"/>
                    <a:pt x="101600" y="86776"/>
                    <a:pt x="101600" y="86776"/>
                  </a:cubicBezTo>
                  <a:cubicBezTo>
                    <a:pt x="111122" y="88363"/>
                    <a:pt x="131314" y="90711"/>
                    <a:pt x="139700" y="96301"/>
                  </a:cubicBezTo>
                  <a:lnTo>
                    <a:pt x="149225" y="102651"/>
                  </a:lnTo>
                  <a:cubicBezTo>
                    <a:pt x="157692" y="101593"/>
                    <a:pt x="166703" y="102645"/>
                    <a:pt x="174625" y="99476"/>
                  </a:cubicBezTo>
                  <a:cubicBezTo>
                    <a:pt x="178168" y="98059"/>
                    <a:pt x="177995" y="92335"/>
                    <a:pt x="180975" y="89951"/>
                  </a:cubicBezTo>
                  <a:cubicBezTo>
                    <a:pt x="183588" y="87860"/>
                    <a:pt x="187325" y="87834"/>
                    <a:pt x="190500" y="86776"/>
                  </a:cubicBezTo>
                  <a:cubicBezTo>
                    <a:pt x="193675" y="83601"/>
                    <a:pt x="195805" y="78785"/>
                    <a:pt x="200025" y="77251"/>
                  </a:cubicBezTo>
                  <a:cubicBezTo>
                    <a:pt x="208044" y="74335"/>
                    <a:pt x="219392" y="80109"/>
                    <a:pt x="225425" y="74076"/>
                  </a:cubicBezTo>
                  <a:cubicBezTo>
                    <a:pt x="231458" y="68043"/>
                    <a:pt x="227542" y="57143"/>
                    <a:pt x="228600" y="48676"/>
                  </a:cubicBezTo>
                  <a:cubicBezTo>
                    <a:pt x="226483" y="38093"/>
                    <a:pt x="227418" y="26401"/>
                    <a:pt x="222250" y="16926"/>
                  </a:cubicBezTo>
                  <a:cubicBezTo>
                    <a:pt x="220160" y="13095"/>
                    <a:pt x="212636" y="16837"/>
                    <a:pt x="209550" y="13751"/>
                  </a:cubicBezTo>
                  <a:cubicBezTo>
                    <a:pt x="206464" y="10665"/>
                    <a:pt x="202055" y="1668"/>
                    <a:pt x="206375" y="1051"/>
                  </a:cubicBezTo>
                  <a:cubicBezTo>
                    <a:pt x="229448" y="-2245"/>
                    <a:pt x="252942" y="3168"/>
                    <a:pt x="276225" y="4226"/>
                  </a:cubicBezTo>
                  <a:cubicBezTo>
                    <a:pt x="274108" y="8459"/>
                    <a:pt x="270268" y="12209"/>
                    <a:pt x="269875" y="16926"/>
                  </a:cubicBezTo>
                  <a:cubicBezTo>
                    <a:pt x="269166" y="25429"/>
                    <a:pt x="269881" y="34404"/>
                    <a:pt x="273050" y="42326"/>
                  </a:cubicBezTo>
                  <a:cubicBezTo>
                    <a:pt x="274467" y="45869"/>
                    <a:pt x="280458" y="39680"/>
                    <a:pt x="282575" y="48676"/>
                  </a:cubicBezTo>
                  <a:cubicBezTo>
                    <a:pt x="284692" y="57672"/>
                    <a:pt x="285221" y="86776"/>
                    <a:pt x="285750" y="96301"/>
                  </a:cubicBezTo>
                </a:path>
              </a:pathLst>
            </a:custGeom>
            <a:solidFill>
              <a:schemeClr val="bg2"/>
            </a:solidFill>
            <a:ln w="3175" cmpd="sng">
              <a:solidFill>
                <a:srgbClr val="FFFFFF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52" name="Freeform 651"/>
            <p:cNvSpPr>
              <a:spLocks/>
            </p:cNvSpPr>
            <p:nvPr/>
          </p:nvSpPr>
          <p:spPr bwMode="auto">
            <a:xfrm>
              <a:off x="5117536" y="1789255"/>
              <a:ext cx="11339" cy="16978"/>
            </a:xfrm>
            <a:custGeom>
              <a:avLst/>
              <a:gdLst>
                <a:gd name="T0" fmla="*/ 0 w 8"/>
                <a:gd name="T1" fmla="*/ 8 h 10"/>
                <a:gd name="T2" fmla="*/ 2 w 8"/>
                <a:gd name="T3" fmla="*/ 10 h 10"/>
                <a:gd name="T4" fmla="*/ 6 w 8"/>
                <a:gd name="T5" fmla="*/ 10 h 10"/>
                <a:gd name="T6" fmla="*/ 8 w 8"/>
                <a:gd name="T7" fmla="*/ 4 h 10"/>
                <a:gd name="T8" fmla="*/ 2 w 8"/>
                <a:gd name="T9" fmla="*/ 0 h 10"/>
                <a:gd name="T10" fmla="*/ 0 w 8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8"/>
                  </a:moveTo>
                  <a:lnTo>
                    <a:pt x="2" y="10"/>
                  </a:lnTo>
                  <a:lnTo>
                    <a:pt x="6" y="10"/>
                  </a:lnTo>
                  <a:lnTo>
                    <a:pt x="8" y="4"/>
                  </a:lnTo>
                  <a:lnTo>
                    <a:pt x="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F1662"/>
            </a:solidFill>
            <a:ln w="3175">
              <a:solidFill>
                <a:schemeClr val="bg1">
                  <a:alpha val="67000"/>
                </a:schemeClr>
              </a:solidFill>
              <a:prstDash val="solid"/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77" name="Group 676"/>
          <p:cNvGrpSpPr/>
          <p:nvPr/>
        </p:nvGrpSpPr>
        <p:grpSpPr>
          <a:xfrm>
            <a:off x="2156991" y="1439845"/>
            <a:ext cx="5943401" cy="2546643"/>
            <a:chOff x="2054237" y="1439845"/>
            <a:chExt cx="5943401" cy="2546643"/>
          </a:xfrm>
        </p:grpSpPr>
        <p:sp>
          <p:nvSpPr>
            <p:cNvPr id="664" name="Round Single Corner Rectangle 663"/>
            <p:cNvSpPr/>
            <p:nvPr/>
          </p:nvSpPr>
          <p:spPr>
            <a:xfrm flipH="1" flipV="1">
              <a:off x="2054240" y="1439845"/>
              <a:ext cx="811778" cy="2493211"/>
            </a:xfrm>
            <a:prstGeom prst="round1Rect">
              <a:avLst>
                <a:gd name="adj" fmla="val 49396"/>
              </a:avLst>
            </a:prstGeom>
            <a:solidFill>
              <a:srgbClr val="418AC9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latin typeface="Roboto condensed"/>
                <a:cs typeface="Roboto condensed"/>
              </a:endParaRPr>
            </a:p>
          </p:txBody>
        </p:sp>
        <p:grpSp>
          <p:nvGrpSpPr>
            <p:cNvPr id="665" name="Group 664"/>
            <p:cNvGrpSpPr/>
            <p:nvPr/>
          </p:nvGrpSpPr>
          <p:grpSpPr>
            <a:xfrm>
              <a:off x="2054237" y="3176488"/>
              <a:ext cx="5943401" cy="810000"/>
              <a:chOff x="3397942" y="1763980"/>
              <a:chExt cx="5475210" cy="810000"/>
            </a:xfrm>
            <a:solidFill>
              <a:srgbClr val="418AC9"/>
            </a:solidFill>
          </p:grpSpPr>
          <p:sp>
            <p:nvSpPr>
              <p:cNvPr id="666" name="Rounded Rectangle 665"/>
              <p:cNvSpPr/>
              <p:nvPr/>
            </p:nvSpPr>
            <p:spPr>
              <a:xfrm>
                <a:off x="3397942" y="1763980"/>
                <a:ext cx="5475210" cy="81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350">
                  <a:latin typeface="Roboto condensed"/>
                  <a:cs typeface="Roboto condensed"/>
                </a:endParaRPr>
              </a:p>
            </p:txBody>
          </p:sp>
          <p:sp>
            <p:nvSpPr>
              <p:cNvPr id="667" name="Text Placeholder 22"/>
              <p:cNvSpPr txBox="1">
                <a:spLocks/>
              </p:cNvSpPr>
              <p:nvPr/>
            </p:nvSpPr>
            <p:spPr>
              <a:xfrm>
                <a:off x="5431200" y="1800468"/>
                <a:ext cx="3138949" cy="694798"/>
              </a:xfrm>
              <a:prstGeom prst="rect">
                <a:avLst/>
              </a:prstGeom>
              <a:noFill/>
            </p:spPr>
            <p:txBody>
              <a:bodyPr/>
              <a:lstStyle>
                <a:lvl1pPr marL="0" indent="0" algn="l" defTabSz="4572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7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1pPr>
                <a:lvl2pPr marL="628650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00" kern="1200">
                    <a:solidFill>
                      <a:schemeClr val="tx1"/>
                    </a:solidFill>
                    <a:latin typeface="Helvetica"/>
                    <a:ea typeface="+mn-ea"/>
                    <a:cs typeface="Helvetica"/>
                  </a:defRPr>
                </a:lvl2pPr>
                <a:lvl3pPr marL="1085850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00" kern="1200">
                    <a:solidFill>
                      <a:schemeClr val="tx1"/>
                    </a:solidFill>
                    <a:latin typeface="Helvetica"/>
                    <a:ea typeface="+mn-ea"/>
                    <a:cs typeface="Helvetica"/>
                  </a:defRPr>
                </a:lvl3pPr>
                <a:lvl4pPr marL="1543050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00" kern="1200">
                    <a:solidFill>
                      <a:schemeClr val="tx1"/>
                    </a:solidFill>
                    <a:latin typeface="Helvetica"/>
                    <a:ea typeface="+mn-ea"/>
                    <a:cs typeface="Helvetica"/>
                  </a:defRPr>
                </a:lvl4pPr>
                <a:lvl5pPr marL="2000250" indent="-17145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800" kern="1200">
                    <a:solidFill>
                      <a:schemeClr val="tx1"/>
                    </a:solidFill>
                    <a:latin typeface="Helvetica"/>
                    <a:ea typeface="+mn-ea"/>
                    <a:cs typeface="Helvetica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en-US" sz="2000" dirty="0">
                    <a:solidFill>
                      <a:schemeClr val="bg1"/>
                    </a:solidFill>
                    <a:latin typeface="Arial"/>
                    <a:cs typeface="Arial"/>
                  </a:rPr>
                  <a:t>DRG forecasts available for 45 countries</a:t>
                </a:r>
              </a:p>
            </p:txBody>
          </p:sp>
        </p:grpSp>
      </p:grpSp>
      <p:grpSp>
        <p:nvGrpSpPr>
          <p:cNvPr id="678" name="Group 677"/>
          <p:cNvGrpSpPr/>
          <p:nvPr/>
        </p:nvGrpSpPr>
        <p:grpSpPr>
          <a:xfrm>
            <a:off x="2669564" y="1427021"/>
            <a:ext cx="5054640" cy="3388043"/>
            <a:chOff x="2669564" y="1427021"/>
            <a:chExt cx="5054640" cy="3388043"/>
          </a:xfrm>
        </p:grpSpPr>
        <p:sp>
          <p:nvSpPr>
            <p:cNvPr id="661" name="Rounded Rectangle 660"/>
            <p:cNvSpPr/>
            <p:nvPr/>
          </p:nvSpPr>
          <p:spPr>
            <a:xfrm>
              <a:off x="2672412" y="4005064"/>
              <a:ext cx="5051792" cy="810000"/>
            </a:xfrm>
            <a:prstGeom prst="roundRect">
              <a:avLst>
                <a:gd name="adj" fmla="val 50000"/>
              </a:avLst>
            </a:prstGeom>
            <a:solidFill>
              <a:srgbClr val="96C93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latin typeface="Roboto condensed"/>
                <a:cs typeface="Roboto condensed"/>
              </a:endParaRPr>
            </a:p>
          </p:txBody>
        </p:sp>
        <p:sp>
          <p:nvSpPr>
            <p:cNvPr id="668" name="Round Single Corner Rectangle 667"/>
            <p:cNvSpPr/>
            <p:nvPr/>
          </p:nvSpPr>
          <p:spPr>
            <a:xfrm flipH="1" flipV="1">
              <a:off x="2669564" y="1427021"/>
              <a:ext cx="810354" cy="3338318"/>
            </a:xfrm>
            <a:prstGeom prst="round1Rect">
              <a:avLst>
                <a:gd name="adj" fmla="val 48999"/>
              </a:avLst>
            </a:prstGeom>
            <a:solidFill>
              <a:srgbClr val="96C93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latin typeface="Roboto condensed"/>
                <a:cs typeface="Roboto condensed"/>
              </a:endParaRPr>
            </a:p>
          </p:txBody>
        </p:sp>
        <p:sp>
          <p:nvSpPr>
            <p:cNvPr id="672" name="Text Placeholder 22"/>
            <p:cNvSpPr txBox="1">
              <a:spLocks/>
            </p:cNvSpPr>
            <p:nvPr/>
          </p:nvSpPr>
          <p:spPr>
            <a:xfrm>
              <a:off x="4206876" y="4077072"/>
              <a:ext cx="2383969" cy="694798"/>
            </a:xfrm>
            <a:prstGeom prst="rect">
              <a:avLst/>
            </a:prstGeom>
            <a:noFill/>
          </p:spPr>
          <p:txBody>
            <a:bodyPr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7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/>
                  <a:ea typeface="+mn-ea"/>
                  <a:cs typeface="Open Sans"/>
                </a:defRPr>
              </a:lvl1pPr>
              <a:lvl2pPr marL="6286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2pPr>
              <a:lvl3pPr marL="10858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3pPr>
              <a:lvl4pPr marL="15430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4pPr>
              <a:lvl5pPr marL="20002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45 countries ≈ 90% of world population</a:t>
              </a:r>
            </a:p>
          </p:txBody>
        </p:sp>
      </p:grpSp>
      <p:grpSp>
        <p:nvGrpSpPr>
          <p:cNvPr id="676" name="Group 675"/>
          <p:cNvGrpSpPr/>
          <p:nvPr/>
        </p:nvGrpSpPr>
        <p:grpSpPr>
          <a:xfrm>
            <a:off x="3261047" y="1427022"/>
            <a:ext cx="4047257" cy="4234226"/>
            <a:chOff x="3285497" y="1427022"/>
            <a:chExt cx="4047257" cy="4234226"/>
          </a:xfrm>
        </p:grpSpPr>
        <p:sp>
          <p:nvSpPr>
            <p:cNvPr id="663" name="Round Single Corner Rectangle 662"/>
            <p:cNvSpPr/>
            <p:nvPr/>
          </p:nvSpPr>
          <p:spPr>
            <a:xfrm flipH="1" flipV="1">
              <a:off x="3285497" y="1427022"/>
              <a:ext cx="811778" cy="4168482"/>
            </a:xfrm>
            <a:prstGeom prst="round1Rect">
              <a:avLst>
                <a:gd name="adj" fmla="val 50000"/>
              </a:avLst>
            </a:prstGeom>
            <a:solidFill>
              <a:srgbClr val="F1AF2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latin typeface="Roboto condensed"/>
                <a:cs typeface="Roboto condensed"/>
              </a:endParaRPr>
            </a:p>
          </p:txBody>
        </p:sp>
        <p:sp>
          <p:nvSpPr>
            <p:cNvPr id="670" name="Rounded Rectangle 669"/>
            <p:cNvSpPr/>
            <p:nvPr/>
          </p:nvSpPr>
          <p:spPr>
            <a:xfrm>
              <a:off x="3291359" y="4849744"/>
              <a:ext cx="4041395" cy="810000"/>
            </a:xfrm>
            <a:prstGeom prst="roundRect">
              <a:avLst>
                <a:gd name="adj" fmla="val 50000"/>
              </a:avLst>
            </a:prstGeom>
            <a:solidFill>
              <a:srgbClr val="F1AF2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latin typeface="Roboto condensed"/>
                <a:cs typeface="Roboto condensed"/>
              </a:endParaRPr>
            </a:p>
          </p:txBody>
        </p:sp>
        <p:sp>
          <p:nvSpPr>
            <p:cNvPr id="673" name="Text Placeholder 22"/>
            <p:cNvSpPr txBox="1">
              <a:spLocks/>
            </p:cNvSpPr>
            <p:nvPr/>
          </p:nvSpPr>
          <p:spPr>
            <a:xfrm>
              <a:off x="3981340" y="4920500"/>
              <a:ext cx="3129579" cy="400256"/>
            </a:xfrm>
            <a:prstGeom prst="rect">
              <a:avLst/>
            </a:prstGeom>
            <a:noFill/>
          </p:spPr>
          <p:txBody>
            <a:bodyPr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7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/>
                  <a:ea typeface="+mn-ea"/>
                  <a:cs typeface="Open Sans"/>
                </a:defRPr>
              </a:lvl1pPr>
              <a:lvl2pPr marL="6286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2pPr>
              <a:lvl3pPr marL="10858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3pPr>
              <a:lvl4pPr marL="15430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4pPr>
              <a:lvl5pPr marL="20002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800" kern="1200">
                  <a:solidFill>
                    <a:schemeClr val="tx1"/>
                  </a:solidFill>
                  <a:latin typeface="Helvetica"/>
                  <a:ea typeface="+mn-ea"/>
                  <a:cs typeface="Helvetica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Global cases ≈ DRG total</a:t>
              </a:r>
            </a:p>
          </p:txBody>
        </p:sp>
        <p:sp>
          <p:nvSpPr>
            <p:cNvPr id="674" name="Rectangle 673"/>
            <p:cNvSpPr/>
            <p:nvPr/>
          </p:nvSpPr>
          <p:spPr>
            <a:xfrm>
              <a:off x="3995936" y="5138028"/>
              <a:ext cx="3818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cs typeface="Arial"/>
                </a:rPr>
                <a:t>÷</a:t>
              </a:r>
              <a:endParaRPr lang="en-GB" sz="2800" dirty="0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317980" y="5208695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cs typeface="Arial"/>
                </a:rPr>
                <a:t>90%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2473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DRG Epidemiology regional coverage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5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7" name="Group 56"/>
          <p:cNvGrpSpPr/>
          <p:nvPr/>
        </p:nvGrpSpPr>
        <p:grpSpPr>
          <a:xfrm>
            <a:off x="152400" y="4967704"/>
            <a:ext cx="6828815" cy="533479"/>
            <a:chOff x="629787" y="4895648"/>
            <a:chExt cx="6828815" cy="533479"/>
          </a:xfrm>
        </p:grpSpPr>
        <p:sp>
          <p:nvSpPr>
            <p:cNvPr id="58" name="TextBox 57"/>
            <p:cNvSpPr txBox="1"/>
            <p:nvPr/>
          </p:nvSpPr>
          <p:spPr>
            <a:xfrm>
              <a:off x="753002" y="4895648"/>
              <a:ext cx="6705600" cy="53347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29787" y="5003773"/>
              <a:ext cx="121175" cy="128691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/>
            </a:p>
          </p:txBody>
        </p:sp>
      </p:grpSp>
      <p:sp>
        <p:nvSpPr>
          <p:cNvPr id="60" name="Rectangle 59"/>
          <p:cNvSpPr/>
          <p:nvPr/>
        </p:nvSpPr>
        <p:spPr>
          <a:xfrm>
            <a:off x="1676400" y="2526268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100%</a:t>
            </a:r>
            <a:endParaRPr lang="en-GB" dirty="0"/>
          </a:p>
        </p:txBody>
      </p:sp>
      <p:pic>
        <p:nvPicPr>
          <p:cNvPr id="61" name="Picture 6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2" name="Group 61"/>
          <p:cNvGrpSpPr/>
          <p:nvPr/>
        </p:nvGrpSpPr>
        <p:grpSpPr>
          <a:xfrm>
            <a:off x="152400" y="4967704"/>
            <a:ext cx="6828815" cy="766877"/>
            <a:chOff x="629787" y="4895648"/>
            <a:chExt cx="6828815" cy="766877"/>
          </a:xfrm>
        </p:grpSpPr>
        <p:sp>
          <p:nvSpPr>
            <p:cNvPr id="63" name="TextBox 62"/>
            <p:cNvSpPr txBox="1"/>
            <p:nvPr/>
          </p:nvSpPr>
          <p:spPr>
            <a:xfrm>
              <a:off x="753002" y="4895648"/>
              <a:ext cx="6705600" cy="76687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Europe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629787" y="5003773"/>
              <a:ext cx="121175" cy="335140"/>
              <a:chOff x="678020" y="5000735"/>
              <a:chExt cx="121175" cy="3351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678020" y="5000735"/>
                <a:ext cx="121175" cy="128691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78020" y="5207184"/>
                <a:ext cx="121175" cy="128691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</p:grpSp>
      </p:grpSp>
      <p:sp>
        <p:nvSpPr>
          <p:cNvPr id="67" name="Rectangle 66"/>
          <p:cNvSpPr/>
          <p:nvPr/>
        </p:nvSpPr>
        <p:spPr>
          <a:xfrm>
            <a:off x="5029200" y="22860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82%</a:t>
            </a:r>
            <a:endParaRPr lang="en-GB" dirty="0"/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9" name="Group 68"/>
          <p:cNvGrpSpPr/>
          <p:nvPr/>
        </p:nvGrpSpPr>
        <p:grpSpPr>
          <a:xfrm>
            <a:off x="152400" y="4967704"/>
            <a:ext cx="6828815" cy="766877"/>
            <a:chOff x="629787" y="4895648"/>
            <a:chExt cx="6828815" cy="766877"/>
          </a:xfrm>
        </p:grpSpPr>
        <p:sp>
          <p:nvSpPr>
            <p:cNvPr id="70" name="TextBox 69"/>
            <p:cNvSpPr txBox="1"/>
            <p:nvPr/>
          </p:nvSpPr>
          <p:spPr>
            <a:xfrm>
              <a:off x="753002" y="4895648"/>
              <a:ext cx="6705600" cy="76687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Europe</a:t>
              </a: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Latin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629787" y="5003773"/>
              <a:ext cx="121175" cy="575202"/>
              <a:chOff x="678020" y="5000735"/>
              <a:chExt cx="121175" cy="575202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678020" y="5000735"/>
                <a:ext cx="121175" cy="128691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020" y="5207184"/>
                <a:ext cx="121175" cy="128691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678020" y="5447246"/>
                <a:ext cx="121175" cy="128691"/>
              </a:xfrm>
              <a:prstGeom prst="rect">
                <a:avLst/>
              </a:prstGeom>
              <a:solidFill>
                <a:srgbClr val="66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</p:grpSp>
      </p:grpSp>
      <p:sp>
        <p:nvSpPr>
          <p:cNvPr id="75" name="Rectangle 74"/>
          <p:cNvSpPr/>
          <p:nvPr/>
        </p:nvSpPr>
        <p:spPr>
          <a:xfrm>
            <a:off x="2819400" y="38669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75%</a:t>
            </a:r>
            <a:endParaRPr lang="en-GB" dirty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oup 76"/>
          <p:cNvGrpSpPr/>
          <p:nvPr/>
        </p:nvGrpSpPr>
        <p:grpSpPr>
          <a:xfrm>
            <a:off x="152400" y="4967704"/>
            <a:ext cx="6828815" cy="1000274"/>
            <a:chOff x="629787" y="4895648"/>
            <a:chExt cx="6828815" cy="1000274"/>
          </a:xfrm>
        </p:grpSpPr>
        <p:sp>
          <p:nvSpPr>
            <p:cNvPr id="78" name="TextBox 77"/>
            <p:cNvSpPr txBox="1"/>
            <p:nvPr/>
          </p:nvSpPr>
          <p:spPr>
            <a:xfrm>
              <a:off x="753002" y="4895648"/>
              <a:ext cx="6705600" cy="100027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Europe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Latin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Africa</a:t>
              </a:r>
              <a:r>
                <a:rPr lang="en-US" sz="900" dirty="0"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629787" y="5003773"/>
              <a:ext cx="121175" cy="802636"/>
              <a:chOff x="678020" y="5000735"/>
              <a:chExt cx="121175" cy="802636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678020" y="5000735"/>
                <a:ext cx="121175" cy="128691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678020" y="5207184"/>
                <a:ext cx="121175" cy="128691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678020" y="5447246"/>
                <a:ext cx="121175" cy="128691"/>
              </a:xfrm>
              <a:prstGeom prst="rect">
                <a:avLst/>
              </a:prstGeom>
              <a:solidFill>
                <a:srgbClr val="66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678020" y="5674680"/>
                <a:ext cx="121175" cy="128691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</p:grpSp>
      </p:grpSp>
      <p:sp>
        <p:nvSpPr>
          <p:cNvPr id="84" name="Rectangle 83"/>
          <p:cNvSpPr/>
          <p:nvPr/>
        </p:nvSpPr>
        <p:spPr>
          <a:xfrm>
            <a:off x="4419600" y="32824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27%</a:t>
            </a:r>
            <a:endParaRPr lang="en-GB" dirty="0"/>
          </a:p>
        </p:txBody>
      </p:sp>
      <p:pic>
        <p:nvPicPr>
          <p:cNvPr id="85" name="Picture 66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6" name="Group 85"/>
          <p:cNvGrpSpPr/>
          <p:nvPr/>
        </p:nvGrpSpPr>
        <p:grpSpPr>
          <a:xfrm>
            <a:off x="152400" y="4967704"/>
            <a:ext cx="6828815" cy="1233671"/>
            <a:chOff x="629787" y="4895648"/>
            <a:chExt cx="6828815" cy="1233671"/>
          </a:xfrm>
        </p:grpSpPr>
        <p:sp>
          <p:nvSpPr>
            <p:cNvPr id="87" name="TextBox 86"/>
            <p:cNvSpPr txBox="1"/>
            <p:nvPr/>
          </p:nvSpPr>
          <p:spPr>
            <a:xfrm>
              <a:off x="753002" y="4895648"/>
              <a:ext cx="6705600" cy="123367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Europe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Latin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>
                  <a:latin typeface="Arial" pitchFamily="34" charset="0"/>
                  <a:cs typeface="Arial" pitchFamily="34" charset="0"/>
                </a:rPr>
                <a:t>Africa</a:t>
              </a:r>
              <a:r>
                <a:rPr lang="en-US" sz="900" dirty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GB" sz="900" b="1" dirty="0">
                  <a:latin typeface="Arial" pitchFamily="34" charset="0"/>
                  <a:cs typeface="Arial" pitchFamily="34" charset="0"/>
                </a:rPr>
                <a:t>High-Income </a:t>
              </a:r>
              <a:r>
                <a:rPr lang="en-GB" sz="900" b="1" dirty="0" smtClean="0">
                  <a:latin typeface="Arial" pitchFamily="34" charset="0"/>
                  <a:cs typeface="Arial" pitchFamily="34" charset="0"/>
                </a:rPr>
                <a:t>Asia-Pacific</a:t>
              </a:r>
              <a:endParaRPr lang="en-GB" sz="9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629787" y="5003773"/>
              <a:ext cx="121175" cy="1019382"/>
              <a:chOff x="678020" y="5000735"/>
              <a:chExt cx="121175" cy="1019382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678020" y="5000735"/>
                <a:ext cx="121175" cy="128691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678020" y="5207184"/>
                <a:ext cx="121175" cy="128691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678020" y="5447246"/>
                <a:ext cx="121175" cy="128691"/>
              </a:xfrm>
              <a:prstGeom prst="rect">
                <a:avLst/>
              </a:prstGeom>
              <a:solidFill>
                <a:srgbClr val="66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678020" y="5674680"/>
                <a:ext cx="121175" cy="128691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678020" y="5891426"/>
                <a:ext cx="121175" cy="128691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</p:grpSp>
      </p:grpSp>
      <p:sp>
        <p:nvSpPr>
          <p:cNvPr id="94" name="Rectangle 93"/>
          <p:cNvSpPr/>
          <p:nvPr/>
        </p:nvSpPr>
        <p:spPr>
          <a:xfrm>
            <a:off x="5791200" y="3758559"/>
            <a:ext cx="646331" cy="369332"/>
          </a:xfrm>
          <a:prstGeom prst="rect">
            <a:avLst/>
          </a:prstGeom>
          <a:solidFill>
            <a:srgbClr val="FF505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89%</a:t>
            </a:r>
            <a:endParaRPr lang="en-GB" dirty="0"/>
          </a:p>
        </p:txBody>
      </p:sp>
      <p:pic>
        <p:nvPicPr>
          <p:cNvPr id="12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6" y="1600200"/>
            <a:ext cx="81289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0" name="Group 129"/>
          <p:cNvGrpSpPr/>
          <p:nvPr/>
        </p:nvGrpSpPr>
        <p:grpSpPr>
          <a:xfrm>
            <a:off x="152400" y="4967704"/>
            <a:ext cx="6828815" cy="1467068"/>
            <a:chOff x="629787" y="4895648"/>
            <a:chExt cx="6828815" cy="1467068"/>
          </a:xfrm>
        </p:grpSpPr>
        <p:sp>
          <p:nvSpPr>
            <p:cNvPr id="131" name="TextBox 130"/>
            <p:cNvSpPr txBox="1"/>
            <p:nvPr/>
          </p:nvSpPr>
          <p:spPr>
            <a:xfrm>
              <a:off x="753002" y="4895648"/>
              <a:ext cx="6705600" cy="146706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North America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Europe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Latin America</a:t>
              </a:r>
              <a:endParaRPr lang="en-US" sz="9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Africa</a:t>
              </a:r>
              <a:r>
                <a:rPr lang="en-US" sz="900" dirty="0" smtClean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GB" sz="900" b="1" dirty="0" smtClean="0">
                  <a:latin typeface="Arial" pitchFamily="34" charset="0"/>
                  <a:cs typeface="Arial" pitchFamily="34" charset="0"/>
                </a:rPr>
                <a:t>High-Income Asia-Pacific</a:t>
              </a:r>
              <a:endParaRPr lang="en-GB" sz="900" b="1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0000"/>
                </a:lnSpc>
                <a:spcBef>
                  <a:spcPts val="200"/>
                </a:spcBef>
              </a:pPr>
              <a:r>
                <a:rPr lang="en-GB" sz="900" b="1" dirty="0">
                  <a:latin typeface="Arial" pitchFamily="34" charset="0"/>
                  <a:cs typeface="Arial" pitchFamily="34" charset="0"/>
                </a:rPr>
                <a:t>Lower-Income Asia-Pacific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2" name="Group 131"/>
            <p:cNvGrpSpPr/>
            <p:nvPr/>
          </p:nvGrpSpPr>
          <p:grpSpPr>
            <a:xfrm>
              <a:off x="629787" y="5003773"/>
              <a:ext cx="121175" cy="1250817"/>
              <a:chOff x="678020" y="5000735"/>
              <a:chExt cx="121175" cy="1250817"/>
            </a:xfrm>
          </p:grpSpPr>
          <p:sp>
            <p:nvSpPr>
              <p:cNvPr id="133" name="Rectangle 132"/>
              <p:cNvSpPr/>
              <p:nvPr/>
            </p:nvSpPr>
            <p:spPr>
              <a:xfrm>
                <a:off x="678020" y="5000735"/>
                <a:ext cx="121175" cy="128691"/>
              </a:xfrm>
              <a:prstGeom prst="rect">
                <a:avLst/>
              </a:prstGeom>
              <a:solidFill>
                <a:srgbClr val="66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678020" y="5207184"/>
                <a:ext cx="121175" cy="128691"/>
              </a:xfrm>
              <a:prstGeom prst="rect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678020" y="5447246"/>
                <a:ext cx="121175" cy="128691"/>
              </a:xfrm>
              <a:prstGeom prst="rect">
                <a:avLst/>
              </a:prstGeom>
              <a:solidFill>
                <a:srgbClr val="66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78020" y="5674680"/>
                <a:ext cx="121175" cy="128691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678020" y="5891426"/>
                <a:ext cx="121175" cy="128691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678020" y="6122861"/>
                <a:ext cx="121175" cy="128691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/>
              </a:p>
            </p:txBody>
          </p:sp>
        </p:grpSp>
      </p:grpSp>
      <p:sp>
        <p:nvSpPr>
          <p:cNvPr id="139" name="Rectangle 138"/>
          <p:cNvSpPr/>
          <p:nvPr/>
        </p:nvSpPr>
        <p:spPr>
          <a:xfrm>
            <a:off x="6096000" y="282333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78%</a:t>
            </a:r>
            <a:endParaRPr lang="en-GB" dirty="0"/>
          </a:p>
        </p:txBody>
      </p:sp>
      <p:sp>
        <p:nvSpPr>
          <p:cNvPr id="140" name="Rectangle 139"/>
          <p:cNvSpPr/>
          <p:nvPr/>
        </p:nvSpPr>
        <p:spPr>
          <a:xfrm>
            <a:off x="5772833" y="3753080"/>
            <a:ext cx="684000" cy="396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/>
              </a:rPr>
              <a:t>89%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46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7" grpId="0"/>
      <p:bldP spid="75" grpId="0"/>
      <p:bldP spid="84" grpId="0"/>
      <p:bldP spid="94" grpId="0" animBg="1"/>
      <p:bldP spid="139" grpId="0"/>
      <p:bldP spid="1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1398" y="2133600"/>
            <a:ext cx="8519864" cy="2120206"/>
          </a:xfrm>
        </p:spPr>
        <p:txBody>
          <a:bodyPr>
            <a:noAutofit/>
          </a:bodyPr>
          <a:lstStyle/>
          <a:p>
            <a:pPr algn="ctr"/>
            <a:r>
              <a:rPr lang="en-GB" sz="4800" dirty="0" smtClean="0"/>
              <a:t>Acute Lymphoblastic Leukemia Diagnosed Incident Cases</a:t>
            </a:r>
            <a:r>
              <a:rPr lang="en-GB" sz="4400" dirty="0"/>
              <a:t/>
            </a:r>
            <a:br>
              <a:rPr lang="en-GB" sz="4400" dirty="0"/>
            </a:br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03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762000"/>
            <a:ext cx="8610600" cy="6556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ALL </a:t>
            </a:r>
            <a:r>
              <a:rPr lang="en-GB" dirty="0"/>
              <a:t>Newly Diagnosed Incidence </a:t>
            </a:r>
            <a:r>
              <a:rPr lang="en-GB" dirty="0" smtClean="0"/>
              <a:t>Cases in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" y="1556792"/>
            <a:ext cx="844985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7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" y="1517576"/>
            <a:ext cx="8449854" cy="4791744"/>
          </a:xfrm>
          <a:prstGeom prst="rect">
            <a:avLst/>
          </a:prstGeo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73317" y="726047"/>
            <a:ext cx="8610600" cy="65563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ts val="200"/>
              </a:spcBef>
              <a:spcAft>
                <a:spcPts val="200"/>
              </a:spcAft>
              <a:buNone/>
              <a:defRPr sz="2800" b="0" kern="120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3200" dirty="0">
                <a:solidFill>
                  <a:schemeClr val="tx2"/>
                </a:solidFill>
              </a:rPr>
              <a:t>ALL Newly Diagnosed Incidence </a:t>
            </a:r>
            <a:r>
              <a:rPr lang="en-GB" sz="3200" dirty="0" smtClean="0">
                <a:solidFill>
                  <a:schemeClr val="tx2"/>
                </a:solidFill>
              </a:rPr>
              <a:t>Rates in </a:t>
            </a:r>
            <a:r>
              <a:rPr lang="en-GB" sz="3200" dirty="0">
                <a:solidFill>
                  <a:schemeClr val="tx2"/>
                </a:solidFill>
              </a:rPr>
              <a:t>2017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946" y="762000"/>
            <a:ext cx="8449854" cy="655638"/>
          </a:xfrm>
        </p:spPr>
        <p:txBody>
          <a:bodyPr>
            <a:normAutofit/>
          </a:bodyPr>
          <a:lstStyle/>
          <a:p>
            <a:r>
              <a:rPr lang="en-US" dirty="0"/>
              <a:t>Growth of Diagnosed </a:t>
            </a:r>
            <a:r>
              <a:rPr lang="en-US" dirty="0" smtClean="0"/>
              <a:t>Incident ALL Cases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46" y="1532140"/>
            <a:ext cx="844985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1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51" y="2133600"/>
            <a:ext cx="8519864" cy="2120206"/>
          </a:xfrm>
        </p:spPr>
        <p:txBody>
          <a:bodyPr>
            <a:noAutofit/>
          </a:bodyPr>
          <a:lstStyle/>
          <a:p>
            <a:pPr algn="ctr"/>
            <a:r>
              <a:rPr lang="en-GB" sz="4800" dirty="0" smtClean="0"/>
              <a:t>Acute Lymphoblastic Leukemia  </a:t>
            </a:r>
            <a:br>
              <a:rPr lang="en-GB" sz="4800" dirty="0" smtClean="0"/>
            </a:br>
            <a:r>
              <a:rPr lang="en-GB" sz="4800" dirty="0" smtClean="0"/>
              <a:t>Diagnosed Prevalent Cases</a:t>
            </a:r>
            <a:r>
              <a:rPr lang="en-GB" sz="4400" dirty="0"/>
              <a:t/>
            </a:r>
            <a:br>
              <a:rPr lang="en-GB" sz="4400" dirty="0"/>
            </a:br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34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762000"/>
            <a:ext cx="8610600" cy="655638"/>
          </a:xfrm>
        </p:spPr>
        <p:txBody>
          <a:bodyPr>
            <a:normAutofit/>
          </a:bodyPr>
          <a:lstStyle/>
          <a:p>
            <a:r>
              <a:rPr lang="en-GB" dirty="0" smtClean="0"/>
              <a:t>ALL Diagnosed Prevalent Cases in 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5" y="1419815"/>
            <a:ext cx="844985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2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73317" y="726047"/>
            <a:ext cx="8610600" cy="65563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ts val="200"/>
              </a:spcBef>
              <a:spcAft>
                <a:spcPts val="200"/>
              </a:spcAft>
              <a:buNone/>
              <a:defRPr sz="2800" b="0" kern="120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3200" dirty="0">
                <a:solidFill>
                  <a:schemeClr val="tx2"/>
                </a:solidFill>
              </a:rPr>
              <a:t>ALL </a:t>
            </a:r>
            <a:r>
              <a:rPr lang="en-GB" sz="3200" dirty="0" smtClean="0">
                <a:solidFill>
                  <a:schemeClr val="tx2"/>
                </a:solidFill>
              </a:rPr>
              <a:t>Diagnosed Prevalence Rates in </a:t>
            </a:r>
            <a:r>
              <a:rPr lang="en-GB" sz="3200" dirty="0">
                <a:solidFill>
                  <a:schemeClr val="tx2"/>
                </a:solidFill>
              </a:rPr>
              <a:t>2017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63" y="1553325"/>
            <a:ext cx="8449854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1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946" y="762000"/>
            <a:ext cx="8449854" cy="655638"/>
          </a:xfrm>
        </p:spPr>
        <p:txBody>
          <a:bodyPr>
            <a:normAutofit fontScale="90000"/>
          </a:bodyPr>
          <a:lstStyle/>
          <a:p>
            <a:r>
              <a:rPr lang="en-US" dirty="0"/>
              <a:t>Growth of Diagnosed </a:t>
            </a:r>
            <a:r>
              <a:rPr lang="en-US" dirty="0" smtClean="0"/>
              <a:t>Prevalent ALL Cases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44430"/>
            <a:ext cx="8449854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1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524818"/>
            <a:ext cx="8519864" cy="2120206"/>
          </a:xfrm>
        </p:spPr>
        <p:txBody>
          <a:bodyPr>
            <a:noAutofit/>
          </a:bodyPr>
          <a:lstStyle/>
          <a:p>
            <a:r>
              <a:rPr lang="en-GB" sz="4800" dirty="0" smtClean="0"/>
              <a:t>Acute Lymphoblastic Leukemia  Incident </a:t>
            </a:r>
            <a:r>
              <a:rPr lang="en-GB" sz="4800" dirty="0"/>
              <a:t>Cases by </a:t>
            </a:r>
            <a:r>
              <a:rPr lang="en-GB" sz="4800" dirty="0" smtClean="0"/>
              <a:t>Age and Country Income Levels</a:t>
            </a:r>
            <a:r>
              <a:rPr lang="en-GB" sz="4400" dirty="0"/>
              <a:t/>
            </a:r>
            <a:br>
              <a:rPr lang="en-GB" sz="4400" dirty="0"/>
            </a:br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55576" y="4509120"/>
            <a:ext cx="8007424" cy="158417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Pediatric (0-14)</a:t>
            </a:r>
          </a:p>
          <a:p>
            <a:r>
              <a:rPr lang="en-US" sz="2400" dirty="0" smtClean="0"/>
              <a:t>Adult (15+)</a:t>
            </a:r>
            <a:endParaRPr lang="en-GB" sz="2400" dirty="0" smtClean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619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r="57304" b="12892"/>
          <a:stretch/>
        </p:blipFill>
        <p:spPr>
          <a:xfrm>
            <a:off x="228600" y="1676400"/>
            <a:ext cx="4038600" cy="37338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Incident Cases by Age: 2017 and 2027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9" t="16625" r="3329" b="12892"/>
          <a:stretch/>
        </p:blipFill>
        <p:spPr>
          <a:xfrm>
            <a:off x="4800600" y="1676400"/>
            <a:ext cx="3581400" cy="3733800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3" t="88602" r="8568" b="3707"/>
          <a:stretch/>
        </p:blipFill>
        <p:spPr>
          <a:xfrm>
            <a:off x="647700" y="5486400"/>
            <a:ext cx="7239000" cy="4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6"/>
          <a:stretch/>
        </p:blipFill>
        <p:spPr>
          <a:xfrm>
            <a:off x="0" y="1524000"/>
            <a:ext cx="9119335" cy="43434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Incident Cases by Age: 2017 and 2027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1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6"/>
          <a:stretch/>
        </p:blipFill>
        <p:spPr>
          <a:xfrm>
            <a:off x="94846" y="1600200"/>
            <a:ext cx="9049154" cy="42672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76200" y="762000"/>
            <a:ext cx="9067800" cy="655638"/>
          </a:xfrm>
        </p:spPr>
        <p:txBody>
          <a:bodyPr>
            <a:noAutofit/>
          </a:bodyPr>
          <a:lstStyle/>
          <a:p>
            <a:pPr algn="ctr"/>
            <a:r>
              <a:rPr lang="en-US" sz="3100" dirty="0" smtClean="0"/>
              <a:t>ALL Incident Cases in High Income Regions by Age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17437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6"/>
          <a:stretch/>
        </p:blipFill>
        <p:spPr>
          <a:xfrm>
            <a:off x="0" y="1633728"/>
            <a:ext cx="9139646" cy="430987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762000"/>
            <a:ext cx="8991600" cy="655638"/>
          </a:xfrm>
        </p:spPr>
        <p:txBody>
          <a:bodyPr>
            <a:normAutofit/>
          </a:bodyPr>
          <a:lstStyle/>
          <a:p>
            <a:r>
              <a:rPr lang="en-US" sz="3100" dirty="0" smtClean="0"/>
              <a:t>ALL </a:t>
            </a:r>
            <a:r>
              <a:rPr lang="en-US" sz="3100" dirty="0"/>
              <a:t>Incident Cases in </a:t>
            </a:r>
            <a:r>
              <a:rPr lang="en-US" sz="3100" dirty="0" smtClean="0"/>
              <a:t>Low Income </a:t>
            </a:r>
            <a:r>
              <a:rPr lang="en-US" sz="3100" dirty="0"/>
              <a:t>Regions by 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00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7" y="1433587"/>
            <a:ext cx="8534400" cy="482044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in Adult (15+) Cases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130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94276"/>
            <a:ext cx="8686800" cy="490652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in Pediatric (0-14) Cases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78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Developed countries</a:t>
            </a:r>
          </a:p>
          <a:p>
            <a:pPr lvl="1"/>
            <a:r>
              <a:rPr lang="en-US" dirty="0"/>
              <a:t>Population aging</a:t>
            </a:r>
          </a:p>
          <a:p>
            <a:pPr lvl="1"/>
            <a:r>
              <a:rPr lang="en-US" dirty="0"/>
              <a:t>Changes in </a:t>
            </a:r>
            <a:r>
              <a:rPr lang="en-US" dirty="0" smtClean="0"/>
              <a:t>population </a:t>
            </a:r>
            <a:r>
              <a:rPr lang="en-US" dirty="0"/>
              <a:t>size</a:t>
            </a:r>
          </a:p>
          <a:p>
            <a:r>
              <a:rPr lang="en-US" dirty="0"/>
              <a:t>Developing countries</a:t>
            </a:r>
          </a:p>
          <a:p>
            <a:pPr lvl="1"/>
            <a:r>
              <a:rPr lang="en-US" dirty="0"/>
              <a:t>Population aging</a:t>
            </a:r>
          </a:p>
          <a:p>
            <a:pPr lvl="1"/>
            <a:r>
              <a:rPr lang="en-US" dirty="0"/>
              <a:t>Changes in </a:t>
            </a:r>
            <a:r>
              <a:rPr lang="en-US" dirty="0" smtClean="0"/>
              <a:t>population </a:t>
            </a:r>
            <a:r>
              <a:rPr lang="en-US" dirty="0"/>
              <a:t>size</a:t>
            </a:r>
          </a:p>
          <a:p>
            <a:pPr lvl="1"/>
            <a:r>
              <a:rPr lang="en-US" dirty="0"/>
              <a:t>Changes in disease </a:t>
            </a:r>
            <a:r>
              <a:rPr lang="en-US" dirty="0" smtClean="0"/>
              <a:t>diagnosis or </a:t>
            </a:r>
            <a:r>
              <a:rPr lang="en-US" dirty="0"/>
              <a:t>survival</a:t>
            </a:r>
          </a:p>
          <a:p>
            <a:r>
              <a:rPr lang="en-US" dirty="0"/>
              <a:t>Factors incorporated in forecasting model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Sex</a:t>
            </a:r>
            <a:endParaRPr lang="en-US" dirty="0"/>
          </a:p>
          <a:p>
            <a:pPr lvl="1"/>
            <a:r>
              <a:rPr lang="en-US" dirty="0"/>
              <a:t>Low and middle-income countries: Economic growth impacting healthcare </a:t>
            </a:r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62000"/>
            <a:ext cx="8763000" cy="655638"/>
          </a:xfrm>
        </p:spPr>
        <p:txBody>
          <a:bodyPr>
            <a:normAutofit/>
          </a:bodyPr>
          <a:lstStyle/>
          <a:p>
            <a:r>
              <a:rPr lang="en-US" dirty="0"/>
              <a:t>Factors D</a:t>
            </a:r>
            <a:r>
              <a:rPr lang="en-US" dirty="0" smtClean="0"/>
              <a:t>riving Epidemiological Trends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48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Growth of </a:t>
            </a:r>
            <a:r>
              <a:rPr lang="en-US" dirty="0" smtClean="0"/>
              <a:t>ALL </a:t>
            </a:r>
            <a:r>
              <a:rPr lang="en-US" dirty="0"/>
              <a:t>cases in developing countries will exceed those of developed countries</a:t>
            </a:r>
          </a:p>
          <a:p>
            <a:r>
              <a:rPr lang="en-US" dirty="0"/>
              <a:t>Contributing factors</a:t>
            </a:r>
          </a:p>
          <a:p>
            <a:pPr lvl="1"/>
            <a:r>
              <a:rPr lang="en-US" dirty="0"/>
              <a:t>Aging population will be the predominant factor in increasing ALL </a:t>
            </a:r>
            <a:r>
              <a:rPr lang="en-US" dirty="0" smtClean="0"/>
              <a:t>cases globally</a:t>
            </a:r>
            <a:endParaRPr lang="en-US" dirty="0"/>
          </a:p>
          <a:p>
            <a:pPr lvl="1"/>
            <a:r>
              <a:rPr lang="en-US" dirty="0" smtClean="0"/>
              <a:t>Economic growth is expected to result in earlier diagnosis and improved survival</a:t>
            </a:r>
          </a:p>
          <a:p>
            <a:r>
              <a:rPr lang="en-US" b="1" dirty="0" smtClean="0"/>
              <a:t>Treatment of older patients with ALL is an unmet need that will continue to grow</a:t>
            </a:r>
            <a:endParaRPr lang="en-US" b="1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6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65" b="65"/>
          <a:stretch>
            <a:fillRect/>
          </a:stretch>
        </p:blipFill>
        <p:spPr>
          <a:xfrm>
            <a:off x="0" y="2458"/>
            <a:ext cx="9144000" cy="6858000"/>
          </a:xfrm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0" y="2402385"/>
            <a:ext cx="9144000" cy="1687866"/>
          </a:xfrm>
          <a:prstGeom prst="rect">
            <a:avLst/>
          </a:prstGeom>
          <a:solidFill>
            <a:srgbClr val="732C7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20000"/>
              </a:spcBef>
            </a:pP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	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Strategic </a:t>
            </a: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DECISION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-making is easier when you have</a:t>
            </a:r>
          </a:p>
          <a:p>
            <a:pPr lvl="0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access to proprietary data and expert </a:t>
            </a: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RESOURCES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from </a:t>
            </a:r>
          </a:p>
          <a:p>
            <a:pPr lvl="0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			an integrated </a:t>
            </a: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GROUP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of best-in-class companies.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76800"/>
            <a:ext cx="2779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95081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mv="urn:schemas-microsoft-com:mac:vml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524818"/>
            <a:ext cx="8519864" cy="2120206"/>
          </a:xfrm>
        </p:spPr>
        <p:txBody>
          <a:bodyPr>
            <a:noAutofit/>
          </a:bodyPr>
          <a:lstStyle/>
          <a:p>
            <a:pPr algn="ctr"/>
            <a:r>
              <a:rPr lang="en-GB" sz="4800" dirty="0" smtClean="0"/>
              <a:t>Appendix</a:t>
            </a:r>
            <a:r>
              <a:rPr lang="en-GB" sz="4400" dirty="0"/>
              <a:t/>
            </a:r>
            <a:br>
              <a:rPr lang="en-GB" sz="4400" dirty="0"/>
            </a:br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55576" y="4509120"/>
            <a:ext cx="8007424" cy="1584176"/>
          </a:xfrm>
        </p:spPr>
        <p:txBody>
          <a:bodyPr>
            <a:normAutofit/>
          </a:bodyPr>
          <a:lstStyle/>
          <a:p>
            <a:pPr marL="49213" indent="0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2658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222"/>
          <a:stretch/>
        </p:blipFill>
        <p:spPr>
          <a:xfrm>
            <a:off x="1760007" y="49788"/>
            <a:ext cx="5326593" cy="635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6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99" y="0"/>
            <a:ext cx="5466525" cy="646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44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Population growth rates 2017-2027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74" y="1475756"/>
            <a:ext cx="7480126" cy="490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89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06413" indent="-457200">
              <a:buFont typeface="+mj-lt"/>
              <a:buAutoNum type="arabicPeriod"/>
            </a:pPr>
            <a:r>
              <a:rPr lang="en-US" dirty="0" smtClean="0"/>
              <a:t>Quantify relationship between leukemia risk and GDP per capita</a:t>
            </a:r>
          </a:p>
          <a:p>
            <a:pPr marL="506413" indent="-457200">
              <a:buFont typeface="+mj-lt"/>
              <a:buAutoNum type="arabicPeriod"/>
            </a:pPr>
            <a:r>
              <a:rPr lang="en-US" dirty="0" smtClean="0"/>
              <a:t>Use this relationship to forecast leukemia risk in lower income countries</a:t>
            </a:r>
            <a:r>
              <a:rPr lang="en-US" baseline="30000" dirty="0" smtClean="0"/>
              <a:t>1</a:t>
            </a:r>
          </a:p>
          <a:p>
            <a:pPr marL="506413" indent="-457200">
              <a:buFont typeface="+mj-lt"/>
              <a:buAutoNum type="arabicPeriod"/>
            </a:pPr>
            <a:r>
              <a:rPr lang="en-US" dirty="0" smtClean="0"/>
              <a:t>Apply forecast leukemia risk to population forecast</a:t>
            </a:r>
            <a:r>
              <a:rPr lang="en-US" baseline="30000" dirty="0" smtClean="0"/>
              <a:t>2</a:t>
            </a:r>
            <a:r>
              <a:rPr lang="en-US" dirty="0" smtClean="0"/>
              <a:t> to account for demographic changes</a:t>
            </a:r>
          </a:p>
          <a:p>
            <a:pPr marL="506413" indent="-457200">
              <a:buFont typeface="+mj-lt"/>
              <a:buAutoNum type="arabicPeriod"/>
            </a:pPr>
            <a:r>
              <a:rPr lang="en-US" dirty="0" smtClean="0"/>
              <a:t>Project to world region totals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 methods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558924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World Bank, USFDA</a:t>
            </a:r>
          </a:p>
          <a:p>
            <a:pPr marL="342900" indent="-342900">
              <a:buAutoNum type="arabicPeriod"/>
            </a:pPr>
            <a:r>
              <a:rPr lang="en-US" dirty="0" smtClean="0"/>
              <a:t>UN Population Division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3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Change in demographic structure</a:t>
            </a:r>
          </a:p>
          <a:p>
            <a:pPr lvl="1"/>
            <a:r>
              <a:rPr lang="en-GB" dirty="0"/>
              <a:t>Population aging</a:t>
            </a:r>
          </a:p>
          <a:p>
            <a:pPr lvl="1"/>
            <a:r>
              <a:rPr lang="en-GB" dirty="0"/>
              <a:t>Decreasing fertility rate</a:t>
            </a:r>
          </a:p>
          <a:p>
            <a:pPr lvl="1"/>
            <a:r>
              <a:rPr lang="en-GB" dirty="0"/>
              <a:t>Increasing life expectancy</a:t>
            </a:r>
          </a:p>
          <a:p>
            <a:r>
              <a:rPr lang="en-GB" dirty="0" smtClean="0"/>
              <a:t>Spread </a:t>
            </a:r>
            <a:r>
              <a:rPr lang="en-GB" dirty="0"/>
              <a:t>of better healthcare and improved healthcare access</a:t>
            </a:r>
          </a:p>
          <a:p>
            <a:r>
              <a:rPr lang="en-GB" dirty="0"/>
              <a:t>Adoption of ‘western’ lifestyles</a:t>
            </a:r>
          </a:p>
          <a:p>
            <a:pPr lvl="1"/>
            <a:r>
              <a:rPr lang="en-GB" dirty="0"/>
              <a:t>Diet</a:t>
            </a:r>
          </a:p>
          <a:p>
            <a:pPr lvl="1"/>
            <a:r>
              <a:rPr lang="en-GB" dirty="0"/>
              <a:t>Exercise</a:t>
            </a:r>
          </a:p>
          <a:p>
            <a:pPr lvl="1"/>
            <a:r>
              <a:rPr lang="en-GB" dirty="0"/>
              <a:t>Urbanization</a:t>
            </a:r>
          </a:p>
          <a:p>
            <a:r>
              <a:rPr lang="en-GB" dirty="0" smtClean="0"/>
              <a:t>Increased </a:t>
            </a:r>
            <a:r>
              <a:rPr lang="en-GB" dirty="0"/>
              <a:t>risk of chronic </a:t>
            </a:r>
            <a:r>
              <a:rPr lang="en-GB" dirty="0" smtClean="0"/>
              <a:t>non-communicable diseases, including many cancers and </a:t>
            </a:r>
            <a:r>
              <a:rPr lang="en-GB" dirty="0" err="1" smtClean="0"/>
              <a:t>leukemia</a:t>
            </a:r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Globalization and health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3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10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47C0AF-D85D-4EB2-9C7E-5925F62C334E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" y="1674719"/>
            <a:ext cx="9026635" cy="4726081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© 2017 Decision Resources Group. All rights reserved. Confidential.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22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DRG">
      <a:dk1>
        <a:srgbClr val="6D6E71"/>
      </a:dk1>
      <a:lt1>
        <a:sysClr val="window" lastClr="FFFFFF"/>
      </a:lt1>
      <a:dk2>
        <a:srgbClr val="5F1662"/>
      </a:dk2>
      <a:lt2>
        <a:srgbClr val="EDEDED"/>
      </a:lt2>
      <a:accent1>
        <a:srgbClr val="EF6559"/>
      </a:accent1>
      <a:accent2>
        <a:srgbClr val="799FD5"/>
      </a:accent2>
      <a:accent3>
        <a:srgbClr val="3475BD"/>
      </a:accent3>
      <a:accent4>
        <a:srgbClr val="275485"/>
      </a:accent4>
      <a:accent5>
        <a:srgbClr val="F5C078"/>
      </a:accent5>
      <a:accent6>
        <a:srgbClr val="EDA034"/>
      </a:accent6>
      <a:hlink>
        <a:srgbClr val="A47026"/>
      </a:hlink>
      <a:folHlink>
        <a:srgbClr val="74B62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G Epidemiology Powerpoint Template.potx" id="{8DC6B25B-E8A4-4CCD-B496-18F99EF4461C}" vid="{325267FE-3A4E-42EE-9122-309841512E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DRG Epidemiology Powerpoint Template</Template>
  <TotalTime>8748</TotalTime>
  <Words>1367</Words>
  <Application>Microsoft Office PowerPoint</Application>
  <PresentationFormat>On-screen Show (4:3)</PresentationFormat>
  <Paragraphs>247</Paragraphs>
  <Slides>37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Aharoni</vt:lpstr>
      <vt:lpstr>Arial</vt:lpstr>
      <vt:lpstr>Calibri</vt:lpstr>
      <vt:lpstr>Roboto condensed</vt:lpstr>
      <vt:lpstr>Verdana</vt:lpstr>
      <vt:lpstr>Wingdings</vt:lpstr>
      <vt:lpstr>Office Theme</vt:lpstr>
      <vt:lpstr>PowerPoint Presentation</vt:lpstr>
      <vt:lpstr>Contents</vt:lpstr>
      <vt:lpstr>Background</vt:lpstr>
      <vt:lpstr>Risk Factors</vt:lpstr>
      <vt:lpstr>ALL Diagnosed Incident Cases</vt:lpstr>
      <vt:lpstr>ALL Diagnosed Prevalent Cases</vt:lpstr>
      <vt:lpstr>Case Definitions</vt:lpstr>
      <vt:lpstr>Projection and Forecasting Methods</vt:lpstr>
      <vt:lpstr>DRG Epidemiology regional coverage</vt:lpstr>
      <vt:lpstr>Acute Lymphoblastic Leukemia Diagnosed Incident Cases </vt:lpstr>
      <vt:lpstr>ALL Newly Diagnosed Incidence Cases in 2017</vt:lpstr>
      <vt:lpstr>PowerPoint Presentation</vt:lpstr>
      <vt:lpstr>Growth of Diagnosed Incident ALL Cases</vt:lpstr>
      <vt:lpstr>Acute Lymphoblastic Leukemia   Diagnosed Prevalent Cases </vt:lpstr>
      <vt:lpstr>ALL Diagnosed Prevalent Cases in 2017</vt:lpstr>
      <vt:lpstr>PowerPoint Presentation</vt:lpstr>
      <vt:lpstr>Growth of Diagnosed Prevalent ALL Cases</vt:lpstr>
      <vt:lpstr>Acute Lymphoblastic Leukemia  Incident Cases by Age and Country Income Levels </vt:lpstr>
      <vt:lpstr>ALL Incident Cases by Age: 2017 and 2027</vt:lpstr>
      <vt:lpstr>ALL Incident Cases by Age: 2017 and 2027</vt:lpstr>
      <vt:lpstr>ALL Incident Cases in High Income Regions by Age</vt:lpstr>
      <vt:lpstr>ALL Incident Cases in Low Income Regions by Age</vt:lpstr>
      <vt:lpstr>Growth in Adult (15+) Cases</vt:lpstr>
      <vt:lpstr>Growth in Pediatric (0-14) Cases</vt:lpstr>
      <vt:lpstr>Factors Driving Epidemiological Trends</vt:lpstr>
      <vt:lpstr>Conclusions</vt:lpstr>
      <vt:lpstr>PowerPoint Presentation</vt:lpstr>
      <vt:lpstr>Appendix </vt:lpstr>
      <vt:lpstr>PowerPoint Presentation</vt:lpstr>
      <vt:lpstr>PowerPoint Presentation</vt:lpstr>
      <vt:lpstr>PowerPoint Presentation</vt:lpstr>
      <vt:lpstr>Population growth rates 2017-2027</vt:lpstr>
      <vt:lpstr>PowerPoint Presentation</vt:lpstr>
      <vt:lpstr>Forecast methods</vt:lpstr>
      <vt:lpstr>Globalization and health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Tadwalker, Swarali</dc:creator>
  <cp:lastModifiedBy>Solomon, Beth</cp:lastModifiedBy>
  <cp:revision>83</cp:revision>
  <cp:lastPrinted>2015-08-13T15:26:17Z</cp:lastPrinted>
  <dcterms:created xsi:type="dcterms:W3CDTF">2017-06-11T13:28:50Z</dcterms:created>
  <dcterms:modified xsi:type="dcterms:W3CDTF">2017-11-03T19:52:09Z</dcterms:modified>
</cp:coreProperties>
</file>