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7" r:id="rId2"/>
    <p:sldId id="298" r:id="rId3"/>
    <p:sldId id="301" r:id="rId4"/>
    <p:sldId id="302" r:id="rId5"/>
    <p:sldId id="259" r:id="rId6"/>
    <p:sldId id="304" r:id="rId7"/>
    <p:sldId id="303" r:id="rId8"/>
    <p:sldId id="260" r:id="rId9"/>
    <p:sldId id="261" r:id="rId10"/>
    <p:sldId id="287" r:id="rId11"/>
    <p:sldId id="286" r:id="rId12"/>
    <p:sldId id="281" r:id="rId13"/>
    <p:sldId id="288" r:id="rId14"/>
    <p:sldId id="305" r:id="rId15"/>
    <p:sldId id="292" r:id="rId16"/>
    <p:sldId id="289" r:id="rId17"/>
    <p:sldId id="290" r:id="rId18"/>
    <p:sldId id="291" r:id="rId19"/>
    <p:sldId id="293" r:id="rId20"/>
    <p:sldId id="294" r:id="rId21"/>
    <p:sldId id="295" r:id="rId22"/>
    <p:sldId id="283" r:id="rId23"/>
    <p:sldId id="263" r:id="rId24"/>
    <p:sldId id="297" r:id="rId25"/>
    <p:sldId id="296" r:id="rId26"/>
    <p:sldId id="309" r:id="rId27"/>
    <p:sldId id="310" r:id="rId28"/>
    <p:sldId id="311" r:id="rId29"/>
    <p:sldId id="265" r:id="rId30"/>
    <p:sldId id="306" r:id="rId31"/>
    <p:sldId id="272" r:id="rId32"/>
    <p:sldId id="30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Inadequate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PreTest Knowledge</c:v>
                </c:pt>
                <c:pt idx="1">
                  <c:v>Post Test Knowledge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133</c:v>
                </c:pt>
                <c:pt idx="1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Moderate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PreTest Knowledge</c:v>
                </c:pt>
                <c:pt idx="1">
                  <c:v>Post Test Knowledge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33</c:v>
                </c:pt>
                <c:pt idx="1">
                  <c:v>66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Adequate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PreTest Knowledge</c:v>
                </c:pt>
                <c:pt idx="1">
                  <c:v>Post Test Knowledge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</c:v>
                </c:pt>
                <c:pt idx="1">
                  <c:v>96</c:v>
                </c:pt>
              </c:numCache>
            </c:numRef>
          </c:val>
        </c:ser>
        <c:axId val="83238912"/>
        <c:axId val="83240448"/>
      </c:barChart>
      <c:catAx>
        <c:axId val="83238912"/>
        <c:scaling>
          <c:orientation val="minMax"/>
        </c:scaling>
        <c:axPos val="b"/>
        <c:tickLblPos val="nextTo"/>
        <c:crossAx val="83240448"/>
        <c:crosses val="autoZero"/>
        <c:auto val="1"/>
        <c:lblAlgn val="ctr"/>
        <c:lblOffset val="100"/>
      </c:catAx>
      <c:valAx>
        <c:axId val="83240448"/>
        <c:scaling>
          <c:orientation val="minMax"/>
        </c:scaling>
        <c:axPos val="l"/>
        <c:majorGridlines/>
        <c:numFmt formatCode="General" sourceLinked="1"/>
        <c:tickLblPos val="nextTo"/>
        <c:crossAx val="832389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PreTest Attitude</c:v>
                </c:pt>
                <c:pt idx="1">
                  <c:v>Post Test Attitude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PreTest Attitude</c:v>
                </c:pt>
                <c:pt idx="1">
                  <c:v>Post Test Attitude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131</c:v>
                </c:pt>
                <c:pt idx="1">
                  <c:v>49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Positive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PreTest Attitude</c:v>
                </c:pt>
                <c:pt idx="1">
                  <c:v>Post Test Attitude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34</c:v>
                </c:pt>
                <c:pt idx="1">
                  <c:v>118</c:v>
                </c:pt>
              </c:numCache>
            </c:numRef>
          </c:val>
        </c:ser>
        <c:axId val="83287424"/>
        <c:axId val="95024256"/>
      </c:barChart>
      <c:catAx>
        <c:axId val="83287424"/>
        <c:scaling>
          <c:orientation val="minMax"/>
        </c:scaling>
        <c:axPos val="b"/>
        <c:tickLblPos val="nextTo"/>
        <c:crossAx val="95024256"/>
        <c:crosses val="autoZero"/>
        <c:auto val="1"/>
        <c:lblAlgn val="ctr"/>
        <c:lblOffset val="100"/>
      </c:catAx>
      <c:valAx>
        <c:axId val="95024256"/>
        <c:scaling>
          <c:orientation val="minMax"/>
        </c:scaling>
        <c:axPos val="l"/>
        <c:majorGridlines/>
        <c:numFmt formatCode="General" sourceLinked="1"/>
        <c:tickLblPos val="nextTo"/>
        <c:crossAx val="8328742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0D5A2-C2B2-4E97-9E7A-9908B920486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F9B6C42-4FC9-49A4-AE69-489F75C40373}">
      <dgm:prSet phldrT="[Text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Stage I (lottery method)</a:t>
          </a:r>
          <a:endParaRPr lang="en-IN" dirty="0"/>
        </a:p>
      </dgm:t>
    </dgm:pt>
    <dgm:pt modelId="{7D7E3EF6-5C40-4155-8CAF-DD15FE50B384}" type="parTrans" cxnId="{AF576D87-949A-4A9B-9E13-6EF1271554F0}">
      <dgm:prSet/>
      <dgm:spPr/>
      <dgm:t>
        <a:bodyPr/>
        <a:lstStyle/>
        <a:p>
          <a:endParaRPr lang="en-IN"/>
        </a:p>
      </dgm:t>
    </dgm:pt>
    <dgm:pt modelId="{14FEE4DF-4A21-4990-94C7-BAFA5B76E707}" type="sibTrans" cxnId="{AF576D87-949A-4A9B-9E13-6EF1271554F0}">
      <dgm:prSet/>
      <dgm:spPr/>
      <dgm:t>
        <a:bodyPr/>
        <a:lstStyle/>
        <a:p>
          <a:endParaRPr lang="en-IN"/>
        </a:p>
      </dgm:t>
    </dgm:pt>
    <dgm:pt modelId="{C4A66CDD-FC8D-44B0-8DD3-5DF8AC20F3FA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MJMC</a:t>
          </a:r>
          <a:endParaRPr lang="en-IN" dirty="0"/>
        </a:p>
      </dgm:t>
    </dgm:pt>
    <dgm:pt modelId="{F955BBD8-AF0F-47E4-A76E-4A939AB8EFE2}" type="parTrans" cxnId="{49AA302B-1718-4595-A3B5-02865E88F28F}">
      <dgm:prSet/>
      <dgm:spPr/>
      <dgm:t>
        <a:bodyPr/>
        <a:lstStyle/>
        <a:p>
          <a:endParaRPr lang="en-IN"/>
        </a:p>
      </dgm:t>
    </dgm:pt>
    <dgm:pt modelId="{7119C494-6B93-4242-8A20-343385AE9F95}" type="sibTrans" cxnId="{49AA302B-1718-4595-A3B5-02865E88F28F}">
      <dgm:prSet/>
      <dgm:spPr/>
      <dgm:t>
        <a:bodyPr/>
        <a:lstStyle/>
        <a:p>
          <a:endParaRPr lang="en-IN"/>
        </a:p>
      </dgm:t>
    </dgm:pt>
    <dgm:pt modelId="{AE5BC331-F2C0-4F26-8573-7C97D3D6B352}">
      <dgm:prSet phldrT="[Text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Stage II</a:t>
          </a:r>
          <a:endParaRPr lang="en-IN" dirty="0"/>
        </a:p>
      </dgm:t>
    </dgm:pt>
    <dgm:pt modelId="{2B636676-29B8-4D22-A6A7-982F30562FF1}" type="parTrans" cxnId="{444AB149-A577-4EEF-B9AD-071B6F2F8769}">
      <dgm:prSet/>
      <dgm:spPr/>
      <dgm:t>
        <a:bodyPr/>
        <a:lstStyle/>
        <a:p>
          <a:endParaRPr lang="en-IN"/>
        </a:p>
      </dgm:t>
    </dgm:pt>
    <dgm:pt modelId="{FFEC7870-DB10-4CE9-A5D9-E14BF53FA251}" type="sibTrans" cxnId="{444AB149-A577-4EEF-B9AD-071B6F2F8769}">
      <dgm:prSet/>
      <dgm:spPr/>
      <dgm:t>
        <a:bodyPr/>
        <a:lstStyle/>
        <a:p>
          <a:endParaRPr lang="en-IN"/>
        </a:p>
      </dgm:t>
    </dgm:pt>
    <dgm:pt modelId="{B0CA1CD7-70A3-4FCC-B638-938A2F99CC59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en-US" dirty="0" smtClean="0"/>
            <a:t>Year/ Semester</a:t>
          </a:r>
          <a:endParaRPr lang="en-IN" dirty="0"/>
        </a:p>
      </dgm:t>
    </dgm:pt>
    <dgm:pt modelId="{616556F2-55E1-4536-B30C-066094703FB5}" type="parTrans" cxnId="{9DAF53AA-B6A9-426A-B61F-B285CFBC4649}">
      <dgm:prSet/>
      <dgm:spPr/>
      <dgm:t>
        <a:bodyPr/>
        <a:lstStyle/>
        <a:p>
          <a:endParaRPr lang="en-IN"/>
        </a:p>
      </dgm:t>
    </dgm:pt>
    <dgm:pt modelId="{44C59191-29D0-46BB-AA53-131B35FB06C4}" type="sibTrans" cxnId="{9DAF53AA-B6A9-426A-B61F-B285CFBC4649}">
      <dgm:prSet/>
      <dgm:spPr/>
      <dgm:t>
        <a:bodyPr/>
        <a:lstStyle/>
        <a:p>
          <a:endParaRPr lang="en-IN"/>
        </a:p>
      </dgm:t>
    </dgm:pt>
    <dgm:pt modelId="{AE0BC9FF-F3C4-42A1-989D-C74813DC94F8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B.TECH (ECE)</a:t>
          </a:r>
          <a:endParaRPr lang="en-IN" dirty="0"/>
        </a:p>
      </dgm:t>
    </dgm:pt>
    <dgm:pt modelId="{90B64977-005A-4208-A1DD-E17CA294DA5A}" type="parTrans" cxnId="{BF254379-F062-4368-92D0-6131977E2A92}">
      <dgm:prSet/>
      <dgm:spPr/>
      <dgm:t>
        <a:bodyPr/>
        <a:lstStyle/>
        <a:p>
          <a:endParaRPr lang="en-IN"/>
        </a:p>
      </dgm:t>
    </dgm:pt>
    <dgm:pt modelId="{D12424D6-2567-4813-90A6-0F53F87ECC0C}" type="sibTrans" cxnId="{BF254379-F062-4368-92D0-6131977E2A92}">
      <dgm:prSet/>
      <dgm:spPr/>
      <dgm:t>
        <a:bodyPr/>
        <a:lstStyle/>
        <a:p>
          <a:endParaRPr lang="en-IN"/>
        </a:p>
      </dgm:t>
    </dgm:pt>
    <dgm:pt modelId="{20EC6C50-0712-4F65-A603-D7FF6BCF42BF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B.SC. Nursing</a:t>
          </a:r>
          <a:endParaRPr lang="en-IN" dirty="0"/>
        </a:p>
      </dgm:t>
    </dgm:pt>
    <dgm:pt modelId="{6FD27A6E-A7CC-4FE0-BC67-0B69EB7D9C8A}" type="parTrans" cxnId="{2CF070DB-8312-44FE-A139-DC61F5698DD8}">
      <dgm:prSet/>
      <dgm:spPr/>
      <dgm:t>
        <a:bodyPr/>
        <a:lstStyle/>
        <a:p>
          <a:endParaRPr lang="en-IN"/>
        </a:p>
      </dgm:t>
    </dgm:pt>
    <dgm:pt modelId="{F9FEC520-B57D-4FC7-A5D0-8A201FA931FF}" type="sibTrans" cxnId="{2CF070DB-8312-44FE-A139-DC61F5698DD8}">
      <dgm:prSet/>
      <dgm:spPr/>
      <dgm:t>
        <a:bodyPr/>
        <a:lstStyle/>
        <a:p>
          <a:endParaRPr lang="en-IN"/>
        </a:p>
      </dgm:t>
    </dgm:pt>
    <dgm:pt modelId="{7CCD3F6D-D749-4272-B32F-B2C204A7998F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B.Sc. Hospitality </a:t>
          </a:r>
          <a:endParaRPr lang="en-IN" dirty="0"/>
        </a:p>
      </dgm:t>
    </dgm:pt>
    <dgm:pt modelId="{F2A287F7-94CB-4332-9B86-B1A9478FD4A5}" type="parTrans" cxnId="{51C8739B-F065-4FBB-A7A6-98AB9B111646}">
      <dgm:prSet/>
      <dgm:spPr/>
      <dgm:t>
        <a:bodyPr/>
        <a:lstStyle/>
        <a:p>
          <a:endParaRPr lang="en-IN"/>
        </a:p>
      </dgm:t>
    </dgm:pt>
    <dgm:pt modelId="{CEF87DBB-46BE-4BF3-830C-BA1A18788E5E}" type="sibTrans" cxnId="{51C8739B-F065-4FBB-A7A6-98AB9B111646}">
      <dgm:prSet/>
      <dgm:spPr/>
      <dgm:t>
        <a:bodyPr/>
        <a:lstStyle/>
        <a:p>
          <a:endParaRPr lang="en-IN"/>
        </a:p>
      </dgm:t>
    </dgm:pt>
    <dgm:pt modelId="{BB6C6E2E-6C71-44DB-9D59-A234E04826ED}" type="pres">
      <dgm:prSet presAssocID="{CB80D5A2-C2B2-4E97-9E7A-9908B920486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A56F7D9E-061F-438E-A30B-F1B65E6DC60C}" type="pres">
      <dgm:prSet presAssocID="{4F9B6C42-4FC9-49A4-AE69-489F75C40373}" presName="linNode" presStyleCnt="0"/>
      <dgm:spPr/>
    </dgm:pt>
    <dgm:pt modelId="{677C0CC4-E407-4467-A151-3D943BE313D0}" type="pres">
      <dgm:prSet presAssocID="{4F9B6C42-4FC9-49A4-AE69-489F75C40373}" presName="parentShp" presStyleLbl="node1" presStyleIdx="0" presStyleCnt="2" custScaleX="134377" custScaleY="5918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AC96890-8EE0-476B-99F7-120A20D56E16}" type="pres">
      <dgm:prSet presAssocID="{4F9B6C42-4FC9-49A4-AE69-489F75C40373}" presName="childShp" presStyleLbl="bgAccFollowNode1" presStyleIdx="0" presStyleCnt="2" custScaleY="5435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0AA0B5C-4809-461A-8BAC-BBD536146061}" type="pres">
      <dgm:prSet presAssocID="{14FEE4DF-4A21-4990-94C7-BAFA5B76E707}" presName="spacing" presStyleCnt="0"/>
      <dgm:spPr/>
    </dgm:pt>
    <dgm:pt modelId="{7B48D013-3E92-40D3-8D8E-E25BE25E0BE2}" type="pres">
      <dgm:prSet presAssocID="{AE5BC331-F2C0-4F26-8573-7C97D3D6B352}" presName="linNode" presStyleCnt="0"/>
      <dgm:spPr/>
    </dgm:pt>
    <dgm:pt modelId="{ADEA2F39-E397-41FA-938C-1A39D2FE4081}" type="pres">
      <dgm:prSet presAssocID="{AE5BC331-F2C0-4F26-8573-7C97D3D6B352}" presName="parentShp" presStyleLbl="node1" presStyleIdx="1" presStyleCnt="2" custScaleY="4918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CA9E1E8-C3F9-4869-B002-8C4E4388F3D2}" type="pres">
      <dgm:prSet presAssocID="{AE5BC331-F2C0-4F26-8573-7C97D3D6B352}" presName="childShp" presStyleLbl="bgAccFollowNode1" presStyleIdx="1" presStyleCnt="2" custScaleY="2292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DAF53AA-B6A9-426A-B61F-B285CFBC4649}" srcId="{AE5BC331-F2C0-4F26-8573-7C97D3D6B352}" destId="{B0CA1CD7-70A3-4FCC-B638-938A2F99CC59}" srcOrd="0" destOrd="0" parTransId="{616556F2-55E1-4536-B30C-066094703FB5}" sibTransId="{44C59191-29D0-46BB-AA53-131B35FB06C4}"/>
    <dgm:cxn modelId="{444AB149-A577-4EEF-B9AD-071B6F2F8769}" srcId="{CB80D5A2-C2B2-4E97-9E7A-9908B9204867}" destId="{AE5BC331-F2C0-4F26-8573-7C97D3D6B352}" srcOrd="1" destOrd="0" parTransId="{2B636676-29B8-4D22-A6A7-982F30562FF1}" sibTransId="{FFEC7870-DB10-4CE9-A5D9-E14BF53FA251}"/>
    <dgm:cxn modelId="{51C8739B-F065-4FBB-A7A6-98AB9B111646}" srcId="{4F9B6C42-4FC9-49A4-AE69-489F75C40373}" destId="{7CCD3F6D-D749-4272-B32F-B2C204A7998F}" srcOrd="3" destOrd="0" parTransId="{F2A287F7-94CB-4332-9B86-B1A9478FD4A5}" sibTransId="{CEF87DBB-46BE-4BF3-830C-BA1A18788E5E}"/>
    <dgm:cxn modelId="{49AA302B-1718-4595-A3B5-02865E88F28F}" srcId="{4F9B6C42-4FC9-49A4-AE69-489F75C40373}" destId="{C4A66CDD-FC8D-44B0-8DD3-5DF8AC20F3FA}" srcOrd="0" destOrd="0" parTransId="{F955BBD8-AF0F-47E4-A76E-4A939AB8EFE2}" sibTransId="{7119C494-6B93-4242-8A20-343385AE9F95}"/>
    <dgm:cxn modelId="{1BD95A8C-788B-4F88-B321-F44FA158BB27}" type="presOf" srcId="{CB80D5A2-C2B2-4E97-9E7A-9908B9204867}" destId="{BB6C6E2E-6C71-44DB-9D59-A234E04826ED}" srcOrd="0" destOrd="0" presId="urn:microsoft.com/office/officeart/2005/8/layout/vList6"/>
    <dgm:cxn modelId="{DA050E3F-2CB1-488F-88D1-F90DCF208A5F}" type="presOf" srcId="{7CCD3F6D-D749-4272-B32F-B2C204A7998F}" destId="{1AC96890-8EE0-476B-99F7-120A20D56E16}" srcOrd="0" destOrd="3" presId="urn:microsoft.com/office/officeart/2005/8/layout/vList6"/>
    <dgm:cxn modelId="{D7195562-6BFB-46AA-BFAA-24670747EBBE}" type="presOf" srcId="{AE5BC331-F2C0-4F26-8573-7C97D3D6B352}" destId="{ADEA2F39-E397-41FA-938C-1A39D2FE4081}" srcOrd="0" destOrd="0" presId="urn:microsoft.com/office/officeart/2005/8/layout/vList6"/>
    <dgm:cxn modelId="{AF576D87-949A-4A9B-9E13-6EF1271554F0}" srcId="{CB80D5A2-C2B2-4E97-9E7A-9908B9204867}" destId="{4F9B6C42-4FC9-49A4-AE69-489F75C40373}" srcOrd="0" destOrd="0" parTransId="{7D7E3EF6-5C40-4155-8CAF-DD15FE50B384}" sibTransId="{14FEE4DF-4A21-4990-94C7-BAFA5B76E707}"/>
    <dgm:cxn modelId="{FD4B62AB-0B50-4DD5-B120-E01675DB726C}" type="presOf" srcId="{AE0BC9FF-F3C4-42A1-989D-C74813DC94F8}" destId="{1AC96890-8EE0-476B-99F7-120A20D56E16}" srcOrd="0" destOrd="1" presId="urn:microsoft.com/office/officeart/2005/8/layout/vList6"/>
    <dgm:cxn modelId="{EB2396D9-934A-466B-A170-E3DADB888D03}" type="presOf" srcId="{4F9B6C42-4FC9-49A4-AE69-489F75C40373}" destId="{677C0CC4-E407-4467-A151-3D943BE313D0}" srcOrd="0" destOrd="0" presId="urn:microsoft.com/office/officeart/2005/8/layout/vList6"/>
    <dgm:cxn modelId="{BF254379-F062-4368-92D0-6131977E2A92}" srcId="{4F9B6C42-4FC9-49A4-AE69-489F75C40373}" destId="{AE0BC9FF-F3C4-42A1-989D-C74813DC94F8}" srcOrd="1" destOrd="0" parTransId="{90B64977-005A-4208-A1DD-E17CA294DA5A}" sibTransId="{D12424D6-2567-4813-90A6-0F53F87ECC0C}"/>
    <dgm:cxn modelId="{2CF070DB-8312-44FE-A139-DC61F5698DD8}" srcId="{4F9B6C42-4FC9-49A4-AE69-489F75C40373}" destId="{20EC6C50-0712-4F65-A603-D7FF6BCF42BF}" srcOrd="2" destOrd="0" parTransId="{6FD27A6E-A7CC-4FE0-BC67-0B69EB7D9C8A}" sibTransId="{F9FEC520-B57D-4FC7-A5D0-8A201FA931FF}"/>
    <dgm:cxn modelId="{2053EA1E-4DA7-4249-9A00-C7982255ED04}" type="presOf" srcId="{C4A66CDD-FC8D-44B0-8DD3-5DF8AC20F3FA}" destId="{1AC96890-8EE0-476B-99F7-120A20D56E16}" srcOrd="0" destOrd="0" presId="urn:microsoft.com/office/officeart/2005/8/layout/vList6"/>
    <dgm:cxn modelId="{17031D8A-7FDA-48F0-91C8-040A016DE7B0}" type="presOf" srcId="{B0CA1CD7-70A3-4FCC-B638-938A2F99CC59}" destId="{ECA9E1E8-C3F9-4869-B002-8C4E4388F3D2}" srcOrd="0" destOrd="0" presId="urn:microsoft.com/office/officeart/2005/8/layout/vList6"/>
    <dgm:cxn modelId="{A87B038F-A9E1-4236-8D75-666EA5471D51}" type="presOf" srcId="{20EC6C50-0712-4F65-A603-D7FF6BCF42BF}" destId="{1AC96890-8EE0-476B-99F7-120A20D56E16}" srcOrd="0" destOrd="2" presId="urn:microsoft.com/office/officeart/2005/8/layout/vList6"/>
    <dgm:cxn modelId="{524E8CAA-53FD-4571-8298-E62EECE10016}" type="presParOf" srcId="{BB6C6E2E-6C71-44DB-9D59-A234E04826ED}" destId="{A56F7D9E-061F-438E-A30B-F1B65E6DC60C}" srcOrd="0" destOrd="0" presId="urn:microsoft.com/office/officeart/2005/8/layout/vList6"/>
    <dgm:cxn modelId="{ACF537C3-37EB-495C-B0AC-033F43BF2B9F}" type="presParOf" srcId="{A56F7D9E-061F-438E-A30B-F1B65E6DC60C}" destId="{677C0CC4-E407-4467-A151-3D943BE313D0}" srcOrd="0" destOrd="0" presId="urn:microsoft.com/office/officeart/2005/8/layout/vList6"/>
    <dgm:cxn modelId="{86428C17-A654-4DEC-A39B-B518258C24E9}" type="presParOf" srcId="{A56F7D9E-061F-438E-A30B-F1B65E6DC60C}" destId="{1AC96890-8EE0-476B-99F7-120A20D56E16}" srcOrd="1" destOrd="0" presId="urn:microsoft.com/office/officeart/2005/8/layout/vList6"/>
    <dgm:cxn modelId="{7DC4D50C-839A-4A2C-97AA-412ACBDA17C9}" type="presParOf" srcId="{BB6C6E2E-6C71-44DB-9D59-A234E04826ED}" destId="{50AA0B5C-4809-461A-8BAC-BBD536146061}" srcOrd="1" destOrd="0" presId="urn:microsoft.com/office/officeart/2005/8/layout/vList6"/>
    <dgm:cxn modelId="{83774EFB-AD6D-4C78-BB53-E280F79F81DC}" type="presParOf" srcId="{BB6C6E2E-6C71-44DB-9D59-A234E04826ED}" destId="{7B48D013-3E92-40D3-8D8E-E25BE25E0BE2}" srcOrd="2" destOrd="0" presId="urn:microsoft.com/office/officeart/2005/8/layout/vList6"/>
    <dgm:cxn modelId="{6DBB08C5-CAB2-432A-9432-C11E6E388F79}" type="presParOf" srcId="{7B48D013-3E92-40D3-8D8E-E25BE25E0BE2}" destId="{ADEA2F39-E397-41FA-938C-1A39D2FE4081}" srcOrd="0" destOrd="0" presId="urn:microsoft.com/office/officeart/2005/8/layout/vList6"/>
    <dgm:cxn modelId="{85E1EE23-2A3F-4A45-9722-A0F08AF71930}" type="presParOf" srcId="{7B48D013-3E92-40D3-8D8E-E25BE25E0BE2}" destId="{ECA9E1E8-C3F9-4869-B002-8C4E4388F3D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25BB9F-F972-4CB6-AE29-04D85B6D069B}" type="doc">
      <dgm:prSet loTypeId="urn:microsoft.com/office/officeart/2005/8/layout/funnel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F3ED378C-7A92-4E3A-BC26-BD9161E26003}">
      <dgm:prSet phldrT="[Text]" phldr="1"/>
      <dgm:spPr/>
      <dgm:t>
        <a:bodyPr/>
        <a:lstStyle/>
        <a:p>
          <a:endParaRPr lang="en-IN" dirty="0"/>
        </a:p>
      </dgm:t>
    </dgm:pt>
    <dgm:pt modelId="{0FDAC227-1F84-437A-9840-C485BEB3FCBD}" type="parTrans" cxnId="{FA2C30D5-CB26-4AA8-8499-547732977EA4}">
      <dgm:prSet/>
      <dgm:spPr/>
      <dgm:t>
        <a:bodyPr/>
        <a:lstStyle/>
        <a:p>
          <a:endParaRPr lang="en-IN"/>
        </a:p>
      </dgm:t>
    </dgm:pt>
    <dgm:pt modelId="{1DBD9E41-CEB9-40B7-AEDD-DB8AE92A5D94}" type="sibTrans" cxnId="{FA2C30D5-CB26-4AA8-8499-547732977EA4}">
      <dgm:prSet/>
      <dgm:spPr/>
      <dgm:t>
        <a:bodyPr/>
        <a:lstStyle/>
        <a:p>
          <a:endParaRPr lang="en-IN"/>
        </a:p>
      </dgm:t>
    </dgm:pt>
    <dgm:pt modelId="{940EA750-16D5-4B37-964B-06E355119813}">
      <dgm:prSet phldrT="[Text]" phldr="1"/>
      <dgm:spPr/>
      <dgm:t>
        <a:bodyPr/>
        <a:lstStyle/>
        <a:p>
          <a:endParaRPr lang="en-IN" dirty="0"/>
        </a:p>
      </dgm:t>
    </dgm:pt>
    <dgm:pt modelId="{F87B8E44-205D-409A-A9F1-84A1BDCCE045}" type="sibTrans" cxnId="{245272B7-E97F-493A-8323-111F4DB34F98}">
      <dgm:prSet/>
      <dgm:spPr/>
      <dgm:t>
        <a:bodyPr/>
        <a:lstStyle/>
        <a:p>
          <a:endParaRPr lang="en-IN"/>
        </a:p>
      </dgm:t>
    </dgm:pt>
    <dgm:pt modelId="{79AA5516-4F71-4170-B9CC-46890B3E99AC}" type="parTrans" cxnId="{245272B7-E97F-493A-8323-111F4DB34F98}">
      <dgm:prSet/>
      <dgm:spPr/>
      <dgm:t>
        <a:bodyPr/>
        <a:lstStyle/>
        <a:p>
          <a:endParaRPr lang="en-IN"/>
        </a:p>
      </dgm:t>
    </dgm:pt>
    <dgm:pt modelId="{CF8B1934-9D30-4585-AA6A-EF1FFC2C5FFC}">
      <dgm:prSet phldrT="[Text]" custT="1"/>
      <dgm:spPr/>
      <dgm:t>
        <a:bodyPr/>
        <a:lstStyle/>
        <a:p>
          <a:r>
            <a:rPr lang="en-US" sz="2400" b="1" dirty="0" smtClean="0">
              <a:latin typeface="Andalus" pitchFamily="18" charset="-78"/>
              <a:cs typeface="Andalus" pitchFamily="18" charset="-78"/>
            </a:rPr>
            <a:t>167 </a:t>
          </a:r>
          <a:r>
            <a:rPr lang="en-US" sz="2400" b="1" dirty="0" err="1" smtClean="0">
              <a:latin typeface="Andalus" pitchFamily="18" charset="-78"/>
              <a:cs typeface="Andalus" pitchFamily="18" charset="-78"/>
            </a:rPr>
            <a:t>partcipants</a:t>
          </a:r>
          <a:endParaRPr lang="en-IN" sz="2400" b="1" dirty="0">
            <a:latin typeface="Andalus" pitchFamily="18" charset="-78"/>
            <a:cs typeface="Andalus" pitchFamily="18" charset="-78"/>
          </a:endParaRPr>
        </a:p>
      </dgm:t>
    </dgm:pt>
    <dgm:pt modelId="{623BCF1B-6F79-4C36-BA7A-26DEAED83A14}" type="sibTrans" cxnId="{21286906-2D92-47A0-9005-A3982D3BC603}">
      <dgm:prSet/>
      <dgm:spPr/>
      <dgm:t>
        <a:bodyPr/>
        <a:lstStyle/>
        <a:p>
          <a:endParaRPr lang="en-IN"/>
        </a:p>
      </dgm:t>
    </dgm:pt>
    <dgm:pt modelId="{941D94BE-CB75-4AFB-B76E-0017E16E94E2}" type="parTrans" cxnId="{21286906-2D92-47A0-9005-A3982D3BC603}">
      <dgm:prSet/>
      <dgm:spPr/>
      <dgm:t>
        <a:bodyPr/>
        <a:lstStyle/>
        <a:p>
          <a:endParaRPr lang="en-IN"/>
        </a:p>
      </dgm:t>
    </dgm:pt>
    <dgm:pt modelId="{2C725EE4-69E4-434D-A09D-47D57B3F112B}">
      <dgm:prSet phldrT="[Text]" phldr="1"/>
      <dgm:spPr/>
      <dgm:t>
        <a:bodyPr/>
        <a:lstStyle/>
        <a:p>
          <a:endParaRPr lang="en-IN"/>
        </a:p>
      </dgm:t>
    </dgm:pt>
    <dgm:pt modelId="{BADAC0F2-CC28-4853-A2A5-6AD8D12ECAAC}" type="sibTrans" cxnId="{5D4239B3-F222-4AD1-AFE5-3E2CF2AF5DE7}">
      <dgm:prSet/>
      <dgm:spPr/>
      <dgm:t>
        <a:bodyPr/>
        <a:lstStyle/>
        <a:p>
          <a:endParaRPr lang="en-IN"/>
        </a:p>
      </dgm:t>
    </dgm:pt>
    <dgm:pt modelId="{DC50DB1C-639A-4755-9D07-E5B293D0E636}" type="parTrans" cxnId="{5D4239B3-F222-4AD1-AFE5-3E2CF2AF5DE7}">
      <dgm:prSet/>
      <dgm:spPr/>
      <dgm:t>
        <a:bodyPr/>
        <a:lstStyle/>
        <a:p>
          <a:endParaRPr lang="en-IN"/>
        </a:p>
      </dgm:t>
    </dgm:pt>
    <dgm:pt modelId="{9C4D3627-FF42-4506-8077-66FE027DA5BF}">
      <dgm:prSet phldrT="[Text]" phldr="1"/>
      <dgm:spPr/>
      <dgm:t>
        <a:bodyPr/>
        <a:lstStyle/>
        <a:p>
          <a:endParaRPr lang="en-IN" dirty="0"/>
        </a:p>
      </dgm:t>
    </dgm:pt>
    <dgm:pt modelId="{09201483-E397-4176-AE4E-E6E1F84A2532}" type="parTrans" cxnId="{73D02C97-7BB0-4A6D-BD70-75CA1819F4D1}">
      <dgm:prSet/>
      <dgm:spPr/>
      <dgm:t>
        <a:bodyPr/>
        <a:lstStyle/>
        <a:p>
          <a:endParaRPr lang="en-IN"/>
        </a:p>
      </dgm:t>
    </dgm:pt>
    <dgm:pt modelId="{7EBFF965-1560-42B3-A3E3-9C7718631DFD}" type="sibTrans" cxnId="{73D02C97-7BB0-4A6D-BD70-75CA1819F4D1}">
      <dgm:prSet/>
      <dgm:spPr/>
      <dgm:t>
        <a:bodyPr/>
        <a:lstStyle/>
        <a:p>
          <a:endParaRPr lang="en-IN"/>
        </a:p>
      </dgm:t>
    </dgm:pt>
    <dgm:pt modelId="{D57B264B-C85E-4A5A-9CB4-50BFC8E5102F}" type="pres">
      <dgm:prSet presAssocID="{C525BB9F-F972-4CB6-AE29-04D85B6D069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DF847B8-2CCA-45AA-8B9C-393C1A4B3D5C}" type="pres">
      <dgm:prSet presAssocID="{C525BB9F-F972-4CB6-AE29-04D85B6D069B}" presName="ellipse" presStyleLbl="trBgShp" presStyleIdx="0" presStyleCnt="1"/>
      <dgm:spPr/>
    </dgm:pt>
    <dgm:pt modelId="{ADD9518F-C8AF-490E-A71A-B00B7B0A880E}" type="pres">
      <dgm:prSet presAssocID="{C525BB9F-F972-4CB6-AE29-04D85B6D069B}" presName="arrow1" presStyleLbl="fgShp" presStyleIdx="0" presStyleCnt="1" custAng="15853964" custFlipVert="1" custScaleY="78089" custLinFactX="300000" custLinFactNeighborX="359881" custLinFactNeighborY="4629"/>
      <dgm:spPr/>
    </dgm:pt>
    <dgm:pt modelId="{1DB635E2-A518-4D0C-BCAC-643460273A2A}" type="pres">
      <dgm:prSet presAssocID="{C525BB9F-F972-4CB6-AE29-04D85B6D069B}" presName="rectangle" presStyleLbl="revTx" presStyleIdx="0" presStyleCnt="1" custLinFactNeighborX="203" custLinFactNeighborY="8734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0ED5083-D45C-40FD-82B0-1623ABB89C2E}" type="pres">
      <dgm:prSet presAssocID="{9C4D3627-FF42-4506-8077-66FE027DA5BF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6A82EBA-E7C2-4A1C-B84A-0DE1D9ED9BAC}" type="pres">
      <dgm:prSet presAssocID="{940EA750-16D5-4B37-964B-06E355119813}" presName="item2" presStyleLbl="node1" presStyleIdx="1" presStyleCnt="3" custLinFactNeighborX="18971" custLinFactNeighborY="-2697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B512231-30E7-4338-8C74-B0B1C2653D24}" type="pres">
      <dgm:prSet presAssocID="{CF8B1934-9D30-4585-AA6A-EF1FFC2C5FFC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3EB77C9-41BF-44C0-93B6-9D6ECFBC979D}" type="pres">
      <dgm:prSet presAssocID="{C525BB9F-F972-4CB6-AE29-04D85B6D069B}" presName="funnel" presStyleLbl="trAlignAcc1" presStyleIdx="0" presStyleCnt="1"/>
      <dgm:spPr/>
    </dgm:pt>
  </dgm:ptLst>
  <dgm:cxnLst>
    <dgm:cxn modelId="{245272B7-E97F-493A-8323-111F4DB34F98}" srcId="{C525BB9F-F972-4CB6-AE29-04D85B6D069B}" destId="{940EA750-16D5-4B37-964B-06E355119813}" srcOrd="2" destOrd="0" parTransId="{79AA5516-4F71-4170-B9CC-46890B3E99AC}" sibTransId="{F87B8E44-205D-409A-A9F1-84A1BDCCE045}"/>
    <dgm:cxn modelId="{FA2C30D5-CB26-4AA8-8499-547732977EA4}" srcId="{C525BB9F-F972-4CB6-AE29-04D85B6D069B}" destId="{F3ED378C-7A92-4E3A-BC26-BD9161E26003}" srcOrd="0" destOrd="0" parTransId="{0FDAC227-1F84-437A-9840-C485BEB3FCBD}" sibTransId="{1DBD9E41-CEB9-40B7-AEDD-DB8AE92A5D94}"/>
    <dgm:cxn modelId="{218FB868-162D-41C9-8AFB-5E1EE7D2D287}" type="presOf" srcId="{940EA750-16D5-4B37-964B-06E355119813}" destId="{B0ED5083-D45C-40FD-82B0-1623ABB89C2E}" srcOrd="0" destOrd="0" presId="urn:microsoft.com/office/officeart/2005/8/layout/funnel1"/>
    <dgm:cxn modelId="{5D4239B3-F222-4AD1-AFE5-3E2CF2AF5DE7}" srcId="{C525BB9F-F972-4CB6-AE29-04D85B6D069B}" destId="{2C725EE4-69E4-434D-A09D-47D57B3F112B}" srcOrd="4" destOrd="0" parTransId="{DC50DB1C-639A-4755-9D07-E5B293D0E636}" sibTransId="{BADAC0F2-CC28-4853-A2A5-6AD8D12ECAAC}"/>
    <dgm:cxn modelId="{21286906-2D92-47A0-9005-A3982D3BC603}" srcId="{C525BB9F-F972-4CB6-AE29-04D85B6D069B}" destId="{CF8B1934-9D30-4585-AA6A-EF1FFC2C5FFC}" srcOrd="3" destOrd="0" parTransId="{941D94BE-CB75-4AFB-B76E-0017E16E94E2}" sibTransId="{623BCF1B-6F79-4C36-BA7A-26DEAED83A14}"/>
    <dgm:cxn modelId="{097883E3-1B15-4735-9854-29D894A442B4}" type="presOf" srcId="{F3ED378C-7A92-4E3A-BC26-BD9161E26003}" destId="{DB512231-30E7-4338-8C74-B0B1C2653D24}" srcOrd="0" destOrd="0" presId="urn:microsoft.com/office/officeart/2005/8/layout/funnel1"/>
    <dgm:cxn modelId="{73D02C97-7BB0-4A6D-BD70-75CA1819F4D1}" srcId="{C525BB9F-F972-4CB6-AE29-04D85B6D069B}" destId="{9C4D3627-FF42-4506-8077-66FE027DA5BF}" srcOrd="1" destOrd="0" parTransId="{09201483-E397-4176-AE4E-E6E1F84A2532}" sibTransId="{7EBFF965-1560-42B3-A3E3-9C7718631DFD}"/>
    <dgm:cxn modelId="{037C2587-1828-4A97-9F0B-B611BB0B400D}" type="presOf" srcId="{9C4D3627-FF42-4506-8077-66FE027DA5BF}" destId="{46A82EBA-E7C2-4A1C-B84A-0DE1D9ED9BAC}" srcOrd="0" destOrd="0" presId="urn:microsoft.com/office/officeart/2005/8/layout/funnel1"/>
    <dgm:cxn modelId="{3C0E843D-16B7-41E1-BC03-5BF26360671D}" type="presOf" srcId="{CF8B1934-9D30-4585-AA6A-EF1FFC2C5FFC}" destId="{1DB635E2-A518-4D0C-BCAC-643460273A2A}" srcOrd="0" destOrd="0" presId="urn:microsoft.com/office/officeart/2005/8/layout/funnel1"/>
    <dgm:cxn modelId="{84D82429-4103-4622-A55B-8965869DEADB}" type="presOf" srcId="{C525BB9F-F972-4CB6-AE29-04D85B6D069B}" destId="{D57B264B-C85E-4A5A-9CB4-50BFC8E5102F}" srcOrd="0" destOrd="0" presId="urn:microsoft.com/office/officeart/2005/8/layout/funnel1"/>
    <dgm:cxn modelId="{3468085E-C492-4964-A292-BAD4DC042AA1}" type="presParOf" srcId="{D57B264B-C85E-4A5A-9CB4-50BFC8E5102F}" destId="{1DF847B8-2CCA-45AA-8B9C-393C1A4B3D5C}" srcOrd="0" destOrd="0" presId="urn:microsoft.com/office/officeart/2005/8/layout/funnel1"/>
    <dgm:cxn modelId="{56766F17-78AC-4B47-AAE7-DABFBD7A11E5}" type="presParOf" srcId="{D57B264B-C85E-4A5A-9CB4-50BFC8E5102F}" destId="{ADD9518F-C8AF-490E-A71A-B00B7B0A880E}" srcOrd="1" destOrd="0" presId="urn:microsoft.com/office/officeart/2005/8/layout/funnel1"/>
    <dgm:cxn modelId="{7DFF8B54-ADF2-4F50-80B1-6955C200AFB7}" type="presParOf" srcId="{D57B264B-C85E-4A5A-9CB4-50BFC8E5102F}" destId="{1DB635E2-A518-4D0C-BCAC-643460273A2A}" srcOrd="2" destOrd="0" presId="urn:microsoft.com/office/officeart/2005/8/layout/funnel1"/>
    <dgm:cxn modelId="{869274F5-9E06-4C24-88BE-5F315519411F}" type="presParOf" srcId="{D57B264B-C85E-4A5A-9CB4-50BFC8E5102F}" destId="{B0ED5083-D45C-40FD-82B0-1623ABB89C2E}" srcOrd="3" destOrd="0" presId="urn:microsoft.com/office/officeart/2005/8/layout/funnel1"/>
    <dgm:cxn modelId="{76A96EEC-7CB5-464E-9638-FF161280C408}" type="presParOf" srcId="{D57B264B-C85E-4A5A-9CB4-50BFC8E5102F}" destId="{46A82EBA-E7C2-4A1C-B84A-0DE1D9ED9BAC}" srcOrd="4" destOrd="0" presId="urn:microsoft.com/office/officeart/2005/8/layout/funnel1"/>
    <dgm:cxn modelId="{47ADCECE-7E0C-419E-B6CD-AD249216D23F}" type="presParOf" srcId="{D57B264B-C85E-4A5A-9CB4-50BFC8E5102F}" destId="{DB512231-30E7-4338-8C74-B0B1C2653D24}" srcOrd="5" destOrd="0" presId="urn:microsoft.com/office/officeart/2005/8/layout/funnel1"/>
    <dgm:cxn modelId="{3B1EF667-7BA4-430B-8F68-D58C507A608D}" type="presParOf" srcId="{D57B264B-C85E-4A5A-9CB4-50BFC8E5102F}" destId="{43EB77C9-41BF-44C0-93B6-9D6ECFBC979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AA4584-63D3-4876-BBD4-BE69B7025BB1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256027D1-7F62-4D6C-A870-7DC48C8258AC}">
      <dgm:prSet phldrT="[Text]"/>
      <dgm:spPr/>
      <dgm:t>
        <a:bodyPr/>
        <a:lstStyle/>
        <a:p>
          <a:r>
            <a:rPr lang="en-US" dirty="0" smtClean="0"/>
            <a:t>Socio Demographic Data</a:t>
          </a:r>
          <a:endParaRPr lang="en-IN" dirty="0"/>
        </a:p>
      </dgm:t>
    </dgm:pt>
    <dgm:pt modelId="{E6734923-B460-417B-A533-0FE84CB15255}" type="parTrans" cxnId="{FF70ABB9-B4C1-48C1-8E41-094C7172D97A}">
      <dgm:prSet/>
      <dgm:spPr/>
      <dgm:t>
        <a:bodyPr/>
        <a:lstStyle/>
        <a:p>
          <a:endParaRPr lang="en-IN"/>
        </a:p>
      </dgm:t>
    </dgm:pt>
    <dgm:pt modelId="{28DD5EDF-2CF2-4BB7-90CA-AA28CB99AE2E}" type="sibTrans" cxnId="{FF70ABB9-B4C1-48C1-8E41-094C7172D97A}">
      <dgm:prSet/>
      <dgm:spPr/>
      <dgm:t>
        <a:bodyPr/>
        <a:lstStyle/>
        <a:p>
          <a:endParaRPr lang="en-IN"/>
        </a:p>
      </dgm:t>
    </dgm:pt>
    <dgm:pt modelId="{9134CAB3-5838-4A34-952E-9F114DACEA74}">
      <dgm:prSet phldrT="[Text]"/>
      <dgm:spPr/>
      <dgm:t>
        <a:bodyPr/>
        <a:lstStyle/>
        <a:p>
          <a:r>
            <a:rPr lang="en-US" dirty="0" smtClean="0"/>
            <a:t>Knowledge Questionnaire</a:t>
          </a:r>
          <a:endParaRPr lang="en-IN" dirty="0"/>
        </a:p>
      </dgm:t>
    </dgm:pt>
    <dgm:pt modelId="{5F88C346-6580-4254-8E8B-AC607B9E34C6}" type="parTrans" cxnId="{3A029F48-02A9-49BD-8B32-5F63E696C604}">
      <dgm:prSet/>
      <dgm:spPr/>
      <dgm:t>
        <a:bodyPr/>
        <a:lstStyle/>
        <a:p>
          <a:endParaRPr lang="en-IN"/>
        </a:p>
      </dgm:t>
    </dgm:pt>
    <dgm:pt modelId="{12C4E3CF-E7AC-4B42-B541-5631EF3B5018}" type="sibTrans" cxnId="{3A029F48-02A9-49BD-8B32-5F63E696C604}">
      <dgm:prSet/>
      <dgm:spPr/>
      <dgm:t>
        <a:bodyPr/>
        <a:lstStyle/>
        <a:p>
          <a:endParaRPr lang="en-IN"/>
        </a:p>
      </dgm:t>
    </dgm:pt>
    <dgm:pt modelId="{E06FB39D-C801-444F-B847-B023D10A04EF}">
      <dgm:prSet phldrT="[Text]"/>
      <dgm:spPr/>
      <dgm:t>
        <a:bodyPr/>
        <a:lstStyle/>
        <a:p>
          <a:r>
            <a:rPr lang="en-US" dirty="0" smtClean="0"/>
            <a:t>Attitude Scale </a:t>
          </a:r>
          <a:endParaRPr lang="en-IN" dirty="0"/>
        </a:p>
      </dgm:t>
    </dgm:pt>
    <dgm:pt modelId="{56B04479-F4C5-45E7-B2A7-3C88F0D2D926}" type="parTrans" cxnId="{BEA2B176-07C5-47B2-B4B8-6ABB3AA4615A}">
      <dgm:prSet/>
      <dgm:spPr/>
      <dgm:t>
        <a:bodyPr/>
        <a:lstStyle/>
        <a:p>
          <a:endParaRPr lang="en-IN"/>
        </a:p>
      </dgm:t>
    </dgm:pt>
    <dgm:pt modelId="{4CAFE1CC-5D95-4BFD-9A81-01F3009E4FEB}" type="sibTrans" cxnId="{BEA2B176-07C5-47B2-B4B8-6ABB3AA4615A}">
      <dgm:prSet/>
      <dgm:spPr/>
      <dgm:t>
        <a:bodyPr/>
        <a:lstStyle/>
        <a:p>
          <a:endParaRPr lang="en-IN"/>
        </a:p>
      </dgm:t>
    </dgm:pt>
    <dgm:pt modelId="{6ADE6D28-BB48-4329-A0A3-B2D29581F65A}" type="pres">
      <dgm:prSet presAssocID="{EAAA4584-63D3-4876-BBD4-BE69B7025B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946E608-3A17-4F35-A554-E95438A21F97}" type="pres">
      <dgm:prSet presAssocID="{256027D1-7F62-4D6C-A870-7DC48C8258AC}" presName="parentLin" presStyleCnt="0"/>
      <dgm:spPr/>
    </dgm:pt>
    <dgm:pt modelId="{ADB00C5E-B146-4F11-8371-3ECB7DA7DE58}" type="pres">
      <dgm:prSet presAssocID="{256027D1-7F62-4D6C-A870-7DC48C8258AC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C072028B-9AF0-4AB1-B948-AE655F53D2DD}" type="pres">
      <dgm:prSet presAssocID="{256027D1-7F62-4D6C-A870-7DC48C8258A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E078EAC-2EB0-4C80-B1D2-0E54F4AEA0D1}" type="pres">
      <dgm:prSet presAssocID="{256027D1-7F62-4D6C-A870-7DC48C8258AC}" presName="negativeSpace" presStyleCnt="0"/>
      <dgm:spPr/>
    </dgm:pt>
    <dgm:pt modelId="{3E7B3C7E-37B3-400B-BDCD-5772BAD8F6F3}" type="pres">
      <dgm:prSet presAssocID="{256027D1-7F62-4D6C-A870-7DC48C8258AC}" presName="childText" presStyleLbl="conFgAcc1" presStyleIdx="0" presStyleCnt="3">
        <dgm:presLayoutVars>
          <dgm:bulletEnabled val="1"/>
        </dgm:presLayoutVars>
      </dgm:prSet>
      <dgm:spPr/>
    </dgm:pt>
    <dgm:pt modelId="{9155B170-0499-4350-A5DE-BCC2649644A0}" type="pres">
      <dgm:prSet presAssocID="{28DD5EDF-2CF2-4BB7-90CA-AA28CB99AE2E}" presName="spaceBetweenRectangles" presStyleCnt="0"/>
      <dgm:spPr/>
    </dgm:pt>
    <dgm:pt modelId="{4B81EDA0-4C17-47B9-97CC-801BA289F1B8}" type="pres">
      <dgm:prSet presAssocID="{9134CAB3-5838-4A34-952E-9F114DACEA74}" presName="parentLin" presStyleCnt="0"/>
      <dgm:spPr/>
    </dgm:pt>
    <dgm:pt modelId="{F8468FB7-E656-4C32-9624-B27450AD2369}" type="pres">
      <dgm:prSet presAssocID="{9134CAB3-5838-4A34-952E-9F114DACEA74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03CC8C4D-4ADB-46AE-85F8-C3362B5405D4}" type="pres">
      <dgm:prSet presAssocID="{9134CAB3-5838-4A34-952E-9F114DACEA7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79A6372-AF8F-40EA-B8CC-96341AA50D5C}" type="pres">
      <dgm:prSet presAssocID="{9134CAB3-5838-4A34-952E-9F114DACEA74}" presName="negativeSpace" presStyleCnt="0"/>
      <dgm:spPr/>
    </dgm:pt>
    <dgm:pt modelId="{251B485B-8A23-4E69-BBED-4FA466AD2BAD}" type="pres">
      <dgm:prSet presAssocID="{9134CAB3-5838-4A34-952E-9F114DACEA74}" presName="childText" presStyleLbl="conFgAcc1" presStyleIdx="1" presStyleCnt="3">
        <dgm:presLayoutVars>
          <dgm:bulletEnabled val="1"/>
        </dgm:presLayoutVars>
      </dgm:prSet>
      <dgm:spPr/>
    </dgm:pt>
    <dgm:pt modelId="{8327D37D-6423-4BFC-A305-D58377BDF412}" type="pres">
      <dgm:prSet presAssocID="{12C4E3CF-E7AC-4B42-B541-5631EF3B5018}" presName="spaceBetweenRectangles" presStyleCnt="0"/>
      <dgm:spPr/>
    </dgm:pt>
    <dgm:pt modelId="{DC2D9025-D7F4-438A-A258-45B51E75547D}" type="pres">
      <dgm:prSet presAssocID="{E06FB39D-C801-444F-B847-B023D10A04EF}" presName="parentLin" presStyleCnt="0"/>
      <dgm:spPr/>
    </dgm:pt>
    <dgm:pt modelId="{EA524BC3-1149-49D1-9C35-727728E307C2}" type="pres">
      <dgm:prSet presAssocID="{E06FB39D-C801-444F-B847-B023D10A04EF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1F26B170-DE5E-4F08-9DCD-8909AA7BFDB9}" type="pres">
      <dgm:prSet presAssocID="{E06FB39D-C801-444F-B847-B023D10A04E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42150A7-F317-4D45-AB69-A753C8EACEE0}" type="pres">
      <dgm:prSet presAssocID="{E06FB39D-C801-444F-B847-B023D10A04EF}" presName="negativeSpace" presStyleCnt="0"/>
      <dgm:spPr/>
    </dgm:pt>
    <dgm:pt modelId="{E6D42909-A163-4F33-BE34-8137A431F4A1}" type="pres">
      <dgm:prSet presAssocID="{E06FB39D-C801-444F-B847-B023D10A04E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029F48-02A9-49BD-8B32-5F63E696C604}" srcId="{EAAA4584-63D3-4876-BBD4-BE69B7025BB1}" destId="{9134CAB3-5838-4A34-952E-9F114DACEA74}" srcOrd="1" destOrd="0" parTransId="{5F88C346-6580-4254-8E8B-AC607B9E34C6}" sibTransId="{12C4E3CF-E7AC-4B42-B541-5631EF3B5018}"/>
    <dgm:cxn modelId="{F2E72FEE-580A-4537-A0CE-B51D3EA14EDB}" type="presOf" srcId="{E06FB39D-C801-444F-B847-B023D10A04EF}" destId="{EA524BC3-1149-49D1-9C35-727728E307C2}" srcOrd="0" destOrd="0" presId="urn:microsoft.com/office/officeart/2005/8/layout/list1"/>
    <dgm:cxn modelId="{DD020DA2-B8B2-4B74-9FB6-467433E91ABD}" type="presOf" srcId="{9134CAB3-5838-4A34-952E-9F114DACEA74}" destId="{F8468FB7-E656-4C32-9624-B27450AD2369}" srcOrd="0" destOrd="0" presId="urn:microsoft.com/office/officeart/2005/8/layout/list1"/>
    <dgm:cxn modelId="{BEA2B176-07C5-47B2-B4B8-6ABB3AA4615A}" srcId="{EAAA4584-63D3-4876-BBD4-BE69B7025BB1}" destId="{E06FB39D-C801-444F-B847-B023D10A04EF}" srcOrd="2" destOrd="0" parTransId="{56B04479-F4C5-45E7-B2A7-3C88F0D2D926}" sibTransId="{4CAFE1CC-5D95-4BFD-9A81-01F3009E4FEB}"/>
    <dgm:cxn modelId="{17E046CF-56EC-4FB0-902A-B629F6C78EE7}" type="presOf" srcId="{E06FB39D-C801-444F-B847-B023D10A04EF}" destId="{1F26B170-DE5E-4F08-9DCD-8909AA7BFDB9}" srcOrd="1" destOrd="0" presId="urn:microsoft.com/office/officeart/2005/8/layout/list1"/>
    <dgm:cxn modelId="{6BDFA687-4A36-4081-9A0F-66AE0A82F3A9}" type="presOf" srcId="{256027D1-7F62-4D6C-A870-7DC48C8258AC}" destId="{C072028B-9AF0-4AB1-B948-AE655F53D2DD}" srcOrd="1" destOrd="0" presId="urn:microsoft.com/office/officeart/2005/8/layout/list1"/>
    <dgm:cxn modelId="{6ED651CE-B2DF-4686-9A91-C89F2B96FCB7}" type="presOf" srcId="{EAAA4584-63D3-4876-BBD4-BE69B7025BB1}" destId="{6ADE6D28-BB48-4329-A0A3-B2D29581F65A}" srcOrd="0" destOrd="0" presId="urn:microsoft.com/office/officeart/2005/8/layout/list1"/>
    <dgm:cxn modelId="{4920A6C6-736A-42F2-8260-2DE7C3485F4C}" type="presOf" srcId="{256027D1-7F62-4D6C-A870-7DC48C8258AC}" destId="{ADB00C5E-B146-4F11-8371-3ECB7DA7DE58}" srcOrd="0" destOrd="0" presId="urn:microsoft.com/office/officeart/2005/8/layout/list1"/>
    <dgm:cxn modelId="{72EDA29C-F656-49C6-8992-2CEC5C870D91}" type="presOf" srcId="{9134CAB3-5838-4A34-952E-9F114DACEA74}" destId="{03CC8C4D-4ADB-46AE-85F8-C3362B5405D4}" srcOrd="1" destOrd="0" presId="urn:microsoft.com/office/officeart/2005/8/layout/list1"/>
    <dgm:cxn modelId="{FF70ABB9-B4C1-48C1-8E41-094C7172D97A}" srcId="{EAAA4584-63D3-4876-BBD4-BE69B7025BB1}" destId="{256027D1-7F62-4D6C-A870-7DC48C8258AC}" srcOrd="0" destOrd="0" parTransId="{E6734923-B460-417B-A533-0FE84CB15255}" sibTransId="{28DD5EDF-2CF2-4BB7-90CA-AA28CB99AE2E}"/>
    <dgm:cxn modelId="{566B4117-33C5-4BD2-BB1D-C7081A83EC0D}" type="presParOf" srcId="{6ADE6D28-BB48-4329-A0A3-B2D29581F65A}" destId="{B946E608-3A17-4F35-A554-E95438A21F97}" srcOrd="0" destOrd="0" presId="urn:microsoft.com/office/officeart/2005/8/layout/list1"/>
    <dgm:cxn modelId="{1D05B3B4-4C67-4C72-8A06-C97AE6AA6E52}" type="presParOf" srcId="{B946E608-3A17-4F35-A554-E95438A21F97}" destId="{ADB00C5E-B146-4F11-8371-3ECB7DA7DE58}" srcOrd="0" destOrd="0" presId="urn:microsoft.com/office/officeart/2005/8/layout/list1"/>
    <dgm:cxn modelId="{35A3E9FB-AA4F-4A7C-80B2-4B3DDAC25852}" type="presParOf" srcId="{B946E608-3A17-4F35-A554-E95438A21F97}" destId="{C072028B-9AF0-4AB1-B948-AE655F53D2DD}" srcOrd="1" destOrd="0" presId="urn:microsoft.com/office/officeart/2005/8/layout/list1"/>
    <dgm:cxn modelId="{BCDF462B-96DB-407B-A71F-86AE0A983F1B}" type="presParOf" srcId="{6ADE6D28-BB48-4329-A0A3-B2D29581F65A}" destId="{2E078EAC-2EB0-4C80-B1D2-0E54F4AEA0D1}" srcOrd="1" destOrd="0" presId="urn:microsoft.com/office/officeart/2005/8/layout/list1"/>
    <dgm:cxn modelId="{087ABADD-958C-4FBA-A660-02EBECCE861F}" type="presParOf" srcId="{6ADE6D28-BB48-4329-A0A3-B2D29581F65A}" destId="{3E7B3C7E-37B3-400B-BDCD-5772BAD8F6F3}" srcOrd="2" destOrd="0" presId="urn:microsoft.com/office/officeart/2005/8/layout/list1"/>
    <dgm:cxn modelId="{BD33550C-C15A-4C62-BB5F-469F1F59F05E}" type="presParOf" srcId="{6ADE6D28-BB48-4329-A0A3-B2D29581F65A}" destId="{9155B170-0499-4350-A5DE-BCC2649644A0}" srcOrd="3" destOrd="0" presId="urn:microsoft.com/office/officeart/2005/8/layout/list1"/>
    <dgm:cxn modelId="{ECD3FC12-D3AA-43CE-A86E-281CB675373F}" type="presParOf" srcId="{6ADE6D28-BB48-4329-A0A3-B2D29581F65A}" destId="{4B81EDA0-4C17-47B9-97CC-801BA289F1B8}" srcOrd="4" destOrd="0" presId="urn:microsoft.com/office/officeart/2005/8/layout/list1"/>
    <dgm:cxn modelId="{AD4C14C8-46F9-4381-9A79-7B7806ED6BFB}" type="presParOf" srcId="{4B81EDA0-4C17-47B9-97CC-801BA289F1B8}" destId="{F8468FB7-E656-4C32-9624-B27450AD2369}" srcOrd="0" destOrd="0" presId="urn:microsoft.com/office/officeart/2005/8/layout/list1"/>
    <dgm:cxn modelId="{F4A6C7E5-ACAD-430E-B736-FE06B8ACDDC3}" type="presParOf" srcId="{4B81EDA0-4C17-47B9-97CC-801BA289F1B8}" destId="{03CC8C4D-4ADB-46AE-85F8-C3362B5405D4}" srcOrd="1" destOrd="0" presId="urn:microsoft.com/office/officeart/2005/8/layout/list1"/>
    <dgm:cxn modelId="{C8E17E79-0AE0-4184-B6EB-B047B748C9CC}" type="presParOf" srcId="{6ADE6D28-BB48-4329-A0A3-B2D29581F65A}" destId="{E79A6372-AF8F-40EA-B8CC-96341AA50D5C}" srcOrd="5" destOrd="0" presId="urn:microsoft.com/office/officeart/2005/8/layout/list1"/>
    <dgm:cxn modelId="{3347AD38-5639-49F9-A2E3-37E3A6EBC0F0}" type="presParOf" srcId="{6ADE6D28-BB48-4329-A0A3-B2D29581F65A}" destId="{251B485B-8A23-4E69-BBED-4FA466AD2BAD}" srcOrd="6" destOrd="0" presId="urn:microsoft.com/office/officeart/2005/8/layout/list1"/>
    <dgm:cxn modelId="{F452FA1F-6814-4E45-B608-16B538676C4C}" type="presParOf" srcId="{6ADE6D28-BB48-4329-A0A3-B2D29581F65A}" destId="{8327D37D-6423-4BFC-A305-D58377BDF412}" srcOrd="7" destOrd="0" presId="urn:microsoft.com/office/officeart/2005/8/layout/list1"/>
    <dgm:cxn modelId="{C32FCF84-EE3C-4F66-BF89-36BA76CA6304}" type="presParOf" srcId="{6ADE6D28-BB48-4329-A0A3-B2D29581F65A}" destId="{DC2D9025-D7F4-438A-A258-45B51E75547D}" srcOrd="8" destOrd="0" presId="urn:microsoft.com/office/officeart/2005/8/layout/list1"/>
    <dgm:cxn modelId="{F859E39B-B5BF-4CDB-8040-5BBE33C21A29}" type="presParOf" srcId="{DC2D9025-D7F4-438A-A258-45B51E75547D}" destId="{EA524BC3-1149-49D1-9C35-727728E307C2}" srcOrd="0" destOrd="0" presId="urn:microsoft.com/office/officeart/2005/8/layout/list1"/>
    <dgm:cxn modelId="{9F980680-CE53-4FD2-945E-BDB46634D85A}" type="presParOf" srcId="{DC2D9025-D7F4-438A-A258-45B51E75547D}" destId="{1F26B170-DE5E-4F08-9DCD-8909AA7BFDB9}" srcOrd="1" destOrd="0" presId="urn:microsoft.com/office/officeart/2005/8/layout/list1"/>
    <dgm:cxn modelId="{64186435-383E-40EF-B619-588F5BCC3B59}" type="presParOf" srcId="{6ADE6D28-BB48-4329-A0A3-B2D29581F65A}" destId="{742150A7-F317-4D45-AB69-A753C8EACEE0}" srcOrd="9" destOrd="0" presId="urn:microsoft.com/office/officeart/2005/8/layout/list1"/>
    <dgm:cxn modelId="{5DD8D17D-FC0D-4A0E-97AF-D4B2EA213A32}" type="presParOf" srcId="{6ADE6D28-BB48-4329-A0A3-B2D29581F65A}" destId="{E6D42909-A163-4F33-BE34-8137A431F4A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EBFB96-E56F-4698-9BD1-ACC857D9FB15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F9BAF0CE-44C5-4997-98C2-EC6FEFC11F9D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14 items </a:t>
          </a:r>
        </a:p>
        <a:p>
          <a:r>
            <a:rPr lang="en-US" sz="2400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( Risk Factors / etiology)</a:t>
          </a:r>
          <a:endParaRPr lang="en-IN" sz="2400" b="1" dirty="0">
            <a:solidFill>
              <a:srgbClr val="C00000"/>
            </a:solidFill>
            <a:latin typeface="Andalus" pitchFamily="18" charset="-78"/>
            <a:cs typeface="Andalus" pitchFamily="18" charset="-78"/>
          </a:endParaRPr>
        </a:p>
      </dgm:t>
    </dgm:pt>
    <dgm:pt modelId="{F2AE1909-D3B4-4F4F-A0A2-F726388C7E82}" type="parTrans" cxnId="{C082E7E2-5956-47E6-A651-515140E3F075}">
      <dgm:prSet/>
      <dgm:spPr/>
      <dgm:t>
        <a:bodyPr/>
        <a:lstStyle/>
        <a:p>
          <a:endParaRPr lang="en-IN"/>
        </a:p>
      </dgm:t>
    </dgm:pt>
    <dgm:pt modelId="{F955BA5F-E203-4FC0-B336-7CAD0D8D14D1}" type="sibTrans" cxnId="{C082E7E2-5956-47E6-A651-515140E3F075}">
      <dgm:prSet/>
      <dgm:spPr/>
      <dgm:t>
        <a:bodyPr/>
        <a:lstStyle/>
        <a:p>
          <a:endParaRPr lang="en-IN"/>
        </a:p>
      </dgm:t>
    </dgm:pt>
    <dgm:pt modelId="{0983F1E7-3AA4-4514-9E65-FAB709AA1301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18 items   (signs and symptoms in schizophrenia)</a:t>
          </a:r>
          <a:endParaRPr lang="en-IN" sz="2400" b="1" dirty="0">
            <a:solidFill>
              <a:srgbClr val="C00000"/>
            </a:solidFill>
            <a:latin typeface="Andalus" pitchFamily="18" charset="-78"/>
            <a:cs typeface="Andalus" pitchFamily="18" charset="-78"/>
          </a:endParaRPr>
        </a:p>
      </dgm:t>
    </dgm:pt>
    <dgm:pt modelId="{C99064F9-78E7-46DF-A5CC-C0CEFB9CAD42}" type="parTrans" cxnId="{A2AA650A-6B19-4C47-9ABB-822E56328223}">
      <dgm:prSet/>
      <dgm:spPr/>
      <dgm:t>
        <a:bodyPr/>
        <a:lstStyle/>
        <a:p>
          <a:endParaRPr lang="en-IN"/>
        </a:p>
      </dgm:t>
    </dgm:pt>
    <dgm:pt modelId="{65AC5FEB-8AD7-47DB-8570-40A3B5AA2774}" type="sibTrans" cxnId="{A2AA650A-6B19-4C47-9ABB-822E56328223}">
      <dgm:prSet/>
      <dgm:spPr/>
      <dgm:t>
        <a:bodyPr/>
        <a:lstStyle/>
        <a:p>
          <a:endParaRPr lang="en-IN"/>
        </a:p>
      </dgm:t>
    </dgm:pt>
    <dgm:pt modelId="{FB721CAF-79D6-4453-B043-BD9B8CB13846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8 items </a:t>
          </a:r>
        </a:p>
        <a:p>
          <a:r>
            <a:rPr lang="en-US" sz="2400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( definition  , diagnosis)</a:t>
          </a:r>
          <a:endParaRPr lang="en-IN" sz="2400" b="1" dirty="0">
            <a:solidFill>
              <a:srgbClr val="C00000"/>
            </a:solidFill>
            <a:latin typeface="Andalus" pitchFamily="18" charset="-78"/>
            <a:cs typeface="Andalus" pitchFamily="18" charset="-78"/>
          </a:endParaRPr>
        </a:p>
      </dgm:t>
    </dgm:pt>
    <dgm:pt modelId="{276B0F2A-5688-43EF-9C0A-1B501BB76CDC}" type="parTrans" cxnId="{F82E3608-5DC6-4799-A57B-E501FC14B406}">
      <dgm:prSet/>
      <dgm:spPr/>
      <dgm:t>
        <a:bodyPr/>
        <a:lstStyle/>
        <a:p>
          <a:endParaRPr lang="en-IN"/>
        </a:p>
      </dgm:t>
    </dgm:pt>
    <dgm:pt modelId="{7B046278-BF0D-49D2-B8D8-5008868E58CC}" type="sibTrans" cxnId="{F82E3608-5DC6-4799-A57B-E501FC14B406}">
      <dgm:prSet/>
      <dgm:spPr/>
      <dgm:t>
        <a:bodyPr/>
        <a:lstStyle/>
        <a:p>
          <a:endParaRPr lang="en-IN"/>
        </a:p>
      </dgm:t>
    </dgm:pt>
    <dgm:pt modelId="{9B708FD1-0BC7-41AD-BC27-EF3DD980905E}" type="pres">
      <dgm:prSet presAssocID="{28EBFB96-E56F-4698-9BD1-ACC857D9FB15}" presName="compositeShape" presStyleCnt="0">
        <dgm:presLayoutVars>
          <dgm:chMax val="7"/>
          <dgm:dir/>
          <dgm:resizeHandles val="exact"/>
        </dgm:presLayoutVars>
      </dgm:prSet>
      <dgm:spPr/>
    </dgm:pt>
    <dgm:pt modelId="{5E4CECCD-49DE-43AB-A618-79AAA37FE338}" type="pres">
      <dgm:prSet presAssocID="{28EBFB96-E56F-4698-9BD1-ACC857D9FB15}" presName="wedge1" presStyleLbl="node1" presStyleIdx="0" presStyleCnt="3"/>
      <dgm:spPr/>
      <dgm:t>
        <a:bodyPr/>
        <a:lstStyle/>
        <a:p>
          <a:endParaRPr lang="en-IN"/>
        </a:p>
      </dgm:t>
    </dgm:pt>
    <dgm:pt modelId="{F56F9FA5-FB0C-433D-99D9-BB62A870B2A7}" type="pres">
      <dgm:prSet presAssocID="{28EBFB96-E56F-4698-9BD1-ACC857D9FB15}" presName="dummy1a" presStyleCnt="0"/>
      <dgm:spPr/>
    </dgm:pt>
    <dgm:pt modelId="{0961F6E4-D0D5-4A14-87C1-76AA0F56289F}" type="pres">
      <dgm:prSet presAssocID="{28EBFB96-E56F-4698-9BD1-ACC857D9FB15}" presName="dummy1b" presStyleCnt="0"/>
      <dgm:spPr/>
    </dgm:pt>
    <dgm:pt modelId="{D6919145-F313-4E3A-8320-1F23A1B64F89}" type="pres">
      <dgm:prSet presAssocID="{28EBFB96-E56F-4698-9BD1-ACC857D9FB1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27173B3-4BE8-451E-BB0B-C91C0BB86FCB}" type="pres">
      <dgm:prSet presAssocID="{28EBFB96-E56F-4698-9BD1-ACC857D9FB15}" presName="wedge2" presStyleLbl="node1" presStyleIdx="1" presStyleCnt="3"/>
      <dgm:spPr/>
      <dgm:t>
        <a:bodyPr/>
        <a:lstStyle/>
        <a:p>
          <a:endParaRPr lang="en-IN"/>
        </a:p>
      </dgm:t>
    </dgm:pt>
    <dgm:pt modelId="{2954557D-06AB-4C56-B026-121BBD9EBE55}" type="pres">
      <dgm:prSet presAssocID="{28EBFB96-E56F-4698-9BD1-ACC857D9FB15}" presName="dummy2a" presStyleCnt="0"/>
      <dgm:spPr/>
    </dgm:pt>
    <dgm:pt modelId="{70986AE1-57F2-485C-8602-9C0248F0F2F4}" type="pres">
      <dgm:prSet presAssocID="{28EBFB96-E56F-4698-9BD1-ACC857D9FB15}" presName="dummy2b" presStyleCnt="0"/>
      <dgm:spPr/>
    </dgm:pt>
    <dgm:pt modelId="{1AB9AF6B-F846-446C-98AE-643E0611BE4E}" type="pres">
      <dgm:prSet presAssocID="{28EBFB96-E56F-4698-9BD1-ACC857D9FB1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C2A4485-899B-44A1-AC5C-B09FCE212714}" type="pres">
      <dgm:prSet presAssocID="{28EBFB96-E56F-4698-9BD1-ACC857D9FB15}" presName="wedge3" presStyleLbl="node1" presStyleIdx="2" presStyleCnt="3"/>
      <dgm:spPr/>
      <dgm:t>
        <a:bodyPr/>
        <a:lstStyle/>
        <a:p>
          <a:endParaRPr lang="en-IN"/>
        </a:p>
      </dgm:t>
    </dgm:pt>
    <dgm:pt modelId="{64480EE2-86C7-40C5-B891-8BB3BE4F0F4F}" type="pres">
      <dgm:prSet presAssocID="{28EBFB96-E56F-4698-9BD1-ACC857D9FB15}" presName="dummy3a" presStyleCnt="0"/>
      <dgm:spPr/>
    </dgm:pt>
    <dgm:pt modelId="{C25A889E-6FD1-4FB2-B33F-253AA68D4335}" type="pres">
      <dgm:prSet presAssocID="{28EBFB96-E56F-4698-9BD1-ACC857D9FB15}" presName="dummy3b" presStyleCnt="0"/>
      <dgm:spPr/>
    </dgm:pt>
    <dgm:pt modelId="{22E05C86-7A6A-4BB6-BC7A-E266E3E5A085}" type="pres">
      <dgm:prSet presAssocID="{28EBFB96-E56F-4698-9BD1-ACC857D9FB1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C2DCB6D-FDB5-4B61-B07F-9FCB3F71067E}" type="pres">
      <dgm:prSet presAssocID="{F955BA5F-E203-4FC0-B336-7CAD0D8D14D1}" presName="arrowWedge1" presStyleLbl="fgSibTrans2D1" presStyleIdx="0" presStyleCnt="3"/>
      <dgm:spPr/>
    </dgm:pt>
    <dgm:pt modelId="{154724C5-2D2B-4629-A6C2-75DCFD8DA9D5}" type="pres">
      <dgm:prSet presAssocID="{65AC5FEB-8AD7-47DB-8570-40A3B5AA2774}" presName="arrowWedge2" presStyleLbl="fgSibTrans2D1" presStyleIdx="1" presStyleCnt="3"/>
      <dgm:spPr/>
    </dgm:pt>
    <dgm:pt modelId="{2D91DE2A-69D1-4372-A9E5-0E83214F466A}" type="pres">
      <dgm:prSet presAssocID="{7B046278-BF0D-49D2-B8D8-5008868E58CC}" presName="arrowWedge3" presStyleLbl="fgSibTrans2D1" presStyleIdx="2" presStyleCnt="3"/>
      <dgm:spPr/>
    </dgm:pt>
  </dgm:ptLst>
  <dgm:cxnLst>
    <dgm:cxn modelId="{D8788D8F-9000-41E9-B5E5-28DF00E98BDE}" type="presOf" srcId="{FB721CAF-79D6-4453-B043-BD9B8CB13846}" destId="{22E05C86-7A6A-4BB6-BC7A-E266E3E5A085}" srcOrd="1" destOrd="0" presId="urn:microsoft.com/office/officeart/2005/8/layout/cycle8"/>
    <dgm:cxn modelId="{C082E7E2-5956-47E6-A651-515140E3F075}" srcId="{28EBFB96-E56F-4698-9BD1-ACC857D9FB15}" destId="{F9BAF0CE-44C5-4997-98C2-EC6FEFC11F9D}" srcOrd="0" destOrd="0" parTransId="{F2AE1909-D3B4-4F4F-A0A2-F726388C7E82}" sibTransId="{F955BA5F-E203-4FC0-B336-7CAD0D8D14D1}"/>
    <dgm:cxn modelId="{A2AA650A-6B19-4C47-9ABB-822E56328223}" srcId="{28EBFB96-E56F-4698-9BD1-ACC857D9FB15}" destId="{0983F1E7-3AA4-4514-9E65-FAB709AA1301}" srcOrd="1" destOrd="0" parTransId="{C99064F9-78E7-46DF-A5CC-C0CEFB9CAD42}" sibTransId="{65AC5FEB-8AD7-47DB-8570-40A3B5AA2774}"/>
    <dgm:cxn modelId="{791DB6A6-9618-48DE-9EB4-487355DDEACD}" type="presOf" srcId="{0983F1E7-3AA4-4514-9E65-FAB709AA1301}" destId="{C27173B3-4BE8-451E-BB0B-C91C0BB86FCB}" srcOrd="0" destOrd="0" presId="urn:microsoft.com/office/officeart/2005/8/layout/cycle8"/>
    <dgm:cxn modelId="{7D12D9EE-AA15-451D-9035-B0E4A2A44ED6}" type="presOf" srcId="{FB721CAF-79D6-4453-B043-BD9B8CB13846}" destId="{6C2A4485-899B-44A1-AC5C-B09FCE212714}" srcOrd="0" destOrd="0" presId="urn:microsoft.com/office/officeart/2005/8/layout/cycle8"/>
    <dgm:cxn modelId="{F82E3608-5DC6-4799-A57B-E501FC14B406}" srcId="{28EBFB96-E56F-4698-9BD1-ACC857D9FB15}" destId="{FB721CAF-79D6-4453-B043-BD9B8CB13846}" srcOrd="2" destOrd="0" parTransId="{276B0F2A-5688-43EF-9C0A-1B501BB76CDC}" sibTransId="{7B046278-BF0D-49D2-B8D8-5008868E58CC}"/>
    <dgm:cxn modelId="{3E21283C-C8D0-4C68-8ECA-B7E50C70FF6F}" type="presOf" srcId="{0983F1E7-3AA4-4514-9E65-FAB709AA1301}" destId="{1AB9AF6B-F846-446C-98AE-643E0611BE4E}" srcOrd="1" destOrd="0" presId="urn:microsoft.com/office/officeart/2005/8/layout/cycle8"/>
    <dgm:cxn modelId="{167DA8B5-AE4E-4E2D-BA54-71543EC80CAB}" type="presOf" srcId="{F9BAF0CE-44C5-4997-98C2-EC6FEFC11F9D}" destId="{5E4CECCD-49DE-43AB-A618-79AAA37FE338}" srcOrd="0" destOrd="0" presId="urn:microsoft.com/office/officeart/2005/8/layout/cycle8"/>
    <dgm:cxn modelId="{FF5A6F7E-0AB6-4C16-B5C5-E3A21EE6EB5B}" type="presOf" srcId="{28EBFB96-E56F-4698-9BD1-ACC857D9FB15}" destId="{9B708FD1-0BC7-41AD-BC27-EF3DD980905E}" srcOrd="0" destOrd="0" presId="urn:microsoft.com/office/officeart/2005/8/layout/cycle8"/>
    <dgm:cxn modelId="{C688D1E6-FD9B-491C-A516-3A5AAD93FC3B}" type="presOf" srcId="{F9BAF0CE-44C5-4997-98C2-EC6FEFC11F9D}" destId="{D6919145-F313-4E3A-8320-1F23A1B64F89}" srcOrd="1" destOrd="0" presId="urn:microsoft.com/office/officeart/2005/8/layout/cycle8"/>
    <dgm:cxn modelId="{460FA454-C705-40D4-AFA0-8A442E6B26E8}" type="presParOf" srcId="{9B708FD1-0BC7-41AD-BC27-EF3DD980905E}" destId="{5E4CECCD-49DE-43AB-A618-79AAA37FE338}" srcOrd="0" destOrd="0" presId="urn:microsoft.com/office/officeart/2005/8/layout/cycle8"/>
    <dgm:cxn modelId="{15E3B97D-AE5D-4EE6-AA2C-637C72D6B6F4}" type="presParOf" srcId="{9B708FD1-0BC7-41AD-BC27-EF3DD980905E}" destId="{F56F9FA5-FB0C-433D-99D9-BB62A870B2A7}" srcOrd="1" destOrd="0" presId="urn:microsoft.com/office/officeart/2005/8/layout/cycle8"/>
    <dgm:cxn modelId="{DEAD7E13-F4B5-4F04-A455-1B5B03F7ECFC}" type="presParOf" srcId="{9B708FD1-0BC7-41AD-BC27-EF3DD980905E}" destId="{0961F6E4-D0D5-4A14-87C1-76AA0F56289F}" srcOrd="2" destOrd="0" presId="urn:microsoft.com/office/officeart/2005/8/layout/cycle8"/>
    <dgm:cxn modelId="{81675B9D-4CAD-46EA-81DF-111C72ACB490}" type="presParOf" srcId="{9B708FD1-0BC7-41AD-BC27-EF3DD980905E}" destId="{D6919145-F313-4E3A-8320-1F23A1B64F89}" srcOrd="3" destOrd="0" presId="urn:microsoft.com/office/officeart/2005/8/layout/cycle8"/>
    <dgm:cxn modelId="{224921DB-6574-4C87-9880-08A39FDDAEAE}" type="presParOf" srcId="{9B708FD1-0BC7-41AD-BC27-EF3DD980905E}" destId="{C27173B3-4BE8-451E-BB0B-C91C0BB86FCB}" srcOrd="4" destOrd="0" presId="urn:microsoft.com/office/officeart/2005/8/layout/cycle8"/>
    <dgm:cxn modelId="{9489C312-B2FE-4FBF-94A2-6D121BC1AB48}" type="presParOf" srcId="{9B708FD1-0BC7-41AD-BC27-EF3DD980905E}" destId="{2954557D-06AB-4C56-B026-121BBD9EBE55}" srcOrd="5" destOrd="0" presId="urn:microsoft.com/office/officeart/2005/8/layout/cycle8"/>
    <dgm:cxn modelId="{FDC94C22-3F51-4C7B-9804-DC1E3E14170A}" type="presParOf" srcId="{9B708FD1-0BC7-41AD-BC27-EF3DD980905E}" destId="{70986AE1-57F2-485C-8602-9C0248F0F2F4}" srcOrd="6" destOrd="0" presId="urn:microsoft.com/office/officeart/2005/8/layout/cycle8"/>
    <dgm:cxn modelId="{F5A8CB4B-57FD-4AEA-B5F8-57E7CE124247}" type="presParOf" srcId="{9B708FD1-0BC7-41AD-BC27-EF3DD980905E}" destId="{1AB9AF6B-F846-446C-98AE-643E0611BE4E}" srcOrd="7" destOrd="0" presId="urn:microsoft.com/office/officeart/2005/8/layout/cycle8"/>
    <dgm:cxn modelId="{BA4AD768-6042-407C-B35F-2691ED0D07B5}" type="presParOf" srcId="{9B708FD1-0BC7-41AD-BC27-EF3DD980905E}" destId="{6C2A4485-899B-44A1-AC5C-B09FCE212714}" srcOrd="8" destOrd="0" presId="urn:microsoft.com/office/officeart/2005/8/layout/cycle8"/>
    <dgm:cxn modelId="{F7D2A79E-A2AB-4D91-9E6D-A6BCB0A07193}" type="presParOf" srcId="{9B708FD1-0BC7-41AD-BC27-EF3DD980905E}" destId="{64480EE2-86C7-40C5-B891-8BB3BE4F0F4F}" srcOrd="9" destOrd="0" presId="urn:microsoft.com/office/officeart/2005/8/layout/cycle8"/>
    <dgm:cxn modelId="{D8B55D70-9CCB-43F8-A83F-C6FC900E8233}" type="presParOf" srcId="{9B708FD1-0BC7-41AD-BC27-EF3DD980905E}" destId="{C25A889E-6FD1-4FB2-B33F-253AA68D4335}" srcOrd="10" destOrd="0" presId="urn:microsoft.com/office/officeart/2005/8/layout/cycle8"/>
    <dgm:cxn modelId="{187E13E3-02A1-4517-8C77-DC02B760AD88}" type="presParOf" srcId="{9B708FD1-0BC7-41AD-BC27-EF3DD980905E}" destId="{22E05C86-7A6A-4BB6-BC7A-E266E3E5A085}" srcOrd="11" destOrd="0" presId="urn:microsoft.com/office/officeart/2005/8/layout/cycle8"/>
    <dgm:cxn modelId="{825665DF-A606-484E-A27E-7EA0897F40CC}" type="presParOf" srcId="{9B708FD1-0BC7-41AD-BC27-EF3DD980905E}" destId="{9C2DCB6D-FDB5-4B61-B07F-9FCB3F71067E}" srcOrd="12" destOrd="0" presId="urn:microsoft.com/office/officeart/2005/8/layout/cycle8"/>
    <dgm:cxn modelId="{29476AB8-FFA6-4403-B6FA-1D7723307CD7}" type="presParOf" srcId="{9B708FD1-0BC7-41AD-BC27-EF3DD980905E}" destId="{154724C5-2D2B-4629-A6C2-75DCFD8DA9D5}" srcOrd="13" destOrd="0" presId="urn:microsoft.com/office/officeart/2005/8/layout/cycle8"/>
    <dgm:cxn modelId="{FC23E62E-72FD-4EDE-B9F1-6936C2218FFE}" type="presParOf" srcId="{9B708FD1-0BC7-41AD-BC27-EF3DD980905E}" destId="{2D91DE2A-69D1-4372-A9E5-0E83214F466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DAF42A-128B-40F1-A1BC-4BAFC69FF7AA}" type="doc">
      <dgm:prSet loTypeId="urn:microsoft.com/office/officeart/2005/8/layout/gear1" loCatId="process" qsTypeId="urn:microsoft.com/office/officeart/2005/8/quickstyle/simple1" qsCatId="simple" csTypeId="urn:microsoft.com/office/officeart/2005/8/colors/colorful5" csCatId="colorful" phldr="1"/>
      <dgm:spPr/>
    </dgm:pt>
    <dgm:pt modelId="{792CE455-A1BB-4BA8-AB91-818BB0D21D39}">
      <dgm:prSet phldrT="[Text]" custT="1"/>
      <dgm:spPr/>
      <dgm:t>
        <a:bodyPr/>
        <a:lstStyle/>
        <a:p>
          <a:r>
            <a:rPr lang="en-US" sz="2800" b="1" dirty="0" smtClean="0">
              <a:latin typeface="Andalus" pitchFamily="18" charset="-78"/>
              <a:cs typeface="Andalus" pitchFamily="18" charset="-78"/>
            </a:rPr>
            <a:t>      Dangerous</a:t>
          </a:r>
          <a:endParaRPr lang="en-IN" sz="1800" b="1" dirty="0">
            <a:latin typeface="Andalus" pitchFamily="18" charset="-78"/>
            <a:cs typeface="Andalus" pitchFamily="18" charset="-78"/>
          </a:endParaRPr>
        </a:p>
      </dgm:t>
    </dgm:pt>
    <dgm:pt modelId="{BDCB4EFB-AF8C-4384-93F2-70A6ED6DE056}" type="parTrans" cxnId="{2B6BE6F3-0B4E-4AD0-9425-D3BB2251FF4A}">
      <dgm:prSet/>
      <dgm:spPr/>
      <dgm:t>
        <a:bodyPr/>
        <a:lstStyle/>
        <a:p>
          <a:endParaRPr lang="en-IN"/>
        </a:p>
      </dgm:t>
    </dgm:pt>
    <dgm:pt modelId="{A5BBF51B-B969-43E1-A685-07839CEFAB56}" type="sibTrans" cxnId="{2B6BE6F3-0B4E-4AD0-9425-D3BB2251FF4A}">
      <dgm:prSet/>
      <dgm:spPr/>
      <dgm:t>
        <a:bodyPr/>
        <a:lstStyle/>
        <a:p>
          <a:endParaRPr lang="en-IN"/>
        </a:p>
      </dgm:t>
    </dgm:pt>
    <dgm:pt modelId="{F248E8B4-3E84-402E-B99E-AB0BA23FD3FA}">
      <dgm:prSet phldrT="[Text]" custT="1"/>
      <dgm:spPr/>
      <dgm:t>
        <a:bodyPr/>
        <a:lstStyle/>
        <a:p>
          <a:r>
            <a:rPr lang="en-US" sz="2000" b="1" dirty="0" smtClean="0">
              <a:latin typeface="Andalus" pitchFamily="18" charset="-78"/>
              <a:cs typeface="Andalus" pitchFamily="18" charset="-78"/>
            </a:rPr>
            <a:t>Unpredictable</a:t>
          </a:r>
          <a:endParaRPr lang="en-IN" sz="1800" b="1" dirty="0">
            <a:latin typeface="Andalus" pitchFamily="18" charset="-78"/>
            <a:cs typeface="Andalus" pitchFamily="18" charset="-78"/>
          </a:endParaRPr>
        </a:p>
      </dgm:t>
    </dgm:pt>
    <dgm:pt modelId="{E7DBD4B3-D960-4BAD-BFC7-BA7D5540701F}" type="parTrans" cxnId="{A83EC181-A676-4870-A5F5-86FF3DFCCAF2}">
      <dgm:prSet/>
      <dgm:spPr/>
      <dgm:t>
        <a:bodyPr/>
        <a:lstStyle/>
        <a:p>
          <a:endParaRPr lang="en-IN"/>
        </a:p>
      </dgm:t>
    </dgm:pt>
    <dgm:pt modelId="{61CE61BF-998B-4344-9ABA-767F5159E666}" type="sibTrans" cxnId="{A83EC181-A676-4870-A5F5-86FF3DFCCAF2}">
      <dgm:prSet/>
      <dgm:spPr/>
      <dgm:t>
        <a:bodyPr/>
        <a:lstStyle/>
        <a:p>
          <a:endParaRPr lang="en-IN"/>
        </a:p>
      </dgm:t>
    </dgm:pt>
    <dgm:pt modelId="{C3CA6FAD-79A1-44E0-83A2-13468F1224DE}">
      <dgm:prSet phldrT="[Text]" custT="1"/>
      <dgm:spPr/>
      <dgm:t>
        <a:bodyPr/>
        <a:lstStyle/>
        <a:p>
          <a:r>
            <a:rPr lang="en-US" sz="2800" b="1" dirty="0" smtClean="0">
              <a:latin typeface="Andalus" pitchFamily="18" charset="-78"/>
              <a:cs typeface="Andalus" pitchFamily="18" charset="-78"/>
            </a:rPr>
            <a:t>Violent</a:t>
          </a:r>
          <a:endParaRPr lang="en-IN" sz="2800" b="1" dirty="0">
            <a:latin typeface="Andalus" pitchFamily="18" charset="-78"/>
            <a:cs typeface="Andalus" pitchFamily="18" charset="-78"/>
          </a:endParaRPr>
        </a:p>
      </dgm:t>
    </dgm:pt>
    <dgm:pt modelId="{467F9B67-4CB4-4D84-B6A9-607232CAC7CD}" type="parTrans" cxnId="{181CE2A3-6BB3-454E-9E06-5EF67FBA0F89}">
      <dgm:prSet/>
      <dgm:spPr/>
      <dgm:t>
        <a:bodyPr/>
        <a:lstStyle/>
        <a:p>
          <a:endParaRPr lang="en-IN"/>
        </a:p>
      </dgm:t>
    </dgm:pt>
    <dgm:pt modelId="{34777C31-1B2B-465A-AB18-58A5CB998FC4}" type="sibTrans" cxnId="{181CE2A3-6BB3-454E-9E06-5EF67FBA0F89}">
      <dgm:prSet/>
      <dgm:spPr/>
      <dgm:t>
        <a:bodyPr/>
        <a:lstStyle/>
        <a:p>
          <a:endParaRPr lang="en-IN"/>
        </a:p>
      </dgm:t>
    </dgm:pt>
    <dgm:pt modelId="{2CAC93CD-041E-415A-BD5F-646ACA8B444A}" type="pres">
      <dgm:prSet presAssocID="{53DAF42A-128B-40F1-A1BC-4BAFC69FF7A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5F92C68-B21D-4F29-B7BE-1F6CFF54AFFF}" type="pres">
      <dgm:prSet presAssocID="{792CE455-A1BB-4BA8-AB91-818BB0D21D39}" presName="gear1" presStyleLbl="node1" presStyleIdx="0" presStyleCnt="3" custScaleX="168953" custScaleY="136897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D0B77A8-358B-4655-A751-F7311D4A2062}" type="pres">
      <dgm:prSet presAssocID="{792CE455-A1BB-4BA8-AB91-818BB0D21D39}" presName="gear1srcNode" presStyleLbl="node1" presStyleIdx="0" presStyleCnt="3"/>
      <dgm:spPr/>
      <dgm:t>
        <a:bodyPr/>
        <a:lstStyle/>
        <a:p>
          <a:endParaRPr lang="en-IN"/>
        </a:p>
      </dgm:t>
    </dgm:pt>
    <dgm:pt modelId="{DEF4FFBC-CEC0-401C-982E-E91261212C85}" type="pres">
      <dgm:prSet presAssocID="{792CE455-A1BB-4BA8-AB91-818BB0D21D39}" presName="gear1dstNode" presStyleLbl="node1" presStyleIdx="0" presStyleCnt="3"/>
      <dgm:spPr/>
      <dgm:t>
        <a:bodyPr/>
        <a:lstStyle/>
        <a:p>
          <a:endParaRPr lang="en-IN"/>
        </a:p>
      </dgm:t>
    </dgm:pt>
    <dgm:pt modelId="{45729D3E-2DE3-4660-89A2-1E4657885079}" type="pres">
      <dgm:prSet presAssocID="{F248E8B4-3E84-402E-B99E-AB0BA23FD3FA}" presName="gear2" presStyleLbl="node1" presStyleIdx="1" presStyleCnt="3" custScaleX="168953" custScaleY="136897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67B3D58-9231-4A0F-B617-C782BCF5DBED}" type="pres">
      <dgm:prSet presAssocID="{F248E8B4-3E84-402E-B99E-AB0BA23FD3FA}" presName="gear2srcNode" presStyleLbl="node1" presStyleIdx="1" presStyleCnt="3"/>
      <dgm:spPr/>
      <dgm:t>
        <a:bodyPr/>
        <a:lstStyle/>
        <a:p>
          <a:endParaRPr lang="en-IN"/>
        </a:p>
      </dgm:t>
    </dgm:pt>
    <dgm:pt modelId="{9208B672-50A2-4267-AEB1-D2A7CA0BCCD9}" type="pres">
      <dgm:prSet presAssocID="{F248E8B4-3E84-402E-B99E-AB0BA23FD3FA}" presName="gear2dstNode" presStyleLbl="node1" presStyleIdx="1" presStyleCnt="3"/>
      <dgm:spPr/>
      <dgm:t>
        <a:bodyPr/>
        <a:lstStyle/>
        <a:p>
          <a:endParaRPr lang="en-IN"/>
        </a:p>
      </dgm:t>
    </dgm:pt>
    <dgm:pt modelId="{D99E3CEE-ADEE-4881-B43C-541BFDE9EAD9}" type="pres">
      <dgm:prSet presAssocID="{C3CA6FAD-79A1-44E0-83A2-13468F1224DE}" presName="gear3" presStyleLbl="node1" presStyleIdx="2" presStyleCnt="3" custScaleX="168955" custScaleY="136897"/>
      <dgm:spPr/>
      <dgm:t>
        <a:bodyPr/>
        <a:lstStyle/>
        <a:p>
          <a:endParaRPr lang="en-IN"/>
        </a:p>
      </dgm:t>
    </dgm:pt>
    <dgm:pt modelId="{3B38209D-42D1-4D07-BEBF-42CF0EC023F4}" type="pres">
      <dgm:prSet presAssocID="{C3CA6FAD-79A1-44E0-83A2-13468F1224D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FE6AB2-373C-4069-BD02-78479884F25E}" type="pres">
      <dgm:prSet presAssocID="{C3CA6FAD-79A1-44E0-83A2-13468F1224DE}" presName="gear3srcNode" presStyleLbl="node1" presStyleIdx="2" presStyleCnt="3"/>
      <dgm:spPr/>
      <dgm:t>
        <a:bodyPr/>
        <a:lstStyle/>
        <a:p>
          <a:endParaRPr lang="en-IN"/>
        </a:p>
      </dgm:t>
    </dgm:pt>
    <dgm:pt modelId="{9A965401-8C4F-4C7B-8115-9178DE9EC1D3}" type="pres">
      <dgm:prSet presAssocID="{C3CA6FAD-79A1-44E0-83A2-13468F1224DE}" presName="gear3dstNode" presStyleLbl="node1" presStyleIdx="2" presStyleCnt="3"/>
      <dgm:spPr/>
      <dgm:t>
        <a:bodyPr/>
        <a:lstStyle/>
        <a:p>
          <a:endParaRPr lang="en-IN"/>
        </a:p>
      </dgm:t>
    </dgm:pt>
    <dgm:pt modelId="{1FA9A9B2-9BBA-42AF-BB9A-1B03707E8047}" type="pres">
      <dgm:prSet presAssocID="{A5BBF51B-B969-43E1-A685-07839CEFAB56}" presName="connector1" presStyleLbl="sibTrans2D1" presStyleIdx="0" presStyleCnt="3"/>
      <dgm:spPr/>
      <dgm:t>
        <a:bodyPr/>
        <a:lstStyle/>
        <a:p>
          <a:endParaRPr lang="en-IN"/>
        </a:p>
      </dgm:t>
    </dgm:pt>
    <dgm:pt modelId="{827B92B7-2AEE-4125-B6F8-45C827559110}" type="pres">
      <dgm:prSet presAssocID="{61CE61BF-998B-4344-9ABA-767F5159E666}" presName="connector2" presStyleLbl="sibTrans2D1" presStyleIdx="1" presStyleCnt="3"/>
      <dgm:spPr/>
      <dgm:t>
        <a:bodyPr/>
        <a:lstStyle/>
        <a:p>
          <a:endParaRPr lang="en-IN"/>
        </a:p>
      </dgm:t>
    </dgm:pt>
    <dgm:pt modelId="{5CC9E086-D067-4D59-A798-DE28D4E2C1CF}" type="pres">
      <dgm:prSet presAssocID="{34777C31-1B2B-465A-AB18-58A5CB998FC4}" presName="connector3" presStyleLbl="sibTrans2D1" presStyleIdx="2" presStyleCnt="3"/>
      <dgm:spPr/>
      <dgm:t>
        <a:bodyPr/>
        <a:lstStyle/>
        <a:p>
          <a:endParaRPr lang="en-IN"/>
        </a:p>
      </dgm:t>
    </dgm:pt>
  </dgm:ptLst>
  <dgm:cxnLst>
    <dgm:cxn modelId="{3F855B4B-03B2-49F7-838F-D9A83EF67FC8}" type="presOf" srcId="{A5BBF51B-B969-43E1-A685-07839CEFAB56}" destId="{1FA9A9B2-9BBA-42AF-BB9A-1B03707E8047}" srcOrd="0" destOrd="0" presId="urn:microsoft.com/office/officeart/2005/8/layout/gear1"/>
    <dgm:cxn modelId="{A83EC181-A676-4870-A5F5-86FF3DFCCAF2}" srcId="{53DAF42A-128B-40F1-A1BC-4BAFC69FF7AA}" destId="{F248E8B4-3E84-402E-B99E-AB0BA23FD3FA}" srcOrd="1" destOrd="0" parTransId="{E7DBD4B3-D960-4BAD-BFC7-BA7D5540701F}" sibTransId="{61CE61BF-998B-4344-9ABA-767F5159E666}"/>
    <dgm:cxn modelId="{D4299AEF-EE4E-43A7-AEB1-D4A74533A69F}" type="presOf" srcId="{792CE455-A1BB-4BA8-AB91-818BB0D21D39}" destId="{75F92C68-B21D-4F29-B7BE-1F6CFF54AFFF}" srcOrd="0" destOrd="0" presId="urn:microsoft.com/office/officeart/2005/8/layout/gear1"/>
    <dgm:cxn modelId="{06B277C0-47D4-417D-93F8-D0D0CBA70A68}" type="presOf" srcId="{C3CA6FAD-79A1-44E0-83A2-13468F1224DE}" destId="{3B38209D-42D1-4D07-BEBF-42CF0EC023F4}" srcOrd="1" destOrd="0" presId="urn:microsoft.com/office/officeart/2005/8/layout/gear1"/>
    <dgm:cxn modelId="{86CC2561-EA65-4248-A680-1F20A60A7C2F}" type="presOf" srcId="{C3CA6FAD-79A1-44E0-83A2-13468F1224DE}" destId="{D99E3CEE-ADEE-4881-B43C-541BFDE9EAD9}" srcOrd="0" destOrd="0" presId="urn:microsoft.com/office/officeart/2005/8/layout/gear1"/>
    <dgm:cxn modelId="{EA80552A-B9C0-45F7-A067-1035A15ADCA1}" type="presOf" srcId="{61CE61BF-998B-4344-9ABA-767F5159E666}" destId="{827B92B7-2AEE-4125-B6F8-45C827559110}" srcOrd="0" destOrd="0" presId="urn:microsoft.com/office/officeart/2005/8/layout/gear1"/>
    <dgm:cxn modelId="{236AE2F7-79C3-4680-AC10-DB06B750881B}" type="presOf" srcId="{C3CA6FAD-79A1-44E0-83A2-13468F1224DE}" destId="{B6FE6AB2-373C-4069-BD02-78479884F25E}" srcOrd="2" destOrd="0" presId="urn:microsoft.com/office/officeart/2005/8/layout/gear1"/>
    <dgm:cxn modelId="{8F78E888-FA2F-41BA-97D5-82F6C66386D2}" type="presOf" srcId="{C3CA6FAD-79A1-44E0-83A2-13468F1224DE}" destId="{9A965401-8C4F-4C7B-8115-9178DE9EC1D3}" srcOrd="3" destOrd="0" presId="urn:microsoft.com/office/officeart/2005/8/layout/gear1"/>
    <dgm:cxn modelId="{74CDB250-1EB8-4BA9-A485-2CE8311E5771}" type="presOf" srcId="{792CE455-A1BB-4BA8-AB91-818BB0D21D39}" destId="{DEF4FFBC-CEC0-401C-982E-E91261212C85}" srcOrd="2" destOrd="0" presId="urn:microsoft.com/office/officeart/2005/8/layout/gear1"/>
    <dgm:cxn modelId="{9ABABEE3-D18E-4FFE-B745-9C47AE38240D}" type="presOf" srcId="{53DAF42A-128B-40F1-A1BC-4BAFC69FF7AA}" destId="{2CAC93CD-041E-415A-BD5F-646ACA8B444A}" srcOrd="0" destOrd="0" presId="urn:microsoft.com/office/officeart/2005/8/layout/gear1"/>
    <dgm:cxn modelId="{DB6A6100-86DE-4CCE-B245-A92AC6184292}" type="presOf" srcId="{F248E8B4-3E84-402E-B99E-AB0BA23FD3FA}" destId="{767B3D58-9231-4A0F-B617-C782BCF5DBED}" srcOrd="1" destOrd="0" presId="urn:microsoft.com/office/officeart/2005/8/layout/gear1"/>
    <dgm:cxn modelId="{E92B8F54-3C4B-47A9-89E6-3F87B61714B0}" type="presOf" srcId="{F248E8B4-3E84-402E-B99E-AB0BA23FD3FA}" destId="{45729D3E-2DE3-4660-89A2-1E4657885079}" srcOrd="0" destOrd="0" presId="urn:microsoft.com/office/officeart/2005/8/layout/gear1"/>
    <dgm:cxn modelId="{181CE2A3-6BB3-454E-9E06-5EF67FBA0F89}" srcId="{53DAF42A-128B-40F1-A1BC-4BAFC69FF7AA}" destId="{C3CA6FAD-79A1-44E0-83A2-13468F1224DE}" srcOrd="2" destOrd="0" parTransId="{467F9B67-4CB4-4D84-B6A9-607232CAC7CD}" sibTransId="{34777C31-1B2B-465A-AB18-58A5CB998FC4}"/>
    <dgm:cxn modelId="{2B6BE6F3-0B4E-4AD0-9425-D3BB2251FF4A}" srcId="{53DAF42A-128B-40F1-A1BC-4BAFC69FF7AA}" destId="{792CE455-A1BB-4BA8-AB91-818BB0D21D39}" srcOrd="0" destOrd="0" parTransId="{BDCB4EFB-AF8C-4384-93F2-70A6ED6DE056}" sibTransId="{A5BBF51B-B969-43E1-A685-07839CEFAB56}"/>
    <dgm:cxn modelId="{F7E2728D-ECB2-42BC-9215-8F3EDB95EF8B}" type="presOf" srcId="{F248E8B4-3E84-402E-B99E-AB0BA23FD3FA}" destId="{9208B672-50A2-4267-AEB1-D2A7CA0BCCD9}" srcOrd="2" destOrd="0" presId="urn:microsoft.com/office/officeart/2005/8/layout/gear1"/>
    <dgm:cxn modelId="{FE7969CF-1295-4D3E-B29E-779FDE3F4E69}" type="presOf" srcId="{34777C31-1B2B-465A-AB18-58A5CB998FC4}" destId="{5CC9E086-D067-4D59-A798-DE28D4E2C1CF}" srcOrd="0" destOrd="0" presId="urn:microsoft.com/office/officeart/2005/8/layout/gear1"/>
    <dgm:cxn modelId="{221C687B-2865-4FE4-A7A5-6A511A8C122A}" type="presOf" srcId="{792CE455-A1BB-4BA8-AB91-818BB0D21D39}" destId="{2D0B77A8-358B-4655-A751-F7311D4A2062}" srcOrd="1" destOrd="0" presId="urn:microsoft.com/office/officeart/2005/8/layout/gear1"/>
    <dgm:cxn modelId="{C2EF034B-9063-442B-8008-2CCC2D72FCA1}" type="presParOf" srcId="{2CAC93CD-041E-415A-BD5F-646ACA8B444A}" destId="{75F92C68-B21D-4F29-B7BE-1F6CFF54AFFF}" srcOrd="0" destOrd="0" presId="urn:microsoft.com/office/officeart/2005/8/layout/gear1"/>
    <dgm:cxn modelId="{D5B66B80-8A02-43D9-ABA6-EE1AE1429277}" type="presParOf" srcId="{2CAC93CD-041E-415A-BD5F-646ACA8B444A}" destId="{2D0B77A8-358B-4655-A751-F7311D4A2062}" srcOrd="1" destOrd="0" presId="urn:microsoft.com/office/officeart/2005/8/layout/gear1"/>
    <dgm:cxn modelId="{150D043D-C22A-423B-A08C-2ABB9FB18709}" type="presParOf" srcId="{2CAC93CD-041E-415A-BD5F-646ACA8B444A}" destId="{DEF4FFBC-CEC0-401C-982E-E91261212C85}" srcOrd="2" destOrd="0" presId="urn:microsoft.com/office/officeart/2005/8/layout/gear1"/>
    <dgm:cxn modelId="{676C553B-E07F-4763-8995-831D2D7B1363}" type="presParOf" srcId="{2CAC93CD-041E-415A-BD5F-646ACA8B444A}" destId="{45729D3E-2DE3-4660-89A2-1E4657885079}" srcOrd="3" destOrd="0" presId="urn:microsoft.com/office/officeart/2005/8/layout/gear1"/>
    <dgm:cxn modelId="{26F1AEAB-0A6D-4569-A5EA-0237D4DB67F3}" type="presParOf" srcId="{2CAC93CD-041E-415A-BD5F-646ACA8B444A}" destId="{767B3D58-9231-4A0F-B617-C782BCF5DBED}" srcOrd="4" destOrd="0" presId="urn:microsoft.com/office/officeart/2005/8/layout/gear1"/>
    <dgm:cxn modelId="{7F009C32-8E62-4668-A2A6-B9A239D234B2}" type="presParOf" srcId="{2CAC93CD-041E-415A-BD5F-646ACA8B444A}" destId="{9208B672-50A2-4267-AEB1-D2A7CA0BCCD9}" srcOrd="5" destOrd="0" presId="urn:microsoft.com/office/officeart/2005/8/layout/gear1"/>
    <dgm:cxn modelId="{328FEAEE-C9C9-458B-9A3B-23512A770B25}" type="presParOf" srcId="{2CAC93CD-041E-415A-BD5F-646ACA8B444A}" destId="{D99E3CEE-ADEE-4881-B43C-541BFDE9EAD9}" srcOrd="6" destOrd="0" presId="urn:microsoft.com/office/officeart/2005/8/layout/gear1"/>
    <dgm:cxn modelId="{C13100BE-B0B0-4D3F-9E7D-BD2A891AB273}" type="presParOf" srcId="{2CAC93CD-041E-415A-BD5F-646ACA8B444A}" destId="{3B38209D-42D1-4D07-BEBF-42CF0EC023F4}" srcOrd="7" destOrd="0" presId="urn:microsoft.com/office/officeart/2005/8/layout/gear1"/>
    <dgm:cxn modelId="{D3CF09D5-49A5-45BD-B22A-4E68A5209878}" type="presParOf" srcId="{2CAC93CD-041E-415A-BD5F-646ACA8B444A}" destId="{B6FE6AB2-373C-4069-BD02-78479884F25E}" srcOrd="8" destOrd="0" presId="urn:microsoft.com/office/officeart/2005/8/layout/gear1"/>
    <dgm:cxn modelId="{50FCEFBC-1BBE-41D2-91BC-63548B26A137}" type="presParOf" srcId="{2CAC93CD-041E-415A-BD5F-646ACA8B444A}" destId="{9A965401-8C4F-4C7B-8115-9178DE9EC1D3}" srcOrd="9" destOrd="0" presId="urn:microsoft.com/office/officeart/2005/8/layout/gear1"/>
    <dgm:cxn modelId="{F8B6429B-062B-4238-8710-8598319E9D0E}" type="presParOf" srcId="{2CAC93CD-041E-415A-BD5F-646ACA8B444A}" destId="{1FA9A9B2-9BBA-42AF-BB9A-1B03707E8047}" srcOrd="10" destOrd="0" presId="urn:microsoft.com/office/officeart/2005/8/layout/gear1"/>
    <dgm:cxn modelId="{552C73AA-7C45-4CD7-B861-9B1BAE9CB78F}" type="presParOf" srcId="{2CAC93CD-041E-415A-BD5F-646ACA8B444A}" destId="{827B92B7-2AEE-4125-B6F8-45C827559110}" srcOrd="11" destOrd="0" presId="urn:microsoft.com/office/officeart/2005/8/layout/gear1"/>
    <dgm:cxn modelId="{D477FC48-E4C7-43EA-97ED-7A4430C7DCAB}" type="presParOf" srcId="{2CAC93CD-041E-415A-BD5F-646ACA8B444A}" destId="{5CC9E086-D067-4D59-A798-DE28D4E2C1C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06FCC2-2FDE-4EA2-910C-DC921B7DDCF9}" type="doc">
      <dgm:prSet loTypeId="urn:microsoft.com/office/officeart/2005/8/layout/arrow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9DFA346A-987F-4E2A-804C-F003CD185C27}">
      <dgm:prSet phldrT="[Text]"/>
      <dgm:spPr/>
      <dgm:t>
        <a:bodyPr/>
        <a:lstStyle/>
        <a:p>
          <a:r>
            <a:rPr lang="en-US" dirty="0" smtClean="0"/>
            <a:t>A Beautiful Mind</a:t>
          </a:r>
          <a:endParaRPr lang="en-IN" dirty="0"/>
        </a:p>
      </dgm:t>
    </dgm:pt>
    <dgm:pt modelId="{BB37D9B8-95A1-423A-B047-A406398C0F6A}" type="parTrans" cxnId="{4FABD98A-5112-4042-B9B4-6B820F86E209}">
      <dgm:prSet/>
      <dgm:spPr/>
      <dgm:t>
        <a:bodyPr/>
        <a:lstStyle/>
        <a:p>
          <a:endParaRPr lang="en-IN"/>
        </a:p>
      </dgm:t>
    </dgm:pt>
    <dgm:pt modelId="{3911A9DA-D6ED-4386-AEFB-E01423DB5803}" type="sibTrans" cxnId="{4FABD98A-5112-4042-B9B4-6B820F86E209}">
      <dgm:prSet/>
      <dgm:spPr/>
      <dgm:t>
        <a:bodyPr/>
        <a:lstStyle/>
        <a:p>
          <a:endParaRPr lang="en-IN"/>
        </a:p>
      </dgm:t>
    </dgm:pt>
    <dgm:pt modelId="{B540E2B3-5AAA-4A18-8B50-113F264D8695}">
      <dgm:prSet phldrT="[Text]"/>
      <dgm:spPr/>
      <dgm:t>
        <a:bodyPr/>
        <a:lstStyle/>
        <a:p>
          <a:r>
            <a:rPr lang="en-US" dirty="0" smtClean="0"/>
            <a:t>The White Noise</a:t>
          </a:r>
          <a:endParaRPr lang="en-IN" dirty="0"/>
        </a:p>
      </dgm:t>
    </dgm:pt>
    <dgm:pt modelId="{03616233-B069-484A-9B8E-77314940B635}" type="parTrans" cxnId="{78FD2DC8-0A28-40AE-BBE4-07783ED72F94}">
      <dgm:prSet/>
      <dgm:spPr/>
      <dgm:t>
        <a:bodyPr/>
        <a:lstStyle/>
        <a:p>
          <a:endParaRPr lang="en-IN"/>
        </a:p>
      </dgm:t>
    </dgm:pt>
    <dgm:pt modelId="{0AE415D6-FA88-4FA9-B65B-489ED756FC21}" type="sibTrans" cxnId="{78FD2DC8-0A28-40AE-BBE4-07783ED72F94}">
      <dgm:prSet/>
      <dgm:spPr/>
      <dgm:t>
        <a:bodyPr/>
        <a:lstStyle/>
        <a:p>
          <a:endParaRPr lang="en-IN"/>
        </a:p>
      </dgm:t>
    </dgm:pt>
    <dgm:pt modelId="{F9580079-8EE3-46AC-91BD-485BFFAF4536}" type="pres">
      <dgm:prSet presAssocID="{BC06FCC2-2FDE-4EA2-910C-DC921B7DDCF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80D01F2-EFA1-47A1-A4F1-25D6357F65BE}" type="pres">
      <dgm:prSet presAssocID="{BC06FCC2-2FDE-4EA2-910C-DC921B7DDCF9}" presName="divider" presStyleLbl="fgShp" presStyleIdx="0" presStyleCnt="1"/>
      <dgm:spPr/>
    </dgm:pt>
    <dgm:pt modelId="{011B9499-9364-4E09-8A90-1BCFCB15F18E}" type="pres">
      <dgm:prSet presAssocID="{9DFA346A-987F-4E2A-804C-F003CD185C27}" presName="downArrow" presStyleLbl="node1" presStyleIdx="0" presStyleCnt="2"/>
      <dgm:spPr/>
    </dgm:pt>
    <dgm:pt modelId="{6EE30073-B376-4183-8963-33483D9C1513}" type="pres">
      <dgm:prSet presAssocID="{9DFA346A-987F-4E2A-804C-F003CD185C27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B591696-E78D-4B5C-AC2D-8A06E2EF858E}" type="pres">
      <dgm:prSet presAssocID="{B540E2B3-5AAA-4A18-8B50-113F264D8695}" presName="upArrow" presStyleLbl="node1" presStyleIdx="1" presStyleCnt="2"/>
      <dgm:spPr/>
    </dgm:pt>
    <dgm:pt modelId="{7D76DC16-23F5-4527-A247-D1C7E682BEE8}" type="pres">
      <dgm:prSet presAssocID="{B540E2B3-5AAA-4A18-8B50-113F264D8695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F4A4099-DB37-43CC-95F7-C08A6CD3DEC9}" type="presOf" srcId="{B540E2B3-5AAA-4A18-8B50-113F264D8695}" destId="{7D76DC16-23F5-4527-A247-D1C7E682BEE8}" srcOrd="0" destOrd="0" presId="urn:microsoft.com/office/officeart/2005/8/layout/arrow3"/>
    <dgm:cxn modelId="{78FD2DC8-0A28-40AE-BBE4-07783ED72F94}" srcId="{BC06FCC2-2FDE-4EA2-910C-DC921B7DDCF9}" destId="{B540E2B3-5AAA-4A18-8B50-113F264D8695}" srcOrd="1" destOrd="0" parTransId="{03616233-B069-484A-9B8E-77314940B635}" sibTransId="{0AE415D6-FA88-4FA9-B65B-489ED756FC21}"/>
    <dgm:cxn modelId="{31BAB571-3DE6-48D4-AA99-531535E70F26}" type="presOf" srcId="{9DFA346A-987F-4E2A-804C-F003CD185C27}" destId="{6EE30073-B376-4183-8963-33483D9C1513}" srcOrd="0" destOrd="0" presId="urn:microsoft.com/office/officeart/2005/8/layout/arrow3"/>
    <dgm:cxn modelId="{ABC7655F-D8DB-4644-AF78-19B204A98147}" type="presOf" srcId="{BC06FCC2-2FDE-4EA2-910C-DC921B7DDCF9}" destId="{F9580079-8EE3-46AC-91BD-485BFFAF4536}" srcOrd="0" destOrd="0" presId="urn:microsoft.com/office/officeart/2005/8/layout/arrow3"/>
    <dgm:cxn modelId="{4FABD98A-5112-4042-B9B4-6B820F86E209}" srcId="{BC06FCC2-2FDE-4EA2-910C-DC921B7DDCF9}" destId="{9DFA346A-987F-4E2A-804C-F003CD185C27}" srcOrd="0" destOrd="0" parTransId="{BB37D9B8-95A1-423A-B047-A406398C0F6A}" sibTransId="{3911A9DA-D6ED-4386-AEFB-E01423DB5803}"/>
    <dgm:cxn modelId="{72AB9667-8807-44BB-97B0-C609293A95ED}" type="presParOf" srcId="{F9580079-8EE3-46AC-91BD-485BFFAF4536}" destId="{380D01F2-EFA1-47A1-A4F1-25D6357F65BE}" srcOrd="0" destOrd="0" presId="urn:microsoft.com/office/officeart/2005/8/layout/arrow3"/>
    <dgm:cxn modelId="{6D5730F2-0862-46FE-99C0-078CA1D90238}" type="presParOf" srcId="{F9580079-8EE3-46AC-91BD-485BFFAF4536}" destId="{011B9499-9364-4E09-8A90-1BCFCB15F18E}" srcOrd="1" destOrd="0" presId="urn:microsoft.com/office/officeart/2005/8/layout/arrow3"/>
    <dgm:cxn modelId="{28C88BF8-99BD-46BB-8AE1-190B0B1E5603}" type="presParOf" srcId="{F9580079-8EE3-46AC-91BD-485BFFAF4536}" destId="{6EE30073-B376-4183-8963-33483D9C1513}" srcOrd="2" destOrd="0" presId="urn:microsoft.com/office/officeart/2005/8/layout/arrow3"/>
    <dgm:cxn modelId="{93B4C9E4-3D6B-4B08-AFFB-47ABD5F02BB2}" type="presParOf" srcId="{F9580079-8EE3-46AC-91BD-485BFFAF4536}" destId="{8B591696-E78D-4B5C-AC2D-8A06E2EF858E}" srcOrd="3" destOrd="0" presId="urn:microsoft.com/office/officeart/2005/8/layout/arrow3"/>
    <dgm:cxn modelId="{BB4703CA-C6B4-4B5A-BB40-F03668FF9EF0}" type="presParOf" srcId="{F9580079-8EE3-46AC-91BD-485BFFAF4536}" destId="{7D76DC16-23F5-4527-A247-D1C7E682BEE8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C96890-8EE0-476B-99F7-120A20D56E16}">
      <dsp:nvSpPr>
        <dsp:cNvPr id="0" name=""/>
        <dsp:cNvSpPr/>
      </dsp:nvSpPr>
      <dsp:spPr>
        <a:xfrm>
          <a:off x="2880589" y="96453"/>
          <a:ext cx="3214687" cy="2164895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MJMC</a:t>
          </a: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B.TECH (ECE)</a:t>
          </a: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B.SC. Nursing</a:t>
          </a: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B.Sc. Hospitality </a:t>
          </a:r>
          <a:endParaRPr lang="en-IN" sz="2400" kern="1200" dirty="0"/>
        </a:p>
      </dsp:txBody>
      <dsp:txXfrm>
        <a:off x="2880589" y="96453"/>
        <a:ext cx="3214687" cy="2164895"/>
      </dsp:txXfrm>
    </dsp:sp>
    <dsp:sp modelId="{677C0CC4-E407-4467-A151-3D943BE313D0}">
      <dsp:nvSpPr>
        <dsp:cNvPr id="0" name=""/>
        <dsp:cNvSpPr/>
      </dsp:nvSpPr>
      <dsp:spPr>
        <a:xfrm>
          <a:off x="722" y="348"/>
          <a:ext cx="2879867" cy="2357105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Stage I (lottery method)</a:t>
          </a:r>
          <a:endParaRPr lang="en-IN" sz="4600" kern="1200" dirty="0"/>
        </a:p>
      </dsp:txBody>
      <dsp:txXfrm>
        <a:off x="722" y="348"/>
        <a:ext cx="2879867" cy="2357105"/>
      </dsp:txXfrm>
    </dsp:sp>
    <dsp:sp modelId="{ECA9E1E8-C3F9-4869-B002-8C4E4388F3D2}">
      <dsp:nvSpPr>
        <dsp:cNvPr id="0" name=""/>
        <dsp:cNvSpPr/>
      </dsp:nvSpPr>
      <dsp:spPr>
        <a:xfrm>
          <a:off x="2438400" y="3278637"/>
          <a:ext cx="3657600" cy="913018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Year/ Semester</a:t>
          </a:r>
          <a:endParaRPr lang="en-IN" sz="2400" kern="1200" dirty="0"/>
        </a:p>
      </dsp:txBody>
      <dsp:txXfrm>
        <a:off x="2438400" y="3278637"/>
        <a:ext cx="3657600" cy="913018"/>
      </dsp:txXfrm>
    </dsp:sp>
    <dsp:sp modelId="{ADEA2F39-E397-41FA-938C-1A39D2FE4081}">
      <dsp:nvSpPr>
        <dsp:cNvPr id="0" name=""/>
        <dsp:cNvSpPr/>
      </dsp:nvSpPr>
      <dsp:spPr>
        <a:xfrm>
          <a:off x="0" y="2755734"/>
          <a:ext cx="2438400" cy="195882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Stage II</a:t>
          </a:r>
          <a:endParaRPr lang="en-IN" sz="4600" kern="1200" dirty="0"/>
        </a:p>
      </dsp:txBody>
      <dsp:txXfrm>
        <a:off x="0" y="2755734"/>
        <a:ext cx="2438400" cy="19588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F847B8-2CCA-45AA-8B9C-393C1A4B3D5C}">
      <dsp:nvSpPr>
        <dsp:cNvPr id="0" name=""/>
        <dsp:cNvSpPr/>
      </dsp:nvSpPr>
      <dsp:spPr>
        <a:xfrm>
          <a:off x="689277" y="596818"/>
          <a:ext cx="2518890" cy="874777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9518F-C8AF-490E-A71A-B00B7B0A880E}">
      <dsp:nvSpPr>
        <dsp:cNvPr id="0" name=""/>
        <dsp:cNvSpPr/>
      </dsp:nvSpPr>
      <dsp:spPr>
        <a:xfrm rot="5746036" flipV="1">
          <a:off x="3564338" y="2787540"/>
          <a:ext cx="488157" cy="243966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635E2-A518-4D0C-BCAC-643460273A2A}">
      <dsp:nvSpPr>
        <dsp:cNvPr id="0" name=""/>
        <dsp:cNvSpPr/>
      </dsp:nvSpPr>
      <dsp:spPr>
        <a:xfrm>
          <a:off x="785807" y="3478211"/>
          <a:ext cx="2343153" cy="585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ndalus" pitchFamily="18" charset="-78"/>
              <a:cs typeface="Andalus" pitchFamily="18" charset="-78"/>
            </a:rPr>
            <a:t>167 </a:t>
          </a:r>
          <a:r>
            <a:rPr lang="en-US" sz="2400" b="1" kern="1200" dirty="0" err="1" smtClean="0">
              <a:latin typeface="Andalus" pitchFamily="18" charset="-78"/>
              <a:cs typeface="Andalus" pitchFamily="18" charset="-78"/>
            </a:rPr>
            <a:t>partcipants</a:t>
          </a:r>
          <a:endParaRPr lang="en-IN" sz="2400" b="1" kern="1200" dirty="0">
            <a:latin typeface="Andalus" pitchFamily="18" charset="-78"/>
            <a:cs typeface="Andalus" pitchFamily="18" charset="-78"/>
          </a:endParaRPr>
        </a:p>
      </dsp:txBody>
      <dsp:txXfrm>
        <a:off x="785807" y="3478211"/>
        <a:ext cx="2343153" cy="585788"/>
      </dsp:txXfrm>
    </dsp:sp>
    <dsp:sp modelId="{B0ED5083-D45C-40FD-82B0-1623ABB89C2E}">
      <dsp:nvSpPr>
        <dsp:cNvPr id="0" name=""/>
        <dsp:cNvSpPr/>
      </dsp:nvSpPr>
      <dsp:spPr>
        <a:xfrm>
          <a:off x="1605060" y="1539156"/>
          <a:ext cx="878682" cy="8786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900" kern="1200" dirty="0"/>
        </a:p>
      </dsp:txBody>
      <dsp:txXfrm>
        <a:off x="1605060" y="1539156"/>
        <a:ext cx="878682" cy="878682"/>
      </dsp:txXfrm>
    </dsp:sp>
    <dsp:sp modelId="{46A82EBA-E7C2-4A1C-B84A-0DE1D9ED9BAC}">
      <dsp:nvSpPr>
        <dsp:cNvPr id="0" name=""/>
        <dsp:cNvSpPr/>
      </dsp:nvSpPr>
      <dsp:spPr>
        <a:xfrm>
          <a:off x="1143008" y="642942"/>
          <a:ext cx="878682" cy="878682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900" kern="1200" dirty="0"/>
        </a:p>
      </dsp:txBody>
      <dsp:txXfrm>
        <a:off x="1143008" y="642942"/>
        <a:ext cx="878682" cy="878682"/>
      </dsp:txXfrm>
    </dsp:sp>
    <dsp:sp modelId="{DB512231-30E7-4338-8C74-B0B1C2653D24}">
      <dsp:nvSpPr>
        <dsp:cNvPr id="0" name=""/>
        <dsp:cNvSpPr/>
      </dsp:nvSpPr>
      <dsp:spPr>
        <a:xfrm>
          <a:off x="1874522" y="667503"/>
          <a:ext cx="878682" cy="878682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900" kern="1200" dirty="0"/>
        </a:p>
      </dsp:txBody>
      <dsp:txXfrm>
        <a:off x="1874522" y="667503"/>
        <a:ext cx="878682" cy="878682"/>
      </dsp:txXfrm>
    </dsp:sp>
    <dsp:sp modelId="{43EB77C9-41BF-44C0-93B6-9D6ECFBC979D}">
      <dsp:nvSpPr>
        <dsp:cNvPr id="0" name=""/>
        <dsp:cNvSpPr/>
      </dsp:nvSpPr>
      <dsp:spPr>
        <a:xfrm>
          <a:off x="585788" y="489423"/>
          <a:ext cx="2733679" cy="218694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B3C7E-37B3-400B-BDCD-5772BAD8F6F3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2028B-9AF0-4AB1-B948-AE655F53D2DD}">
      <dsp:nvSpPr>
        <dsp:cNvPr id="0" name=""/>
        <dsp:cNvSpPr/>
      </dsp:nvSpPr>
      <dsp:spPr>
        <a:xfrm>
          <a:off x="411480" y="41421"/>
          <a:ext cx="5760720" cy="10036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Socio Demographic Data</a:t>
          </a:r>
          <a:endParaRPr lang="en-IN" sz="3400" kern="1200" dirty="0"/>
        </a:p>
      </dsp:txBody>
      <dsp:txXfrm>
        <a:off x="411480" y="41421"/>
        <a:ext cx="5760720" cy="1003680"/>
      </dsp:txXfrm>
    </dsp:sp>
    <dsp:sp modelId="{251B485B-8A23-4E69-BBED-4FA466AD2BAD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C8C4D-4ADB-46AE-85F8-C3362B5405D4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Knowledge Questionnaire</a:t>
          </a:r>
          <a:endParaRPr lang="en-IN" sz="3400" kern="1200" dirty="0"/>
        </a:p>
      </dsp:txBody>
      <dsp:txXfrm>
        <a:off x="411480" y="1583661"/>
        <a:ext cx="5760720" cy="1003680"/>
      </dsp:txXfrm>
    </dsp:sp>
    <dsp:sp modelId="{E6D42909-A163-4F33-BE34-8137A431F4A1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26B170-DE5E-4F08-9DCD-8909AA7BFDB9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Attitude Scale </a:t>
          </a:r>
          <a:endParaRPr lang="en-IN" sz="3400" kern="1200" dirty="0"/>
        </a:p>
      </dsp:txBody>
      <dsp:txXfrm>
        <a:off x="411480" y="3125901"/>
        <a:ext cx="5760720" cy="10036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4CECCD-49DE-43AB-A618-79AAA37FE338}">
      <dsp:nvSpPr>
        <dsp:cNvPr id="0" name=""/>
        <dsp:cNvSpPr/>
      </dsp:nvSpPr>
      <dsp:spPr>
        <a:xfrm>
          <a:off x="1172160" y="329686"/>
          <a:ext cx="4260562" cy="4260562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14 items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( Risk Factors / etiology)</a:t>
          </a:r>
          <a:endParaRPr lang="en-IN" sz="2400" b="1" kern="1200" dirty="0">
            <a:solidFill>
              <a:srgbClr val="C00000"/>
            </a:solidFill>
            <a:latin typeface="Andalus" pitchFamily="18" charset="-78"/>
            <a:cs typeface="Andalus" pitchFamily="18" charset="-78"/>
          </a:endParaRPr>
        </a:p>
      </dsp:txBody>
      <dsp:txXfrm>
        <a:off x="3417577" y="1232519"/>
        <a:ext cx="1521629" cy="1268024"/>
      </dsp:txXfrm>
    </dsp:sp>
    <dsp:sp modelId="{C27173B3-4BE8-451E-BB0B-C91C0BB86FCB}">
      <dsp:nvSpPr>
        <dsp:cNvPr id="0" name=""/>
        <dsp:cNvSpPr/>
      </dsp:nvSpPr>
      <dsp:spPr>
        <a:xfrm>
          <a:off x="1084412" y="481849"/>
          <a:ext cx="4260562" cy="4260562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18 items   (signs and symptoms in schizophrenia)</a:t>
          </a:r>
          <a:endParaRPr lang="en-IN" sz="2400" b="1" kern="1200" dirty="0">
            <a:solidFill>
              <a:srgbClr val="C00000"/>
            </a:solidFill>
            <a:latin typeface="Andalus" pitchFamily="18" charset="-78"/>
            <a:cs typeface="Andalus" pitchFamily="18" charset="-78"/>
          </a:endParaRPr>
        </a:p>
      </dsp:txBody>
      <dsp:txXfrm>
        <a:off x="2098832" y="3246142"/>
        <a:ext cx="2282444" cy="1115861"/>
      </dsp:txXfrm>
    </dsp:sp>
    <dsp:sp modelId="{6C2A4485-899B-44A1-AC5C-B09FCE212714}">
      <dsp:nvSpPr>
        <dsp:cNvPr id="0" name=""/>
        <dsp:cNvSpPr/>
      </dsp:nvSpPr>
      <dsp:spPr>
        <a:xfrm>
          <a:off x="996665" y="329686"/>
          <a:ext cx="4260562" cy="4260562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8 items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rPr>
            <a:t>( definition  , diagnosis)</a:t>
          </a:r>
          <a:endParaRPr lang="en-IN" sz="2400" b="1" kern="1200" dirty="0">
            <a:solidFill>
              <a:srgbClr val="C00000"/>
            </a:solidFill>
            <a:latin typeface="Andalus" pitchFamily="18" charset="-78"/>
            <a:cs typeface="Andalus" pitchFamily="18" charset="-78"/>
          </a:endParaRPr>
        </a:p>
      </dsp:txBody>
      <dsp:txXfrm>
        <a:off x="1490180" y="1232519"/>
        <a:ext cx="1521629" cy="1268024"/>
      </dsp:txXfrm>
    </dsp:sp>
    <dsp:sp modelId="{9C2DCB6D-FDB5-4B61-B07F-9FCB3F71067E}">
      <dsp:nvSpPr>
        <dsp:cNvPr id="0" name=""/>
        <dsp:cNvSpPr/>
      </dsp:nvSpPr>
      <dsp:spPr>
        <a:xfrm>
          <a:off x="908762" y="65937"/>
          <a:ext cx="4788060" cy="478806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4724C5-2D2B-4629-A6C2-75DCFD8DA9D5}">
      <dsp:nvSpPr>
        <dsp:cNvPr id="0" name=""/>
        <dsp:cNvSpPr/>
      </dsp:nvSpPr>
      <dsp:spPr>
        <a:xfrm>
          <a:off x="820663" y="217830"/>
          <a:ext cx="4788060" cy="478806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1DE2A-69D1-4372-A9E5-0E83214F466A}">
      <dsp:nvSpPr>
        <dsp:cNvPr id="0" name=""/>
        <dsp:cNvSpPr/>
      </dsp:nvSpPr>
      <dsp:spPr>
        <a:xfrm>
          <a:off x="732564" y="65937"/>
          <a:ext cx="4788060" cy="478806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F92C68-B21D-4F29-B7BE-1F6CFF54AFFF}">
      <dsp:nvSpPr>
        <dsp:cNvPr id="0" name=""/>
        <dsp:cNvSpPr/>
      </dsp:nvSpPr>
      <dsp:spPr>
        <a:xfrm>
          <a:off x="2619068" y="1548224"/>
          <a:ext cx="4205712" cy="3407749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ndalus" pitchFamily="18" charset="-78"/>
              <a:cs typeface="Andalus" pitchFamily="18" charset="-78"/>
            </a:rPr>
            <a:t>      Dangerous</a:t>
          </a:r>
          <a:endParaRPr lang="en-IN" sz="1800" b="1" kern="1200" dirty="0">
            <a:latin typeface="Andalus" pitchFamily="18" charset="-78"/>
            <a:cs typeface="Andalus" pitchFamily="18" charset="-78"/>
          </a:endParaRPr>
        </a:p>
      </dsp:txBody>
      <dsp:txXfrm>
        <a:off x="2619068" y="1548224"/>
        <a:ext cx="4205712" cy="3407749"/>
      </dsp:txXfrm>
    </dsp:sp>
    <dsp:sp modelId="{45729D3E-2DE3-4660-89A2-1E4657885079}">
      <dsp:nvSpPr>
        <dsp:cNvPr id="0" name=""/>
        <dsp:cNvSpPr/>
      </dsp:nvSpPr>
      <dsp:spPr>
        <a:xfrm>
          <a:off x="1404819" y="1085095"/>
          <a:ext cx="3058700" cy="2478363"/>
        </a:xfrm>
        <a:prstGeom prst="gear6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ndalus" pitchFamily="18" charset="-78"/>
              <a:cs typeface="Andalus" pitchFamily="18" charset="-78"/>
            </a:rPr>
            <a:t>Unpredictable</a:t>
          </a:r>
          <a:endParaRPr lang="en-IN" sz="1800" b="1" kern="1200" dirty="0">
            <a:latin typeface="Andalus" pitchFamily="18" charset="-78"/>
            <a:cs typeface="Andalus" pitchFamily="18" charset="-78"/>
          </a:endParaRPr>
        </a:p>
      </dsp:txBody>
      <dsp:txXfrm>
        <a:off x="1404819" y="1085095"/>
        <a:ext cx="3058700" cy="2478363"/>
      </dsp:txXfrm>
    </dsp:sp>
    <dsp:sp modelId="{D99E3CEE-ADEE-4881-B43C-541BFDE9EAD9}">
      <dsp:nvSpPr>
        <dsp:cNvPr id="0" name=""/>
        <dsp:cNvSpPr/>
      </dsp:nvSpPr>
      <dsp:spPr>
        <a:xfrm rot="20700000">
          <a:off x="2327342" y="-53068"/>
          <a:ext cx="3205076" cy="2220150"/>
        </a:xfrm>
        <a:prstGeom prst="gear6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ndalus" pitchFamily="18" charset="-78"/>
              <a:cs typeface="Andalus" pitchFamily="18" charset="-78"/>
            </a:rPr>
            <a:t>Violent</a:t>
          </a:r>
          <a:endParaRPr lang="en-IN" sz="2800" b="1" kern="1200" dirty="0">
            <a:latin typeface="Andalus" pitchFamily="18" charset="-78"/>
            <a:cs typeface="Andalus" pitchFamily="18" charset="-78"/>
          </a:endParaRPr>
        </a:p>
      </dsp:txBody>
      <dsp:txXfrm>
        <a:off x="3088728" y="375457"/>
        <a:ext cx="1682304" cy="1363099"/>
      </dsp:txXfrm>
    </dsp:sp>
    <dsp:sp modelId="{1FA9A9B2-9BBA-42AF-BB9A-1B03707E8047}">
      <dsp:nvSpPr>
        <dsp:cNvPr id="0" name=""/>
        <dsp:cNvSpPr/>
      </dsp:nvSpPr>
      <dsp:spPr>
        <a:xfrm>
          <a:off x="3289529" y="1629750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B92B7-2AEE-4125-B6F8-45C827559110}">
      <dsp:nvSpPr>
        <dsp:cNvPr id="0" name=""/>
        <dsp:cNvSpPr/>
      </dsp:nvSpPr>
      <dsp:spPr>
        <a:xfrm>
          <a:off x="1708360" y="1017091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C9E086-D067-4D59-A798-DE28D4E2C1CF}">
      <dsp:nvSpPr>
        <dsp:cNvPr id="0" name=""/>
        <dsp:cNvSpPr/>
      </dsp:nvSpPr>
      <dsp:spPr>
        <a:xfrm>
          <a:off x="2632676" y="-219850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0D01F2-EFA1-47A1-A4F1-25D6357F65BE}">
      <dsp:nvSpPr>
        <dsp:cNvPr id="0" name=""/>
        <dsp:cNvSpPr/>
      </dsp:nvSpPr>
      <dsp:spPr>
        <a:xfrm rot="21300000">
          <a:off x="21045" y="1963206"/>
          <a:ext cx="6815957" cy="780529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B9499-9364-4E09-8A90-1BCFCB15F18E}">
      <dsp:nvSpPr>
        <dsp:cNvPr id="0" name=""/>
        <dsp:cNvSpPr/>
      </dsp:nvSpPr>
      <dsp:spPr>
        <a:xfrm>
          <a:off x="822965" y="235347"/>
          <a:ext cx="2057414" cy="1882776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30073-B376-4183-8963-33483D9C1513}">
      <dsp:nvSpPr>
        <dsp:cNvPr id="0" name=""/>
        <dsp:cNvSpPr/>
      </dsp:nvSpPr>
      <dsp:spPr>
        <a:xfrm>
          <a:off x="3634765" y="0"/>
          <a:ext cx="2194575" cy="197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A Beautiful Mind</a:t>
          </a:r>
          <a:endParaRPr lang="en-IN" sz="3500" kern="1200" dirty="0"/>
        </a:p>
      </dsp:txBody>
      <dsp:txXfrm>
        <a:off x="3634765" y="0"/>
        <a:ext cx="2194575" cy="1976915"/>
      </dsp:txXfrm>
    </dsp:sp>
    <dsp:sp modelId="{8B591696-E78D-4B5C-AC2D-8A06E2EF858E}">
      <dsp:nvSpPr>
        <dsp:cNvPr id="0" name=""/>
        <dsp:cNvSpPr/>
      </dsp:nvSpPr>
      <dsp:spPr>
        <a:xfrm>
          <a:off x="3977667" y="2588818"/>
          <a:ext cx="2057414" cy="1882776"/>
        </a:xfrm>
        <a:prstGeom prst="upArrow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6DC16-23F5-4527-A247-D1C7E682BEE8}">
      <dsp:nvSpPr>
        <dsp:cNvPr id="0" name=""/>
        <dsp:cNvSpPr/>
      </dsp:nvSpPr>
      <dsp:spPr>
        <a:xfrm>
          <a:off x="1028707" y="2730026"/>
          <a:ext cx="2194575" cy="197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The White Noise</a:t>
          </a:r>
          <a:endParaRPr lang="en-IN" sz="3500" kern="1200" dirty="0"/>
        </a:p>
      </dsp:txBody>
      <dsp:txXfrm>
        <a:off x="1028707" y="2730026"/>
        <a:ext cx="2194575" cy="1976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A1311-A353-435C-AF1A-7E7C94F74B6E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0E220-8AB4-4CBB-8288-D13D8E36848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E220-8AB4-4CBB-8288-D13D8E36848B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E220-8AB4-4CBB-8288-D13D8E36848B}" type="slidenum">
              <a:rPr lang="en-IN" smtClean="0"/>
              <a:pPr/>
              <a:t>32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4BCB6-F39E-4B6B-8B55-D2ED6769EB21}" type="datetimeFigureOut">
              <a:rPr lang="en-US" smtClean="0"/>
              <a:pPr/>
              <a:t>10/7/2015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C6C13-E4CB-4705-8C5D-68134EBE884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gif"/><Relationship Id="rId7" Type="http://schemas.openxmlformats.org/officeDocument/2006/relationships/diagramColors" Target="../diagrams/colors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285720" y="1000108"/>
            <a:ext cx="8429684" cy="485778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latin typeface="Andalus" pitchFamily="18" charset="-78"/>
                <a:cs typeface="Andalus" pitchFamily="18" charset="-78"/>
              </a:rPr>
              <a:t>Bandana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Bisht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smtClean="0">
                <a:latin typeface="Andalus" pitchFamily="18" charset="-78"/>
                <a:cs typeface="Andalus" pitchFamily="18" charset="-78"/>
              </a:rPr>
              <a:t>(BSN, MSN- Mental Health)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Vice Principal, </a:t>
            </a:r>
            <a:r>
              <a:rPr lang="en-US" sz="3600" dirty="0" err="1" smtClean="0">
                <a:latin typeface="Andalus" pitchFamily="18" charset="-78"/>
                <a:cs typeface="Andalus" pitchFamily="18" charset="-78"/>
              </a:rPr>
              <a:t>Chitkara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 College of Nursing, </a:t>
            </a:r>
            <a:br>
              <a:rPr lang="en-US" sz="3600" dirty="0" smtClean="0">
                <a:latin typeface="Andalus" pitchFamily="18" charset="-78"/>
                <a:cs typeface="Andalus" pitchFamily="18" charset="-78"/>
              </a:rPr>
            </a:b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Chitkara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University</a:t>
            </a:r>
            <a:b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India</a:t>
            </a:r>
            <a:endParaRPr lang="en-IN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8" name="Picture 7" descr="bandana p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3643314"/>
            <a:ext cx="234695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rgbClr val="C00000"/>
              </a:solidFill>
            </a:endParaRPr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785786" y="1500174"/>
            <a:ext cx="8143932" cy="2928958"/>
          </a:xfrm>
        </p:spPr>
        <p:txBody>
          <a:bodyPr>
            <a:noAutofit/>
          </a:bodyPr>
          <a:lstStyle/>
          <a:p>
            <a:pPr algn="l"/>
            <a:r>
              <a:rPr lang="en-IN" sz="28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Chitkara</a:t>
            </a:r>
            <a:r>
              <a:rPr lang="en-IN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University-</a:t>
            </a: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>leading non-profit private University</a:t>
            </a:r>
            <a:br>
              <a:rPr lang="en-IN" sz="2800" b="1" dirty="0" smtClean="0">
                <a:latin typeface="Andalus" pitchFamily="18" charset="-78"/>
                <a:cs typeface="Andalus" pitchFamily="18" charset="-78"/>
              </a:rPr>
            </a:b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>Committed to </a:t>
            </a:r>
            <a:r>
              <a:rPr lang="en-IN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teaching excellence</a:t>
            </a: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IN" sz="2800" b="1" dirty="0" smtClean="0">
                <a:latin typeface="Andalus" pitchFamily="18" charset="-78"/>
                <a:cs typeface="Andalus" pitchFamily="18" charset="-78"/>
              </a:rPr>
            </a:b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>Conduct </a:t>
            </a:r>
            <a:r>
              <a:rPr lang="en-IN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research that makes a difference</a:t>
            </a: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IN" sz="2800" b="1" dirty="0" smtClean="0">
                <a:latin typeface="Andalus" pitchFamily="18" charset="-78"/>
                <a:cs typeface="Andalus" pitchFamily="18" charset="-78"/>
              </a:rPr>
            </a:br>
            <a:r>
              <a:rPr lang="en-IN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100% placement </a:t>
            </a: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>record</a:t>
            </a:r>
            <a:br>
              <a:rPr lang="en-IN" sz="2800" b="1" dirty="0" smtClean="0">
                <a:latin typeface="Andalus" pitchFamily="18" charset="-78"/>
                <a:cs typeface="Andalus" pitchFamily="18" charset="-78"/>
              </a:rPr>
            </a:br>
            <a:r>
              <a:rPr lang="en-IN" sz="2800" b="1" dirty="0" smtClean="0">
                <a:latin typeface="Andalus" pitchFamily="18" charset="-78"/>
                <a:cs typeface="Andalus" pitchFamily="18" charset="-78"/>
              </a:rPr>
              <a:t>Global Tie-ups with </a:t>
            </a:r>
            <a:r>
              <a:rPr lang="en-IN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50+ International Universities &amp; Educational Institutes</a:t>
            </a:r>
            <a:br>
              <a:rPr lang="en-IN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endParaRPr lang="en-IN" sz="28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8" name="Content Placeholder 4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4500570"/>
            <a:ext cx="4500594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Ranks 1</a:t>
            </a:r>
            <a:r>
              <a:rPr lang="en-US" sz="4800" b="1" baseline="30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st</a:t>
            </a:r>
            <a:r>
              <a:rPr lang="en-US" sz="4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in North India</a:t>
            </a:r>
            <a:endParaRPr lang="en-IN" sz="48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26" name="AutoShape 2" descr="http://chitkarauniversity.edu.in/wp-content/uploads/2015/04/hp101.jpg"/>
          <p:cNvSpPr>
            <a:spLocks noChangeAspect="1" noChangeArrowheads="1"/>
          </p:cNvSpPr>
          <p:nvPr/>
        </p:nvSpPr>
        <p:spPr bwMode="auto">
          <a:xfrm>
            <a:off x="155575" y="-884238"/>
            <a:ext cx="52101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995346"/>
          </a:xfrm>
          <a:prstGeom prst="rect">
            <a:avLst/>
          </a:prstGeom>
          <a:noFill/>
        </p:spPr>
      </p:pic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pic>
        <p:nvPicPr>
          <p:cNvPr id="9" name="Content Placeholder 8" descr="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14348" y="2071678"/>
            <a:ext cx="7572428" cy="43891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AMONG TOP 20 IN INDIA</a:t>
            </a:r>
            <a:endParaRPr lang="en-IN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1026" name="AutoShape 2" descr="http://chitkarauniversity.edu.in/wp-content/uploads/2015/04/hp101.jpg"/>
          <p:cNvSpPr>
            <a:spLocks noChangeAspect="1" noChangeArrowheads="1"/>
          </p:cNvSpPr>
          <p:nvPr/>
        </p:nvSpPr>
        <p:spPr bwMode="auto">
          <a:xfrm>
            <a:off x="155575" y="-884238"/>
            <a:ext cx="52101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995346"/>
          </a:xfrm>
          <a:prstGeom prst="rect">
            <a:avLst/>
          </a:prstGeom>
          <a:noFill/>
        </p:spPr>
      </p:pic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pic>
        <p:nvPicPr>
          <p:cNvPr id="9" name="Content Placeholder 8" descr="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14348" y="2071678"/>
            <a:ext cx="7500990" cy="45931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rgbClr val="C00000"/>
              </a:solidFill>
            </a:endParaRPr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571472" y="2214554"/>
            <a:ext cx="7772400" cy="23145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Impact of </a:t>
            </a:r>
            <a:r>
              <a:rPr lang="en-US" b="1" dirty="0" smtClean="0">
                <a:solidFill>
                  <a:srgbClr val="FF0000"/>
                </a:solidFill>
              </a:rPr>
              <a:t>multimedia approach </a:t>
            </a:r>
            <a:r>
              <a:rPr lang="en-US" b="1" dirty="0" smtClean="0"/>
              <a:t>to an awareness program on Knowledge and Attitude regarding </a:t>
            </a:r>
            <a:r>
              <a:rPr lang="en-US" b="1" dirty="0" smtClean="0">
                <a:solidFill>
                  <a:srgbClr val="FF0000"/>
                </a:solidFill>
              </a:rPr>
              <a:t>Schizophrenia</a:t>
            </a:r>
            <a:r>
              <a:rPr lang="en-US" b="1" dirty="0" smtClean="0"/>
              <a:t> among students of University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rgbClr val="C00000"/>
              </a:solidFill>
            </a:endParaRPr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571472" y="2214554"/>
            <a:ext cx="7772400" cy="342902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b="1" dirty="0" smtClean="0">
                <a:latin typeface="Andalus" pitchFamily="18" charset="-78"/>
                <a:cs typeface="Andalus" pitchFamily="18" charset="-78"/>
              </a:rPr>
              <a:t>Multimedia approach: Use of number of media devices or techniques in the teaching learning process. This includes text, graphics, audio, video, etc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600200"/>
            <a:ext cx="7143800" cy="4525963"/>
          </a:xfrm>
        </p:spPr>
        <p:txBody>
          <a:bodyPr/>
          <a:lstStyle/>
          <a:p>
            <a:pPr algn="just">
              <a:buNone/>
            </a:pPr>
            <a:r>
              <a:rPr lang="en-IN" b="1" dirty="0" smtClean="0">
                <a:latin typeface="Andalus" pitchFamily="18" charset="-78"/>
                <a:cs typeface="Andalus" pitchFamily="18" charset="-78"/>
              </a:rPr>
              <a:t>   Schizophrenia is a psychotic disorder (or a group of disorders) marked by severely impaired thinking, emotions, and </a:t>
            </a:r>
            <a:r>
              <a:rPr lang="en-IN" b="1" dirty="0" err="1" smtClean="0">
                <a:latin typeface="Andalus" pitchFamily="18" charset="-78"/>
                <a:cs typeface="Andalus" pitchFamily="18" charset="-78"/>
              </a:rPr>
              <a:t>behaviors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3" descr="schiz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3500438"/>
            <a:ext cx="3167070" cy="2509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pic>
        <p:nvPicPr>
          <p:cNvPr id="6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8143932" cy="4470421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RESEARCH HYPOTHESIS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H1: There will be a significant difference in pretest and posttest Knowledge scores of students regarding schizophrenia  </a:t>
            </a:r>
            <a:br>
              <a:rPr lang="en-US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en-IN" sz="2400" b="1" dirty="0" smtClean="0">
                <a:latin typeface="Andalus" pitchFamily="18" charset="-78"/>
                <a:cs typeface="Andalus" pitchFamily="18" charset="-78"/>
              </a:rPr>
              <a:t> </a:t>
            </a:r>
            <a:br>
              <a:rPr lang="en-IN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H2: There will be a significant difference in pretest and posttest Attitude scores of students regarding schizophrenia</a:t>
            </a:r>
            <a:br>
              <a:rPr lang="en-US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en-IN" sz="2400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IN" sz="2400" b="1" dirty="0" smtClean="0">
                <a:latin typeface="Andalus" pitchFamily="18" charset="-78"/>
                <a:cs typeface="Andalus" pitchFamily="18" charset="-78"/>
              </a:rPr>
            </a:br>
            <a:endParaRPr lang="en-IN" sz="24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8596" y="17859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Research Design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2982915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One group Pretest- Posttest design</a:t>
            </a:r>
            <a:endParaRPr lang="en-IN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O</a:t>
            </a:r>
            <a:r>
              <a:rPr lang="en-US" baseline="-25000" dirty="0" smtClean="0"/>
              <a:t>1 </a:t>
            </a:r>
            <a:r>
              <a:rPr lang="en-US" dirty="0" smtClean="0"/>
              <a:t>X O2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285852" y="6072206"/>
            <a:ext cx="6429420" cy="4286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</a:t>
            </a:r>
            <a:r>
              <a:rPr lang="en-US" b="1" dirty="0" smtClean="0">
                <a:solidFill>
                  <a:srgbClr val="C00000"/>
                </a:solidFill>
              </a:rPr>
              <a:t>O1- Pretest, X- Intervention , O2- Posttest</a:t>
            </a:r>
            <a:endParaRPr lang="en-IN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14348" y="2500306"/>
            <a:ext cx="6858048" cy="2482849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All students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Chitkara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University from various streams ( 12000 approx.)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       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85720" y="92867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Population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9" name="Picture 8" descr="inde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4714884"/>
            <a:ext cx="2857520" cy="1485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85720" y="1643050"/>
            <a:ext cx="8443914" cy="2840039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       </a:t>
            </a:r>
            <a:r>
              <a:rPr lang="en-US" sz="40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Two stage cluster sampling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8" name="Picture 7" descr="cluster samp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9" y="2214554"/>
            <a:ext cx="6500858" cy="4071967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57488" y="3286124"/>
            <a:ext cx="3286148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rgbClr val="C00000"/>
              </a:solidFill>
            </a:endParaRPr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571472" y="1285860"/>
          <a:ext cx="609600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5643570" y="2214554"/>
          <a:ext cx="39052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Development &amp; Description of tool</a:t>
            </a:r>
            <a:endParaRPr lang="en-IN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7290" y="6072206"/>
            <a:ext cx="7429552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*P&lt;0.000 </a:t>
            </a:r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N" sz="48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85786" y="857232"/>
          <a:ext cx="7143800" cy="55528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896723"/>
                <a:gridCol w="2395787"/>
                <a:gridCol w="1851290"/>
              </a:tblGrid>
              <a:tr h="571504">
                <a:tc>
                  <a:txBody>
                    <a:bodyPr/>
                    <a:lstStyle/>
                    <a:p>
                      <a:pPr algn="l" fontAlgn="t"/>
                      <a:r>
                        <a:rPr lang="en-IN" sz="2000" b="1" u="none" strike="noStrike" dirty="0">
                          <a:latin typeface="Andalus" pitchFamily="18" charset="-78"/>
                          <a:cs typeface="Andalus" pitchFamily="18" charset="-78"/>
                        </a:rPr>
                        <a:t>Demographic Variables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000" b="1" u="none" strike="noStrike" dirty="0">
                          <a:latin typeface="Andalus" pitchFamily="18" charset="-78"/>
                          <a:cs typeface="Andalus" pitchFamily="18" charset="-78"/>
                        </a:rPr>
                        <a:t>Frequency (n)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000" b="1" u="none" strike="noStrike" dirty="0">
                          <a:latin typeface="Andalus" pitchFamily="18" charset="-78"/>
                          <a:cs typeface="Andalus" pitchFamily="18" charset="-78"/>
                        </a:rPr>
                        <a:t>Percent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IN" sz="2000" b="1" u="none" strike="noStrike" dirty="0">
                          <a:latin typeface="Andalus" pitchFamily="18" charset="-78"/>
                          <a:cs typeface="Andalus" pitchFamily="18" charset="-78"/>
                        </a:rPr>
                        <a:t>Age Group (in yrs</a:t>
                      </a:r>
                      <a:r>
                        <a:rPr lang="en-IN" sz="2000" b="1" u="none" strike="noStrike" dirty="0" smtClean="0">
                          <a:latin typeface="Andalus" pitchFamily="18" charset="-78"/>
                          <a:cs typeface="Andalus" pitchFamily="18" charset="-78"/>
                        </a:rPr>
                        <a:t>)</a:t>
                      </a:r>
                      <a:r>
                        <a:rPr lang="en-IN" sz="3200" u="none" strike="noStrike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15-18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50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29.9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19-21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93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55.7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22-24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24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14.4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dirty="0" smtClean="0">
                          <a:latin typeface="Andalus" pitchFamily="18" charset="-78"/>
                          <a:cs typeface="Andalus" pitchFamily="18" charset="-78"/>
                        </a:rPr>
                        <a:t>Stream</a:t>
                      </a:r>
                      <a:r>
                        <a:rPr lang="en-IN" sz="3200" b="1" u="none" strike="noStrike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B.Sc. Hospitality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22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13.2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B.Sc. Nursing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41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24.6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MJAMC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33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19.8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B.Tech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71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42.5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N" sz="2000" b="1" u="none" strike="noStrike" dirty="0" smtClean="0">
                          <a:latin typeface="Andalus" pitchFamily="18" charset="-78"/>
                          <a:cs typeface="Andalus" pitchFamily="18" charset="-78"/>
                        </a:rPr>
                        <a:t>Gender</a:t>
                      </a:r>
                      <a:r>
                        <a:rPr lang="en-IN" sz="3200" u="none" strike="noStrike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N" sz="32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Male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79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>
                          <a:latin typeface="Andalus" pitchFamily="18" charset="-78"/>
                          <a:cs typeface="Andalus" pitchFamily="18" charset="-78"/>
                        </a:rPr>
                        <a:t>47.3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  <a:tr h="38838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Female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88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u="none" strike="noStrike" dirty="0">
                          <a:latin typeface="Andalus" pitchFamily="18" charset="-78"/>
                          <a:cs typeface="Andalus" pitchFamily="18" charset="-78"/>
                        </a:rPr>
                        <a:t>52.7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7620" marR="7620" marT="7620" marB="0" anchor="b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Knowledge Questionnaire- 40 items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00760" y="1785926"/>
            <a:ext cx="2786082" cy="4286279"/>
          </a:xfrm>
        </p:spPr>
      </p:pic>
      <p:graphicFrame>
        <p:nvGraphicFramePr>
          <p:cNvPr id="6" name="Diagram 5"/>
          <p:cNvGraphicFramePr/>
          <p:nvPr/>
        </p:nvGraphicFramePr>
        <p:xfrm>
          <a:off x="0" y="1285860"/>
          <a:ext cx="6429388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Attitude Scale</a:t>
            </a:r>
            <a:endParaRPr lang="en-IN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643997" cy="5643601"/>
        </p:xfrm>
        <a:graphic>
          <a:graphicData uri="http://schemas.openxmlformats.org/drawingml/2006/table">
            <a:tbl>
              <a:tblPr/>
              <a:tblGrid>
                <a:gridCol w="6858048"/>
                <a:gridCol w="357190"/>
                <a:gridCol w="285752"/>
                <a:gridCol w="294271"/>
                <a:gridCol w="400362"/>
                <a:gridCol w="448374"/>
              </a:tblGrid>
              <a:tr h="767837">
                <a:tc>
                  <a:txBody>
                    <a:bodyPr/>
                    <a:lstStyle/>
                    <a:p>
                      <a:pPr algn="l" fontAlgn="b"/>
                      <a:r>
                        <a:rPr lang="en-IN" sz="3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Items</a:t>
                      </a:r>
                      <a:endParaRPr lang="en-IN" sz="3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SDA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People who have schizophrenia never recover. 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 are dangerous.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 People with schizophrenia have split or multiple personalities.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6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People get schizophrenia because they had bad weak character or personalities.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It is fearful to have a mental hospital near your vicinity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6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It is </a:t>
                      </a:r>
                      <a:r>
                        <a:rPr lang="en-IN" sz="2000" b="0" i="0" u="none" strike="noStrike" dirty="0">
                          <a:solidFill>
                            <a:srgbClr val="FF0000"/>
                          </a:solidFill>
                          <a:latin typeface="Andalus"/>
                        </a:rPr>
                        <a:t>frightening to live next door to someone who has schizophrenia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FF0000"/>
                          </a:solidFill>
                          <a:latin typeface="Andalus"/>
                        </a:rPr>
                        <a:t>One should not marry a person having schizophrenia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A schizophrenic person should be allowed to do job 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Attitude Scale</a:t>
            </a:r>
            <a:endParaRPr lang="en-IN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643997" cy="5703643"/>
        </p:xfrm>
        <a:graphic>
          <a:graphicData uri="http://schemas.openxmlformats.org/drawingml/2006/table">
            <a:tbl>
              <a:tblPr/>
              <a:tblGrid>
                <a:gridCol w="6858048"/>
                <a:gridCol w="357190"/>
                <a:gridCol w="285752"/>
                <a:gridCol w="294271"/>
                <a:gridCol w="400362"/>
                <a:gridCol w="448374"/>
              </a:tblGrid>
              <a:tr h="767837">
                <a:tc>
                  <a:txBody>
                    <a:bodyPr/>
                    <a:lstStyle/>
                    <a:p>
                      <a:pPr algn="l" fontAlgn="b"/>
                      <a:r>
                        <a:rPr lang="en-IN" sz="3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Items</a:t>
                      </a:r>
                      <a:endParaRPr lang="en-IN" sz="3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SDA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If I had schizophrenia, I would not tell it to others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 can handle any household responsibility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 should not be given any financial responsibility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6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 are a burden on society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FF0000"/>
                          </a:solidFill>
                          <a:latin typeface="Andalus"/>
                        </a:rPr>
                        <a:t>If any of my friend has schizophrenia, I would tell him/her not to tell anyone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6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schizophrenia, should always be kept in asylum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Anyone can have schizophrenia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Increased spending on mental health services is a waste of money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Attitude Scale</a:t>
            </a:r>
            <a:endParaRPr lang="en-IN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643997" cy="5643601"/>
        </p:xfrm>
        <a:graphic>
          <a:graphicData uri="http://schemas.openxmlformats.org/drawingml/2006/table">
            <a:tbl>
              <a:tblPr/>
              <a:tblGrid>
                <a:gridCol w="6858048"/>
                <a:gridCol w="357190"/>
                <a:gridCol w="285752"/>
                <a:gridCol w="294271"/>
                <a:gridCol w="400362"/>
                <a:gridCol w="448374"/>
              </a:tblGrid>
              <a:tr h="767837">
                <a:tc>
                  <a:txBody>
                    <a:bodyPr/>
                    <a:lstStyle/>
                    <a:p>
                      <a:pPr algn="l" fontAlgn="b"/>
                      <a:r>
                        <a:rPr lang="en-IN" sz="3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Items</a:t>
                      </a:r>
                      <a:endParaRPr lang="en-IN" sz="3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SDA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 are far less of a danger than most people suppose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Schizophrenic patients should be part of a normal society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Students with mental illness should not be in regular classes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6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Schizophrenic patients should not get married, it may spoil somebody's life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ndalus"/>
                        </a:rPr>
                        <a:t>Women with schizophrenia will not be able to take care of small babies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26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i="0" u="none" strike="noStrike" dirty="0">
                          <a:solidFill>
                            <a:srgbClr val="0070C0"/>
                          </a:solidFill>
                          <a:latin typeface="Andalus"/>
                        </a:rPr>
                        <a:t>Schizophrenia is an illness like any other illness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Divorce is the only way out if your partner develops schizophrenia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20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Andalus"/>
                        </a:rPr>
                        <a:t>People with schizophrenia should be removed from your neighbourhood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72" marR="6472" marT="64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Criterion Measure</a:t>
            </a:r>
            <a:endParaRPr lang="en-IN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8215370" cy="468078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28761"/>
                <a:gridCol w="2500330"/>
                <a:gridCol w="1357322"/>
                <a:gridCol w="1285884"/>
                <a:gridCol w="1643073"/>
              </a:tblGrid>
              <a:tr h="1470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Variable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Category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%age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Total Score Range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Score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490248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Knowledge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Adequate Knowledge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Above 75%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0-40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31-40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49024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Moderate Knowledge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51-75%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21-30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52084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Inadequate Knowledge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ndalus" pitchFamily="18" charset="-78"/>
                          <a:cs typeface="Andalus" pitchFamily="18" charset="-78"/>
                        </a:rPr>
                        <a:t>Up to </a:t>
                      </a: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50%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&lt;20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509501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Attitude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Positive Attitude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67- 100%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ndalus" pitchFamily="18" charset="-78"/>
                          <a:cs typeface="Andalus" pitchFamily="18" charset="-78"/>
                        </a:rPr>
                        <a:t>30- 150</a:t>
                      </a:r>
                      <a:endParaRPr lang="en-IN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111-150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59441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Neutral Attitude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34-66%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71-110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424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Negative Attitude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ndalus" pitchFamily="18" charset="-78"/>
                          <a:cs typeface="Andalus" pitchFamily="18" charset="-78"/>
                        </a:rPr>
                        <a:t>Upto 33%</a:t>
                      </a:r>
                      <a:endParaRPr lang="en-IN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30-70</a:t>
                      </a:r>
                      <a:endParaRPr lang="en-IN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Intervention- Awareness Program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6400816" cy="4911741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Video Instructional Module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was shown to the participants by editing the movie, “ </a:t>
            </a:r>
            <a:r>
              <a:rPr lang="en-US" sz="24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Beautiful Mind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” based on the life of Dr John Nash, a Nobel Laureate who also was a patient of paranoid schizophrenia.  The editing of the movie was done with the help of one of computer science engineering student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Mr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Deep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Sodhi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sz="2400" dirty="0" smtClean="0">
              <a:latin typeface="Andalus" pitchFamily="18" charset="-78"/>
              <a:cs typeface="Andalus" pitchFamily="18" charset="-78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It was followed by a </a:t>
            </a:r>
            <a:r>
              <a:rPr lang="en-US" sz="24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Powerpoint</a:t>
            </a:r>
            <a:r>
              <a:rPr lang="en-US" sz="24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presentation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on  schizophrenia, its signs and symptoms, etiology and treatment modalities used</a:t>
            </a:r>
            <a:endParaRPr lang="en-IN" sz="2400" dirty="0" smtClean="0">
              <a:latin typeface="Andalus" pitchFamily="18" charset="-78"/>
              <a:cs typeface="Andalus" pitchFamily="18" charset="-78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Open Forum Discussion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was done with the participants to discuss various myths regarding the illness </a:t>
            </a:r>
            <a:endParaRPr lang="en-IN" sz="24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Content Placeholder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1643050"/>
            <a:ext cx="1857388" cy="19591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51655X7XM4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3571876"/>
            <a:ext cx="1857388" cy="26908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" name="Content Placeholder 5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560866">
            <a:off x="1456376" y="1271357"/>
            <a:ext cx="3455434" cy="2553061"/>
          </a:xfrm>
        </p:spPr>
      </p:pic>
      <p:sp>
        <p:nvSpPr>
          <p:cNvPr id="7" name="Rectangle 6"/>
          <p:cNvSpPr/>
          <p:nvPr/>
        </p:nvSpPr>
        <p:spPr>
          <a:xfrm rot="20465159">
            <a:off x="3754713" y="3636300"/>
            <a:ext cx="36433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Spss</a:t>
            </a:r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20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Mean Pretest &amp; Posttest Knowledge scores among students regarding Schizophrenia</a:t>
            </a:r>
            <a:endParaRPr lang="en-IN" sz="32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28596" y="1928802"/>
          <a:ext cx="8229600" cy="392909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214578"/>
                <a:gridCol w="1571636"/>
                <a:gridCol w="1571636"/>
                <a:gridCol w="1225830"/>
                <a:gridCol w="1645920"/>
              </a:tblGrid>
              <a:tr h="126443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Knowledge regarding Schizophrenia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Mean 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N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SD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‘t’ value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323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solidFill>
                            <a:srgbClr val="000000"/>
                          </a:solidFill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Pre test Score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 smtClean="0">
                          <a:solidFill>
                            <a:schemeClr val="tx1"/>
                          </a:solidFill>
                          <a:latin typeface="Andalus" pitchFamily="18" charset="-78"/>
                          <a:ea typeface="+mn-ea"/>
                          <a:cs typeface="Andalus" pitchFamily="18" charset="-78"/>
                        </a:rPr>
                        <a:t>17.43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167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kern="1200" dirty="0" smtClean="0">
                          <a:solidFill>
                            <a:schemeClr val="tx1"/>
                          </a:solidFill>
                          <a:latin typeface="Andalus" pitchFamily="18" charset="-78"/>
                          <a:ea typeface="+mn-ea"/>
                          <a:cs typeface="Andalus" pitchFamily="18" charset="-78"/>
                        </a:rPr>
                        <a:t>6.733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IN" sz="2400" b="1" dirty="0" smtClean="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/>
                      <a:endParaRPr lang="en-IN" sz="2400" b="1" dirty="0" smtClean="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/>
                      <a:r>
                        <a:rPr lang="en-IN" sz="3600" b="1" dirty="0" smtClean="0">
                          <a:latin typeface="AngsanaUPC" pitchFamily="18" charset="-34"/>
                          <a:cs typeface="AngsanaUPC" pitchFamily="18" charset="-34"/>
                        </a:rPr>
                        <a:t>19.382* </a:t>
                      </a:r>
                      <a:endParaRPr lang="en-IN" sz="3600" b="1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232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Post test Score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30.17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167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5.175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357290" y="6072206"/>
            <a:ext cx="7429552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*P&lt;0.000 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28596" y="1928802"/>
          <a:ext cx="8229600" cy="369380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428892"/>
                <a:gridCol w="1643074"/>
                <a:gridCol w="1285884"/>
                <a:gridCol w="1225830"/>
                <a:gridCol w="1645920"/>
              </a:tblGrid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Attitude regarding Schizophrenia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Mean 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N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SD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‘t’ value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525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 smtClean="0">
                          <a:solidFill>
                            <a:srgbClr val="000000"/>
                          </a:solidFill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Pre test Score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kern="1200" dirty="0" smtClean="0">
                          <a:solidFill>
                            <a:schemeClr val="tx1"/>
                          </a:solidFill>
                          <a:latin typeface="Andalus" pitchFamily="18" charset="-78"/>
                          <a:ea typeface="+mn-ea"/>
                          <a:cs typeface="Andalus" pitchFamily="18" charset="-78"/>
                        </a:rPr>
                        <a:t>99.68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167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kern="1200" dirty="0" smtClean="0">
                          <a:solidFill>
                            <a:schemeClr val="tx1"/>
                          </a:solidFill>
                          <a:latin typeface="Andalus" pitchFamily="18" charset="-78"/>
                          <a:ea typeface="+mn-ea"/>
                          <a:cs typeface="Andalus" pitchFamily="18" charset="-78"/>
                        </a:rPr>
                        <a:t>14.31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IN" sz="2400" b="1" dirty="0" smtClean="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/>
                      <a:endParaRPr lang="en-IN" sz="2400" b="1" dirty="0" smtClean="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/>
                      <a:r>
                        <a:rPr lang="en-IN" sz="3600" b="1" dirty="0" smtClean="0">
                          <a:latin typeface="AngsanaUPC" pitchFamily="18" charset="-34"/>
                          <a:cs typeface="AngsanaUPC" pitchFamily="18" charset="-34"/>
                        </a:rPr>
                        <a:t>12.682* </a:t>
                      </a:r>
                      <a:endParaRPr lang="en-IN" sz="3600" b="1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254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Post test Score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115.79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167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ndalus" pitchFamily="18" charset="-78"/>
                          <a:cs typeface="Andalus" pitchFamily="18" charset="-78"/>
                        </a:rPr>
                        <a:t>15.29</a:t>
                      </a:r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sz="24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428728" y="5857892"/>
            <a:ext cx="7429552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*P&lt;0.000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" name="Title 8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14446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Mean Pretest &amp; Posttest Attitude scores among students regarding Schizophrenia</a:t>
            </a:r>
            <a:endParaRPr lang="en-IN" sz="32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graphicFrame>
        <p:nvGraphicFramePr>
          <p:cNvPr id="8" name="Chart 7"/>
          <p:cNvGraphicFramePr/>
          <p:nvPr/>
        </p:nvGraphicFramePr>
        <p:xfrm>
          <a:off x="642910" y="1785926"/>
          <a:ext cx="7500990" cy="453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/>
          <p:cNvSpPr/>
          <p:nvPr/>
        </p:nvSpPr>
        <p:spPr>
          <a:xfrm>
            <a:off x="285720" y="1500174"/>
            <a:ext cx="357190" cy="407196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No. of students</a:t>
            </a:r>
            <a:endParaRPr lang="en-IN" sz="2800" b="1" dirty="0">
              <a:solidFill>
                <a:schemeClr val="tx1">
                  <a:lumMod val="95000"/>
                  <a:lumOff val="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graphicFrame>
        <p:nvGraphicFramePr>
          <p:cNvPr id="8" name="Chart 7"/>
          <p:cNvGraphicFramePr/>
          <p:nvPr/>
        </p:nvGraphicFramePr>
        <p:xfrm>
          <a:off x="642910" y="1397000"/>
          <a:ext cx="7786742" cy="481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285720" y="1500174"/>
            <a:ext cx="357190" cy="407196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No. of students</a:t>
            </a:r>
            <a:endParaRPr lang="en-IN" sz="2800" b="1" dirty="0">
              <a:solidFill>
                <a:schemeClr val="tx1">
                  <a:lumMod val="95000"/>
                  <a:lumOff val="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84030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IN" b="1" dirty="0" smtClean="0">
                <a:latin typeface="Andalus" pitchFamily="18" charset="-78"/>
                <a:cs typeface="Andalus" pitchFamily="18" charset="-78"/>
              </a:rPr>
              <a:t>   The image of people with mental illness in movies: effects on beliefs, attitudes and social distance, considering as example the movie "The white noise“.2003  </a:t>
            </a:r>
            <a:r>
              <a:rPr lang="en-IN" dirty="0" smtClean="0">
                <a:latin typeface="Andalus" pitchFamily="18" charset="-78"/>
                <a:cs typeface="Andalus" pitchFamily="18" charset="-78"/>
              </a:rPr>
              <a:t>[Article in German]Baumann A1, </a:t>
            </a:r>
            <a:r>
              <a:rPr lang="en-IN" dirty="0" err="1" smtClean="0">
                <a:latin typeface="Andalus" pitchFamily="18" charset="-78"/>
                <a:cs typeface="Andalus" pitchFamily="18" charset="-78"/>
              </a:rPr>
              <a:t>Zaeske</a:t>
            </a:r>
            <a:r>
              <a:rPr lang="en-IN" dirty="0" smtClean="0">
                <a:latin typeface="Andalus" pitchFamily="18" charset="-78"/>
                <a:cs typeface="Andalus" pitchFamily="18" charset="-78"/>
              </a:rPr>
              <a:t> H, </a:t>
            </a:r>
            <a:r>
              <a:rPr lang="en-IN" dirty="0" err="1" smtClean="0">
                <a:latin typeface="Andalus" pitchFamily="18" charset="-78"/>
                <a:cs typeface="Andalus" pitchFamily="18" charset="-78"/>
              </a:rPr>
              <a:t>Gaebel</a:t>
            </a:r>
            <a:r>
              <a:rPr lang="en-IN" dirty="0" smtClean="0">
                <a:latin typeface="Andalus" pitchFamily="18" charset="-78"/>
                <a:cs typeface="Andalus" pitchFamily="18" charset="-78"/>
              </a:rPr>
              <a:t> W.</a:t>
            </a:r>
          </a:p>
          <a:p>
            <a:pPr algn="just"/>
            <a:r>
              <a:rPr lang="en-IN" dirty="0" smtClean="0">
                <a:latin typeface="Andalus" pitchFamily="18" charset="-78"/>
                <a:cs typeface="Andalus" pitchFamily="18" charset="-78"/>
              </a:rPr>
              <a:t>OBJECTIVE: To examine the impact of the movie "The White Noise" on the audience's beliefs and attitudes towards schizophrenia.</a:t>
            </a:r>
          </a:p>
          <a:p>
            <a:pPr algn="just"/>
            <a:r>
              <a:rPr lang="en-IN" dirty="0" smtClean="0">
                <a:latin typeface="Andalus" pitchFamily="18" charset="-78"/>
                <a:cs typeface="Andalus" pitchFamily="18" charset="-78"/>
              </a:rPr>
              <a:t>RESULTS: Differences between the audience's knowledge about schizophrenia and expert opinion increased. </a:t>
            </a:r>
            <a:r>
              <a:rPr lang="en-IN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Negative stereotypes reinforced and social distance increased.</a:t>
            </a:r>
          </a:p>
          <a:p>
            <a:pPr algn="just"/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7356" y="1142984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DISCUSSION</a:t>
            </a:r>
            <a:endParaRPr lang="en-IN" sz="28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5143536"/>
          </a:xfrm>
        </p:spPr>
        <p:txBody>
          <a:bodyPr>
            <a:noAutofit/>
          </a:bodyPr>
          <a:lstStyle/>
          <a:p>
            <a:pPr algn="just"/>
            <a:r>
              <a:rPr lang="en-IN" sz="1800" b="1" dirty="0" smtClean="0"/>
              <a:t>Knowledge about schizophrenia and attitudes towards people with schizophrenia in Greece.   </a:t>
            </a:r>
            <a:r>
              <a:rPr lang="en-IN" sz="1800" b="1" dirty="0" err="1" smtClean="0"/>
              <a:t>Economou</a:t>
            </a:r>
            <a:r>
              <a:rPr lang="en-IN" sz="1800" b="1" dirty="0" smtClean="0"/>
              <a:t> M1, Richardson C, </a:t>
            </a:r>
            <a:r>
              <a:rPr lang="en-IN" sz="1800" b="1" dirty="0" err="1" smtClean="0"/>
              <a:t>Gramandani</a:t>
            </a:r>
            <a:r>
              <a:rPr lang="en-IN" sz="1800" b="1" dirty="0" smtClean="0"/>
              <a:t> C, </a:t>
            </a:r>
            <a:r>
              <a:rPr lang="en-IN" sz="1800" b="1" dirty="0" err="1" smtClean="0"/>
              <a:t>Stalikas</a:t>
            </a:r>
            <a:r>
              <a:rPr lang="en-IN" sz="1800" b="1" dirty="0" smtClean="0"/>
              <a:t> A, </a:t>
            </a:r>
            <a:r>
              <a:rPr lang="en-IN" sz="1800" b="1" dirty="0" err="1" smtClean="0"/>
              <a:t>Stefanis</a:t>
            </a:r>
            <a:r>
              <a:rPr lang="en-IN" sz="1800" b="1" dirty="0" smtClean="0"/>
              <a:t> C</a:t>
            </a:r>
          </a:p>
          <a:p>
            <a:pPr algn="just">
              <a:buNone/>
            </a:pPr>
            <a:r>
              <a:rPr lang="en-IN" sz="1800" b="1" dirty="0" smtClean="0"/>
              <a:t>      (</a:t>
            </a:r>
            <a:r>
              <a:rPr lang="en-IN" sz="1800" b="1" dirty="0" err="1" smtClean="0"/>
              <a:t>nt</a:t>
            </a:r>
            <a:r>
              <a:rPr lang="en-IN" sz="1800" b="1" dirty="0" smtClean="0"/>
              <a:t> J Soc Psychiatry. 2009 )</a:t>
            </a:r>
          </a:p>
          <a:p>
            <a:pPr algn="just">
              <a:buNone/>
            </a:pPr>
            <a:r>
              <a:rPr lang="en-IN" sz="1800" b="1" dirty="0" smtClean="0"/>
              <a:t> </a:t>
            </a:r>
          </a:p>
          <a:p>
            <a:pPr algn="just"/>
            <a:r>
              <a:rPr lang="en-IN" sz="1800" b="1" dirty="0" smtClean="0"/>
              <a:t>This study was the first national survey ever conducted in Greece aiming to monitor the level of stigma Greeks hold against people with schizophrenia (PWS).</a:t>
            </a:r>
          </a:p>
          <a:p>
            <a:pPr algn="just"/>
            <a:endParaRPr lang="en-IN" sz="1800" b="1" dirty="0" smtClean="0"/>
          </a:p>
          <a:p>
            <a:pPr algn="just"/>
            <a:r>
              <a:rPr lang="en-IN" sz="1800" b="1" dirty="0" smtClean="0"/>
              <a:t>RESULTS: Television was the main source of information (65.9%). Negative portrayals of PWS were recalled by 60.5%. Respondents believed that PWS are dangerous (74.6%), have split personalities (81.3%) and cannot work (83.2%). Regarding attitudes, a negative relationship between closeness and social distance was observed. </a:t>
            </a:r>
          </a:p>
          <a:p>
            <a:pPr algn="just"/>
            <a:endParaRPr lang="en-IN" sz="1800" b="1" dirty="0" smtClean="0"/>
          </a:p>
          <a:p>
            <a:pPr algn="just"/>
            <a:r>
              <a:rPr lang="en-IN" sz="1800" b="1" dirty="0" smtClean="0"/>
              <a:t>CONCLUSIONS:  The Greek public has stigmatizing attitudes towards PWS. The role of television can be crucial in educating people</a:t>
            </a:r>
          </a:p>
          <a:p>
            <a:pPr algn="just"/>
            <a:endParaRPr lang="en-IN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1655179" y="2967335"/>
            <a:ext cx="583364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lackadder ITC" pitchFamily="82" charset="0"/>
              </a:rPr>
              <a:t>Conclusion</a:t>
            </a:r>
            <a:endParaRPr lang="en-US" sz="11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lackadder ITC" pitchFamily="82" charset="0"/>
            </a:endParaRPr>
          </a:p>
        </p:txBody>
      </p:sp>
      <p:pic>
        <p:nvPicPr>
          <p:cNvPr id="5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pic>
        <p:nvPicPr>
          <p:cNvPr id="6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28596" y="171448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Media Portrayal</a:t>
            </a:r>
            <a:endParaRPr lang="en-IN" b="1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1500166" y="1071546"/>
          <a:ext cx="6858048" cy="470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" name="Picture 9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785794"/>
            <a:ext cx="5143536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" name="Content Placeholder 7" descr="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2071678"/>
            <a:ext cx="3571900" cy="401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chitkara.edu.in/wp-content/uploads/2012/12/Explore-Logo_-N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76200"/>
            <a:ext cx="1371578" cy="72668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flipV="1">
            <a:off x="0" y="6629400"/>
            <a:ext cx="9144000" cy="2286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2" descr="C:\Documents and Settings\Administrator\Desktop\Jalandhar presentation\cu_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78378"/>
            <a:ext cx="2857488" cy="921730"/>
          </a:xfrm>
          <a:prstGeom prst="rect">
            <a:avLst/>
          </a:prstGeom>
          <a:noFill/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8" name="Content Placeholder 7" descr="6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1071538" y="1500174"/>
            <a:ext cx="6858048" cy="46434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687</TotalTime>
  <Words>877</Words>
  <Application>Microsoft Office PowerPoint</Application>
  <PresentationFormat>On-screen Show (4:3)</PresentationFormat>
  <Paragraphs>327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1_Office Theme</vt:lpstr>
      <vt:lpstr>Bandana Bisht (BSN, MSN- Mental Health) Vice Principal, Chitkara College of Nursing,  Chitkara University  India</vt:lpstr>
      <vt:lpstr>Chitkara University-leading non-profit private University Committed to teaching excellence Conduct research that makes a difference 100% placement record Global Tie-ups with 50+ International Universities &amp; Educational Institutes </vt:lpstr>
      <vt:lpstr>Ranks 1st in North India</vt:lpstr>
      <vt:lpstr>AMONG TOP 20 IN INDIA</vt:lpstr>
      <vt:lpstr> Impact of multimedia approach to an awareness program on Knowledge and Attitude regarding Schizophrenia among students of University </vt:lpstr>
      <vt:lpstr>Multimedia approach: Use of number of media devices or techniques in the teaching learning process. This includes text, graphics, audio, video, etc</vt:lpstr>
      <vt:lpstr>Slide 7</vt:lpstr>
      <vt:lpstr>RESEARCH HYPOTHESIS  H1: There will be a significant difference in pretest and posttest Knowledge scores of students regarding schizophrenia     H2: There will be a significant difference in pretest and posttest Attitude scores of students regarding schizophrenia  </vt:lpstr>
      <vt:lpstr>Research Design  </vt:lpstr>
      <vt:lpstr>Population</vt:lpstr>
      <vt:lpstr>Slide 11</vt:lpstr>
      <vt:lpstr>Slide 12</vt:lpstr>
      <vt:lpstr>Development &amp; Description of tool</vt:lpstr>
      <vt:lpstr>Slide 14</vt:lpstr>
      <vt:lpstr>Knowledge Questionnaire- 40 items</vt:lpstr>
      <vt:lpstr>Attitude Scale</vt:lpstr>
      <vt:lpstr>Attitude Scale</vt:lpstr>
      <vt:lpstr>Attitude Scale</vt:lpstr>
      <vt:lpstr>Criterion Measure</vt:lpstr>
      <vt:lpstr>Intervention- Awareness Program</vt:lpstr>
      <vt:lpstr>Slide 21</vt:lpstr>
      <vt:lpstr>Mean Pretest &amp; Posttest Knowledge scores among students regarding Schizophrenia</vt:lpstr>
      <vt:lpstr>Mean Pretest &amp; Posttest Attitude scores among students regarding Schizophrenia</vt:lpstr>
      <vt:lpstr>Slide 24</vt:lpstr>
      <vt:lpstr>Slide 25</vt:lpstr>
      <vt:lpstr>Slide 26</vt:lpstr>
      <vt:lpstr>Slide 27</vt:lpstr>
      <vt:lpstr>Slide 28</vt:lpstr>
      <vt:lpstr>Media Portrayal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Aspire</dc:creator>
  <cp:lastModifiedBy>Aspire</cp:lastModifiedBy>
  <cp:revision>10</cp:revision>
  <dcterms:created xsi:type="dcterms:W3CDTF">2015-09-30T10:15:17Z</dcterms:created>
  <dcterms:modified xsi:type="dcterms:W3CDTF">2015-10-07T17:35:09Z</dcterms:modified>
</cp:coreProperties>
</file>