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C13F5-7150-4538-818B-53C3D6D40B80}" type="datetimeFigureOut">
              <a:rPr lang="en-IN" smtClean="0"/>
              <a:pPr/>
              <a:t>30-09-2014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4A14D-ABA8-4519-9F7C-6B4D61694A1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Testing	</a:t>
            </a:r>
            <a:r>
              <a:rPr lang="en-IN" dirty="0" err="1" smtClean="0"/>
              <a:t>ppt</a:t>
            </a:r>
            <a:r>
              <a:rPr lang="en-IN" dirty="0" smtClean="0"/>
              <a:t>	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Slide 1</a:t>
            </a:r>
            <a:endParaRPr lang="en-IN" dirty="0"/>
          </a:p>
        </p:txBody>
      </p:sp>
    </p:spTree>
  </p:cSld>
  <p:clrMapOvr>
    <a:masterClrMapping/>
  </p:clrMapOvr>
  <p:transition advTm="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Testing	</a:t>
            </a:r>
            <a:r>
              <a:rPr lang="en-IN" dirty="0" err="1" smtClean="0"/>
              <a:t>ppt</a:t>
            </a:r>
            <a:r>
              <a:rPr lang="en-IN" dirty="0" smtClean="0"/>
              <a:t>	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Slide 2</a:t>
            </a:r>
            <a:endParaRPr lang="en-IN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Testing	</a:t>
            </a:r>
            <a:r>
              <a:rPr lang="en-IN" dirty="0" err="1" smtClean="0"/>
              <a:t>ppt</a:t>
            </a:r>
            <a:r>
              <a:rPr lang="en-IN" dirty="0" smtClean="0"/>
              <a:t>	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Slide 3</a:t>
            </a:r>
            <a:endParaRPr lang="en-IN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</Words>
  <Application>Microsoft Office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Testing ppt </vt:lpstr>
      <vt:lpstr>Testing ppt </vt:lpstr>
      <vt:lpstr>Testing ppt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ppt </dc:title>
  <dc:creator>chiranjeevi-k</dc:creator>
  <cp:lastModifiedBy>chiranjeevi-k</cp:lastModifiedBy>
  <cp:revision>5</cp:revision>
  <dcterms:created xsi:type="dcterms:W3CDTF">2014-09-26T13:46:18Z</dcterms:created>
  <dcterms:modified xsi:type="dcterms:W3CDTF">2014-09-30T08:56:21Z</dcterms:modified>
</cp:coreProperties>
</file>