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3"/>
  </p:notesMasterIdLst>
  <p:handoutMasterIdLst>
    <p:handoutMasterId r:id="rId44"/>
  </p:handoutMasterIdLst>
  <p:sldIdLst>
    <p:sldId id="472" r:id="rId2"/>
    <p:sldId id="256" r:id="rId3"/>
    <p:sldId id="460" r:id="rId4"/>
    <p:sldId id="443" r:id="rId5"/>
    <p:sldId id="447" r:id="rId6"/>
    <p:sldId id="433" r:id="rId7"/>
    <p:sldId id="434" r:id="rId8"/>
    <p:sldId id="426" r:id="rId9"/>
    <p:sldId id="435" r:id="rId10"/>
    <p:sldId id="361" r:id="rId11"/>
    <p:sldId id="362" r:id="rId12"/>
    <p:sldId id="428" r:id="rId13"/>
    <p:sldId id="370" r:id="rId14"/>
    <p:sldId id="356" r:id="rId15"/>
    <p:sldId id="404" r:id="rId16"/>
    <p:sldId id="402" r:id="rId17"/>
    <p:sldId id="415" r:id="rId18"/>
    <p:sldId id="340" r:id="rId19"/>
    <p:sldId id="461" r:id="rId20"/>
    <p:sldId id="462" r:id="rId21"/>
    <p:sldId id="463" r:id="rId22"/>
    <p:sldId id="464" r:id="rId23"/>
    <p:sldId id="411" r:id="rId24"/>
    <p:sldId id="412" r:id="rId25"/>
    <p:sldId id="413" r:id="rId26"/>
    <p:sldId id="436" r:id="rId27"/>
    <p:sldId id="414" r:id="rId28"/>
    <p:sldId id="437" r:id="rId29"/>
    <p:sldId id="465" r:id="rId30"/>
    <p:sldId id="471" r:id="rId31"/>
    <p:sldId id="448" r:id="rId32"/>
    <p:sldId id="467" r:id="rId33"/>
    <p:sldId id="468" r:id="rId34"/>
    <p:sldId id="469" r:id="rId35"/>
    <p:sldId id="470" r:id="rId36"/>
    <p:sldId id="322" r:id="rId37"/>
    <p:sldId id="429" r:id="rId38"/>
    <p:sldId id="430" r:id="rId39"/>
    <p:sldId id="431" r:id="rId40"/>
    <p:sldId id="432" r:id="rId41"/>
    <p:sldId id="473" r:id="rId42"/>
  </p:sldIdLst>
  <p:sldSz cx="9144000" cy="6858000" type="screen4x3"/>
  <p:notesSz cx="10234613" cy="70993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C99F5A"/>
    <a:srgbClr val="AE072E"/>
    <a:srgbClr val="BE1E3C"/>
    <a:srgbClr val="FFCD00"/>
    <a:srgbClr val="FA6E00"/>
    <a:srgbClr val="7CCDE6"/>
    <a:srgbClr val="0080B4"/>
    <a:srgbClr val="005374"/>
    <a:srgbClr val="C6EE00"/>
    <a:srgbClr val="89A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6" autoAdjust="0"/>
    <p:restoredTop sz="94695" autoAdjust="0"/>
  </p:normalViewPr>
  <p:slideViewPr>
    <p:cSldViewPr>
      <p:cViewPr varScale="1">
        <p:scale>
          <a:sx n="68" d="100"/>
          <a:sy n="68" d="100"/>
        </p:scale>
        <p:origin x="-1458" y="-102"/>
      </p:cViewPr>
      <p:guideLst>
        <p:guide orient="horz" pos="666"/>
        <p:guide pos="272"/>
      </p:guideLst>
    </p:cSldViewPr>
  </p:slideViewPr>
  <p:outlineViewPr>
    <p:cViewPr>
      <p:scale>
        <a:sx n="33" d="100"/>
        <a:sy n="33" d="100"/>
      </p:scale>
      <p:origin x="0" y="952"/>
    </p:cViewPr>
  </p:outlineViewPr>
  <p:notesTextViewPr>
    <p:cViewPr>
      <p:scale>
        <a:sx n="100" d="100"/>
        <a:sy n="100" d="100"/>
      </p:scale>
      <p:origin x="0" y="0"/>
    </p:cViewPr>
  </p:notesTextViewPr>
  <p:sorterViewPr>
    <p:cViewPr>
      <p:scale>
        <a:sx n="66" d="100"/>
        <a:sy n="66" d="100"/>
      </p:scale>
      <p:origin x="0" y="0"/>
    </p:cViewPr>
  </p:sorter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7E2F53-CEF4-EA46-9A16-A94271E52ACB}" type="doc">
      <dgm:prSet loTypeId="urn:microsoft.com/office/officeart/2005/8/layout/vList5" loCatId="" qsTypeId="urn:microsoft.com/office/officeart/2005/8/quickstyle/simple4" qsCatId="simple" csTypeId="urn:microsoft.com/office/officeart/2005/8/colors/accent1_2" csCatId="accent1" phldr="1"/>
      <dgm:spPr/>
      <dgm:t>
        <a:bodyPr/>
        <a:lstStyle/>
        <a:p>
          <a:endParaRPr lang="de-DE"/>
        </a:p>
      </dgm:t>
    </dgm:pt>
    <dgm:pt modelId="{6C9D545F-3AD0-FC4F-93BC-A691715E9CB8}">
      <dgm:prSet phldrT="[Text]"/>
      <dgm:spPr/>
      <dgm:t>
        <a:bodyPr/>
        <a:lstStyle/>
        <a:p>
          <a:r>
            <a:rPr lang="de-DE" b="1" dirty="0" err="1" smtClean="0"/>
            <a:t>Manufacture</a:t>
          </a:r>
          <a:endParaRPr lang="de-DE" b="1" dirty="0"/>
        </a:p>
      </dgm:t>
    </dgm:pt>
    <dgm:pt modelId="{0B0D0735-4085-4F40-BE69-3F042B98B53F}" type="parTrans" cxnId="{03CB6D8C-C0BD-E24E-A2B9-3EE80C801BDA}">
      <dgm:prSet/>
      <dgm:spPr/>
      <dgm:t>
        <a:bodyPr/>
        <a:lstStyle/>
        <a:p>
          <a:endParaRPr lang="de-DE"/>
        </a:p>
      </dgm:t>
    </dgm:pt>
    <dgm:pt modelId="{2C692E27-F789-D846-AA05-7129CB0F783D}" type="sibTrans" cxnId="{03CB6D8C-C0BD-E24E-A2B9-3EE80C801BDA}">
      <dgm:prSet/>
      <dgm:spPr/>
      <dgm:t>
        <a:bodyPr/>
        <a:lstStyle/>
        <a:p>
          <a:endParaRPr lang="de-DE"/>
        </a:p>
      </dgm:t>
    </dgm:pt>
    <dgm:pt modelId="{9B194E54-02A0-C247-A532-E96B17F055C7}">
      <dgm:prSet phldrT="[Text]"/>
      <dgm:spPr/>
      <dgm:t>
        <a:bodyPr/>
        <a:lstStyle/>
        <a:p>
          <a:r>
            <a:rPr lang="de-DE" b="1" dirty="0" err="1" smtClean="0"/>
            <a:t>Characterisation</a:t>
          </a:r>
          <a:endParaRPr lang="de-DE" b="1" dirty="0"/>
        </a:p>
      </dgm:t>
    </dgm:pt>
    <dgm:pt modelId="{8383632D-FBB7-A548-A420-22752D52014D}" type="parTrans" cxnId="{014B72EA-3C00-CF4C-AB27-6455C83DB0C4}">
      <dgm:prSet/>
      <dgm:spPr/>
      <dgm:t>
        <a:bodyPr/>
        <a:lstStyle/>
        <a:p>
          <a:endParaRPr lang="de-DE"/>
        </a:p>
      </dgm:t>
    </dgm:pt>
    <dgm:pt modelId="{CB9DC0D0-A452-F84D-A81E-41919F6C67CC}" type="sibTrans" cxnId="{014B72EA-3C00-CF4C-AB27-6455C83DB0C4}">
      <dgm:prSet/>
      <dgm:spPr/>
      <dgm:t>
        <a:bodyPr/>
        <a:lstStyle/>
        <a:p>
          <a:endParaRPr lang="de-DE"/>
        </a:p>
      </dgm:t>
    </dgm:pt>
    <dgm:pt modelId="{FE55738F-A94F-7241-AC4B-47C6371ADBCD}">
      <dgm:prSet phldrT="[Text]"/>
      <dgm:spPr/>
      <dgm:t>
        <a:bodyPr/>
        <a:lstStyle/>
        <a:p>
          <a:r>
            <a:rPr lang="de-DE" b="1" dirty="0" smtClean="0"/>
            <a:t>Permeation </a:t>
          </a:r>
          <a:r>
            <a:rPr lang="de-DE" b="1" dirty="0" err="1" smtClean="0"/>
            <a:t>studies</a:t>
          </a:r>
          <a:endParaRPr lang="de-DE" b="1" dirty="0"/>
        </a:p>
      </dgm:t>
    </dgm:pt>
    <dgm:pt modelId="{B0985A60-1FD6-3048-82B3-7BA7349D57CF}" type="parTrans" cxnId="{4941AB0F-7BAB-B54F-96C7-7F4B885338CB}">
      <dgm:prSet/>
      <dgm:spPr/>
      <dgm:t>
        <a:bodyPr/>
        <a:lstStyle/>
        <a:p>
          <a:endParaRPr lang="de-DE"/>
        </a:p>
      </dgm:t>
    </dgm:pt>
    <dgm:pt modelId="{A231514C-9B38-704E-8C00-C10BD5581BAB}" type="sibTrans" cxnId="{4941AB0F-7BAB-B54F-96C7-7F4B885338CB}">
      <dgm:prSet/>
      <dgm:spPr/>
      <dgm:t>
        <a:bodyPr/>
        <a:lstStyle/>
        <a:p>
          <a:endParaRPr lang="de-DE"/>
        </a:p>
      </dgm:t>
    </dgm:pt>
    <dgm:pt modelId="{633BBA17-5CB4-CA44-A249-3C6EDAFCAC16}">
      <dgm:prSet phldrT="[Text]"/>
      <dgm:spPr/>
      <dgm:t>
        <a:bodyPr/>
        <a:lstStyle/>
        <a:p>
          <a:r>
            <a:rPr lang="de-DE" b="1" dirty="0" err="1" smtClean="0"/>
            <a:t>Antifungal</a:t>
          </a:r>
          <a:endParaRPr lang="de-DE" b="1" dirty="0" smtClean="0"/>
        </a:p>
        <a:p>
          <a:r>
            <a:rPr lang="de-DE" b="1" dirty="0" err="1" smtClean="0"/>
            <a:t>efficacy</a:t>
          </a:r>
          <a:endParaRPr lang="de-DE" b="1" dirty="0" smtClean="0"/>
        </a:p>
      </dgm:t>
    </dgm:pt>
    <dgm:pt modelId="{DBFA6201-5156-8F43-88E9-EE7D25BA59B8}" type="parTrans" cxnId="{47565D3B-6B5B-3D40-9ABA-992CCBFB466B}">
      <dgm:prSet/>
      <dgm:spPr/>
      <dgm:t>
        <a:bodyPr/>
        <a:lstStyle/>
        <a:p>
          <a:endParaRPr lang="de-DE"/>
        </a:p>
      </dgm:t>
    </dgm:pt>
    <dgm:pt modelId="{0C516F20-FF2D-0C41-A22B-EE63170E3CB9}" type="sibTrans" cxnId="{47565D3B-6B5B-3D40-9ABA-992CCBFB466B}">
      <dgm:prSet/>
      <dgm:spPr/>
      <dgm:t>
        <a:bodyPr/>
        <a:lstStyle/>
        <a:p>
          <a:endParaRPr lang="de-DE"/>
        </a:p>
      </dgm:t>
    </dgm:pt>
    <dgm:pt modelId="{DD8EA288-0663-DF46-BD26-F4501F9A2615}">
      <dgm:prSet phldrT="[Text]"/>
      <dgm:spPr/>
      <dgm:t>
        <a:bodyPr/>
        <a:lstStyle/>
        <a:p>
          <a:r>
            <a:rPr lang="de-DE" b="1" dirty="0" smtClean="0"/>
            <a:t>Differential </a:t>
          </a:r>
          <a:r>
            <a:rPr lang="de-DE" b="1" dirty="0" err="1" smtClean="0"/>
            <a:t>scanning</a:t>
          </a:r>
          <a:r>
            <a:rPr lang="de-DE" b="1" dirty="0" smtClean="0"/>
            <a:t> calorimetry</a:t>
          </a:r>
        </a:p>
      </dgm:t>
    </dgm:pt>
    <dgm:pt modelId="{38B2B27F-0556-4947-AC0B-4A207207962B}" type="parTrans" cxnId="{871FA1CF-477A-9C43-A026-4E711C53C619}">
      <dgm:prSet/>
      <dgm:spPr/>
      <dgm:t>
        <a:bodyPr/>
        <a:lstStyle/>
        <a:p>
          <a:endParaRPr lang="de-DE"/>
        </a:p>
      </dgm:t>
    </dgm:pt>
    <dgm:pt modelId="{4D2AEEB5-7B72-094F-BA4F-875A9C2F08C3}" type="sibTrans" cxnId="{871FA1CF-477A-9C43-A026-4E711C53C619}">
      <dgm:prSet/>
      <dgm:spPr/>
      <dgm:t>
        <a:bodyPr/>
        <a:lstStyle/>
        <a:p>
          <a:endParaRPr lang="de-DE"/>
        </a:p>
      </dgm:t>
    </dgm:pt>
    <dgm:pt modelId="{B5D47B6E-E37D-FA49-BCB7-A66B333DB2D2}">
      <dgm:prSet phldrT="[Text]"/>
      <dgm:spPr/>
      <dgm:t>
        <a:bodyPr/>
        <a:lstStyle/>
        <a:p>
          <a:r>
            <a:rPr lang="de-DE" b="1" dirty="0" err="1" smtClean="0"/>
            <a:t>Stability</a:t>
          </a:r>
          <a:r>
            <a:rPr lang="de-DE" b="1" dirty="0" smtClean="0"/>
            <a:t> </a:t>
          </a:r>
          <a:r>
            <a:rPr lang="de-DE" b="1" dirty="0" err="1" smtClean="0"/>
            <a:t>studies</a:t>
          </a:r>
          <a:endParaRPr lang="de-DE" b="1" dirty="0" smtClean="0"/>
        </a:p>
      </dgm:t>
    </dgm:pt>
    <dgm:pt modelId="{A919DC42-543C-BF4E-9B28-3D94A3B7370F}" type="parTrans" cxnId="{91C50974-B55B-AF40-A2AB-646DA9CDB970}">
      <dgm:prSet/>
      <dgm:spPr/>
      <dgm:t>
        <a:bodyPr/>
        <a:lstStyle/>
        <a:p>
          <a:endParaRPr lang="de-DE"/>
        </a:p>
      </dgm:t>
    </dgm:pt>
    <dgm:pt modelId="{7E14999E-702B-A645-9D2E-4D256BCA60F9}" type="sibTrans" cxnId="{91C50974-B55B-AF40-A2AB-646DA9CDB970}">
      <dgm:prSet/>
      <dgm:spPr/>
      <dgm:t>
        <a:bodyPr/>
        <a:lstStyle/>
        <a:p>
          <a:endParaRPr lang="de-DE"/>
        </a:p>
      </dgm:t>
    </dgm:pt>
    <dgm:pt modelId="{5595589D-6658-F44B-A154-0E7FA5CF7163}" type="pres">
      <dgm:prSet presAssocID="{127E2F53-CEF4-EA46-9A16-A94271E52ACB}" presName="Name0" presStyleCnt="0">
        <dgm:presLayoutVars>
          <dgm:dir/>
          <dgm:animLvl val="lvl"/>
          <dgm:resizeHandles val="exact"/>
        </dgm:presLayoutVars>
      </dgm:prSet>
      <dgm:spPr/>
      <dgm:t>
        <a:bodyPr/>
        <a:lstStyle/>
        <a:p>
          <a:endParaRPr lang="de-DE"/>
        </a:p>
      </dgm:t>
    </dgm:pt>
    <dgm:pt modelId="{C100012D-C2A3-5145-BAF4-72EE71068652}" type="pres">
      <dgm:prSet presAssocID="{6C9D545F-3AD0-FC4F-93BC-A691715E9CB8}" presName="linNode" presStyleCnt="0"/>
      <dgm:spPr/>
    </dgm:pt>
    <dgm:pt modelId="{EF169922-6EAB-3144-8BD4-2BCCF45437FC}" type="pres">
      <dgm:prSet presAssocID="{6C9D545F-3AD0-FC4F-93BC-A691715E9CB8}" presName="parentText" presStyleLbl="node1" presStyleIdx="0" presStyleCnt="6" custLinFactNeighborX="-654" custLinFactNeighborY="-172">
        <dgm:presLayoutVars>
          <dgm:chMax val="1"/>
          <dgm:bulletEnabled val="1"/>
        </dgm:presLayoutVars>
      </dgm:prSet>
      <dgm:spPr/>
      <dgm:t>
        <a:bodyPr/>
        <a:lstStyle/>
        <a:p>
          <a:endParaRPr lang="de-DE"/>
        </a:p>
      </dgm:t>
    </dgm:pt>
    <dgm:pt modelId="{B44F1B46-91F0-AF4E-8143-0BE365E838CF}" type="pres">
      <dgm:prSet presAssocID="{2C692E27-F789-D846-AA05-7129CB0F783D}" presName="sp" presStyleCnt="0"/>
      <dgm:spPr/>
    </dgm:pt>
    <dgm:pt modelId="{9B5BA465-92CE-6647-BB00-21A3A7EEC5F6}" type="pres">
      <dgm:prSet presAssocID="{9B194E54-02A0-C247-A532-E96B17F055C7}" presName="linNode" presStyleCnt="0"/>
      <dgm:spPr/>
    </dgm:pt>
    <dgm:pt modelId="{FCB9E535-3DAD-734F-8B1B-9CB83D382260}" type="pres">
      <dgm:prSet presAssocID="{9B194E54-02A0-C247-A532-E96B17F055C7}" presName="parentText" presStyleLbl="node1" presStyleIdx="1" presStyleCnt="6">
        <dgm:presLayoutVars>
          <dgm:chMax val="1"/>
          <dgm:bulletEnabled val="1"/>
        </dgm:presLayoutVars>
      </dgm:prSet>
      <dgm:spPr/>
      <dgm:t>
        <a:bodyPr/>
        <a:lstStyle/>
        <a:p>
          <a:endParaRPr lang="de-DE"/>
        </a:p>
      </dgm:t>
    </dgm:pt>
    <dgm:pt modelId="{9C409E0B-673C-9E43-A681-1ADC689170B2}" type="pres">
      <dgm:prSet presAssocID="{CB9DC0D0-A452-F84D-A81E-41919F6C67CC}" presName="sp" presStyleCnt="0"/>
      <dgm:spPr/>
    </dgm:pt>
    <dgm:pt modelId="{41D74A9F-E90D-6F4F-BEC5-46E10A87DBBF}" type="pres">
      <dgm:prSet presAssocID="{FE55738F-A94F-7241-AC4B-47C6371ADBCD}" presName="linNode" presStyleCnt="0"/>
      <dgm:spPr/>
    </dgm:pt>
    <dgm:pt modelId="{61A9AB77-3EA0-5B4C-9331-ED34FA3BA782}" type="pres">
      <dgm:prSet presAssocID="{FE55738F-A94F-7241-AC4B-47C6371ADBCD}" presName="parentText" presStyleLbl="node1" presStyleIdx="2" presStyleCnt="6">
        <dgm:presLayoutVars>
          <dgm:chMax val="1"/>
          <dgm:bulletEnabled val="1"/>
        </dgm:presLayoutVars>
      </dgm:prSet>
      <dgm:spPr/>
      <dgm:t>
        <a:bodyPr/>
        <a:lstStyle/>
        <a:p>
          <a:endParaRPr lang="de-DE"/>
        </a:p>
      </dgm:t>
    </dgm:pt>
    <dgm:pt modelId="{0B3A8BE8-4ED9-C344-A483-42280A14A1F5}" type="pres">
      <dgm:prSet presAssocID="{A231514C-9B38-704E-8C00-C10BD5581BAB}" presName="sp" presStyleCnt="0"/>
      <dgm:spPr/>
    </dgm:pt>
    <dgm:pt modelId="{24497220-77A1-B14C-BF6C-588F65D76848}" type="pres">
      <dgm:prSet presAssocID="{633BBA17-5CB4-CA44-A249-3C6EDAFCAC16}" presName="linNode" presStyleCnt="0"/>
      <dgm:spPr/>
    </dgm:pt>
    <dgm:pt modelId="{A13ED713-B850-214E-B2C5-1E8203AF673C}" type="pres">
      <dgm:prSet presAssocID="{633BBA17-5CB4-CA44-A249-3C6EDAFCAC16}" presName="parentText" presStyleLbl="node1" presStyleIdx="3" presStyleCnt="6">
        <dgm:presLayoutVars>
          <dgm:chMax val="1"/>
          <dgm:bulletEnabled val="1"/>
        </dgm:presLayoutVars>
      </dgm:prSet>
      <dgm:spPr/>
      <dgm:t>
        <a:bodyPr/>
        <a:lstStyle/>
        <a:p>
          <a:endParaRPr lang="de-DE"/>
        </a:p>
      </dgm:t>
    </dgm:pt>
    <dgm:pt modelId="{AF2E4170-3778-CB47-9013-FD322068F8E5}" type="pres">
      <dgm:prSet presAssocID="{0C516F20-FF2D-0C41-A22B-EE63170E3CB9}" presName="sp" presStyleCnt="0"/>
      <dgm:spPr/>
    </dgm:pt>
    <dgm:pt modelId="{89EF4C97-B4A2-484F-AA83-BB8E556322E8}" type="pres">
      <dgm:prSet presAssocID="{DD8EA288-0663-DF46-BD26-F4501F9A2615}" presName="linNode" presStyleCnt="0"/>
      <dgm:spPr/>
    </dgm:pt>
    <dgm:pt modelId="{21E5715B-8BE9-E54E-8CD3-806531E9869E}" type="pres">
      <dgm:prSet presAssocID="{DD8EA288-0663-DF46-BD26-F4501F9A2615}" presName="parentText" presStyleLbl="node1" presStyleIdx="4" presStyleCnt="6">
        <dgm:presLayoutVars>
          <dgm:chMax val="1"/>
          <dgm:bulletEnabled val="1"/>
        </dgm:presLayoutVars>
      </dgm:prSet>
      <dgm:spPr/>
      <dgm:t>
        <a:bodyPr/>
        <a:lstStyle/>
        <a:p>
          <a:endParaRPr lang="de-DE"/>
        </a:p>
      </dgm:t>
    </dgm:pt>
    <dgm:pt modelId="{164CE9D2-6F2B-A844-8BF1-C78616703711}" type="pres">
      <dgm:prSet presAssocID="{4D2AEEB5-7B72-094F-BA4F-875A9C2F08C3}" presName="sp" presStyleCnt="0"/>
      <dgm:spPr/>
    </dgm:pt>
    <dgm:pt modelId="{E587EA58-AD62-BB43-9BBF-17B4E0E02F17}" type="pres">
      <dgm:prSet presAssocID="{B5D47B6E-E37D-FA49-BCB7-A66B333DB2D2}" presName="linNode" presStyleCnt="0"/>
      <dgm:spPr/>
    </dgm:pt>
    <dgm:pt modelId="{B2AA1B82-9669-D04B-B051-5B60F4B363B8}" type="pres">
      <dgm:prSet presAssocID="{B5D47B6E-E37D-FA49-BCB7-A66B333DB2D2}" presName="parentText" presStyleLbl="node1" presStyleIdx="5" presStyleCnt="6">
        <dgm:presLayoutVars>
          <dgm:chMax val="1"/>
          <dgm:bulletEnabled val="1"/>
        </dgm:presLayoutVars>
      </dgm:prSet>
      <dgm:spPr/>
      <dgm:t>
        <a:bodyPr/>
        <a:lstStyle/>
        <a:p>
          <a:endParaRPr lang="de-DE"/>
        </a:p>
      </dgm:t>
    </dgm:pt>
  </dgm:ptLst>
  <dgm:cxnLst>
    <dgm:cxn modelId="{871FA1CF-477A-9C43-A026-4E711C53C619}" srcId="{127E2F53-CEF4-EA46-9A16-A94271E52ACB}" destId="{DD8EA288-0663-DF46-BD26-F4501F9A2615}" srcOrd="4" destOrd="0" parTransId="{38B2B27F-0556-4947-AC0B-4A207207962B}" sibTransId="{4D2AEEB5-7B72-094F-BA4F-875A9C2F08C3}"/>
    <dgm:cxn modelId="{4141E629-C8D1-554E-BFE9-AAE1160E759A}" type="presOf" srcId="{127E2F53-CEF4-EA46-9A16-A94271E52ACB}" destId="{5595589D-6658-F44B-A154-0E7FA5CF7163}" srcOrd="0" destOrd="0" presId="urn:microsoft.com/office/officeart/2005/8/layout/vList5"/>
    <dgm:cxn modelId="{41AB9310-1585-0347-9D16-F3C1D476162C}" type="presOf" srcId="{9B194E54-02A0-C247-A532-E96B17F055C7}" destId="{FCB9E535-3DAD-734F-8B1B-9CB83D382260}" srcOrd="0" destOrd="0" presId="urn:microsoft.com/office/officeart/2005/8/layout/vList5"/>
    <dgm:cxn modelId="{F3EF4747-942B-9642-88B3-7EB97ADB243E}" type="presOf" srcId="{B5D47B6E-E37D-FA49-BCB7-A66B333DB2D2}" destId="{B2AA1B82-9669-D04B-B051-5B60F4B363B8}" srcOrd="0" destOrd="0" presId="urn:microsoft.com/office/officeart/2005/8/layout/vList5"/>
    <dgm:cxn modelId="{EBF6CDA4-58E3-034B-AF97-9EFAB0B3DDC6}" type="presOf" srcId="{FE55738F-A94F-7241-AC4B-47C6371ADBCD}" destId="{61A9AB77-3EA0-5B4C-9331-ED34FA3BA782}" srcOrd="0" destOrd="0" presId="urn:microsoft.com/office/officeart/2005/8/layout/vList5"/>
    <dgm:cxn modelId="{03CB6D8C-C0BD-E24E-A2B9-3EE80C801BDA}" srcId="{127E2F53-CEF4-EA46-9A16-A94271E52ACB}" destId="{6C9D545F-3AD0-FC4F-93BC-A691715E9CB8}" srcOrd="0" destOrd="0" parTransId="{0B0D0735-4085-4F40-BE69-3F042B98B53F}" sibTransId="{2C692E27-F789-D846-AA05-7129CB0F783D}"/>
    <dgm:cxn modelId="{83D97533-5EE1-0346-A14E-48FF4D36D490}" type="presOf" srcId="{633BBA17-5CB4-CA44-A249-3C6EDAFCAC16}" destId="{A13ED713-B850-214E-B2C5-1E8203AF673C}" srcOrd="0" destOrd="0" presId="urn:microsoft.com/office/officeart/2005/8/layout/vList5"/>
    <dgm:cxn modelId="{91C50974-B55B-AF40-A2AB-646DA9CDB970}" srcId="{127E2F53-CEF4-EA46-9A16-A94271E52ACB}" destId="{B5D47B6E-E37D-FA49-BCB7-A66B333DB2D2}" srcOrd="5" destOrd="0" parTransId="{A919DC42-543C-BF4E-9B28-3D94A3B7370F}" sibTransId="{7E14999E-702B-A645-9D2E-4D256BCA60F9}"/>
    <dgm:cxn modelId="{47565D3B-6B5B-3D40-9ABA-992CCBFB466B}" srcId="{127E2F53-CEF4-EA46-9A16-A94271E52ACB}" destId="{633BBA17-5CB4-CA44-A249-3C6EDAFCAC16}" srcOrd="3" destOrd="0" parTransId="{DBFA6201-5156-8F43-88E9-EE7D25BA59B8}" sibTransId="{0C516F20-FF2D-0C41-A22B-EE63170E3CB9}"/>
    <dgm:cxn modelId="{4941AB0F-7BAB-B54F-96C7-7F4B885338CB}" srcId="{127E2F53-CEF4-EA46-9A16-A94271E52ACB}" destId="{FE55738F-A94F-7241-AC4B-47C6371ADBCD}" srcOrd="2" destOrd="0" parTransId="{B0985A60-1FD6-3048-82B3-7BA7349D57CF}" sibTransId="{A231514C-9B38-704E-8C00-C10BD5581BAB}"/>
    <dgm:cxn modelId="{A5D3D24C-4770-7F49-9072-2CE232150D37}" type="presOf" srcId="{6C9D545F-3AD0-FC4F-93BC-A691715E9CB8}" destId="{EF169922-6EAB-3144-8BD4-2BCCF45437FC}" srcOrd="0" destOrd="0" presId="urn:microsoft.com/office/officeart/2005/8/layout/vList5"/>
    <dgm:cxn modelId="{014B72EA-3C00-CF4C-AB27-6455C83DB0C4}" srcId="{127E2F53-CEF4-EA46-9A16-A94271E52ACB}" destId="{9B194E54-02A0-C247-A532-E96B17F055C7}" srcOrd="1" destOrd="0" parTransId="{8383632D-FBB7-A548-A420-22752D52014D}" sibTransId="{CB9DC0D0-A452-F84D-A81E-41919F6C67CC}"/>
    <dgm:cxn modelId="{1065FDE4-BD83-8042-A741-E7127E200EA2}" type="presOf" srcId="{DD8EA288-0663-DF46-BD26-F4501F9A2615}" destId="{21E5715B-8BE9-E54E-8CD3-806531E9869E}" srcOrd="0" destOrd="0" presId="urn:microsoft.com/office/officeart/2005/8/layout/vList5"/>
    <dgm:cxn modelId="{AC3ED532-4DD8-9A45-801F-92ECE3C5401B}" type="presParOf" srcId="{5595589D-6658-F44B-A154-0E7FA5CF7163}" destId="{C100012D-C2A3-5145-BAF4-72EE71068652}" srcOrd="0" destOrd="0" presId="urn:microsoft.com/office/officeart/2005/8/layout/vList5"/>
    <dgm:cxn modelId="{C990A495-FC34-1E41-9B92-9059657CFC95}" type="presParOf" srcId="{C100012D-C2A3-5145-BAF4-72EE71068652}" destId="{EF169922-6EAB-3144-8BD4-2BCCF45437FC}" srcOrd="0" destOrd="0" presId="urn:microsoft.com/office/officeart/2005/8/layout/vList5"/>
    <dgm:cxn modelId="{67220A06-ED0B-774F-BAE0-84F85EC61EF7}" type="presParOf" srcId="{5595589D-6658-F44B-A154-0E7FA5CF7163}" destId="{B44F1B46-91F0-AF4E-8143-0BE365E838CF}" srcOrd="1" destOrd="0" presId="urn:microsoft.com/office/officeart/2005/8/layout/vList5"/>
    <dgm:cxn modelId="{5723518A-CA83-2241-A0E2-6BB2920881A1}" type="presParOf" srcId="{5595589D-6658-F44B-A154-0E7FA5CF7163}" destId="{9B5BA465-92CE-6647-BB00-21A3A7EEC5F6}" srcOrd="2" destOrd="0" presId="urn:microsoft.com/office/officeart/2005/8/layout/vList5"/>
    <dgm:cxn modelId="{E430C3D8-0BD1-E644-A192-7C6B5B4956B3}" type="presParOf" srcId="{9B5BA465-92CE-6647-BB00-21A3A7EEC5F6}" destId="{FCB9E535-3DAD-734F-8B1B-9CB83D382260}" srcOrd="0" destOrd="0" presId="urn:microsoft.com/office/officeart/2005/8/layout/vList5"/>
    <dgm:cxn modelId="{64C48764-6E0C-8949-AB6D-32C1B52A4814}" type="presParOf" srcId="{5595589D-6658-F44B-A154-0E7FA5CF7163}" destId="{9C409E0B-673C-9E43-A681-1ADC689170B2}" srcOrd="3" destOrd="0" presId="urn:microsoft.com/office/officeart/2005/8/layout/vList5"/>
    <dgm:cxn modelId="{B8EE5A7D-C055-4E47-A98B-947959D50B26}" type="presParOf" srcId="{5595589D-6658-F44B-A154-0E7FA5CF7163}" destId="{41D74A9F-E90D-6F4F-BEC5-46E10A87DBBF}" srcOrd="4" destOrd="0" presId="urn:microsoft.com/office/officeart/2005/8/layout/vList5"/>
    <dgm:cxn modelId="{3E446978-43A5-A946-88D8-F0CDAA38A421}" type="presParOf" srcId="{41D74A9F-E90D-6F4F-BEC5-46E10A87DBBF}" destId="{61A9AB77-3EA0-5B4C-9331-ED34FA3BA782}" srcOrd="0" destOrd="0" presId="urn:microsoft.com/office/officeart/2005/8/layout/vList5"/>
    <dgm:cxn modelId="{6635BE38-E900-4844-B582-F2E32267494E}" type="presParOf" srcId="{5595589D-6658-F44B-A154-0E7FA5CF7163}" destId="{0B3A8BE8-4ED9-C344-A483-42280A14A1F5}" srcOrd="5" destOrd="0" presId="urn:microsoft.com/office/officeart/2005/8/layout/vList5"/>
    <dgm:cxn modelId="{B1E2F8A8-2C9C-A341-8017-B531AB23978B}" type="presParOf" srcId="{5595589D-6658-F44B-A154-0E7FA5CF7163}" destId="{24497220-77A1-B14C-BF6C-588F65D76848}" srcOrd="6" destOrd="0" presId="urn:microsoft.com/office/officeart/2005/8/layout/vList5"/>
    <dgm:cxn modelId="{7E310EE7-F55D-CB4F-BE8A-3BB351D8FEB3}" type="presParOf" srcId="{24497220-77A1-B14C-BF6C-588F65D76848}" destId="{A13ED713-B850-214E-B2C5-1E8203AF673C}" srcOrd="0" destOrd="0" presId="urn:microsoft.com/office/officeart/2005/8/layout/vList5"/>
    <dgm:cxn modelId="{14505B69-997D-E140-9B07-A988CCA3B8FB}" type="presParOf" srcId="{5595589D-6658-F44B-A154-0E7FA5CF7163}" destId="{AF2E4170-3778-CB47-9013-FD322068F8E5}" srcOrd="7" destOrd="0" presId="urn:microsoft.com/office/officeart/2005/8/layout/vList5"/>
    <dgm:cxn modelId="{0E6F0650-B922-1C4B-8439-6BB00613D295}" type="presParOf" srcId="{5595589D-6658-F44B-A154-0E7FA5CF7163}" destId="{89EF4C97-B4A2-484F-AA83-BB8E556322E8}" srcOrd="8" destOrd="0" presId="urn:microsoft.com/office/officeart/2005/8/layout/vList5"/>
    <dgm:cxn modelId="{0739F1C1-07C1-E84B-B506-D9F0E4DBB210}" type="presParOf" srcId="{89EF4C97-B4A2-484F-AA83-BB8E556322E8}" destId="{21E5715B-8BE9-E54E-8CD3-806531E9869E}" srcOrd="0" destOrd="0" presId="urn:microsoft.com/office/officeart/2005/8/layout/vList5"/>
    <dgm:cxn modelId="{F372F6F8-FA5A-744C-ACB7-CE9F729AB8B7}" type="presParOf" srcId="{5595589D-6658-F44B-A154-0E7FA5CF7163}" destId="{164CE9D2-6F2B-A844-8BF1-C78616703711}" srcOrd="9" destOrd="0" presId="urn:microsoft.com/office/officeart/2005/8/layout/vList5"/>
    <dgm:cxn modelId="{2FCDECCC-1F38-F343-91F1-3F46E524C7CA}" type="presParOf" srcId="{5595589D-6658-F44B-A154-0E7FA5CF7163}" destId="{E587EA58-AD62-BB43-9BBF-17B4E0E02F17}" srcOrd="10" destOrd="0" presId="urn:microsoft.com/office/officeart/2005/8/layout/vList5"/>
    <dgm:cxn modelId="{8785EB3E-1D85-D643-BB77-C784C8EBD1F5}" type="presParOf" srcId="{E587EA58-AD62-BB43-9BBF-17B4E0E02F17}" destId="{B2AA1B82-9669-D04B-B051-5B60F4B363B8}"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7E2F53-CEF4-EA46-9A16-A94271E52ACB}" type="doc">
      <dgm:prSet loTypeId="urn:microsoft.com/office/officeart/2005/8/layout/vList5" loCatId="" qsTypeId="urn:microsoft.com/office/officeart/2005/8/quickstyle/simple4" qsCatId="simple" csTypeId="urn:microsoft.com/office/officeart/2005/8/colors/accent1_2" csCatId="accent1" phldr="1"/>
      <dgm:spPr/>
      <dgm:t>
        <a:bodyPr/>
        <a:lstStyle/>
        <a:p>
          <a:endParaRPr lang="de-DE"/>
        </a:p>
      </dgm:t>
    </dgm:pt>
    <dgm:pt modelId="{9B194E54-02A0-C247-A532-E96B17F055C7}">
      <dgm:prSet phldrT="[Text]"/>
      <dgm:spPr/>
      <dgm:t>
        <a:bodyPr/>
        <a:lstStyle/>
        <a:p>
          <a:r>
            <a:rPr lang="de-DE" b="1" dirty="0" err="1" smtClean="0"/>
            <a:t>Manufacture</a:t>
          </a:r>
          <a:endParaRPr lang="de-DE" b="1" dirty="0"/>
        </a:p>
      </dgm:t>
    </dgm:pt>
    <dgm:pt modelId="{8383632D-FBB7-A548-A420-22752D52014D}" type="parTrans" cxnId="{014B72EA-3C00-CF4C-AB27-6455C83DB0C4}">
      <dgm:prSet/>
      <dgm:spPr/>
      <dgm:t>
        <a:bodyPr/>
        <a:lstStyle/>
        <a:p>
          <a:endParaRPr lang="de-DE"/>
        </a:p>
      </dgm:t>
    </dgm:pt>
    <dgm:pt modelId="{CB9DC0D0-A452-F84D-A81E-41919F6C67CC}" type="sibTrans" cxnId="{014B72EA-3C00-CF4C-AB27-6455C83DB0C4}">
      <dgm:prSet/>
      <dgm:spPr/>
      <dgm:t>
        <a:bodyPr/>
        <a:lstStyle/>
        <a:p>
          <a:endParaRPr lang="de-DE"/>
        </a:p>
      </dgm:t>
    </dgm:pt>
    <dgm:pt modelId="{FE55738F-A94F-7241-AC4B-47C6371ADBCD}">
      <dgm:prSet phldrT="[Text]"/>
      <dgm:spPr/>
      <dgm:t>
        <a:bodyPr/>
        <a:lstStyle/>
        <a:p>
          <a:r>
            <a:rPr lang="de-DE" b="1" dirty="0" smtClean="0"/>
            <a:t>Permeation </a:t>
          </a:r>
          <a:r>
            <a:rPr lang="de-DE" b="1" dirty="0" err="1" smtClean="0"/>
            <a:t>studies</a:t>
          </a:r>
          <a:endParaRPr lang="de-DE" b="1" dirty="0"/>
        </a:p>
      </dgm:t>
    </dgm:pt>
    <dgm:pt modelId="{B0985A60-1FD6-3048-82B3-7BA7349D57CF}" type="parTrans" cxnId="{4941AB0F-7BAB-B54F-96C7-7F4B885338CB}">
      <dgm:prSet/>
      <dgm:spPr/>
      <dgm:t>
        <a:bodyPr/>
        <a:lstStyle/>
        <a:p>
          <a:endParaRPr lang="de-DE"/>
        </a:p>
      </dgm:t>
    </dgm:pt>
    <dgm:pt modelId="{A231514C-9B38-704E-8C00-C10BD5581BAB}" type="sibTrans" cxnId="{4941AB0F-7BAB-B54F-96C7-7F4B885338CB}">
      <dgm:prSet/>
      <dgm:spPr/>
      <dgm:t>
        <a:bodyPr/>
        <a:lstStyle/>
        <a:p>
          <a:endParaRPr lang="de-DE"/>
        </a:p>
      </dgm:t>
    </dgm:pt>
    <dgm:pt modelId="{633BBA17-5CB4-CA44-A249-3C6EDAFCAC16}">
      <dgm:prSet phldrT="[Text]"/>
      <dgm:spPr/>
      <dgm:t>
        <a:bodyPr/>
        <a:lstStyle/>
        <a:p>
          <a:r>
            <a:rPr lang="de-DE" b="1" dirty="0" err="1" smtClean="0"/>
            <a:t>Antifungal</a:t>
          </a:r>
          <a:r>
            <a:rPr lang="de-DE" b="1" dirty="0" smtClean="0"/>
            <a:t> </a:t>
          </a:r>
          <a:r>
            <a:rPr lang="de-DE" b="1" dirty="0" err="1" smtClean="0"/>
            <a:t>efficacy</a:t>
          </a:r>
          <a:endParaRPr lang="de-DE" b="1" dirty="0" smtClean="0"/>
        </a:p>
      </dgm:t>
    </dgm:pt>
    <dgm:pt modelId="{DBFA6201-5156-8F43-88E9-EE7D25BA59B8}" type="parTrans" cxnId="{47565D3B-6B5B-3D40-9ABA-992CCBFB466B}">
      <dgm:prSet/>
      <dgm:spPr/>
      <dgm:t>
        <a:bodyPr/>
        <a:lstStyle/>
        <a:p>
          <a:endParaRPr lang="de-DE"/>
        </a:p>
      </dgm:t>
    </dgm:pt>
    <dgm:pt modelId="{0C516F20-FF2D-0C41-A22B-EE63170E3CB9}" type="sibTrans" cxnId="{47565D3B-6B5B-3D40-9ABA-992CCBFB466B}">
      <dgm:prSet/>
      <dgm:spPr/>
      <dgm:t>
        <a:bodyPr/>
        <a:lstStyle/>
        <a:p>
          <a:endParaRPr lang="de-DE"/>
        </a:p>
      </dgm:t>
    </dgm:pt>
    <dgm:pt modelId="{B5D47B6E-E37D-FA49-BCB7-A66B333DB2D2}">
      <dgm:prSet phldrT="[Text]"/>
      <dgm:spPr/>
      <dgm:t>
        <a:bodyPr/>
        <a:lstStyle/>
        <a:p>
          <a:r>
            <a:rPr lang="de-DE" b="1" dirty="0" err="1" smtClean="0"/>
            <a:t>Stability</a:t>
          </a:r>
          <a:r>
            <a:rPr lang="de-DE" b="1" dirty="0" smtClean="0"/>
            <a:t> </a:t>
          </a:r>
          <a:r>
            <a:rPr lang="de-DE" b="1" dirty="0" err="1" smtClean="0"/>
            <a:t>studies</a:t>
          </a:r>
          <a:endParaRPr lang="de-DE" b="1" dirty="0" smtClean="0"/>
        </a:p>
      </dgm:t>
    </dgm:pt>
    <dgm:pt modelId="{A919DC42-543C-BF4E-9B28-3D94A3B7370F}" type="parTrans" cxnId="{91C50974-B55B-AF40-A2AB-646DA9CDB970}">
      <dgm:prSet/>
      <dgm:spPr/>
      <dgm:t>
        <a:bodyPr/>
        <a:lstStyle/>
        <a:p>
          <a:endParaRPr lang="de-DE"/>
        </a:p>
      </dgm:t>
    </dgm:pt>
    <dgm:pt modelId="{7E14999E-702B-A645-9D2E-4D256BCA60F9}" type="sibTrans" cxnId="{91C50974-B55B-AF40-A2AB-646DA9CDB970}">
      <dgm:prSet/>
      <dgm:spPr/>
      <dgm:t>
        <a:bodyPr/>
        <a:lstStyle/>
        <a:p>
          <a:endParaRPr lang="de-DE"/>
        </a:p>
      </dgm:t>
    </dgm:pt>
    <dgm:pt modelId="{77794D63-5216-B040-BE39-FB864C5C5D77}">
      <dgm:prSet/>
      <dgm:spPr/>
      <dgm:t>
        <a:bodyPr/>
        <a:lstStyle/>
        <a:p>
          <a:r>
            <a:rPr lang="de-DE" b="1" smtClean="0"/>
            <a:t>Characterisation</a:t>
          </a:r>
          <a:endParaRPr lang="de-DE"/>
        </a:p>
      </dgm:t>
    </dgm:pt>
    <dgm:pt modelId="{1F0ACF5A-EF87-ED46-AA51-DA265FA799F5}" type="parTrans" cxnId="{B53A4186-A981-A24C-98CC-0BAD2402BBC9}">
      <dgm:prSet/>
      <dgm:spPr/>
      <dgm:t>
        <a:bodyPr/>
        <a:lstStyle/>
        <a:p>
          <a:endParaRPr lang="de-DE"/>
        </a:p>
      </dgm:t>
    </dgm:pt>
    <dgm:pt modelId="{2621DD5D-FF20-A74D-85B2-6EB979583064}" type="sibTrans" cxnId="{B53A4186-A981-A24C-98CC-0BAD2402BBC9}">
      <dgm:prSet/>
      <dgm:spPr/>
      <dgm:t>
        <a:bodyPr/>
        <a:lstStyle/>
        <a:p>
          <a:endParaRPr lang="de-DE"/>
        </a:p>
      </dgm:t>
    </dgm:pt>
    <dgm:pt modelId="{ED7D654B-106C-304B-91B3-4354A8D97230}">
      <dgm:prSet phldrT="[Text]"/>
      <dgm:spPr/>
      <dgm:t>
        <a:bodyPr/>
        <a:lstStyle/>
        <a:p>
          <a:r>
            <a:rPr lang="de-DE" b="1" dirty="0" smtClean="0"/>
            <a:t>Differential </a:t>
          </a:r>
          <a:r>
            <a:rPr lang="de-DE" b="1" dirty="0" err="1" smtClean="0"/>
            <a:t>scanning</a:t>
          </a:r>
          <a:r>
            <a:rPr lang="de-DE" b="1" dirty="0" smtClean="0"/>
            <a:t> calorimetry</a:t>
          </a:r>
        </a:p>
      </dgm:t>
    </dgm:pt>
    <dgm:pt modelId="{71BE878F-1A76-7641-8A7F-2EAAA78F17A0}" type="parTrans" cxnId="{52BBF41B-984F-334B-A203-4937002C6B71}">
      <dgm:prSet/>
      <dgm:spPr/>
      <dgm:t>
        <a:bodyPr/>
        <a:lstStyle/>
        <a:p>
          <a:endParaRPr lang="de-DE"/>
        </a:p>
      </dgm:t>
    </dgm:pt>
    <dgm:pt modelId="{63704CB6-44DF-F940-80AF-F411DE43EC95}" type="sibTrans" cxnId="{52BBF41B-984F-334B-A203-4937002C6B71}">
      <dgm:prSet/>
      <dgm:spPr/>
      <dgm:t>
        <a:bodyPr/>
        <a:lstStyle/>
        <a:p>
          <a:endParaRPr lang="de-DE"/>
        </a:p>
      </dgm:t>
    </dgm:pt>
    <dgm:pt modelId="{5595589D-6658-F44B-A154-0E7FA5CF7163}" type="pres">
      <dgm:prSet presAssocID="{127E2F53-CEF4-EA46-9A16-A94271E52ACB}" presName="Name0" presStyleCnt="0">
        <dgm:presLayoutVars>
          <dgm:dir/>
          <dgm:animLvl val="lvl"/>
          <dgm:resizeHandles val="exact"/>
        </dgm:presLayoutVars>
      </dgm:prSet>
      <dgm:spPr/>
      <dgm:t>
        <a:bodyPr/>
        <a:lstStyle/>
        <a:p>
          <a:endParaRPr lang="de-DE"/>
        </a:p>
      </dgm:t>
    </dgm:pt>
    <dgm:pt modelId="{9B5BA465-92CE-6647-BB00-21A3A7EEC5F6}" type="pres">
      <dgm:prSet presAssocID="{9B194E54-02A0-C247-A532-E96B17F055C7}" presName="linNode" presStyleCnt="0"/>
      <dgm:spPr/>
    </dgm:pt>
    <dgm:pt modelId="{FCB9E535-3DAD-734F-8B1B-9CB83D382260}" type="pres">
      <dgm:prSet presAssocID="{9B194E54-02A0-C247-A532-E96B17F055C7}" presName="parentText" presStyleLbl="node1" presStyleIdx="0" presStyleCnt="6">
        <dgm:presLayoutVars>
          <dgm:chMax val="1"/>
          <dgm:bulletEnabled val="1"/>
        </dgm:presLayoutVars>
      </dgm:prSet>
      <dgm:spPr/>
      <dgm:t>
        <a:bodyPr/>
        <a:lstStyle/>
        <a:p>
          <a:endParaRPr lang="de-DE"/>
        </a:p>
      </dgm:t>
    </dgm:pt>
    <dgm:pt modelId="{9C409E0B-673C-9E43-A681-1ADC689170B2}" type="pres">
      <dgm:prSet presAssocID="{CB9DC0D0-A452-F84D-A81E-41919F6C67CC}" presName="sp" presStyleCnt="0"/>
      <dgm:spPr/>
    </dgm:pt>
    <dgm:pt modelId="{454FB5E8-0899-BF44-A1D6-9B2937D05140}" type="pres">
      <dgm:prSet presAssocID="{77794D63-5216-B040-BE39-FB864C5C5D77}" presName="linNode" presStyleCnt="0"/>
      <dgm:spPr/>
    </dgm:pt>
    <dgm:pt modelId="{0050F8A8-C9BE-A84F-B5F6-BAA68103F0D5}" type="pres">
      <dgm:prSet presAssocID="{77794D63-5216-B040-BE39-FB864C5C5D77}" presName="parentText" presStyleLbl="node1" presStyleIdx="1" presStyleCnt="6">
        <dgm:presLayoutVars>
          <dgm:chMax val="1"/>
          <dgm:bulletEnabled val="1"/>
        </dgm:presLayoutVars>
      </dgm:prSet>
      <dgm:spPr/>
      <dgm:t>
        <a:bodyPr/>
        <a:lstStyle/>
        <a:p>
          <a:endParaRPr lang="de-DE"/>
        </a:p>
      </dgm:t>
    </dgm:pt>
    <dgm:pt modelId="{9AE0CAFF-0CBD-834D-9310-5A6D36F61001}" type="pres">
      <dgm:prSet presAssocID="{2621DD5D-FF20-A74D-85B2-6EB979583064}" presName="sp" presStyleCnt="0"/>
      <dgm:spPr/>
    </dgm:pt>
    <dgm:pt modelId="{41D74A9F-E90D-6F4F-BEC5-46E10A87DBBF}" type="pres">
      <dgm:prSet presAssocID="{FE55738F-A94F-7241-AC4B-47C6371ADBCD}" presName="linNode" presStyleCnt="0"/>
      <dgm:spPr/>
    </dgm:pt>
    <dgm:pt modelId="{61A9AB77-3EA0-5B4C-9331-ED34FA3BA782}" type="pres">
      <dgm:prSet presAssocID="{FE55738F-A94F-7241-AC4B-47C6371ADBCD}" presName="parentText" presStyleLbl="node1" presStyleIdx="2" presStyleCnt="6">
        <dgm:presLayoutVars>
          <dgm:chMax val="1"/>
          <dgm:bulletEnabled val="1"/>
        </dgm:presLayoutVars>
      </dgm:prSet>
      <dgm:spPr/>
      <dgm:t>
        <a:bodyPr/>
        <a:lstStyle/>
        <a:p>
          <a:endParaRPr lang="de-DE"/>
        </a:p>
      </dgm:t>
    </dgm:pt>
    <dgm:pt modelId="{0B3A8BE8-4ED9-C344-A483-42280A14A1F5}" type="pres">
      <dgm:prSet presAssocID="{A231514C-9B38-704E-8C00-C10BD5581BAB}" presName="sp" presStyleCnt="0"/>
      <dgm:spPr/>
    </dgm:pt>
    <dgm:pt modelId="{24497220-77A1-B14C-BF6C-588F65D76848}" type="pres">
      <dgm:prSet presAssocID="{633BBA17-5CB4-CA44-A249-3C6EDAFCAC16}" presName="linNode" presStyleCnt="0"/>
      <dgm:spPr/>
    </dgm:pt>
    <dgm:pt modelId="{A13ED713-B850-214E-B2C5-1E8203AF673C}" type="pres">
      <dgm:prSet presAssocID="{633BBA17-5CB4-CA44-A249-3C6EDAFCAC16}" presName="parentText" presStyleLbl="node1" presStyleIdx="3" presStyleCnt="6">
        <dgm:presLayoutVars>
          <dgm:chMax val="1"/>
          <dgm:bulletEnabled val="1"/>
        </dgm:presLayoutVars>
      </dgm:prSet>
      <dgm:spPr/>
      <dgm:t>
        <a:bodyPr/>
        <a:lstStyle/>
        <a:p>
          <a:endParaRPr lang="de-DE"/>
        </a:p>
      </dgm:t>
    </dgm:pt>
    <dgm:pt modelId="{AF2E4170-3778-CB47-9013-FD322068F8E5}" type="pres">
      <dgm:prSet presAssocID="{0C516F20-FF2D-0C41-A22B-EE63170E3CB9}" presName="sp" presStyleCnt="0"/>
      <dgm:spPr/>
    </dgm:pt>
    <dgm:pt modelId="{BC5D79D1-27F6-A744-9EF2-2460851661D1}" type="pres">
      <dgm:prSet presAssocID="{ED7D654B-106C-304B-91B3-4354A8D97230}" presName="linNode" presStyleCnt="0"/>
      <dgm:spPr/>
    </dgm:pt>
    <dgm:pt modelId="{CC3E63E0-4595-CA43-B219-C108A518021E}" type="pres">
      <dgm:prSet presAssocID="{ED7D654B-106C-304B-91B3-4354A8D97230}" presName="parentText" presStyleLbl="node1" presStyleIdx="4" presStyleCnt="6">
        <dgm:presLayoutVars>
          <dgm:chMax val="1"/>
          <dgm:bulletEnabled val="1"/>
        </dgm:presLayoutVars>
      </dgm:prSet>
      <dgm:spPr/>
      <dgm:t>
        <a:bodyPr/>
        <a:lstStyle/>
        <a:p>
          <a:endParaRPr lang="de-DE"/>
        </a:p>
      </dgm:t>
    </dgm:pt>
    <dgm:pt modelId="{8AECF020-45F0-7042-BDF7-B4F7918D1AF3}" type="pres">
      <dgm:prSet presAssocID="{63704CB6-44DF-F940-80AF-F411DE43EC95}" presName="sp" presStyleCnt="0"/>
      <dgm:spPr/>
    </dgm:pt>
    <dgm:pt modelId="{E587EA58-AD62-BB43-9BBF-17B4E0E02F17}" type="pres">
      <dgm:prSet presAssocID="{B5D47B6E-E37D-FA49-BCB7-A66B333DB2D2}" presName="linNode" presStyleCnt="0"/>
      <dgm:spPr/>
    </dgm:pt>
    <dgm:pt modelId="{B2AA1B82-9669-D04B-B051-5B60F4B363B8}" type="pres">
      <dgm:prSet presAssocID="{B5D47B6E-E37D-FA49-BCB7-A66B333DB2D2}" presName="parentText" presStyleLbl="node1" presStyleIdx="5" presStyleCnt="6">
        <dgm:presLayoutVars>
          <dgm:chMax val="1"/>
          <dgm:bulletEnabled val="1"/>
        </dgm:presLayoutVars>
      </dgm:prSet>
      <dgm:spPr/>
      <dgm:t>
        <a:bodyPr/>
        <a:lstStyle/>
        <a:p>
          <a:endParaRPr lang="de-DE"/>
        </a:p>
      </dgm:t>
    </dgm:pt>
  </dgm:ptLst>
  <dgm:cxnLst>
    <dgm:cxn modelId="{CB11C7C5-CEFB-DA40-8A69-9FBF1B74E440}" type="presOf" srcId="{FE55738F-A94F-7241-AC4B-47C6371ADBCD}" destId="{61A9AB77-3EA0-5B4C-9331-ED34FA3BA782}" srcOrd="0" destOrd="0" presId="urn:microsoft.com/office/officeart/2005/8/layout/vList5"/>
    <dgm:cxn modelId="{953B7727-2FCA-3B41-B27B-F84E39659F21}" type="presOf" srcId="{633BBA17-5CB4-CA44-A249-3C6EDAFCAC16}" destId="{A13ED713-B850-214E-B2C5-1E8203AF673C}" srcOrd="0" destOrd="0" presId="urn:microsoft.com/office/officeart/2005/8/layout/vList5"/>
    <dgm:cxn modelId="{33D42E5B-8C8E-824F-A131-EAD946BC3490}" type="presOf" srcId="{ED7D654B-106C-304B-91B3-4354A8D97230}" destId="{CC3E63E0-4595-CA43-B219-C108A518021E}" srcOrd="0" destOrd="0" presId="urn:microsoft.com/office/officeart/2005/8/layout/vList5"/>
    <dgm:cxn modelId="{59F469AD-94EF-CD43-A9DA-EF6EA8EEE2AC}" type="presOf" srcId="{77794D63-5216-B040-BE39-FB864C5C5D77}" destId="{0050F8A8-C9BE-A84F-B5F6-BAA68103F0D5}" srcOrd="0" destOrd="0" presId="urn:microsoft.com/office/officeart/2005/8/layout/vList5"/>
    <dgm:cxn modelId="{52BBF41B-984F-334B-A203-4937002C6B71}" srcId="{127E2F53-CEF4-EA46-9A16-A94271E52ACB}" destId="{ED7D654B-106C-304B-91B3-4354A8D97230}" srcOrd="4" destOrd="0" parTransId="{71BE878F-1A76-7641-8A7F-2EAAA78F17A0}" sibTransId="{63704CB6-44DF-F940-80AF-F411DE43EC95}"/>
    <dgm:cxn modelId="{91C50974-B55B-AF40-A2AB-646DA9CDB970}" srcId="{127E2F53-CEF4-EA46-9A16-A94271E52ACB}" destId="{B5D47B6E-E37D-FA49-BCB7-A66B333DB2D2}" srcOrd="5" destOrd="0" parTransId="{A919DC42-543C-BF4E-9B28-3D94A3B7370F}" sibTransId="{7E14999E-702B-A645-9D2E-4D256BCA60F9}"/>
    <dgm:cxn modelId="{0757A61C-9C9F-8C4F-8057-22D184D73456}" type="presOf" srcId="{B5D47B6E-E37D-FA49-BCB7-A66B333DB2D2}" destId="{B2AA1B82-9669-D04B-B051-5B60F4B363B8}" srcOrd="0" destOrd="0" presId="urn:microsoft.com/office/officeart/2005/8/layout/vList5"/>
    <dgm:cxn modelId="{B53A4186-A981-A24C-98CC-0BAD2402BBC9}" srcId="{127E2F53-CEF4-EA46-9A16-A94271E52ACB}" destId="{77794D63-5216-B040-BE39-FB864C5C5D77}" srcOrd="1" destOrd="0" parTransId="{1F0ACF5A-EF87-ED46-AA51-DA265FA799F5}" sibTransId="{2621DD5D-FF20-A74D-85B2-6EB979583064}"/>
    <dgm:cxn modelId="{47565D3B-6B5B-3D40-9ABA-992CCBFB466B}" srcId="{127E2F53-CEF4-EA46-9A16-A94271E52ACB}" destId="{633BBA17-5CB4-CA44-A249-3C6EDAFCAC16}" srcOrd="3" destOrd="0" parTransId="{DBFA6201-5156-8F43-88E9-EE7D25BA59B8}" sibTransId="{0C516F20-FF2D-0C41-A22B-EE63170E3CB9}"/>
    <dgm:cxn modelId="{4941AB0F-7BAB-B54F-96C7-7F4B885338CB}" srcId="{127E2F53-CEF4-EA46-9A16-A94271E52ACB}" destId="{FE55738F-A94F-7241-AC4B-47C6371ADBCD}" srcOrd="2" destOrd="0" parTransId="{B0985A60-1FD6-3048-82B3-7BA7349D57CF}" sibTransId="{A231514C-9B38-704E-8C00-C10BD5581BAB}"/>
    <dgm:cxn modelId="{52C52C52-28D9-5B4C-ADEF-1E5AA8E8DF43}" type="presOf" srcId="{127E2F53-CEF4-EA46-9A16-A94271E52ACB}" destId="{5595589D-6658-F44B-A154-0E7FA5CF7163}" srcOrd="0" destOrd="0" presId="urn:microsoft.com/office/officeart/2005/8/layout/vList5"/>
    <dgm:cxn modelId="{014B72EA-3C00-CF4C-AB27-6455C83DB0C4}" srcId="{127E2F53-CEF4-EA46-9A16-A94271E52ACB}" destId="{9B194E54-02A0-C247-A532-E96B17F055C7}" srcOrd="0" destOrd="0" parTransId="{8383632D-FBB7-A548-A420-22752D52014D}" sibTransId="{CB9DC0D0-A452-F84D-A81E-41919F6C67CC}"/>
    <dgm:cxn modelId="{6F371B4B-56CE-6B4B-BE34-43868358A3A2}" type="presOf" srcId="{9B194E54-02A0-C247-A532-E96B17F055C7}" destId="{FCB9E535-3DAD-734F-8B1B-9CB83D382260}" srcOrd="0" destOrd="0" presId="urn:microsoft.com/office/officeart/2005/8/layout/vList5"/>
    <dgm:cxn modelId="{3DBDAF2B-AFB4-5C47-B43D-4645226153A6}" type="presParOf" srcId="{5595589D-6658-F44B-A154-0E7FA5CF7163}" destId="{9B5BA465-92CE-6647-BB00-21A3A7EEC5F6}" srcOrd="0" destOrd="0" presId="urn:microsoft.com/office/officeart/2005/8/layout/vList5"/>
    <dgm:cxn modelId="{95ECA60B-1679-AE48-8B09-70769378125E}" type="presParOf" srcId="{9B5BA465-92CE-6647-BB00-21A3A7EEC5F6}" destId="{FCB9E535-3DAD-734F-8B1B-9CB83D382260}" srcOrd="0" destOrd="0" presId="urn:microsoft.com/office/officeart/2005/8/layout/vList5"/>
    <dgm:cxn modelId="{F772E5FE-896C-744E-897F-1CEFF8C97330}" type="presParOf" srcId="{5595589D-6658-F44B-A154-0E7FA5CF7163}" destId="{9C409E0B-673C-9E43-A681-1ADC689170B2}" srcOrd="1" destOrd="0" presId="urn:microsoft.com/office/officeart/2005/8/layout/vList5"/>
    <dgm:cxn modelId="{A5B115A2-4A1B-0B4D-88C2-CD5AF74D0263}" type="presParOf" srcId="{5595589D-6658-F44B-A154-0E7FA5CF7163}" destId="{454FB5E8-0899-BF44-A1D6-9B2937D05140}" srcOrd="2" destOrd="0" presId="urn:microsoft.com/office/officeart/2005/8/layout/vList5"/>
    <dgm:cxn modelId="{BEB32585-C0AF-1A40-ABA7-2A5E04F2088E}" type="presParOf" srcId="{454FB5E8-0899-BF44-A1D6-9B2937D05140}" destId="{0050F8A8-C9BE-A84F-B5F6-BAA68103F0D5}" srcOrd="0" destOrd="0" presId="urn:microsoft.com/office/officeart/2005/8/layout/vList5"/>
    <dgm:cxn modelId="{A2DA8226-AFEB-5049-877D-90D480211755}" type="presParOf" srcId="{5595589D-6658-F44B-A154-0E7FA5CF7163}" destId="{9AE0CAFF-0CBD-834D-9310-5A6D36F61001}" srcOrd="3" destOrd="0" presId="urn:microsoft.com/office/officeart/2005/8/layout/vList5"/>
    <dgm:cxn modelId="{25D90297-F925-E94D-95AE-A252B7C1A0F7}" type="presParOf" srcId="{5595589D-6658-F44B-A154-0E7FA5CF7163}" destId="{41D74A9F-E90D-6F4F-BEC5-46E10A87DBBF}" srcOrd="4" destOrd="0" presId="urn:microsoft.com/office/officeart/2005/8/layout/vList5"/>
    <dgm:cxn modelId="{DF9CB791-BBCF-114C-97A2-12ACB5FC1EA7}" type="presParOf" srcId="{41D74A9F-E90D-6F4F-BEC5-46E10A87DBBF}" destId="{61A9AB77-3EA0-5B4C-9331-ED34FA3BA782}" srcOrd="0" destOrd="0" presId="urn:microsoft.com/office/officeart/2005/8/layout/vList5"/>
    <dgm:cxn modelId="{4B20C4A2-F111-F04F-895F-6A7810FBE8A9}" type="presParOf" srcId="{5595589D-6658-F44B-A154-0E7FA5CF7163}" destId="{0B3A8BE8-4ED9-C344-A483-42280A14A1F5}" srcOrd="5" destOrd="0" presId="urn:microsoft.com/office/officeart/2005/8/layout/vList5"/>
    <dgm:cxn modelId="{27EA7943-73D9-8242-B04F-B3C61B7B3691}" type="presParOf" srcId="{5595589D-6658-F44B-A154-0E7FA5CF7163}" destId="{24497220-77A1-B14C-BF6C-588F65D76848}" srcOrd="6" destOrd="0" presId="urn:microsoft.com/office/officeart/2005/8/layout/vList5"/>
    <dgm:cxn modelId="{C49CAB76-1E45-F44E-B2B7-1FB74655BBF3}" type="presParOf" srcId="{24497220-77A1-B14C-BF6C-588F65D76848}" destId="{A13ED713-B850-214E-B2C5-1E8203AF673C}" srcOrd="0" destOrd="0" presId="urn:microsoft.com/office/officeart/2005/8/layout/vList5"/>
    <dgm:cxn modelId="{33A72294-407B-064A-9314-2C6E07F1F6AD}" type="presParOf" srcId="{5595589D-6658-F44B-A154-0E7FA5CF7163}" destId="{AF2E4170-3778-CB47-9013-FD322068F8E5}" srcOrd="7" destOrd="0" presId="urn:microsoft.com/office/officeart/2005/8/layout/vList5"/>
    <dgm:cxn modelId="{7E85F915-75BE-6E4C-8A7C-6EA27CB23A35}" type="presParOf" srcId="{5595589D-6658-F44B-A154-0E7FA5CF7163}" destId="{BC5D79D1-27F6-A744-9EF2-2460851661D1}" srcOrd="8" destOrd="0" presId="urn:microsoft.com/office/officeart/2005/8/layout/vList5"/>
    <dgm:cxn modelId="{73725459-592A-4745-8F59-4BED2CE14582}" type="presParOf" srcId="{BC5D79D1-27F6-A744-9EF2-2460851661D1}" destId="{CC3E63E0-4595-CA43-B219-C108A518021E}" srcOrd="0" destOrd="0" presId="urn:microsoft.com/office/officeart/2005/8/layout/vList5"/>
    <dgm:cxn modelId="{0A7958DA-97D3-B943-A4E7-8EE6341612EF}" type="presParOf" srcId="{5595589D-6658-F44B-A154-0E7FA5CF7163}" destId="{8AECF020-45F0-7042-BDF7-B4F7918D1AF3}" srcOrd="9" destOrd="0" presId="urn:microsoft.com/office/officeart/2005/8/layout/vList5"/>
    <dgm:cxn modelId="{B7E2B65C-CA96-9E43-8E9E-4783EE148AA8}" type="presParOf" srcId="{5595589D-6658-F44B-A154-0E7FA5CF7163}" destId="{E587EA58-AD62-BB43-9BBF-17B4E0E02F17}" srcOrd="10" destOrd="0" presId="urn:microsoft.com/office/officeart/2005/8/layout/vList5"/>
    <dgm:cxn modelId="{FF8BE710-821C-9D44-82BA-7DE6A924D0A5}" type="presParOf" srcId="{E587EA58-AD62-BB43-9BBF-17B4E0E02F17}" destId="{B2AA1B82-9669-D04B-B051-5B60F4B363B8}"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7E2F53-CEF4-EA46-9A16-A94271E52ACB}" type="doc">
      <dgm:prSet loTypeId="urn:microsoft.com/office/officeart/2005/8/layout/vList5" loCatId="" qsTypeId="urn:microsoft.com/office/officeart/2005/8/quickstyle/simple4" qsCatId="simple" csTypeId="urn:microsoft.com/office/officeart/2005/8/colors/accent1_2" csCatId="accent1" phldr="1"/>
      <dgm:spPr/>
      <dgm:t>
        <a:bodyPr/>
        <a:lstStyle/>
        <a:p>
          <a:endParaRPr lang="de-DE"/>
        </a:p>
      </dgm:t>
    </dgm:pt>
    <dgm:pt modelId="{9B194E54-02A0-C247-A532-E96B17F055C7}">
      <dgm:prSet phldrT="[Text]"/>
      <dgm:spPr>
        <a:solidFill>
          <a:schemeClr val="accent1">
            <a:hueOff val="0"/>
            <a:satOff val="0"/>
            <a:lumOff val="0"/>
            <a:alpha val="50000"/>
          </a:schemeClr>
        </a:solidFill>
      </dgm:spPr>
      <dgm:t>
        <a:bodyPr/>
        <a:lstStyle/>
        <a:p>
          <a:r>
            <a:rPr lang="de-DE" b="1" dirty="0" err="1" smtClean="0"/>
            <a:t>Manufacture</a:t>
          </a:r>
          <a:endParaRPr lang="de-DE" b="1" dirty="0"/>
        </a:p>
      </dgm:t>
    </dgm:pt>
    <dgm:pt modelId="{8383632D-FBB7-A548-A420-22752D52014D}" type="parTrans" cxnId="{014B72EA-3C00-CF4C-AB27-6455C83DB0C4}">
      <dgm:prSet/>
      <dgm:spPr/>
      <dgm:t>
        <a:bodyPr/>
        <a:lstStyle/>
        <a:p>
          <a:endParaRPr lang="de-DE"/>
        </a:p>
      </dgm:t>
    </dgm:pt>
    <dgm:pt modelId="{CB9DC0D0-A452-F84D-A81E-41919F6C67CC}" type="sibTrans" cxnId="{014B72EA-3C00-CF4C-AB27-6455C83DB0C4}">
      <dgm:prSet/>
      <dgm:spPr/>
      <dgm:t>
        <a:bodyPr/>
        <a:lstStyle/>
        <a:p>
          <a:endParaRPr lang="de-DE"/>
        </a:p>
      </dgm:t>
    </dgm:pt>
    <dgm:pt modelId="{FE55738F-A94F-7241-AC4B-47C6371ADBCD}">
      <dgm:prSet phldrT="[Text]"/>
      <dgm:spPr/>
      <dgm:t>
        <a:bodyPr/>
        <a:lstStyle/>
        <a:p>
          <a:r>
            <a:rPr lang="de-DE" b="1" dirty="0" smtClean="0"/>
            <a:t>Permeation </a:t>
          </a:r>
          <a:r>
            <a:rPr lang="de-DE" b="1" dirty="0" err="1" smtClean="0"/>
            <a:t>studies</a:t>
          </a:r>
          <a:endParaRPr lang="de-DE" b="1" dirty="0"/>
        </a:p>
      </dgm:t>
    </dgm:pt>
    <dgm:pt modelId="{B0985A60-1FD6-3048-82B3-7BA7349D57CF}" type="parTrans" cxnId="{4941AB0F-7BAB-B54F-96C7-7F4B885338CB}">
      <dgm:prSet/>
      <dgm:spPr/>
      <dgm:t>
        <a:bodyPr/>
        <a:lstStyle/>
        <a:p>
          <a:endParaRPr lang="de-DE"/>
        </a:p>
      </dgm:t>
    </dgm:pt>
    <dgm:pt modelId="{A231514C-9B38-704E-8C00-C10BD5581BAB}" type="sibTrans" cxnId="{4941AB0F-7BAB-B54F-96C7-7F4B885338CB}">
      <dgm:prSet/>
      <dgm:spPr/>
      <dgm:t>
        <a:bodyPr/>
        <a:lstStyle/>
        <a:p>
          <a:endParaRPr lang="de-DE"/>
        </a:p>
      </dgm:t>
    </dgm:pt>
    <dgm:pt modelId="{633BBA17-5CB4-CA44-A249-3C6EDAFCAC16}">
      <dgm:prSet phldrT="[Text]"/>
      <dgm:spPr/>
      <dgm:t>
        <a:bodyPr/>
        <a:lstStyle/>
        <a:p>
          <a:r>
            <a:rPr lang="de-DE" b="1" dirty="0" err="1" smtClean="0"/>
            <a:t>Antifungal</a:t>
          </a:r>
          <a:r>
            <a:rPr lang="de-DE" b="1" dirty="0" smtClean="0"/>
            <a:t> </a:t>
          </a:r>
          <a:r>
            <a:rPr lang="de-DE" b="1" dirty="0" err="1" smtClean="0"/>
            <a:t>efficacy</a:t>
          </a:r>
          <a:endParaRPr lang="de-DE" b="1" dirty="0" smtClean="0"/>
        </a:p>
      </dgm:t>
    </dgm:pt>
    <dgm:pt modelId="{DBFA6201-5156-8F43-88E9-EE7D25BA59B8}" type="parTrans" cxnId="{47565D3B-6B5B-3D40-9ABA-992CCBFB466B}">
      <dgm:prSet/>
      <dgm:spPr/>
      <dgm:t>
        <a:bodyPr/>
        <a:lstStyle/>
        <a:p>
          <a:endParaRPr lang="de-DE"/>
        </a:p>
      </dgm:t>
    </dgm:pt>
    <dgm:pt modelId="{0C516F20-FF2D-0C41-A22B-EE63170E3CB9}" type="sibTrans" cxnId="{47565D3B-6B5B-3D40-9ABA-992CCBFB466B}">
      <dgm:prSet/>
      <dgm:spPr/>
      <dgm:t>
        <a:bodyPr/>
        <a:lstStyle/>
        <a:p>
          <a:endParaRPr lang="de-DE"/>
        </a:p>
      </dgm:t>
    </dgm:pt>
    <dgm:pt modelId="{B5D47B6E-E37D-FA49-BCB7-A66B333DB2D2}">
      <dgm:prSet phldrT="[Text]"/>
      <dgm:spPr/>
      <dgm:t>
        <a:bodyPr/>
        <a:lstStyle/>
        <a:p>
          <a:r>
            <a:rPr lang="de-DE" b="1" dirty="0" err="1" smtClean="0"/>
            <a:t>Stability</a:t>
          </a:r>
          <a:r>
            <a:rPr lang="de-DE" b="1" dirty="0" smtClean="0"/>
            <a:t> </a:t>
          </a:r>
          <a:r>
            <a:rPr lang="de-DE" b="1" dirty="0" err="1" smtClean="0"/>
            <a:t>studies</a:t>
          </a:r>
          <a:endParaRPr lang="de-DE" b="1" dirty="0" smtClean="0"/>
        </a:p>
      </dgm:t>
    </dgm:pt>
    <dgm:pt modelId="{A919DC42-543C-BF4E-9B28-3D94A3B7370F}" type="parTrans" cxnId="{91C50974-B55B-AF40-A2AB-646DA9CDB970}">
      <dgm:prSet/>
      <dgm:spPr/>
      <dgm:t>
        <a:bodyPr/>
        <a:lstStyle/>
        <a:p>
          <a:endParaRPr lang="de-DE"/>
        </a:p>
      </dgm:t>
    </dgm:pt>
    <dgm:pt modelId="{7E14999E-702B-A645-9D2E-4D256BCA60F9}" type="sibTrans" cxnId="{91C50974-B55B-AF40-A2AB-646DA9CDB970}">
      <dgm:prSet/>
      <dgm:spPr/>
      <dgm:t>
        <a:bodyPr/>
        <a:lstStyle/>
        <a:p>
          <a:endParaRPr lang="de-DE"/>
        </a:p>
      </dgm:t>
    </dgm:pt>
    <dgm:pt modelId="{77794D63-5216-B040-BE39-FB864C5C5D77}">
      <dgm:prSet/>
      <dgm:spPr>
        <a:solidFill>
          <a:schemeClr val="accent1">
            <a:hueOff val="0"/>
            <a:satOff val="0"/>
            <a:lumOff val="0"/>
          </a:schemeClr>
        </a:solidFill>
      </dgm:spPr>
      <dgm:t>
        <a:bodyPr/>
        <a:lstStyle/>
        <a:p>
          <a:r>
            <a:rPr lang="de-DE" b="1" smtClean="0"/>
            <a:t>Characterisation</a:t>
          </a:r>
          <a:endParaRPr lang="de-DE"/>
        </a:p>
      </dgm:t>
    </dgm:pt>
    <dgm:pt modelId="{1F0ACF5A-EF87-ED46-AA51-DA265FA799F5}" type="parTrans" cxnId="{B53A4186-A981-A24C-98CC-0BAD2402BBC9}">
      <dgm:prSet/>
      <dgm:spPr/>
      <dgm:t>
        <a:bodyPr/>
        <a:lstStyle/>
        <a:p>
          <a:endParaRPr lang="de-DE"/>
        </a:p>
      </dgm:t>
    </dgm:pt>
    <dgm:pt modelId="{2621DD5D-FF20-A74D-85B2-6EB979583064}" type="sibTrans" cxnId="{B53A4186-A981-A24C-98CC-0BAD2402BBC9}">
      <dgm:prSet/>
      <dgm:spPr/>
      <dgm:t>
        <a:bodyPr/>
        <a:lstStyle/>
        <a:p>
          <a:endParaRPr lang="de-DE"/>
        </a:p>
      </dgm:t>
    </dgm:pt>
    <dgm:pt modelId="{ED7D654B-106C-304B-91B3-4354A8D97230}">
      <dgm:prSet phldrT="[Text]"/>
      <dgm:spPr/>
      <dgm:t>
        <a:bodyPr/>
        <a:lstStyle/>
        <a:p>
          <a:r>
            <a:rPr lang="de-DE" b="1" dirty="0" smtClean="0"/>
            <a:t>Differential </a:t>
          </a:r>
          <a:r>
            <a:rPr lang="de-DE" b="1" dirty="0" err="1" smtClean="0"/>
            <a:t>scanning</a:t>
          </a:r>
          <a:r>
            <a:rPr lang="de-DE" b="1" dirty="0" smtClean="0"/>
            <a:t> calorimetry</a:t>
          </a:r>
        </a:p>
      </dgm:t>
    </dgm:pt>
    <dgm:pt modelId="{71BE878F-1A76-7641-8A7F-2EAAA78F17A0}" type="parTrans" cxnId="{52BBF41B-984F-334B-A203-4937002C6B71}">
      <dgm:prSet/>
      <dgm:spPr/>
      <dgm:t>
        <a:bodyPr/>
        <a:lstStyle/>
        <a:p>
          <a:endParaRPr lang="de-DE"/>
        </a:p>
      </dgm:t>
    </dgm:pt>
    <dgm:pt modelId="{63704CB6-44DF-F940-80AF-F411DE43EC95}" type="sibTrans" cxnId="{52BBF41B-984F-334B-A203-4937002C6B71}">
      <dgm:prSet/>
      <dgm:spPr/>
      <dgm:t>
        <a:bodyPr/>
        <a:lstStyle/>
        <a:p>
          <a:endParaRPr lang="de-DE"/>
        </a:p>
      </dgm:t>
    </dgm:pt>
    <dgm:pt modelId="{5595589D-6658-F44B-A154-0E7FA5CF7163}" type="pres">
      <dgm:prSet presAssocID="{127E2F53-CEF4-EA46-9A16-A94271E52ACB}" presName="Name0" presStyleCnt="0">
        <dgm:presLayoutVars>
          <dgm:dir/>
          <dgm:animLvl val="lvl"/>
          <dgm:resizeHandles val="exact"/>
        </dgm:presLayoutVars>
      </dgm:prSet>
      <dgm:spPr/>
      <dgm:t>
        <a:bodyPr/>
        <a:lstStyle/>
        <a:p>
          <a:endParaRPr lang="de-DE"/>
        </a:p>
      </dgm:t>
    </dgm:pt>
    <dgm:pt modelId="{9B5BA465-92CE-6647-BB00-21A3A7EEC5F6}" type="pres">
      <dgm:prSet presAssocID="{9B194E54-02A0-C247-A532-E96B17F055C7}" presName="linNode" presStyleCnt="0"/>
      <dgm:spPr/>
    </dgm:pt>
    <dgm:pt modelId="{FCB9E535-3DAD-734F-8B1B-9CB83D382260}" type="pres">
      <dgm:prSet presAssocID="{9B194E54-02A0-C247-A532-E96B17F055C7}" presName="parentText" presStyleLbl="node1" presStyleIdx="0" presStyleCnt="6">
        <dgm:presLayoutVars>
          <dgm:chMax val="1"/>
          <dgm:bulletEnabled val="1"/>
        </dgm:presLayoutVars>
      </dgm:prSet>
      <dgm:spPr/>
      <dgm:t>
        <a:bodyPr/>
        <a:lstStyle/>
        <a:p>
          <a:endParaRPr lang="de-DE"/>
        </a:p>
      </dgm:t>
    </dgm:pt>
    <dgm:pt modelId="{9C409E0B-673C-9E43-A681-1ADC689170B2}" type="pres">
      <dgm:prSet presAssocID="{CB9DC0D0-A452-F84D-A81E-41919F6C67CC}" presName="sp" presStyleCnt="0"/>
      <dgm:spPr/>
    </dgm:pt>
    <dgm:pt modelId="{454FB5E8-0899-BF44-A1D6-9B2937D05140}" type="pres">
      <dgm:prSet presAssocID="{77794D63-5216-B040-BE39-FB864C5C5D77}" presName="linNode" presStyleCnt="0"/>
      <dgm:spPr/>
    </dgm:pt>
    <dgm:pt modelId="{0050F8A8-C9BE-A84F-B5F6-BAA68103F0D5}" type="pres">
      <dgm:prSet presAssocID="{77794D63-5216-B040-BE39-FB864C5C5D77}" presName="parentText" presStyleLbl="node1" presStyleIdx="1" presStyleCnt="6">
        <dgm:presLayoutVars>
          <dgm:chMax val="1"/>
          <dgm:bulletEnabled val="1"/>
        </dgm:presLayoutVars>
      </dgm:prSet>
      <dgm:spPr/>
      <dgm:t>
        <a:bodyPr/>
        <a:lstStyle/>
        <a:p>
          <a:endParaRPr lang="de-DE"/>
        </a:p>
      </dgm:t>
    </dgm:pt>
    <dgm:pt modelId="{9AE0CAFF-0CBD-834D-9310-5A6D36F61001}" type="pres">
      <dgm:prSet presAssocID="{2621DD5D-FF20-A74D-85B2-6EB979583064}" presName="sp" presStyleCnt="0"/>
      <dgm:spPr/>
    </dgm:pt>
    <dgm:pt modelId="{41D74A9F-E90D-6F4F-BEC5-46E10A87DBBF}" type="pres">
      <dgm:prSet presAssocID="{FE55738F-A94F-7241-AC4B-47C6371ADBCD}" presName="linNode" presStyleCnt="0"/>
      <dgm:spPr/>
    </dgm:pt>
    <dgm:pt modelId="{61A9AB77-3EA0-5B4C-9331-ED34FA3BA782}" type="pres">
      <dgm:prSet presAssocID="{FE55738F-A94F-7241-AC4B-47C6371ADBCD}" presName="parentText" presStyleLbl="node1" presStyleIdx="2" presStyleCnt="6">
        <dgm:presLayoutVars>
          <dgm:chMax val="1"/>
          <dgm:bulletEnabled val="1"/>
        </dgm:presLayoutVars>
      </dgm:prSet>
      <dgm:spPr/>
      <dgm:t>
        <a:bodyPr/>
        <a:lstStyle/>
        <a:p>
          <a:endParaRPr lang="de-DE"/>
        </a:p>
      </dgm:t>
    </dgm:pt>
    <dgm:pt modelId="{0B3A8BE8-4ED9-C344-A483-42280A14A1F5}" type="pres">
      <dgm:prSet presAssocID="{A231514C-9B38-704E-8C00-C10BD5581BAB}" presName="sp" presStyleCnt="0"/>
      <dgm:spPr/>
    </dgm:pt>
    <dgm:pt modelId="{24497220-77A1-B14C-BF6C-588F65D76848}" type="pres">
      <dgm:prSet presAssocID="{633BBA17-5CB4-CA44-A249-3C6EDAFCAC16}" presName="linNode" presStyleCnt="0"/>
      <dgm:spPr/>
    </dgm:pt>
    <dgm:pt modelId="{A13ED713-B850-214E-B2C5-1E8203AF673C}" type="pres">
      <dgm:prSet presAssocID="{633BBA17-5CB4-CA44-A249-3C6EDAFCAC16}" presName="parentText" presStyleLbl="node1" presStyleIdx="3" presStyleCnt="6">
        <dgm:presLayoutVars>
          <dgm:chMax val="1"/>
          <dgm:bulletEnabled val="1"/>
        </dgm:presLayoutVars>
      </dgm:prSet>
      <dgm:spPr/>
      <dgm:t>
        <a:bodyPr/>
        <a:lstStyle/>
        <a:p>
          <a:endParaRPr lang="de-DE"/>
        </a:p>
      </dgm:t>
    </dgm:pt>
    <dgm:pt modelId="{AF2E4170-3778-CB47-9013-FD322068F8E5}" type="pres">
      <dgm:prSet presAssocID="{0C516F20-FF2D-0C41-A22B-EE63170E3CB9}" presName="sp" presStyleCnt="0"/>
      <dgm:spPr/>
    </dgm:pt>
    <dgm:pt modelId="{BC5D79D1-27F6-A744-9EF2-2460851661D1}" type="pres">
      <dgm:prSet presAssocID="{ED7D654B-106C-304B-91B3-4354A8D97230}" presName="linNode" presStyleCnt="0"/>
      <dgm:spPr/>
    </dgm:pt>
    <dgm:pt modelId="{CC3E63E0-4595-CA43-B219-C108A518021E}" type="pres">
      <dgm:prSet presAssocID="{ED7D654B-106C-304B-91B3-4354A8D97230}" presName="parentText" presStyleLbl="node1" presStyleIdx="4" presStyleCnt="6">
        <dgm:presLayoutVars>
          <dgm:chMax val="1"/>
          <dgm:bulletEnabled val="1"/>
        </dgm:presLayoutVars>
      </dgm:prSet>
      <dgm:spPr/>
      <dgm:t>
        <a:bodyPr/>
        <a:lstStyle/>
        <a:p>
          <a:endParaRPr lang="de-DE"/>
        </a:p>
      </dgm:t>
    </dgm:pt>
    <dgm:pt modelId="{8AECF020-45F0-7042-BDF7-B4F7918D1AF3}" type="pres">
      <dgm:prSet presAssocID="{63704CB6-44DF-F940-80AF-F411DE43EC95}" presName="sp" presStyleCnt="0"/>
      <dgm:spPr/>
    </dgm:pt>
    <dgm:pt modelId="{E587EA58-AD62-BB43-9BBF-17B4E0E02F17}" type="pres">
      <dgm:prSet presAssocID="{B5D47B6E-E37D-FA49-BCB7-A66B333DB2D2}" presName="linNode" presStyleCnt="0"/>
      <dgm:spPr/>
    </dgm:pt>
    <dgm:pt modelId="{B2AA1B82-9669-D04B-B051-5B60F4B363B8}" type="pres">
      <dgm:prSet presAssocID="{B5D47B6E-E37D-FA49-BCB7-A66B333DB2D2}" presName="parentText" presStyleLbl="node1" presStyleIdx="5" presStyleCnt="6">
        <dgm:presLayoutVars>
          <dgm:chMax val="1"/>
          <dgm:bulletEnabled val="1"/>
        </dgm:presLayoutVars>
      </dgm:prSet>
      <dgm:spPr/>
      <dgm:t>
        <a:bodyPr/>
        <a:lstStyle/>
        <a:p>
          <a:endParaRPr lang="de-DE"/>
        </a:p>
      </dgm:t>
    </dgm:pt>
  </dgm:ptLst>
  <dgm:cxnLst>
    <dgm:cxn modelId="{B4A1ECEF-1D29-8D43-9507-5F9EDC28EC8F}" type="presOf" srcId="{B5D47B6E-E37D-FA49-BCB7-A66B333DB2D2}" destId="{B2AA1B82-9669-D04B-B051-5B60F4B363B8}" srcOrd="0" destOrd="0" presId="urn:microsoft.com/office/officeart/2005/8/layout/vList5"/>
    <dgm:cxn modelId="{3FA78EFF-138C-2645-98B2-EBFEF350302D}" type="presOf" srcId="{ED7D654B-106C-304B-91B3-4354A8D97230}" destId="{CC3E63E0-4595-CA43-B219-C108A518021E}" srcOrd="0" destOrd="0" presId="urn:microsoft.com/office/officeart/2005/8/layout/vList5"/>
    <dgm:cxn modelId="{77001D74-EEB3-0E46-91E9-5C72048E19CD}" type="presOf" srcId="{127E2F53-CEF4-EA46-9A16-A94271E52ACB}" destId="{5595589D-6658-F44B-A154-0E7FA5CF7163}" srcOrd="0" destOrd="0" presId="urn:microsoft.com/office/officeart/2005/8/layout/vList5"/>
    <dgm:cxn modelId="{724E234E-141A-D649-9A2F-2D72C9C350F6}" type="presOf" srcId="{9B194E54-02A0-C247-A532-E96B17F055C7}" destId="{FCB9E535-3DAD-734F-8B1B-9CB83D382260}" srcOrd="0" destOrd="0" presId="urn:microsoft.com/office/officeart/2005/8/layout/vList5"/>
    <dgm:cxn modelId="{52BBF41B-984F-334B-A203-4937002C6B71}" srcId="{127E2F53-CEF4-EA46-9A16-A94271E52ACB}" destId="{ED7D654B-106C-304B-91B3-4354A8D97230}" srcOrd="4" destOrd="0" parTransId="{71BE878F-1A76-7641-8A7F-2EAAA78F17A0}" sibTransId="{63704CB6-44DF-F940-80AF-F411DE43EC95}"/>
    <dgm:cxn modelId="{F7CB0EE1-3777-4D49-B150-94199CE91594}" type="presOf" srcId="{FE55738F-A94F-7241-AC4B-47C6371ADBCD}" destId="{61A9AB77-3EA0-5B4C-9331-ED34FA3BA782}" srcOrd="0" destOrd="0" presId="urn:microsoft.com/office/officeart/2005/8/layout/vList5"/>
    <dgm:cxn modelId="{8F4E4B67-79B2-5942-BE50-23715C66761E}" type="presOf" srcId="{633BBA17-5CB4-CA44-A249-3C6EDAFCAC16}" destId="{A13ED713-B850-214E-B2C5-1E8203AF673C}" srcOrd="0" destOrd="0" presId="urn:microsoft.com/office/officeart/2005/8/layout/vList5"/>
    <dgm:cxn modelId="{9E4639B0-7091-8944-A5B0-3946374B4FE4}" type="presOf" srcId="{77794D63-5216-B040-BE39-FB864C5C5D77}" destId="{0050F8A8-C9BE-A84F-B5F6-BAA68103F0D5}" srcOrd="0" destOrd="0" presId="urn:microsoft.com/office/officeart/2005/8/layout/vList5"/>
    <dgm:cxn modelId="{91C50974-B55B-AF40-A2AB-646DA9CDB970}" srcId="{127E2F53-CEF4-EA46-9A16-A94271E52ACB}" destId="{B5D47B6E-E37D-FA49-BCB7-A66B333DB2D2}" srcOrd="5" destOrd="0" parTransId="{A919DC42-543C-BF4E-9B28-3D94A3B7370F}" sibTransId="{7E14999E-702B-A645-9D2E-4D256BCA60F9}"/>
    <dgm:cxn modelId="{B53A4186-A981-A24C-98CC-0BAD2402BBC9}" srcId="{127E2F53-CEF4-EA46-9A16-A94271E52ACB}" destId="{77794D63-5216-B040-BE39-FB864C5C5D77}" srcOrd="1" destOrd="0" parTransId="{1F0ACF5A-EF87-ED46-AA51-DA265FA799F5}" sibTransId="{2621DD5D-FF20-A74D-85B2-6EB979583064}"/>
    <dgm:cxn modelId="{47565D3B-6B5B-3D40-9ABA-992CCBFB466B}" srcId="{127E2F53-CEF4-EA46-9A16-A94271E52ACB}" destId="{633BBA17-5CB4-CA44-A249-3C6EDAFCAC16}" srcOrd="3" destOrd="0" parTransId="{DBFA6201-5156-8F43-88E9-EE7D25BA59B8}" sibTransId="{0C516F20-FF2D-0C41-A22B-EE63170E3CB9}"/>
    <dgm:cxn modelId="{4941AB0F-7BAB-B54F-96C7-7F4B885338CB}" srcId="{127E2F53-CEF4-EA46-9A16-A94271E52ACB}" destId="{FE55738F-A94F-7241-AC4B-47C6371ADBCD}" srcOrd="2" destOrd="0" parTransId="{B0985A60-1FD6-3048-82B3-7BA7349D57CF}" sibTransId="{A231514C-9B38-704E-8C00-C10BD5581BAB}"/>
    <dgm:cxn modelId="{014B72EA-3C00-CF4C-AB27-6455C83DB0C4}" srcId="{127E2F53-CEF4-EA46-9A16-A94271E52ACB}" destId="{9B194E54-02A0-C247-A532-E96B17F055C7}" srcOrd="0" destOrd="0" parTransId="{8383632D-FBB7-A548-A420-22752D52014D}" sibTransId="{CB9DC0D0-A452-F84D-A81E-41919F6C67CC}"/>
    <dgm:cxn modelId="{EACE7FCA-FE7A-5342-AD5F-4FC746D176A4}" type="presParOf" srcId="{5595589D-6658-F44B-A154-0E7FA5CF7163}" destId="{9B5BA465-92CE-6647-BB00-21A3A7EEC5F6}" srcOrd="0" destOrd="0" presId="urn:microsoft.com/office/officeart/2005/8/layout/vList5"/>
    <dgm:cxn modelId="{9B95AA03-58C9-1B4C-825B-0521423C76BE}" type="presParOf" srcId="{9B5BA465-92CE-6647-BB00-21A3A7EEC5F6}" destId="{FCB9E535-3DAD-734F-8B1B-9CB83D382260}" srcOrd="0" destOrd="0" presId="urn:microsoft.com/office/officeart/2005/8/layout/vList5"/>
    <dgm:cxn modelId="{5C7100BD-6B5A-324B-9E34-4FD41620FAC1}" type="presParOf" srcId="{5595589D-6658-F44B-A154-0E7FA5CF7163}" destId="{9C409E0B-673C-9E43-A681-1ADC689170B2}" srcOrd="1" destOrd="0" presId="urn:microsoft.com/office/officeart/2005/8/layout/vList5"/>
    <dgm:cxn modelId="{837567E1-91BC-7D42-BCFA-1A7B8ADB7BA1}" type="presParOf" srcId="{5595589D-6658-F44B-A154-0E7FA5CF7163}" destId="{454FB5E8-0899-BF44-A1D6-9B2937D05140}" srcOrd="2" destOrd="0" presId="urn:microsoft.com/office/officeart/2005/8/layout/vList5"/>
    <dgm:cxn modelId="{11D1CC69-60DD-9940-989E-97A6FFDB8274}" type="presParOf" srcId="{454FB5E8-0899-BF44-A1D6-9B2937D05140}" destId="{0050F8A8-C9BE-A84F-B5F6-BAA68103F0D5}" srcOrd="0" destOrd="0" presId="urn:microsoft.com/office/officeart/2005/8/layout/vList5"/>
    <dgm:cxn modelId="{5D4B909D-36D9-F041-8ECE-14E93115986E}" type="presParOf" srcId="{5595589D-6658-F44B-A154-0E7FA5CF7163}" destId="{9AE0CAFF-0CBD-834D-9310-5A6D36F61001}" srcOrd="3" destOrd="0" presId="urn:microsoft.com/office/officeart/2005/8/layout/vList5"/>
    <dgm:cxn modelId="{1572FC44-D94C-9C47-AE77-810475668DCE}" type="presParOf" srcId="{5595589D-6658-F44B-A154-0E7FA5CF7163}" destId="{41D74A9F-E90D-6F4F-BEC5-46E10A87DBBF}" srcOrd="4" destOrd="0" presId="urn:microsoft.com/office/officeart/2005/8/layout/vList5"/>
    <dgm:cxn modelId="{889D2669-EE86-0E44-9BD3-8062122FB961}" type="presParOf" srcId="{41D74A9F-E90D-6F4F-BEC5-46E10A87DBBF}" destId="{61A9AB77-3EA0-5B4C-9331-ED34FA3BA782}" srcOrd="0" destOrd="0" presId="urn:microsoft.com/office/officeart/2005/8/layout/vList5"/>
    <dgm:cxn modelId="{8F725717-01C6-E040-8866-F6B394BACA9C}" type="presParOf" srcId="{5595589D-6658-F44B-A154-0E7FA5CF7163}" destId="{0B3A8BE8-4ED9-C344-A483-42280A14A1F5}" srcOrd="5" destOrd="0" presId="urn:microsoft.com/office/officeart/2005/8/layout/vList5"/>
    <dgm:cxn modelId="{CD9310E6-23EF-654F-A5BF-FD17D81AD77C}" type="presParOf" srcId="{5595589D-6658-F44B-A154-0E7FA5CF7163}" destId="{24497220-77A1-B14C-BF6C-588F65D76848}" srcOrd="6" destOrd="0" presId="urn:microsoft.com/office/officeart/2005/8/layout/vList5"/>
    <dgm:cxn modelId="{36679568-8282-A647-8D94-D1EBF23E8284}" type="presParOf" srcId="{24497220-77A1-B14C-BF6C-588F65D76848}" destId="{A13ED713-B850-214E-B2C5-1E8203AF673C}" srcOrd="0" destOrd="0" presId="urn:microsoft.com/office/officeart/2005/8/layout/vList5"/>
    <dgm:cxn modelId="{A16BF973-CA6A-4347-8F6C-332C8C9CE469}" type="presParOf" srcId="{5595589D-6658-F44B-A154-0E7FA5CF7163}" destId="{AF2E4170-3778-CB47-9013-FD322068F8E5}" srcOrd="7" destOrd="0" presId="urn:microsoft.com/office/officeart/2005/8/layout/vList5"/>
    <dgm:cxn modelId="{5CEDFEB7-6644-E642-94CD-9E5B325C7F6A}" type="presParOf" srcId="{5595589D-6658-F44B-A154-0E7FA5CF7163}" destId="{BC5D79D1-27F6-A744-9EF2-2460851661D1}" srcOrd="8" destOrd="0" presId="urn:microsoft.com/office/officeart/2005/8/layout/vList5"/>
    <dgm:cxn modelId="{561A186B-4983-B745-B13B-3D24A187C25F}" type="presParOf" srcId="{BC5D79D1-27F6-A744-9EF2-2460851661D1}" destId="{CC3E63E0-4595-CA43-B219-C108A518021E}" srcOrd="0" destOrd="0" presId="urn:microsoft.com/office/officeart/2005/8/layout/vList5"/>
    <dgm:cxn modelId="{07F84C12-B293-A344-B00E-D667E36A4FA4}" type="presParOf" srcId="{5595589D-6658-F44B-A154-0E7FA5CF7163}" destId="{8AECF020-45F0-7042-BDF7-B4F7918D1AF3}" srcOrd="9" destOrd="0" presId="urn:microsoft.com/office/officeart/2005/8/layout/vList5"/>
    <dgm:cxn modelId="{3AC47838-1AE6-B346-8D15-6004F3DE259B}" type="presParOf" srcId="{5595589D-6658-F44B-A154-0E7FA5CF7163}" destId="{E587EA58-AD62-BB43-9BBF-17B4E0E02F17}" srcOrd="10" destOrd="0" presId="urn:microsoft.com/office/officeart/2005/8/layout/vList5"/>
    <dgm:cxn modelId="{EA45973A-AB08-C042-81DC-8EB581E68DCC}" type="presParOf" srcId="{E587EA58-AD62-BB43-9BBF-17B4E0E02F17}" destId="{B2AA1B82-9669-D04B-B051-5B60F4B363B8}"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27E2F53-CEF4-EA46-9A16-A94271E52ACB}" type="doc">
      <dgm:prSet loTypeId="urn:microsoft.com/office/officeart/2005/8/layout/vList5" loCatId="" qsTypeId="urn:microsoft.com/office/officeart/2005/8/quickstyle/simple4" qsCatId="simple" csTypeId="urn:microsoft.com/office/officeart/2005/8/colors/accent1_2" csCatId="accent1" phldr="1"/>
      <dgm:spPr/>
      <dgm:t>
        <a:bodyPr/>
        <a:lstStyle/>
        <a:p>
          <a:endParaRPr lang="de-DE"/>
        </a:p>
      </dgm:t>
    </dgm:pt>
    <dgm:pt modelId="{9B194E54-02A0-C247-A532-E96B17F055C7}">
      <dgm:prSet phldrT="[Text]"/>
      <dgm:spPr>
        <a:solidFill>
          <a:schemeClr val="accent1">
            <a:hueOff val="0"/>
            <a:satOff val="0"/>
            <a:lumOff val="0"/>
            <a:alpha val="50000"/>
          </a:schemeClr>
        </a:solidFill>
      </dgm:spPr>
      <dgm:t>
        <a:bodyPr/>
        <a:lstStyle/>
        <a:p>
          <a:r>
            <a:rPr lang="de-DE" b="1" dirty="0" err="1" smtClean="0"/>
            <a:t>Manufacture</a:t>
          </a:r>
          <a:endParaRPr lang="de-DE" b="1" dirty="0"/>
        </a:p>
      </dgm:t>
    </dgm:pt>
    <dgm:pt modelId="{8383632D-FBB7-A548-A420-22752D52014D}" type="parTrans" cxnId="{014B72EA-3C00-CF4C-AB27-6455C83DB0C4}">
      <dgm:prSet/>
      <dgm:spPr/>
      <dgm:t>
        <a:bodyPr/>
        <a:lstStyle/>
        <a:p>
          <a:endParaRPr lang="de-DE"/>
        </a:p>
      </dgm:t>
    </dgm:pt>
    <dgm:pt modelId="{CB9DC0D0-A452-F84D-A81E-41919F6C67CC}" type="sibTrans" cxnId="{014B72EA-3C00-CF4C-AB27-6455C83DB0C4}">
      <dgm:prSet/>
      <dgm:spPr/>
      <dgm:t>
        <a:bodyPr/>
        <a:lstStyle/>
        <a:p>
          <a:endParaRPr lang="de-DE"/>
        </a:p>
      </dgm:t>
    </dgm:pt>
    <dgm:pt modelId="{FE55738F-A94F-7241-AC4B-47C6371ADBCD}">
      <dgm:prSet phldrT="[Text]"/>
      <dgm:spPr/>
      <dgm:t>
        <a:bodyPr/>
        <a:lstStyle/>
        <a:p>
          <a:r>
            <a:rPr lang="de-DE" b="1" dirty="0" smtClean="0"/>
            <a:t>Permeation </a:t>
          </a:r>
          <a:r>
            <a:rPr lang="de-DE" b="1" dirty="0" err="1" smtClean="0"/>
            <a:t>studies</a:t>
          </a:r>
          <a:endParaRPr lang="de-DE" b="1" dirty="0"/>
        </a:p>
      </dgm:t>
    </dgm:pt>
    <dgm:pt modelId="{B0985A60-1FD6-3048-82B3-7BA7349D57CF}" type="parTrans" cxnId="{4941AB0F-7BAB-B54F-96C7-7F4B885338CB}">
      <dgm:prSet/>
      <dgm:spPr/>
      <dgm:t>
        <a:bodyPr/>
        <a:lstStyle/>
        <a:p>
          <a:endParaRPr lang="de-DE"/>
        </a:p>
      </dgm:t>
    </dgm:pt>
    <dgm:pt modelId="{A231514C-9B38-704E-8C00-C10BD5581BAB}" type="sibTrans" cxnId="{4941AB0F-7BAB-B54F-96C7-7F4B885338CB}">
      <dgm:prSet/>
      <dgm:spPr/>
      <dgm:t>
        <a:bodyPr/>
        <a:lstStyle/>
        <a:p>
          <a:endParaRPr lang="de-DE"/>
        </a:p>
      </dgm:t>
    </dgm:pt>
    <dgm:pt modelId="{633BBA17-5CB4-CA44-A249-3C6EDAFCAC16}">
      <dgm:prSet phldrT="[Text]"/>
      <dgm:spPr/>
      <dgm:t>
        <a:bodyPr/>
        <a:lstStyle/>
        <a:p>
          <a:r>
            <a:rPr lang="de-DE" b="1" dirty="0" err="1" smtClean="0"/>
            <a:t>Antifungal</a:t>
          </a:r>
          <a:r>
            <a:rPr lang="de-DE" b="1" dirty="0" smtClean="0"/>
            <a:t> </a:t>
          </a:r>
          <a:r>
            <a:rPr lang="de-DE" b="1" dirty="0" err="1" smtClean="0"/>
            <a:t>efficacy</a:t>
          </a:r>
          <a:endParaRPr lang="de-DE" b="1" dirty="0" smtClean="0"/>
        </a:p>
      </dgm:t>
    </dgm:pt>
    <dgm:pt modelId="{DBFA6201-5156-8F43-88E9-EE7D25BA59B8}" type="parTrans" cxnId="{47565D3B-6B5B-3D40-9ABA-992CCBFB466B}">
      <dgm:prSet/>
      <dgm:spPr/>
      <dgm:t>
        <a:bodyPr/>
        <a:lstStyle/>
        <a:p>
          <a:endParaRPr lang="de-DE"/>
        </a:p>
      </dgm:t>
    </dgm:pt>
    <dgm:pt modelId="{0C516F20-FF2D-0C41-A22B-EE63170E3CB9}" type="sibTrans" cxnId="{47565D3B-6B5B-3D40-9ABA-992CCBFB466B}">
      <dgm:prSet/>
      <dgm:spPr/>
      <dgm:t>
        <a:bodyPr/>
        <a:lstStyle/>
        <a:p>
          <a:endParaRPr lang="de-DE"/>
        </a:p>
      </dgm:t>
    </dgm:pt>
    <dgm:pt modelId="{B5D47B6E-E37D-FA49-BCB7-A66B333DB2D2}">
      <dgm:prSet phldrT="[Text]"/>
      <dgm:spPr/>
      <dgm:t>
        <a:bodyPr/>
        <a:lstStyle/>
        <a:p>
          <a:r>
            <a:rPr lang="de-DE" b="1" dirty="0" err="1" smtClean="0"/>
            <a:t>Stability</a:t>
          </a:r>
          <a:r>
            <a:rPr lang="de-DE" b="1" dirty="0" smtClean="0"/>
            <a:t> </a:t>
          </a:r>
          <a:r>
            <a:rPr lang="de-DE" b="1" dirty="0" err="1" smtClean="0"/>
            <a:t>studies</a:t>
          </a:r>
          <a:endParaRPr lang="de-DE" b="1" dirty="0" smtClean="0"/>
        </a:p>
      </dgm:t>
    </dgm:pt>
    <dgm:pt modelId="{A919DC42-543C-BF4E-9B28-3D94A3B7370F}" type="parTrans" cxnId="{91C50974-B55B-AF40-A2AB-646DA9CDB970}">
      <dgm:prSet/>
      <dgm:spPr/>
      <dgm:t>
        <a:bodyPr/>
        <a:lstStyle/>
        <a:p>
          <a:endParaRPr lang="de-DE"/>
        </a:p>
      </dgm:t>
    </dgm:pt>
    <dgm:pt modelId="{7E14999E-702B-A645-9D2E-4D256BCA60F9}" type="sibTrans" cxnId="{91C50974-B55B-AF40-A2AB-646DA9CDB970}">
      <dgm:prSet/>
      <dgm:spPr/>
      <dgm:t>
        <a:bodyPr/>
        <a:lstStyle/>
        <a:p>
          <a:endParaRPr lang="de-DE"/>
        </a:p>
      </dgm:t>
    </dgm:pt>
    <dgm:pt modelId="{77794D63-5216-B040-BE39-FB864C5C5D77}">
      <dgm:prSet/>
      <dgm:spPr>
        <a:solidFill>
          <a:schemeClr val="accent1">
            <a:hueOff val="0"/>
            <a:satOff val="0"/>
            <a:lumOff val="0"/>
            <a:alpha val="50000"/>
          </a:schemeClr>
        </a:solidFill>
      </dgm:spPr>
      <dgm:t>
        <a:bodyPr/>
        <a:lstStyle/>
        <a:p>
          <a:r>
            <a:rPr lang="de-DE" b="1" smtClean="0"/>
            <a:t>Characterisation</a:t>
          </a:r>
          <a:endParaRPr lang="de-DE"/>
        </a:p>
      </dgm:t>
    </dgm:pt>
    <dgm:pt modelId="{1F0ACF5A-EF87-ED46-AA51-DA265FA799F5}" type="parTrans" cxnId="{B53A4186-A981-A24C-98CC-0BAD2402BBC9}">
      <dgm:prSet/>
      <dgm:spPr/>
      <dgm:t>
        <a:bodyPr/>
        <a:lstStyle/>
        <a:p>
          <a:endParaRPr lang="de-DE"/>
        </a:p>
      </dgm:t>
    </dgm:pt>
    <dgm:pt modelId="{2621DD5D-FF20-A74D-85B2-6EB979583064}" type="sibTrans" cxnId="{B53A4186-A981-A24C-98CC-0BAD2402BBC9}">
      <dgm:prSet/>
      <dgm:spPr/>
      <dgm:t>
        <a:bodyPr/>
        <a:lstStyle/>
        <a:p>
          <a:endParaRPr lang="de-DE"/>
        </a:p>
      </dgm:t>
    </dgm:pt>
    <dgm:pt modelId="{ED7D654B-106C-304B-91B3-4354A8D97230}">
      <dgm:prSet phldrT="[Text]"/>
      <dgm:spPr/>
      <dgm:t>
        <a:bodyPr/>
        <a:lstStyle/>
        <a:p>
          <a:r>
            <a:rPr lang="de-DE" b="1" dirty="0" smtClean="0"/>
            <a:t>Differential </a:t>
          </a:r>
          <a:r>
            <a:rPr lang="de-DE" b="1" dirty="0" err="1" smtClean="0"/>
            <a:t>scanning</a:t>
          </a:r>
          <a:r>
            <a:rPr lang="de-DE" b="1" dirty="0" smtClean="0"/>
            <a:t> calorimetry</a:t>
          </a:r>
        </a:p>
      </dgm:t>
    </dgm:pt>
    <dgm:pt modelId="{71BE878F-1A76-7641-8A7F-2EAAA78F17A0}" type="parTrans" cxnId="{52BBF41B-984F-334B-A203-4937002C6B71}">
      <dgm:prSet/>
      <dgm:spPr/>
      <dgm:t>
        <a:bodyPr/>
        <a:lstStyle/>
        <a:p>
          <a:endParaRPr lang="de-DE"/>
        </a:p>
      </dgm:t>
    </dgm:pt>
    <dgm:pt modelId="{63704CB6-44DF-F940-80AF-F411DE43EC95}" type="sibTrans" cxnId="{52BBF41B-984F-334B-A203-4937002C6B71}">
      <dgm:prSet/>
      <dgm:spPr/>
      <dgm:t>
        <a:bodyPr/>
        <a:lstStyle/>
        <a:p>
          <a:endParaRPr lang="de-DE"/>
        </a:p>
      </dgm:t>
    </dgm:pt>
    <dgm:pt modelId="{5595589D-6658-F44B-A154-0E7FA5CF7163}" type="pres">
      <dgm:prSet presAssocID="{127E2F53-CEF4-EA46-9A16-A94271E52ACB}" presName="Name0" presStyleCnt="0">
        <dgm:presLayoutVars>
          <dgm:dir/>
          <dgm:animLvl val="lvl"/>
          <dgm:resizeHandles val="exact"/>
        </dgm:presLayoutVars>
      </dgm:prSet>
      <dgm:spPr/>
      <dgm:t>
        <a:bodyPr/>
        <a:lstStyle/>
        <a:p>
          <a:endParaRPr lang="de-DE"/>
        </a:p>
      </dgm:t>
    </dgm:pt>
    <dgm:pt modelId="{9B5BA465-92CE-6647-BB00-21A3A7EEC5F6}" type="pres">
      <dgm:prSet presAssocID="{9B194E54-02A0-C247-A532-E96B17F055C7}" presName="linNode" presStyleCnt="0"/>
      <dgm:spPr/>
    </dgm:pt>
    <dgm:pt modelId="{FCB9E535-3DAD-734F-8B1B-9CB83D382260}" type="pres">
      <dgm:prSet presAssocID="{9B194E54-02A0-C247-A532-E96B17F055C7}" presName="parentText" presStyleLbl="node1" presStyleIdx="0" presStyleCnt="6">
        <dgm:presLayoutVars>
          <dgm:chMax val="1"/>
          <dgm:bulletEnabled val="1"/>
        </dgm:presLayoutVars>
      </dgm:prSet>
      <dgm:spPr/>
      <dgm:t>
        <a:bodyPr/>
        <a:lstStyle/>
        <a:p>
          <a:endParaRPr lang="de-DE"/>
        </a:p>
      </dgm:t>
    </dgm:pt>
    <dgm:pt modelId="{9C409E0B-673C-9E43-A681-1ADC689170B2}" type="pres">
      <dgm:prSet presAssocID="{CB9DC0D0-A452-F84D-A81E-41919F6C67CC}" presName="sp" presStyleCnt="0"/>
      <dgm:spPr/>
    </dgm:pt>
    <dgm:pt modelId="{454FB5E8-0899-BF44-A1D6-9B2937D05140}" type="pres">
      <dgm:prSet presAssocID="{77794D63-5216-B040-BE39-FB864C5C5D77}" presName="linNode" presStyleCnt="0"/>
      <dgm:spPr/>
    </dgm:pt>
    <dgm:pt modelId="{0050F8A8-C9BE-A84F-B5F6-BAA68103F0D5}" type="pres">
      <dgm:prSet presAssocID="{77794D63-5216-B040-BE39-FB864C5C5D77}" presName="parentText" presStyleLbl="node1" presStyleIdx="1" presStyleCnt="6">
        <dgm:presLayoutVars>
          <dgm:chMax val="1"/>
          <dgm:bulletEnabled val="1"/>
        </dgm:presLayoutVars>
      </dgm:prSet>
      <dgm:spPr/>
      <dgm:t>
        <a:bodyPr/>
        <a:lstStyle/>
        <a:p>
          <a:endParaRPr lang="de-DE"/>
        </a:p>
      </dgm:t>
    </dgm:pt>
    <dgm:pt modelId="{9AE0CAFF-0CBD-834D-9310-5A6D36F61001}" type="pres">
      <dgm:prSet presAssocID="{2621DD5D-FF20-A74D-85B2-6EB979583064}" presName="sp" presStyleCnt="0"/>
      <dgm:spPr/>
    </dgm:pt>
    <dgm:pt modelId="{41D74A9F-E90D-6F4F-BEC5-46E10A87DBBF}" type="pres">
      <dgm:prSet presAssocID="{FE55738F-A94F-7241-AC4B-47C6371ADBCD}" presName="linNode" presStyleCnt="0"/>
      <dgm:spPr/>
    </dgm:pt>
    <dgm:pt modelId="{61A9AB77-3EA0-5B4C-9331-ED34FA3BA782}" type="pres">
      <dgm:prSet presAssocID="{FE55738F-A94F-7241-AC4B-47C6371ADBCD}" presName="parentText" presStyleLbl="node1" presStyleIdx="2" presStyleCnt="6">
        <dgm:presLayoutVars>
          <dgm:chMax val="1"/>
          <dgm:bulletEnabled val="1"/>
        </dgm:presLayoutVars>
      </dgm:prSet>
      <dgm:spPr/>
      <dgm:t>
        <a:bodyPr/>
        <a:lstStyle/>
        <a:p>
          <a:endParaRPr lang="de-DE"/>
        </a:p>
      </dgm:t>
    </dgm:pt>
    <dgm:pt modelId="{0B3A8BE8-4ED9-C344-A483-42280A14A1F5}" type="pres">
      <dgm:prSet presAssocID="{A231514C-9B38-704E-8C00-C10BD5581BAB}" presName="sp" presStyleCnt="0"/>
      <dgm:spPr/>
    </dgm:pt>
    <dgm:pt modelId="{24497220-77A1-B14C-BF6C-588F65D76848}" type="pres">
      <dgm:prSet presAssocID="{633BBA17-5CB4-CA44-A249-3C6EDAFCAC16}" presName="linNode" presStyleCnt="0"/>
      <dgm:spPr/>
    </dgm:pt>
    <dgm:pt modelId="{A13ED713-B850-214E-B2C5-1E8203AF673C}" type="pres">
      <dgm:prSet presAssocID="{633BBA17-5CB4-CA44-A249-3C6EDAFCAC16}" presName="parentText" presStyleLbl="node1" presStyleIdx="3" presStyleCnt="6">
        <dgm:presLayoutVars>
          <dgm:chMax val="1"/>
          <dgm:bulletEnabled val="1"/>
        </dgm:presLayoutVars>
      </dgm:prSet>
      <dgm:spPr/>
      <dgm:t>
        <a:bodyPr/>
        <a:lstStyle/>
        <a:p>
          <a:endParaRPr lang="de-DE"/>
        </a:p>
      </dgm:t>
    </dgm:pt>
    <dgm:pt modelId="{AF2E4170-3778-CB47-9013-FD322068F8E5}" type="pres">
      <dgm:prSet presAssocID="{0C516F20-FF2D-0C41-A22B-EE63170E3CB9}" presName="sp" presStyleCnt="0"/>
      <dgm:spPr/>
    </dgm:pt>
    <dgm:pt modelId="{BC5D79D1-27F6-A744-9EF2-2460851661D1}" type="pres">
      <dgm:prSet presAssocID="{ED7D654B-106C-304B-91B3-4354A8D97230}" presName="linNode" presStyleCnt="0"/>
      <dgm:spPr/>
    </dgm:pt>
    <dgm:pt modelId="{CC3E63E0-4595-CA43-B219-C108A518021E}" type="pres">
      <dgm:prSet presAssocID="{ED7D654B-106C-304B-91B3-4354A8D97230}" presName="parentText" presStyleLbl="node1" presStyleIdx="4" presStyleCnt="6">
        <dgm:presLayoutVars>
          <dgm:chMax val="1"/>
          <dgm:bulletEnabled val="1"/>
        </dgm:presLayoutVars>
      </dgm:prSet>
      <dgm:spPr/>
      <dgm:t>
        <a:bodyPr/>
        <a:lstStyle/>
        <a:p>
          <a:endParaRPr lang="de-DE"/>
        </a:p>
      </dgm:t>
    </dgm:pt>
    <dgm:pt modelId="{8AECF020-45F0-7042-BDF7-B4F7918D1AF3}" type="pres">
      <dgm:prSet presAssocID="{63704CB6-44DF-F940-80AF-F411DE43EC95}" presName="sp" presStyleCnt="0"/>
      <dgm:spPr/>
    </dgm:pt>
    <dgm:pt modelId="{E587EA58-AD62-BB43-9BBF-17B4E0E02F17}" type="pres">
      <dgm:prSet presAssocID="{B5D47B6E-E37D-FA49-BCB7-A66B333DB2D2}" presName="linNode" presStyleCnt="0"/>
      <dgm:spPr/>
    </dgm:pt>
    <dgm:pt modelId="{B2AA1B82-9669-D04B-B051-5B60F4B363B8}" type="pres">
      <dgm:prSet presAssocID="{B5D47B6E-E37D-FA49-BCB7-A66B333DB2D2}" presName="parentText" presStyleLbl="node1" presStyleIdx="5" presStyleCnt="6">
        <dgm:presLayoutVars>
          <dgm:chMax val="1"/>
          <dgm:bulletEnabled val="1"/>
        </dgm:presLayoutVars>
      </dgm:prSet>
      <dgm:spPr/>
      <dgm:t>
        <a:bodyPr/>
        <a:lstStyle/>
        <a:p>
          <a:endParaRPr lang="de-DE"/>
        </a:p>
      </dgm:t>
    </dgm:pt>
  </dgm:ptLst>
  <dgm:cxnLst>
    <dgm:cxn modelId="{52BBF41B-984F-334B-A203-4937002C6B71}" srcId="{127E2F53-CEF4-EA46-9A16-A94271E52ACB}" destId="{ED7D654B-106C-304B-91B3-4354A8D97230}" srcOrd="4" destOrd="0" parTransId="{71BE878F-1A76-7641-8A7F-2EAAA78F17A0}" sibTransId="{63704CB6-44DF-F940-80AF-F411DE43EC95}"/>
    <dgm:cxn modelId="{B01627D6-1D24-8742-8ED4-02236FF5B0C4}" type="presOf" srcId="{FE55738F-A94F-7241-AC4B-47C6371ADBCD}" destId="{61A9AB77-3EA0-5B4C-9331-ED34FA3BA782}" srcOrd="0" destOrd="0" presId="urn:microsoft.com/office/officeart/2005/8/layout/vList5"/>
    <dgm:cxn modelId="{AEDFB51D-15CB-2A41-A057-8EFA28969646}" type="presOf" srcId="{B5D47B6E-E37D-FA49-BCB7-A66B333DB2D2}" destId="{B2AA1B82-9669-D04B-B051-5B60F4B363B8}" srcOrd="0" destOrd="0" presId="urn:microsoft.com/office/officeart/2005/8/layout/vList5"/>
    <dgm:cxn modelId="{91C50974-B55B-AF40-A2AB-646DA9CDB970}" srcId="{127E2F53-CEF4-EA46-9A16-A94271E52ACB}" destId="{B5D47B6E-E37D-FA49-BCB7-A66B333DB2D2}" srcOrd="5" destOrd="0" parTransId="{A919DC42-543C-BF4E-9B28-3D94A3B7370F}" sibTransId="{7E14999E-702B-A645-9D2E-4D256BCA60F9}"/>
    <dgm:cxn modelId="{C9E38CEE-06E3-694F-ABD0-3CD055C655EC}" type="presOf" srcId="{127E2F53-CEF4-EA46-9A16-A94271E52ACB}" destId="{5595589D-6658-F44B-A154-0E7FA5CF7163}" srcOrd="0" destOrd="0" presId="urn:microsoft.com/office/officeart/2005/8/layout/vList5"/>
    <dgm:cxn modelId="{24510B94-D2C7-A747-ADCC-97CD1F6221ED}" type="presOf" srcId="{ED7D654B-106C-304B-91B3-4354A8D97230}" destId="{CC3E63E0-4595-CA43-B219-C108A518021E}" srcOrd="0" destOrd="0" presId="urn:microsoft.com/office/officeart/2005/8/layout/vList5"/>
    <dgm:cxn modelId="{B53A4186-A981-A24C-98CC-0BAD2402BBC9}" srcId="{127E2F53-CEF4-EA46-9A16-A94271E52ACB}" destId="{77794D63-5216-B040-BE39-FB864C5C5D77}" srcOrd="1" destOrd="0" parTransId="{1F0ACF5A-EF87-ED46-AA51-DA265FA799F5}" sibTransId="{2621DD5D-FF20-A74D-85B2-6EB979583064}"/>
    <dgm:cxn modelId="{47565D3B-6B5B-3D40-9ABA-992CCBFB466B}" srcId="{127E2F53-CEF4-EA46-9A16-A94271E52ACB}" destId="{633BBA17-5CB4-CA44-A249-3C6EDAFCAC16}" srcOrd="3" destOrd="0" parTransId="{DBFA6201-5156-8F43-88E9-EE7D25BA59B8}" sibTransId="{0C516F20-FF2D-0C41-A22B-EE63170E3CB9}"/>
    <dgm:cxn modelId="{D6F95CA2-632E-E940-BC8D-DFAE1378C4C7}" type="presOf" srcId="{9B194E54-02A0-C247-A532-E96B17F055C7}" destId="{FCB9E535-3DAD-734F-8B1B-9CB83D382260}" srcOrd="0" destOrd="0" presId="urn:microsoft.com/office/officeart/2005/8/layout/vList5"/>
    <dgm:cxn modelId="{E7FC9538-4045-494D-8367-08C05EDD7152}" type="presOf" srcId="{77794D63-5216-B040-BE39-FB864C5C5D77}" destId="{0050F8A8-C9BE-A84F-B5F6-BAA68103F0D5}" srcOrd="0" destOrd="0" presId="urn:microsoft.com/office/officeart/2005/8/layout/vList5"/>
    <dgm:cxn modelId="{4941AB0F-7BAB-B54F-96C7-7F4B885338CB}" srcId="{127E2F53-CEF4-EA46-9A16-A94271E52ACB}" destId="{FE55738F-A94F-7241-AC4B-47C6371ADBCD}" srcOrd="2" destOrd="0" parTransId="{B0985A60-1FD6-3048-82B3-7BA7349D57CF}" sibTransId="{A231514C-9B38-704E-8C00-C10BD5581BAB}"/>
    <dgm:cxn modelId="{25E6EB62-20E9-2844-B978-59C0A0740D8E}" type="presOf" srcId="{633BBA17-5CB4-CA44-A249-3C6EDAFCAC16}" destId="{A13ED713-B850-214E-B2C5-1E8203AF673C}" srcOrd="0" destOrd="0" presId="urn:microsoft.com/office/officeart/2005/8/layout/vList5"/>
    <dgm:cxn modelId="{014B72EA-3C00-CF4C-AB27-6455C83DB0C4}" srcId="{127E2F53-CEF4-EA46-9A16-A94271E52ACB}" destId="{9B194E54-02A0-C247-A532-E96B17F055C7}" srcOrd="0" destOrd="0" parTransId="{8383632D-FBB7-A548-A420-22752D52014D}" sibTransId="{CB9DC0D0-A452-F84D-A81E-41919F6C67CC}"/>
    <dgm:cxn modelId="{48F62563-BBD6-3543-8BC0-7E676BB946FA}" type="presParOf" srcId="{5595589D-6658-F44B-A154-0E7FA5CF7163}" destId="{9B5BA465-92CE-6647-BB00-21A3A7EEC5F6}" srcOrd="0" destOrd="0" presId="urn:microsoft.com/office/officeart/2005/8/layout/vList5"/>
    <dgm:cxn modelId="{4821A3B1-503B-F343-99A0-0FA8F3B4D68B}" type="presParOf" srcId="{9B5BA465-92CE-6647-BB00-21A3A7EEC5F6}" destId="{FCB9E535-3DAD-734F-8B1B-9CB83D382260}" srcOrd="0" destOrd="0" presId="urn:microsoft.com/office/officeart/2005/8/layout/vList5"/>
    <dgm:cxn modelId="{0F1A2192-E68B-F64D-AA69-6C43F90C8765}" type="presParOf" srcId="{5595589D-6658-F44B-A154-0E7FA5CF7163}" destId="{9C409E0B-673C-9E43-A681-1ADC689170B2}" srcOrd="1" destOrd="0" presId="urn:microsoft.com/office/officeart/2005/8/layout/vList5"/>
    <dgm:cxn modelId="{A7DA96F7-8BC6-D448-B0C4-5EE9102A9BF5}" type="presParOf" srcId="{5595589D-6658-F44B-A154-0E7FA5CF7163}" destId="{454FB5E8-0899-BF44-A1D6-9B2937D05140}" srcOrd="2" destOrd="0" presId="urn:microsoft.com/office/officeart/2005/8/layout/vList5"/>
    <dgm:cxn modelId="{9950B594-EE42-014A-9864-06B6243980B0}" type="presParOf" srcId="{454FB5E8-0899-BF44-A1D6-9B2937D05140}" destId="{0050F8A8-C9BE-A84F-B5F6-BAA68103F0D5}" srcOrd="0" destOrd="0" presId="urn:microsoft.com/office/officeart/2005/8/layout/vList5"/>
    <dgm:cxn modelId="{14B09972-C91A-F440-B6C3-1C2542FBA82A}" type="presParOf" srcId="{5595589D-6658-F44B-A154-0E7FA5CF7163}" destId="{9AE0CAFF-0CBD-834D-9310-5A6D36F61001}" srcOrd="3" destOrd="0" presId="urn:microsoft.com/office/officeart/2005/8/layout/vList5"/>
    <dgm:cxn modelId="{2ACE9086-DD30-7847-8F31-F49F42FCAF77}" type="presParOf" srcId="{5595589D-6658-F44B-A154-0E7FA5CF7163}" destId="{41D74A9F-E90D-6F4F-BEC5-46E10A87DBBF}" srcOrd="4" destOrd="0" presId="urn:microsoft.com/office/officeart/2005/8/layout/vList5"/>
    <dgm:cxn modelId="{1E409939-4287-C04C-AA36-48F842473197}" type="presParOf" srcId="{41D74A9F-E90D-6F4F-BEC5-46E10A87DBBF}" destId="{61A9AB77-3EA0-5B4C-9331-ED34FA3BA782}" srcOrd="0" destOrd="0" presId="urn:microsoft.com/office/officeart/2005/8/layout/vList5"/>
    <dgm:cxn modelId="{BCD68997-0B0E-E54C-ABA3-10965AC10B9A}" type="presParOf" srcId="{5595589D-6658-F44B-A154-0E7FA5CF7163}" destId="{0B3A8BE8-4ED9-C344-A483-42280A14A1F5}" srcOrd="5" destOrd="0" presId="urn:microsoft.com/office/officeart/2005/8/layout/vList5"/>
    <dgm:cxn modelId="{017F0A43-5008-F44C-BB2B-019B7D732E68}" type="presParOf" srcId="{5595589D-6658-F44B-A154-0E7FA5CF7163}" destId="{24497220-77A1-B14C-BF6C-588F65D76848}" srcOrd="6" destOrd="0" presId="urn:microsoft.com/office/officeart/2005/8/layout/vList5"/>
    <dgm:cxn modelId="{854C53D5-401D-204E-8F66-D4115EDBC084}" type="presParOf" srcId="{24497220-77A1-B14C-BF6C-588F65D76848}" destId="{A13ED713-B850-214E-B2C5-1E8203AF673C}" srcOrd="0" destOrd="0" presId="urn:microsoft.com/office/officeart/2005/8/layout/vList5"/>
    <dgm:cxn modelId="{3E67633F-97C1-2E4F-BD6B-372F7D7E7140}" type="presParOf" srcId="{5595589D-6658-F44B-A154-0E7FA5CF7163}" destId="{AF2E4170-3778-CB47-9013-FD322068F8E5}" srcOrd="7" destOrd="0" presId="urn:microsoft.com/office/officeart/2005/8/layout/vList5"/>
    <dgm:cxn modelId="{0850CC90-9EB7-7640-B27C-D3BC360A9579}" type="presParOf" srcId="{5595589D-6658-F44B-A154-0E7FA5CF7163}" destId="{BC5D79D1-27F6-A744-9EF2-2460851661D1}" srcOrd="8" destOrd="0" presId="urn:microsoft.com/office/officeart/2005/8/layout/vList5"/>
    <dgm:cxn modelId="{A287A0FD-0157-0543-8FC2-183654D23884}" type="presParOf" srcId="{BC5D79D1-27F6-A744-9EF2-2460851661D1}" destId="{CC3E63E0-4595-CA43-B219-C108A518021E}" srcOrd="0" destOrd="0" presId="urn:microsoft.com/office/officeart/2005/8/layout/vList5"/>
    <dgm:cxn modelId="{72F2876D-D961-4D4F-8E02-0822F11933C5}" type="presParOf" srcId="{5595589D-6658-F44B-A154-0E7FA5CF7163}" destId="{8AECF020-45F0-7042-BDF7-B4F7918D1AF3}" srcOrd="9" destOrd="0" presId="urn:microsoft.com/office/officeart/2005/8/layout/vList5"/>
    <dgm:cxn modelId="{D9C88114-0576-9140-8922-9A595BC0946E}" type="presParOf" srcId="{5595589D-6658-F44B-A154-0E7FA5CF7163}" destId="{E587EA58-AD62-BB43-9BBF-17B4E0E02F17}" srcOrd="10" destOrd="0" presId="urn:microsoft.com/office/officeart/2005/8/layout/vList5"/>
    <dgm:cxn modelId="{CF389D7B-75A3-D14F-BAFD-88B3DEAACCC7}" type="presParOf" srcId="{E587EA58-AD62-BB43-9BBF-17B4E0E02F17}" destId="{B2AA1B82-9669-D04B-B051-5B60F4B363B8}"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27E2F53-CEF4-EA46-9A16-A94271E52ACB}" type="doc">
      <dgm:prSet loTypeId="urn:microsoft.com/office/officeart/2005/8/layout/vList5" loCatId="" qsTypeId="urn:microsoft.com/office/officeart/2005/8/quickstyle/simple4" qsCatId="simple" csTypeId="urn:microsoft.com/office/officeart/2005/8/colors/accent1_2" csCatId="accent1" phldr="1"/>
      <dgm:spPr/>
      <dgm:t>
        <a:bodyPr/>
        <a:lstStyle/>
        <a:p>
          <a:endParaRPr lang="de-DE"/>
        </a:p>
      </dgm:t>
    </dgm:pt>
    <dgm:pt modelId="{9B194E54-02A0-C247-A532-E96B17F055C7}">
      <dgm:prSet phldrT="[Text]"/>
      <dgm:spPr>
        <a:solidFill>
          <a:schemeClr val="accent1">
            <a:hueOff val="0"/>
            <a:satOff val="0"/>
            <a:lumOff val="0"/>
            <a:alpha val="50000"/>
          </a:schemeClr>
        </a:solidFill>
      </dgm:spPr>
      <dgm:t>
        <a:bodyPr/>
        <a:lstStyle/>
        <a:p>
          <a:r>
            <a:rPr lang="de-DE" b="1" dirty="0" err="1" smtClean="0"/>
            <a:t>Manufacture</a:t>
          </a:r>
          <a:endParaRPr lang="de-DE" b="1" dirty="0"/>
        </a:p>
      </dgm:t>
    </dgm:pt>
    <dgm:pt modelId="{8383632D-FBB7-A548-A420-22752D52014D}" type="parTrans" cxnId="{014B72EA-3C00-CF4C-AB27-6455C83DB0C4}">
      <dgm:prSet/>
      <dgm:spPr/>
      <dgm:t>
        <a:bodyPr/>
        <a:lstStyle/>
        <a:p>
          <a:endParaRPr lang="de-DE"/>
        </a:p>
      </dgm:t>
    </dgm:pt>
    <dgm:pt modelId="{CB9DC0D0-A452-F84D-A81E-41919F6C67CC}" type="sibTrans" cxnId="{014B72EA-3C00-CF4C-AB27-6455C83DB0C4}">
      <dgm:prSet/>
      <dgm:spPr/>
      <dgm:t>
        <a:bodyPr/>
        <a:lstStyle/>
        <a:p>
          <a:endParaRPr lang="de-DE"/>
        </a:p>
      </dgm:t>
    </dgm:pt>
    <dgm:pt modelId="{FE55738F-A94F-7241-AC4B-47C6371ADBCD}">
      <dgm:prSet phldrT="[Text]"/>
      <dgm:spPr>
        <a:solidFill>
          <a:schemeClr val="accent1">
            <a:hueOff val="0"/>
            <a:satOff val="0"/>
            <a:lumOff val="0"/>
            <a:alpha val="50000"/>
          </a:schemeClr>
        </a:solidFill>
      </dgm:spPr>
      <dgm:t>
        <a:bodyPr/>
        <a:lstStyle/>
        <a:p>
          <a:r>
            <a:rPr lang="de-DE" b="1" dirty="0" smtClean="0"/>
            <a:t>Permeation </a:t>
          </a:r>
          <a:r>
            <a:rPr lang="de-DE" b="1" dirty="0" err="1" smtClean="0"/>
            <a:t>studies</a:t>
          </a:r>
          <a:endParaRPr lang="de-DE" b="1" dirty="0"/>
        </a:p>
      </dgm:t>
    </dgm:pt>
    <dgm:pt modelId="{B0985A60-1FD6-3048-82B3-7BA7349D57CF}" type="parTrans" cxnId="{4941AB0F-7BAB-B54F-96C7-7F4B885338CB}">
      <dgm:prSet/>
      <dgm:spPr/>
      <dgm:t>
        <a:bodyPr/>
        <a:lstStyle/>
        <a:p>
          <a:endParaRPr lang="de-DE"/>
        </a:p>
      </dgm:t>
    </dgm:pt>
    <dgm:pt modelId="{A231514C-9B38-704E-8C00-C10BD5581BAB}" type="sibTrans" cxnId="{4941AB0F-7BAB-B54F-96C7-7F4B885338CB}">
      <dgm:prSet/>
      <dgm:spPr/>
      <dgm:t>
        <a:bodyPr/>
        <a:lstStyle/>
        <a:p>
          <a:endParaRPr lang="de-DE"/>
        </a:p>
      </dgm:t>
    </dgm:pt>
    <dgm:pt modelId="{633BBA17-5CB4-CA44-A249-3C6EDAFCAC16}">
      <dgm:prSet phldrT="[Text]"/>
      <dgm:spPr/>
      <dgm:t>
        <a:bodyPr/>
        <a:lstStyle/>
        <a:p>
          <a:r>
            <a:rPr lang="de-DE" b="1" dirty="0" err="1" smtClean="0"/>
            <a:t>Antifungal</a:t>
          </a:r>
          <a:r>
            <a:rPr lang="de-DE" b="1" dirty="0" smtClean="0"/>
            <a:t> </a:t>
          </a:r>
          <a:r>
            <a:rPr lang="de-DE" b="1" dirty="0" err="1" smtClean="0"/>
            <a:t>efficacy</a:t>
          </a:r>
          <a:endParaRPr lang="de-DE" b="1" dirty="0" smtClean="0"/>
        </a:p>
      </dgm:t>
    </dgm:pt>
    <dgm:pt modelId="{DBFA6201-5156-8F43-88E9-EE7D25BA59B8}" type="parTrans" cxnId="{47565D3B-6B5B-3D40-9ABA-992CCBFB466B}">
      <dgm:prSet/>
      <dgm:spPr/>
      <dgm:t>
        <a:bodyPr/>
        <a:lstStyle/>
        <a:p>
          <a:endParaRPr lang="de-DE"/>
        </a:p>
      </dgm:t>
    </dgm:pt>
    <dgm:pt modelId="{0C516F20-FF2D-0C41-A22B-EE63170E3CB9}" type="sibTrans" cxnId="{47565D3B-6B5B-3D40-9ABA-992CCBFB466B}">
      <dgm:prSet/>
      <dgm:spPr/>
      <dgm:t>
        <a:bodyPr/>
        <a:lstStyle/>
        <a:p>
          <a:endParaRPr lang="de-DE"/>
        </a:p>
      </dgm:t>
    </dgm:pt>
    <dgm:pt modelId="{B5D47B6E-E37D-FA49-BCB7-A66B333DB2D2}">
      <dgm:prSet phldrT="[Text]"/>
      <dgm:spPr/>
      <dgm:t>
        <a:bodyPr/>
        <a:lstStyle/>
        <a:p>
          <a:r>
            <a:rPr lang="de-DE" b="1" dirty="0" err="1" smtClean="0"/>
            <a:t>Stability</a:t>
          </a:r>
          <a:r>
            <a:rPr lang="de-DE" b="1" dirty="0" smtClean="0"/>
            <a:t> </a:t>
          </a:r>
          <a:r>
            <a:rPr lang="de-DE" b="1" dirty="0" err="1" smtClean="0"/>
            <a:t>studies</a:t>
          </a:r>
          <a:endParaRPr lang="de-DE" b="1" dirty="0" smtClean="0"/>
        </a:p>
      </dgm:t>
    </dgm:pt>
    <dgm:pt modelId="{A919DC42-543C-BF4E-9B28-3D94A3B7370F}" type="parTrans" cxnId="{91C50974-B55B-AF40-A2AB-646DA9CDB970}">
      <dgm:prSet/>
      <dgm:spPr/>
      <dgm:t>
        <a:bodyPr/>
        <a:lstStyle/>
        <a:p>
          <a:endParaRPr lang="de-DE"/>
        </a:p>
      </dgm:t>
    </dgm:pt>
    <dgm:pt modelId="{7E14999E-702B-A645-9D2E-4D256BCA60F9}" type="sibTrans" cxnId="{91C50974-B55B-AF40-A2AB-646DA9CDB970}">
      <dgm:prSet/>
      <dgm:spPr/>
      <dgm:t>
        <a:bodyPr/>
        <a:lstStyle/>
        <a:p>
          <a:endParaRPr lang="de-DE"/>
        </a:p>
      </dgm:t>
    </dgm:pt>
    <dgm:pt modelId="{77794D63-5216-B040-BE39-FB864C5C5D77}">
      <dgm:prSet/>
      <dgm:spPr>
        <a:solidFill>
          <a:schemeClr val="accent1">
            <a:hueOff val="0"/>
            <a:satOff val="0"/>
            <a:lumOff val="0"/>
            <a:alpha val="50000"/>
          </a:schemeClr>
        </a:solidFill>
      </dgm:spPr>
      <dgm:t>
        <a:bodyPr/>
        <a:lstStyle/>
        <a:p>
          <a:r>
            <a:rPr lang="de-DE" b="1" smtClean="0"/>
            <a:t>Characterisation</a:t>
          </a:r>
          <a:endParaRPr lang="de-DE"/>
        </a:p>
      </dgm:t>
    </dgm:pt>
    <dgm:pt modelId="{1F0ACF5A-EF87-ED46-AA51-DA265FA799F5}" type="parTrans" cxnId="{B53A4186-A981-A24C-98CC-0BAD2402BBC9}">
      <dgm:prSet/>
      <dgm:spPr/>
      <dgm:t>
        <a:bodyPr/>
        <a:lstStyle/>
        <a:p>
          <a:endParaRPr lang="de-DE"/>
        </a:p>
      </dgm:t>
    </dgm:pt>
    <dgm:pt modelId="{2621DD5D-FF20-A74D-85B2-6EB979583064}" type="sibTrans" cxnId="{B53A4186-A981-A24C-98CC-0BAD2402BBC9}">
      <dgm:prSet/>
      <dgm:spPr/>
      <dgm:t>
        <a:bodyPr/>
        <a:lstStyle/>
        <a:p>
          <a:endParaRPr lang="de-DE"/>
        </a:p>
      </dgm:t>
    </dgm:pt>
    <dgm:pt modelId="{ED7D654B-106C-304B-91B3-4354A8D97230}">
      <dgm:prSet phldrT="[Text]"/>
      <dgm:spPr/>
      <dgm:t>
        <a:bodyPr/>
        <a:lstStyle/>
        <a:p>
          <a:r>
            <a:rPr lang="de-DE" b="1" dirty="0" smtClean="0"/>
            <a:t>Differential </a:t>
          </a:r>
          <a:r>
            <a:rPr lang="de-DE" b="1" dirty="0" err="1" smtClean="0"/>
            <a:t>scanning</a:t>
          </a:r>
          <a:r>
            <a:rPr lang="de-DE" b="1" dirty="0" smtClean="0"/>
            <a:t> calorimetry</a:t>
          </a:r>
        </a:p>
      </dgm:t>
    </dgm:pt>
    <dgm:pt modelId="{71BE878F-1A76-7641-8A7F-2EAAA78F17A0}" type="parTrans" cxnId="{52BBF41B-984F-334B-A203-4937002C6B71}">
      <dgm:prSet/>
      <dgm:spPr/>
      <dgm:t>
        <a:bodyPr/>
        <a:lstStyle/>
        <a:p>
          <a:endParaRPr lang="de-DE"/>
        </a:p>
      </dgm:t>
    </dgm:pt>
    <dgm:pt modelId="{63704CB6-44DF-F940-80AF-F411DE43EC95}" type="sibTrans" cxnId="{52BBF41B-984F-334B-A203-4937002C6B71}">
      <dgm:prSet/>
      <dgm:spPr/>
      <dgm:t>
        <a:bodyPr/>
        <a:lstStyle/>
        <a:p>
          <a:endParaRPr lang="de-DE"/>
        </a:p>
      </dgm:t>
    </dgm:pt>
    <dgm:pt modelId="{5595589D-6658-F44B-A154-0E7FA5CF7163}" type="pres">
      <dgm:prSet presAssocID="{127E2F53-CEF4-EA46-9A16-A94271E52ACB}" presName="Name0" presStyleCnt="0">
        <dgm:presLayoutVars>
          <dgm:dir/>
          <dgm:animLvl val="lvl"/>
          <dgm:resizeHandles val="exact"/>
        </dgm:presLayoutVars>
      </dgm:prSet>
      <dgm:spPr/>
      <dgm:t>
        <a:bodyPr/>
        <a:lstStyle/>
        <a:p>
          <a:endParaRPr lang="de-DE"/>
        </a:p>
      </dgm:t>
    </dgm:pt>
    <dgm:pt modelId="{9B5BA465-92CE-6647-BB00-21A3A7EEC5F6}" type="pres">
      <dgm:prSet presAssocID="{9B194E54-02A0-C247-A532-E96B17F055C7}" presName="linNode" presStyleCnt="0"/>
      <dgm:spPr/>
    </dgm:pt>
    <dgm:pt modelId="{FCB9E535-3DAD-734F-8B1B-9CB83D382260}" type="pres">
      <dgm:prSet presAssocID="{9B194E54-02A0-C247-A532-E96B17F055C7}" presName="parentText" presStyleLbl="node1" presStyleIdx="0" presStyleCnt="6">
        <dgm:presLayoutVars>
          <dgm:chMax val="1"/>
          <dgm:bulletEnabled val="1"/>
        </dgm:presLayoutVars>
      </dgm:prSet>
      <dgm:spPr/>
      <dgm:t>
        <a:bodyPr/>
        <a:lstStyle/>
        <a:p>
          <a:endParaRPr lang="de-DE"/>
        </a:p>
      </dgm:t>
    </dgm:pt>
    <dgm:pt modelId="{9C409E0B-673C-9E43-A681-1ADC689170B2}" type="pres">
      <dgm:prSet presAssocID="{CB9DC0D0-A452-F84D-A81E-41919F6C67CC}" presName="sp" presStyleCnt="0"/>
      <dgm:spPr/>
    </dgm:pt>
    <dgm:pt modelId="{454FB5E8-0899-BF44-A1D6-9B2937D05140}" type="pres">
      <dgm:prSet presAssocID="{77794D63-5216-B040-BE39-FB864C5C5D77}" presName="linNode" presStyleCnt="0"/>
      <dgm:spPr/>
    </dgm:pt>
    <dgm:pt modelId="{0050F8A8-C9BE-A84F-B5F6-BAA68103F0D5}" type="pres">
      <dgm:prSet presAssocID="{77794D63-5216-B040-BE39-FB864C5C5D77}" presName="parentText" presStyleLbl="node1" presStyleIdx="1" presStyleCnt="6">
        <dgm:presLayoutVars>
          <dgm:chMax val="1"/>
          <dgm:bulletEnabled val="1"/>
        </dgm:presLayoutVars>
      </dgm:prSet>
      <dgm:spPr/>
      <dgm:t>
        <a:bodyPr/>
        <a:lstStyle/>
        <a:p>
          <a:endParaRPr lang="de-DE"/>
        </a:p>
      </dgm:t>
    </dgm:pt>
    <dgm:pt modelId="{9AE0CAFF-0CBD-834D-9310-5A6D36F61001}" type="pres">
      <dgm:prSet presAssocID="{2621DD5D-FF20-A74D-85B2-6EB979583064}" presName="sp" presStyleCnt="0"/>
      <dgm:spPr/>
    </dgm:pt>
    <dgm:pt modelId="{41D74A9F-E90D-6F4F-BEC5-46E10A87DBBF}" type="pres">
      <dgm:prSet presAssocID="{FE55738F-A94F-7241-AC4B-47C6371ADBCD}" presName="linNode" presStyleCnt="0"/>
      <dgm:spPr/>
    </dgm:pt>
    <dgm:pt modelId="{61A9AB77-3EA0-5B4C-9331-ED34FA3BA782}" type="pres">
      <dgm:prSet presAssocID="{FE55738F-A94F-7241-AC4B-47C6371ADBCD}" presName="parentText" presStyleLbl="node1" presStyleIdx="2" presStyleCnt="6">
        <dgm:presLayoutVars>
          <dgm:chMax val="1"/>
          <dgm:bulletEnabled val="1"/>
        </dgm:presLayoutVars>
      </dgm:prSet>
      <dgm:spPr/>
      <dgm:t>
        <a:bodyPr/>
        <a:lstStyle/>
        <a:p>
          <a:endParaRPr lang="de-DE"/>
        </a:p>
      </dgm:t>
    </dgm:pt>
    <dgm:pt modelId="{0B3A8BE8-4ED9-C344-A483-42280A14A1F5}" type="pres">
      <dgm:prSet presAssocID="{A231514C-9B38-704E-8C00-C10BD5581BAB}" presName="sp" presStyleCnt="0"/>
      <dgm:spPr/>
    </dgm:pt>
    <dgm:pt modelId="{24497220-77A1-B14C-BF6C-588F65D76848}" type="pres">
      <dgm:prSet presAssocID="{633BBA17-5CB4-CA44-A249-3C6EDAFCAC16}" presName="linNode" presStyleCnt="0"/>
      <dgm:spPr/>
    </dgm:pt>
    <dgm:pt modelId="{A13ED713-B850-214E-B2C5-1E8203AF673C}" type="pres">
      <dgm:prSet presAssocID="{633BBA17-5CB4-CA44-A249-3C6EDAFCAC16}" presName="parentText" presStyleLbl="node1" presStyleIdx="3" presStyleCnt="6">
        <dgm:presLayoutVars>
          <dgm:chMax val="1"/>
          <dgm:bulletEnabled val="1"/>
        </dgm:presLayoutVars>
      </dgm:prSet>
      <dgm:spPr/>
      <dgm:t>
        <a:bodyPr/>
        <a:lstStyle/>
        <a:p>
          <a:endParaRPr lang="de-DE"/>
        </a:p>
      </dgm:t>
    </dgm:pt>
    <dgm:pt modelId="{AF2E4170-3778-CB47-9013-FD322068F8E5}" type="pres">
      <dgm:prSet presAssocID="{0C516F20-FF2D-0C41-A22B-EE63170E3CB9}" presName="sp" presStyleCnt="0"/>
      <dgm:spPr/>
    </dgm:pt>
    <dgm:pt modelId="{BC5D79D1-27F6-A744-9EF2-2460851661D1}" type="pres">
      <dgm:prSet presAssocID="{ED7D654B-106C-304B-91B3-4354A8D97230}" presName="linNode" presStyleCnt="0"/>
      <dgm:spPr/>
    </dgm:pt>
    <dgm:pt modelId="{CC3E63E0-4595-CA43-B219-C108A518021E}" type="pres">
      <dgm:prSet presAssocID="{ED7D654B-106C-304B-91B3-4354A8D97230}" presName="parentText" presStyleLbl="node1" presStyleIdx="4" presStyleCnt="6">
        <dgm:presLayoutVars>
          <dgm:chMax val="1"/>
          <dgm:bulletEnabled val="1"/>
        </dgm:presLayoutVars>
      </dgm:prSet>
      <dgm:spPr/>
      <dgm:t>
        <a:bodyPr/>
        <a:lstStyle/>
        <a:p>
          <a:endParaRPr lang="de-DE"/>
        </a:p>
      </dgm:t>
    </dgm:pt>
    <dgm:pt modelId="{8AECF020-45F0-7042-BDF7-B4F7918D1AF3}" type="pres">
      <dgm:prSet presAssocID="{63704CB6-44DF-F940-80AF-F411DE43EC95}" presName="sp" presStyleCnt="0"/>
      <dgm:spPr/>
    </dgm:pt>
    <dgm:pt modelId="{E587EA58-AD62-BB43-9BBF-17B4E0E02F17}" type="pres">
      <dgm:prSet presAssocID="{B5D47B6E-E37D-FA49-BCB7-A66B333DB2D2}" presName="linNode" presStyleCnt="0"/>
      <dgm:spPr/>
    </dgm:pt>
    <dgm:pt modelId="{B2AA1B82-9669-D04B-B051-5B60F4B363B8}" type="pres">
      <dgm:prSet presAssocID="{B5D47B6E-E37D-FA49-BCB7-A66B333DB2D2}" presName="parentText" presStyleLbl="node1" presStyleIdx="5" presStyleCnt="6">
        <dgm:presLayoutVars>
          <dgm:chMax val="1"/>
          <dgm:bulletEnabled val="1"/>
        </dgm:presLayoutVars>
      </dgm:prSet>
      <dgm:spPr/>
      <dgm:t>
        <a:bodyPr/>
        <a:lstStyle/>
        <a:p>
          <a:endParaRPr lang="de-DE"/>
        </a:p>
      </dgm:t>
    </dgm:pt>
  </dgm:ptLst>
  <dgm:cxnLst>
    <dgm:cxn modelId="{AA6637A8-DC8F-7F40-8082-A7F59E0C3D83}" type="presOf" srcId="{ED7D654B-106C-304B-91B3-4354A8D97230}" destId="{CC3E63E0-4595-CA43-B219-C108A518021E}" srcOrd="0" destOrd="0" presId="urn:microsoft.com/office/officeart/2005/8/layout/vList5"/>
    <dgm:cxn modelId="{498A47E3-7C27-3142-B6B8-10C294F08A50}" type="presOf" srcId="{77794D63-5216-B040-BE39-FB864C5C5D77}" destId="{0050F8A8-C9BE-A84F-B5F6-BAA68103F0D5}" srcOrd="0" destOrd="0" presId="urn:microsoft.com/office/officeart/2005/8/layout/vList5"/>
    <dgm:cxn modelId="{A98137E5-E2D9-F445-8733-F402058998FB}" type="presOf" srcId="{127E2F53-CEF4-EA46-9A16-A94271E52ACB}" destId="{5595589D-6658-F44B-A154-0E7FA5CF7163}" srcOrd="0" destOrd="0" presId="urn:microsoft.com/office/officeart/2005/8/layout/vList5"/>
    <dgm:cxn modelId="{52BBF41B-984F-334B-A203-4937002C6B71}" srcId="{127E2F53-CEF4-EA46-9A16-A94271E52ACB}" destId="{ED7D654B-106C-304B-91B3-4354A8D97230}" srcOrd="4" destOrd="0" parTransId="{71BE878F-1A76-7641-8A7F-2EAAA78F17A0}" sibTransId="{63704CB6-44DF-F940-80AF-F411DE43EC95}"/>
    <dgm:cxn modelId="{91C50974-B55B-AF40-A2AB-646DA9CDB970}" srcId="{127E2F53-CEF4-EA46-9A16-A94271E52ACB}" destId="{B5D47B6E-E37D-FA49-BCB7-A66B333DB2D2}" srcOrd="5" destOrd="0" parTransId="{A919DC42-543C-BF4E-9B28-3D94A3B7370F}" sibTransId="{7E14999E-702B-A645-9D2E-4D256BCA60F9}"/>
    <dgm:cxn modelId="{9356EB81-B6AC-0243-B7E8-51DEE28023AA}" type="presOf" srcId="{B5D47B6E-E37D-FA49-BCB7-A66B333DB2D2}" destId="{B2AA1B82-9669-D04B-B051-5B60F4B363B8}" srcOrd="0" destOrd="0" presId="urn:microsoft.com/office/officeart/2005/8/layout/vList5"/>
    <dgm:cxn modelId="{990F3D9F-04F0-9041-9812-4AFFCF51586A}" type="presOf" srcId="{9B194E54-02A0-C247-A532-E96B17F055C7}" destId="{FCB9E535-3DAD-734F-8B1B-9CB83D382260}" srcOrd="0" destOrd="0" presId="urn:microsoft.com/office/officeart/2005/8/layout/vList5"/>
    <dgm:cxn modelId="{B53A4186-A981-A24C-98CC-0BAD2402BBC9}" srcId="{127E2F53-CEF4-EA46-9A16-A94271E52ACB}" destId="{77794D63-5216-B040-BE39-FB864C5C5D77}" srcOrd="1" destOrd="0" parTransId="{1F0ACF5A-EF87-ED46-AA51-DA265FA799F5}" sibTransId="{2621DD5D-FF20-A74D-85B2-6EB979583064}"/>
    <dgm:cxn modelId="{47565D3B-6B5B-3D40-9ABA-992CCBFB466B}" srcId="{127E2F53-CEF4-EA46-9A16-A94271E52ACB}" destId="{633BBA17-5CB4-CA44-A249-3C6EDAFCAC16}" srcOrd="3" destOrd="0" parTransId="{DBFA6201-5156-8F43-88E9-EE7D25BA59B8}" sibTransId="{0C516F20-FF2D-0C41-A22B-EE63170E3CB9}"/>
    <dgm:cxn modelId="{80EA8457-532E-804E-B35B-BD3D3BFFA77E}" type="presOf" srcId="{FE55738F-A94F-7241-AC4B-47C6371ADBCD}" destId="{61A9AB77-3EA0-5B4C-9331-ED34FA3BA782}" srcOrd="0" destOrd="0" presId="urn:microsoft.com/office/officeart/2005/8/layout/vList5"/>
    <dgm:cxn modelId="{F6EC2F25-BBBF-E84E-9C81-595912BBA89B}" type="presOf" srcId="{633BBA17-5CB4-CA44-A249-3C6EDAFCAC16}" destId="{A13ED713-B850-214E-B2C5-1E8203AF673C}" srcOrd="0" destOrd="0" presId="urn:microsoft.com/office/officeart/2005/8/layout/vList5"/>
    <dgm:cxn modelId="{4941AB0F-7BAB-B54F-96C7-7F4B885338CB}" srcId="{127E2F53-CEF4-EA46-9A16-A94271E52ACB}" destId="{FE55738F-A94F-7241-AC4B-47C6371ADBCD}" srcOrd="2" destOrd="0" parTransId="{B0985A60-1FD6-3048-82B3-7BA7349D57CF}" sibTransId="{A231514C-9B38-704E-8C00-C10BD5581BAB}"/>
    <dgm:cxn modelId="{014B72EA-3C00-CF4C-AB27-6455C83DB0C4}" srcId="{127E2F53-CEF4-EA46-9A16-A94271E52ACB}" destId="{9B194E54-02A0-C247-A532-E96B17F055C7}" srcOrd="0" destOrd="0" parTransId="{8383632D-FBB7-A548-A420-22752D52014D}" sibTransId="{CB9DC0D0-A452-F84D-A81E-41919F6C67CC}"/>
    <dgm:cxn modelId="{75FCCEBC-48D1-5C46-B64B-6BA2358ED430}" type="presParOf" srcId="{5595589D-6658-F44B-A154-0E7FA5CF7163}" destId="{9B5BA465-92CE-6647-BB00-21A3A7EEC5F6}" srcOrd="0" destOrd="0" presId="urn:microsoft.com/office/officeart/2005/8/layout/vList5"/>
    <dgm:cxn modelId="{C65E7402-DC28-9840-A3FA-B87DED6CE800}" type="presParOf" srcId="{9B5BA465-92CE-6647-BB00-21A3A7EEC5F6}" destId="{FCB9E535-3DAD-734F-8B1B-9CB83D382260}" srcOrd="0" destOrd="0" presId="urn:microsoft.com/office/officeart/2005/8/layout/vList5"/>
    <dgm:cxn modelId="{CDA34B17-D6A3-664B-B8AA-6E6B98FFCB6B}" type="presParOf" srcId="{5595589D-6658-F44B-A154-0E7FA5CF7163}" destId="{9C409E0B-673C-9E43-A681-1ADC689170B2}" srcOrd="1" destOrd="0" presId="urn:microsoft.com/office/officeart/2005/8/layout/vList5"/>
    <dgm:cxn modelId="{2C62E814-A069-F448-9CC5-DF99EBD15534}" type="presParOf" srcId="{5595589D-6658-F44B-A154-0E7FA5CF7163}" destId="{454FB5E8-0899-BF44-A1D6-9B2937D05140}" srcOrd="2" destOrd="0" presId="urn:microsoft.com/office/officeart/2005/8/layout/vList5"/>
    <dgm:cxn modelId="{BAC7D865-658A-3F4C-8AF3-3BB88860CC23}" type="presParOf" srcId="{454FB5E8-0899-BF44-A1D6-9B2937D05140}" destId="{0050F8A8-C9BE-A84F-B5F6-BAA68103F0D5}" srcOrd="0" destOrd="0" presId="urn:microsoft.com/office/officeart/2005/8/layout/vList5"/>
    <dgm:cxn modelId="{7A5083BD-2D83-3942-8F42-3297C184567B}" type="presParOf" srcId="{5595589D-6658-F44B-A154-0E7FA5CF7163}" destId="{9AE0CAFF-0CBD-834D-9310-5A6D36F61001}" srcOrd="3" destOrd="0" presId="urn:microsoft.com/office/officeart/2005/8/layout/vList5"/>
    <dgm:cxn modelId="{BEC04B85-4DF5-2449-9F15-8D5B7438A752}" type="presParOf" srcId="{5595589D-6658-F44B-A154-0E7FA5CF7163}" destId="{41D74A9F-E90D-6F4F-BEC5-46E10A87DBBF}" srcOrd="4" destOrd="0" presId="urn:microsoft.com/office/officeart/2005/8/layout/vList5"/>
    <dgm:cxn modelId="{7F3BB1BD-6579-7846-8031-7FE4702F8A8F}" type="presParOf" srcId="{41D74A9F-E90D-6F4F-BEC5-46E10A87DBBF}" destId="{61A9AB77-3EA0-5B4C-9331-ED34FA3BA782}" srcOrd="0" destOrd="0" presId="urn:microsoft.com/office/officeart/2005/8/layout/vList5"/>
    <dgm:cxn modelId="{E0B1C72A-8622-5342-974E-0C3DF27DABEC}" type="presParOf" srcId="{5595589D-6658-F44B-A154-0E7FA5CF7163}" destId="{0B3A8BE8-4ED9-C344-A483-42280A14A1F5}" srcOrd="5" destOrd="0" presId="urn:microsoft.com/office/officeart/2005/8/layout/vList5"/>
    <dgm:cxn modelId="{37226718-FD9F-F64F-ABB5-C463BEAC58E8}" type="presParOf" srcId="{5595589D-6658-F44B-A154-0E7FA5CF7163}" destId="{24497220-77A1-B14C-BF6C-588F65D76848}" srcOrd="6" destOrd="0" presId="urn:microsoft.com/office/officeart/2005/8/layout/vList5"/>
    <dgm:cxn modelId="{206DF8F1-32C3-3141-91FA-79E6EAF063EB}" type="presParOf" srcId="{24497220-77A1-B14C-BF6C-588F65D76848}" destId="{A13ED713-B850-214E-B2C5-1E8203AF673C}" srcOrd="0" destOrd="0" presId="urn:microsoft.com/office/officeart/2005/8/layout/vList5"/>
    <dgm:cxn modelId="{9BA5513C-FF7C-6946-9F54-DFFA4869CFD6}" type="presParOf" srcId="{5595589D-6658-F44B-A154-0E7FA5CF7163}" destId="{AF2E4170-3778-CB47-9013-FD322068F8E5}" srcOrd="7" destOrd="0" presId="urn:microsoft.com/office/officeart/2005/8/layout/vList5"/>
    <dgm:cxn modelId="{0261C270-1307-C744-BB90-728EE1B2E82F}" type="presParOf" srcId="{5595589D-6658-F44B-A154-0E7FA5CF7163}" destId="{BC5D79D1-27F6-A744-9EF2-2460851661D1}" srcOrd="8" destOrd="0" presId="urn:microsoft.com/office/officeart/2005/8/layout/vList5"/>
    <dgm:cxn modelId="{E4034378-13E8-BC44-AC38-10D042393E4F}" type="presParOf" srcId="{BC5D79D1-27F6-A744-9EF2-2460851661D1}" destId="{CC3E63E0-4595-CA43-B219-C108A518021E}" srcOrd="0" destOrd="0" presId="urn:microsoft.com/office/officeart/2005/8/layout/vList5"/>
    <dgm:cxn modelId="{8910DFC1-7045-2D4D-8BBD-8477EDFF972C}" type="presParOf" srcId="{5595589D-6658-F44B-A154-0E7FA5CF7163}" destId="{8AECF020-45F0-7042-BDF7-B4F7918D1AF3}" srcOrd="9" destOrd="0" presId="urn:microsoft.com/office/officeart/2005/8/layout/vList5"/>
    <dgm:cxn modelId="{D159F1C4-E9A0-734C-8A41-CD93DB230DF6}" type="presParOf" srcId="{5595589D-6658-F44B-A154-0E7FA5CF7163}" destId="{E587EA58-AD62-BB43-9BBF-17B4E0E02F17}" srcOrd="10" destOrd="0" presId="urn:microsoft.com/office/officeart/2005/8/layout/vList5"/>
    <dgm:cxn modelId="{E37A2B74-E54C-4948-88F1-1ACF8103B140}" type="presParOf" srcId="{E587EA58-AD62-BB43-9BBF-17B4E0E02F17}" destId="{B2AA1B82-9669-D04B-B051-5B60F4B363B8}"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27E2F53-CEF4-EA46-9A16-A94271E52ACB}" type="doc">
      <dgm:prSet loTypeId="urn:microsoft.com/office/officeart/2005/8/layout/vList5" loCatId="" qsTypeId="urn:microsoft.com/office/officeart/2005/8/quickstyle/simple4" qsCatId="simple" csTypeId="urn:microsoft.com/office/officeart/2005/8/colors/accent1_2" csCatId="accent1" phldr="1"/>
      <dgm:spPr/>
      <dgm:t>
        <a:bodyPr/>
        <a:lstStyle/>
        <a:p>
          <a:endParaRPr lang="de-DE"/>
        </a:p>
      </dgm:t>
    </dgm:pt>
    <dgm:pt modelId="{9B194E54-02A0-C247-A532-E96B17F055C7}">
      <dgm:prSet phldrT="[Text]"/>
      <dgm:spPr>
        <a:solidFill>
          <a:schemeClr val="accent1">
            <a:hueOff val="0"/>
            <a:satOff val="0"/>
            <a:lumOff val="0"/>
            <a:alpha val="50000"/>
          </a:schemeClr>
        </a:solidFill>
      </dgm:spPr>
      <dgm:t>
        <a:bodyPr/>
        <a:lstStyle/>
        <a:p>
          <a:r>
            <a:rPr lang="de-DE" b="1" dirty="0" err="1" smtClean="0"/>
            <a:t>Manufacture</a:t>
          </a:r>
          <a:endParaRPr lang="de-DE" b="1" dirty="0"/>
        </a:p>
      </dgm:t>
    </dgm:pt>
    <dgm:pt modelId="{8383632D-FBB7-A548-A420-22752D52014D}" type="parTrans" cxnId="{014B72EA-3C00-CF4C-AB27-6455C83DB0C4}">
      <dgm:prSet/>
      <dgm:spPr/>
      <dgm:t>
        <a:bodyPr/>
        <a:lstStyle/>
        <a:p>
          <a:endParaRPr lang="de-DE"/>
        </a:p>
      </dgm:t>
    </dgm:pt>
    <dgm:pt modelId="{CB9DC0D0-A452-F84D-A81E-41919F6C67CC}" type="sibTrans" cxnId="{014B72EA-3C00-CF4C-AB27-6455C83DB0C4}">
      <dgm:prSet/>
      <dgm:spPr/>
      <dgm:t>
        <a:bodyPr/>
        <a:lstStyle/>
        <a:p>
          <a:endParaRPr lang="de-DE"/>
        </a:p>
      </dgm:t>
    </dgm:pt>
    <dgm:pt modelId="{FE55738F-A94F-7241-AC4B-47C6371ADBCD}">
      <dgm:prSet phldrT="[Text]"/>
      <dgm:spPr>
        <a:solidFill>
          <a:schemeClr val="accent1">
            <a:hueOff val="0"/>
            <a:satOff val="0"/>
            <a:lumOff val="0"/>
            <a:alpha val="50000"/>
          </a:schemeClr>
        </a:solidFill>
      </dgm:spPr>
      <dgm:t>
        <a:bodyPr/>
        <a:lstStyle/>
        <a:p>
          <a:r>
            <a:rPr lang="de-DE" b="1" dirty="0" smtClean="0"/>
            <a:t>Permeation </a:t>
          </a:r>
          <a:r>
            <a:rPr lang="de-DE" b="1" dirty="0" err="1" smtClean="0"/>
            <a:t>studies</a:t>
          </a:r>
          <a:endParaRPr lang="de-DE" b="1" dirty="0"/>
        </a:p>
      </dgm:t>
    </dgm:pt>
    <dgm:pt modelId="{B0985A60-1FD6-3048-82B3-7BA7349D57CF}" type="parTrans" cxnId="{4941AB0F-7BAB-B54F-96C7-7F4B885338CB}">
      <dgm:prSet/>
      <dgm:spPr/>
      <dgm:t>
        <a:bodyPr/>
        <a:lstStyle/>
        <a:p>
          <a:endParaRPr lang="de-DE"/>
        </a:p>
      </dgm:t>
    </dgm:pt>
    <dgm:pt modelId="{A231514C-9B38-704E-8C00-C10BD5581BAB}" type="sibTrans" cxnId="{4941AB0F-7BAB-B54F-96C7-7F4B885338CB}">
      <dgm:prSet/>
      <dgm:spPr/>
      <dgm:t>
        <a:bodyPr/>
        <a:lstStyle/>
        <a:p>
          <a:endParaRPr lang="de-DE"/>
        </a:p>
      </dgm:t>
    </dgm:pt>
    <dgm:pt modelId="{633BBA17-5CB4-CA44-A249-3C6EDAFCAC16}">
      <dgm:prSet phldrT="[Text]"/>
      <dgm:spPr>
        <a:solidFill>
          <a:schemeClr val="accent1">
            <a:hueOff val="0"/>
            <a:satOff val="0"/>
            <a:lumOff val="0"/>
            <a:alpha val="50000"/>
          </a:schemeClr>
        </a:solidFill>
      </dgm:spPr>
      <dgm:t>
        <a:bodyPr/>
        <a:lstStyle/>
        <a:p>
          <a:r>
            <a:rPr lang="de-DE" b="1" dirty="0" err="1" smtClean="0"/>
            <a:t>Antifungal</a:t>
          </a:r>
          <a:r>
            <a:rPr lang="de-DE" b="1" dirty="0" smtClean="0"/>
            <a:t> </a:t>
          </a:r>
          <a:r>
            <a:rPr lang="de-DE" b="1" dirty="0" err="1" smtClean="0"/>
            <a:t>efficacy</a:t>
          </a:r>
          <a:endParaRPr lang="de-DE" b="1" dirty="0" smtClean="0"/>
        </a:p>
      </dgm:t>
    </dgm:pt>
    <dgm:pt modelId="{DBFA6201-5156-8F43-88E9-EE7D25BA59B8}" type="parTrans" cxnId="{47565D3B-6B5B-3D40-9ABA-992CCBFB466B}">
      <dgm:prSet/>
      <dgm:spPr/>
      <dgm:t>
        <a:bodyPr/>
        <a:lstStyle/>
        <a:p>
          <a:endParaRPr lang="de-DE"/>
        </a:p>
      </dgm:t>
    </dgm:pt>
    <dgm:pt modelId="{0C516F20-FF2D-0C41-A22B-EE63170E3CB9}" type="sibTrans" cxnId="{47565D3B-6B5B-3D40-9ABA-992CCBFB466B}">
      <dgm:prSet/>
      <dgm:spPr/>
      <dgm:t>
        <a:bodyPr/>
        <a:lstStyle/>
        <a:p>
          <a:endParaRPr lang="de-DE"/>
        </a:p>
      </dgm:t>
    </dgm:pt>
    <dgm:pt modelId="{B5D47B6E-E37D-FA49-BCB7-A66B333DB2D2}">
      <dgm:prSet phldrT="[Text]"/>
      <dgm:spPr/>
      <dgm:t>
        <a:bodyPr/>
        <a:lstStyle/>
        <a:p>
          <a:r>
            <a:rPr lang="de-DE" b="1" dirty="0" err="1" smtClean="0"/>
            <a:t>Stability</a:t>
          </a:r>
          <a:r>
            <a:rPr lang="de-DE" b="1" dirty="0" smtClean="0"/>
            <a:t> </a:t>
          </a:r>
          <a:r>
            <a:rPr lang="de-DE" b="1" dirty="0" err="1" smtClean="0"/>
            <a:t>studies</a:t>
          </a:r>
          <a:endParaRPr lang="de-DE" b="1" dirty="0" smtClean="0"/>
        </a:p>
      </dgm:t>
    </dgm:pt>
    <dgm:pt modelId="{A919DC42-543C-BF4E-9B28-3D94A3B7370F}" type="parTrans" cxnId="{91C50974-B55B-AF40-A2AB-646DA9CDB970}">
      <dgm:prSet/>
      <dgm:spPr/>
      <dgm:t>
        <a:bodyPr/>
        <a:lstStyle/>
        <a:p>
          <a:endParaRPr lang="de-DE"/>
        </a:p>
      </dgm:t>
    </dgm:pt>
    <dgm:pt modelId="{7E14999E-702B-A645-9D2E-4D256BCA60F9}" type="sibTrans" cxnId="{91C50974-B55B-AF40-A2AB-646DA9CDB970}">
      <dgm:prSet/>
      <dgm:spPr/>
      <dgm:t>
        <a:bodyPr/>
        <a:lstStyle/>
        <a:p>
          <a:endParaRPr lang="de-DE"/>
        </a:p>
      </dgm:t>
    </dgm:pt>
    <dgm:pt modelId="{77794D63-5216-B040-BE39-FB864C5C5D77}">
      <dgm:prSet/>
      <dgm:spPr>
        <a:solidFill>
          <a:schemeClr val="accent1">
            <a:hueOff val="0"/>
            <a:satOff val="0"/>
            <a:lumOff val="0"/>
            <a:alpha val="50000"/>
          </a:schemeClr>
        </a:solidFill>
      </dgm:spPr>
      <dgm:t>
        <a:bodyPr/>
        <a:lstStyle/>
        <a:p>
          <a:r>
            <a:rPr lang="de-DE" b="1" smtClean="0"/>
            <a:t>Characterisation</a:t>
          </a:r>
          <a:endParaRPr lang="de-DE"/>
        </a:p>
      </dgm:t>
    </dgm:pt>
    <dgm:pt modelId="{1F0ACF5A-EF87-ED46-AA51-DA265FA799F5}" type="parTrans" cxnId="{B53A4186-A981-A24C-98CC-0BAD2402BBC9}">
      <dgm:prSet/>
      <dgm:spPr/>
      <dgm:t>
        <a:bodyPr/>
        <a:lstStyle/>
        <a:p>
          <a:endParaRPr lang="de-DE"/>
        </a:p>
      </dgm:t>
    </dgm:pt>
    <dgm:pt modelId="{2621DD5D-FF20-A74D-85B2-6EB979583064}" type="sibTrans" cxnId="{B53A4186-A981-A24C-98CC-0BAD2402BBC9}">
      <dgm:prSet/>
      <dgm:spPr/>
      <dgm:t>
        <a:bodyPr/>
        <a:lstStyle/>
        <a:p>
          <a:endParaRPr lang="de-DE"/>
        </a:p>
      </dgm:t>
    </dgm:pt>
    <dgm:pt modelId="{ED7D654B-106C-304B-91B3-4354A8D97230}">
      <dgm:prSet phldrT="[Text]"/>
      <dgm:spPr/>
      <dgm:t>
        <a:bodyPr/>
        <a:lstStyle/>
        <a:p>
          <a:r>
            <a:rPr lang="de-DE" b="1" dirty="0" smtClean="0"/>
            <a:t>Differential </a:t>
          </a:r>
          <a:r>
            <a:rPr lang="de-DE" b="1" dirty="0" err="1" smtClean="0"/>
            <a:t>scanning</a:t>
          </a:r>
          <a:r>
            <a:rPr lang="de-DE" b="1" dirty="0" smtClean="0"/>
            <a:t> calorimetry</a:t>
          </a:r>
        </a:p>
      </dgm:t>
    </dgm:pt>
    <dgm:pt modelId="{71BE878F-1A76-7641-8A7F-2EAAA78F17A0}" type="parTrans" cxnId="{52BBF41B-984F-334B-A203-4937002C6B71}">
      <dgm:prSet/>
      <dgm:spPr/>
      <dgm:t>
        <a:bodyPr/>
        <a:lstStyle/>
        <a:p>
          <a:endParaRPr lang="de-DE"/>
        </a:p>
      </dgm:t>
    </dgm:pt>
    <dgm:pt modelId="{63704CB6-44DF-F940-80AF-F411DE43EC95}" type="sibTrans" cxnId="{52BBF41B-984F-334B-A203-4937002C6B71}">
      <dgm:prSet/>
      <dgm:spPr/>
      <dgm:t>
        <a:bodyPr/>
        <a:lstStyle/>
        <a:p>
          <a:endParaRPr lang="de-DE"/>
        </a:p>
      </dgm:t>
    </dgm:pt>
    <dgm:pt modelId="{5595589D-6658-F44B-A154-0E7FA5CF7163}" type="pres">
      <dgm:prSet presAssocID="{127E2F53-CEF4-EA46-9A16-A94271E52ACB}" presName="Name0" presStyleCnt="0">
        <dgm:presLayoutVars>
          <dgm:dir/>
          <dgm:animLvl val="lvl"/>
          <dgm:resizeHandles val="exact"/>
        </dgm:presLayoutVars>
      </dgm:prSet>
      <dgm:spPr/>
      <dgm:t>
        <a:bodyPr/>
        <a:lstStyle/>
        <a:p>
          <a:endParaRPr lang="de-DE"/>
        </a:p>
      </dgm:t>
    </dgm:pt>
    <dgm:pt modelId="{9B5BA465-92CE-6647-BB00-21A3A7EEC5F6}" type="pres">
      <dgm:prSet presAssocID="{9B194E54-02A0-C247-A532-E96B17F055C7}" presName="linNode" presStyleCnt="0"/>
      <dgm:spPr/>
    </dgm:pt>
    <dgm:pt modelId="{FCB9E535-3DAD-734F-8B1B-9CB83D382260}" type="pres">
      <dgm:prSet presAssocID="{9B194E54-02A0-C247-A532-E96B17F055C7}" presName="parentText" presStyleLbl="node1" presStyleIdx="0" presStyleCnt="6">
        <dgm:presLayoutVars>
          <dgm:chMax val="1"/>
          <dgm:bulletEnabled val="1"/>
        </dgm:presLayoutVars>
      </dgm:prSet>
      <dgm:spPr/>
      <dgm:t>
        <a:bodyPr/>
        <a:lstStyle/>
        <a:p>
          <a:endParaRPr lang="de-DE"/>
        </a:p>
      </dgm:t>
    </dgm:pt>
    <dgm:pt modelId="{9C409E0B-673C-9E43-A681-1ADC689170B2}" type="pres">
      <dgm:prSet presAssocID="{CB9DC0D0-A452-F84D-A81E-41919F6C67CC}" presName="sp" presStyleCnt="0"/>
      <dgm:spPr/>
    </dgm:pt>
    <dgm:pt modelId="{454FB5E8-0899-BF44-A1D6-9B2937D05140}" type="pres">
      <dgm:prSet presAssocID="{77794D63-5216-B040-BE39-FB864C5C5D77}" presName="linNode" presStyleCnt="0"/>
      <dgm:spPr/>
    </dgm:pt>
    <dgm:pt modelId="{0050F8A8-C9BE-A84F-B5F6-BAA68103F0D5}" type="pres">
      <dgm:prSet presAssocID="{77794D63-5216-B040-BE39-FB864C5C5D77}" presName="parentText" presStyleLbl="node1" presStyleIdx="1" presStyleCnt="6">
        <dgm:presLayoutVars>
          <dgm:chMax val="1"/>
          <dgm:bulletEnabled val="1"/>
        </dgm:presLayoutVars>
      </dgm:prSet>
      <dgm:spPr/>
      <dgm:t>
        <a:bodyPr/>
        <a:lstStyle/>
        <a:p>
          <a:endParaRPr lang="de-DE"/>
        </a:p>
      </dgm:t>
    </dgm:pt>
    <dgm:pt modelId="{9AE0CAFF-0CBD-834D-9310-5A6D36F61001}" type="pres">
      <dgm:prSet presAssocID="{2621DD5D-FF20-A74D-85B2-6EB979583064}" presName="sp" presStyleCnt="0"/>
      <dgm:spPr/>
    </dgm:pt>
    <dgm:pt modelId="{41D74A9F-E90D-6F4F-BEC5-46E10A87DBBF}" type="pres">
      <dgm:prSet presAssocID="{FE55738F-A94F-7241-AC4B-47C6371ADBCD}" presName="linNode" presStyleCnt="0"/>
      <dgm:spPr/>
    </dgm:pt>
    <dgm:pt modelId="{61A9AB77-3EA0-5B4C-9331-ED34FA3BA782}" type="pres">
      <dgm:prSet presAssocID="{FE55738F-A94F-7241-AC4B-47C6371ADBCD}" presName="parentText" presStyleLbl="node1" presStyleIdx="2" presStyleCnt="6">
        <dgm:presLayoutVars>
          <dgm:chMax val="1"/>
          <dgm:bulletEnabled val="1"/>
        </dgm:presLayoutVars>
      </dgm:prSet>
      <dgm:spPr/>
      <dgm:t>
        <a:bodyPr/>
        <a:lstStyle/>
        <a:p>
          <a:endParaRPr lang="de-DE"/>
        </a:p>
      </dgm:t>
    </dgm:pt>
    <dgm:pt modelId="{0B3A8BE8-4ED9-C344-A483-42280A14A1F5}" type="pres">
      <dgm:prSet presAssocID="{A231514C-9B38-704E-8C00-C10BD5581BAB}" presName="sp" presStyleCnt="0"/>
      <dgm:spPr/>
    </dgm:pt>
    <dgm:pt modelId="{24497220-77A1-B14C-BF6C-588F65D76848}" type="pres">
      <dgm:prSet presAssocID="{633BBA17-5CB4-CA44-A249-3C6EDAFCAC16}" presName="linNode" presStyleCnt="0"/>
      <dgm:spPr/>
    </dgm:pt>
    <dgm:pt modelId="{A13ED713-B850-214E-B2C5-1E8203AF673C}" type="pres">
      <dgm:prSet presAssocID="{633BBA17-5CB4-CA44-A249-3C6EDAFCAC16}" presName="parentText" presStyleLbl="node1" presStyleIdx="3" presStyleCnt="6">
        <dgm:presLayoutVars>
          <dgm:chMax val="1"/>
          <dgm:bulletEnabled val="1"/>
        </dgm:presLayoutVars>
      </dgm:prSet>
      <dgm:spPr/>
      <dgm:t>
        <a:bodyPr/>
        <a:lstStyle/>
        <a:p>
          <a:endParaRPr lang="de-DE"/>
        </a:p>
      </dgm:t>
    </dgm:pt>
    <dgm:pt modelId="{AF2E4170-3778-CB47-9013-FD322068F8E5}" type="pres">
      <dgm:prSet presAssocID="{0C516F20-FF2D-0C41-A22B-EE63170E3CB9}" presName="sp" presStyleCnt="0"/>
      <dgm:spPr/>
    </dgm:pt>
    <dgm:pt modelId="{BC5D79D1-27F6-A744-9EF2-2460851661D1}" type="pres">
      <dgm:prSet presAssocID="{ED7D654B-106C-304B-91B3-4354A8D97230}" presName="linNode" presStyleCnt="0"/>
      <dgm:spPr/>
    </dgm:pt>
    <dgm:pt modelId="{CC3E63E0-4595-CA43-B219-C108A518021E}" type="pres">
      <dgm:prSet presAssocID="{ED7D654B-106C-304B-91B3-4354A8D97230}" presName="parentText" presStyleLbl="node1" presStyleIdx="4" presStyleCnt="6">
        <dgm:presLayoutVars>
          <dgm:chMax val="1"/>
          <dgm:bulletEnabled val="1"/>
        </dgm:presLayoutVars>
      </dgm:prSet>
      <dgm:spPr/>
      <dgm:t>
        <a:bodyPr/>
        <a:lstStyle/>
        <a:p>
          <a:endParaRPr lang="de-DE"/>
        </a:p>
      </dgm:t>
    </dgm:pt>
    <dgm:pt modelId="{8AECF020-45F0-7042-BDF7-B4F7918D1AF3}" type="pres">
      <dgm:prSet presAssocID="{63704CB6-44DF-F940-80AF-F411DE43EC95}" presName="sp" presStyleCnt="0"/>
      <dgm:spPr/>
    </dgm:pt>
    <dgm:pt modelId="{E587EA58-AD62-BB43-9BBF-17B4E0E02F17}" type="pres">
      <dgm:prSet presAssocID="{B5D47B6E-E37D-FA49-BCB7-A66B333DB2D2}" presName="linNode" presStyleCnt="0"/>
      <dgm:spPr/>
    </dgm:pt>
    <dgm:pt modelId="{B2AA1B82-9669-D04B-B051-5B60F4B363B8}" type="pres">
      <dgm:prSet presAssocID="{B5D47B6E-E37D-FA49-BCB7-A66B333DB2D2}" presName="parentText" presStyleLbl="node1" presStyleIdx="5" presStyleCnt="6">
        <dgm:presLayoutVars>
          <dgm:chMax val="1"/>
          <dgm:bulletEnabled val="1"/>
        </dgm:presLayoutVars>
      </dgm:prSet>
      <dgm:spPr/>
      <dgm:t>
        <a:bodyPr/>
        <a:lstStyle/>
        <a:p>
          <a:endParaRPr lang="de-DE"/>
        </a:p>
      </dgm:t>
    </dgm:pt>
  </dgm:ptLst>
  <dgm:cxnLst>
    <dgm:cxn modelId="{F9F2116B-16D1-3546-A525-2D37EA1D83DF}" type="presOf" srcId="{77794D63-5216-B040-BE39-FB864C5C5D77}" destId="{0050F8A8-C9BE-A84F-B5F6-BAA68103F0D5}" srcOrd="0" destOrd="0" presId="urn:microsoft.com/office/officeart/2005/8/layout/vList5"/>
    <dgm:cxn modelId="{C0864D45-FAB6-564F-A3FF-A3CA6D8AFC46}" type="presOf" srcId="{633BBA17-5CB4-CA44-A249-3C6EDAFCAC16}" destId="{A13ED713-B850-214E-B2C5-1E8203AF673C}" srcOrd="0" destOrd="0" presId="urn:microsoft.com/office/officeart/2005/8/layout/vList5"/>
    <dgm:cxn modelId="{3705706B-B4BD-F644-BAE2-5C8D56E69C98}" type="presOf" srcId="{ED7D654B-106C-304B-91B3-4354A8D97230}" destId="{CC3E63E0-4595-CA43-B219-C108A518021E}" srcOrd="0" destOrd="0" presId="urn:microsoft.com/office/officeart/2005/8/layout/vList5"/>
    <dgm:cxn modelId="{47565D3B-6B5B-3D40-9ABA-992CCBFB466B}" srcId="{127E2F53-CEF4-EA46-9A16-A94271E52ACB}" destId="{633BBA17-5CB4-CA44-A249-3C6EDAFCAC16}" srcOrd="3" destOrd="0" parTransId="{DBFA6201-5156-8F43-88E9-EE7D25BA59B8}" sibTransId="{0C516F20-FF2D-0C41-A22B-EE63170E3CB9}"/>
    <dgm:cxn modelId="{91C50974-B55B-AF40-A2AB-646DA9CDB970}" srcId="{127E2F53-CEF4-EA46-9A16-A94271E52ACB}" destId="{B5D47B6E-E37D-FA49-BCB7-A66B333DB2D2}" srcOrd="5" destOrd="0" parTransId="{A919DC42-543C-BF4E-9B28-3D94A3B7370F}" sibTransId="{7E14999E-702B-A645-9D2E-4D256BCA60F9}"/>
    <dgm:cxn modelId="{7534D5E7-599C-E340-9B85-7971EF565070}" type="presOf" srcId="{FE55738F-A94F-7241-AC4B-47C6371ADBCD}" destId="{61A9AB77-3EA0-5B4C-9331-ED34FA3BA782}" srcOrd="0" destOrd="0" presId="urn:microsoft.com/office/officeart/2005/8/layout/vList5"/>
    <dgm:cxn modelId="{B9712660-C52C-374B-BBC1-8EA8D9F7EF78}" type="presOf" srcId="{9B194E54-02A0-C247-A532-E96B17F055C7}" destId="{FCB9E535-3DAD-734F-8B1B-9CB83D382260}" srcOrd="0" destOrd="0" presId="urn:microsoft.com/office/officeart/2005/8/layout/vList5"/>
    <dgm:cxn modelId="{015B9BEC-E2C8-BE4E-A686-5E77B0DF9DC8}" type="presOf" srcId="{B5D47B6E-E37D-FA49-BCB7-A66B333DB2D2}" destId="{B2AA1B82-9669-D04B-B051-5B60F4B363B8}" srcOrd="0" destOrd="0" presId="urn:microsoft.com/office/officeart/2005/8/layout/vList5"/>
    <dgm:cxn modelId="{92F3884A-2AA3-2D42-8760-9803E30AF736}" type="presOf" srcId="{127E2F53-CEF4-EA46-9A16-A94271E52ACB}" destId="{5595589D-6658-F44B-A154-0E7FA5CF7163}" srcOrd="0" destOrd="0" presId="urn:microsoft.com/office/officeart/2005/8/layout/vList5"/>
    <dgm:cxn modelId="{4941AB0F-7BAB-B54F-96C7-7F4B885338CB}" srcId="{127E2F53-CEF4-EA46-9A16-A94271E52ACB}" destId="{FE55738F-A94F-7241-AC4B-47C6371ADBCD}" srcOrd="2" destOrd="0" parTransId="{B0985A60-1FD6-3048-82B3-7BA7349D57CF}" sibTransId="{A231514C-9B38-704E-8C00-C10BD5581BAB}"/>
    <dgm:cxn modelId="{B53A4186-A981-A24C-98CC-0BAD2402BBC9}" srcId="{127E2F53-CEF4-EA46-9A16-A94271E52ACB}" destId="{77794D63-5216-B040-BE39-FB864C5C5D77}" srcOrd="1" destOrd="0" parTransId="{1F0ACF5A-EF87-ED46-AA51-DA265FA799F5}" sibTransId="{2621DD5D-FF20-A74D-85B2-6EB979583064}"/>
    <dgm:cxn modelId="{014B72EA-3C00-CF4C-AB27-6455C83DB0C4}" srcId="{127E2F53-CEF4-EA46-9A16-A94271E52ACB}" destId="{9B194E54-02A0-C247-A532-E96B17F055C7}" srcOrd="0" destOrd="0" parTransId="{8383632D-FBB7-A548-A420-22752D52014D}" sibTransId="{CB9DC0D0-A452-F84D-A81E-41919F6C67CC}"/>
    <dgm:cxn modelId="{52BBF41B-984F-334B-A203-4937002C6B71}" srcId="{127E2F53-CEF4-EA46-9A16-A94271E52ACB}" destId="{ED7D654B-106C-304B-91B3-4354A8D97230}" srcOrd="4" destOrd="0" parTransId="{71BE878F-1A76-7641-8A7F-2EAAA78F17A0}" sibTransId="{63704CB6-44DF-F940-80AF-F411DE43EC95}"/>
    <dgm:cxn modelId="{D48E4F47-C679-9E47-9AA9-DBDAE382F190}" type="presParOf" srcId="{5595589D-6658-F44B-A154-0E7FA5CF7163}" destId="{9B5BA465-92CE-6647-BB00-21A3A7EEC5F6}" srcOrd="0" destOrd="0" presId="urn:microsoft.com/office/officeart/2005/8/layout/vList5"/>
    <dgm:cxn modelId="{A941CCD4-9D3A-5C43-BC03-B7937C03F66B}" type="presParOf" srcId="{9B5BA465-92CE-6647-BB00-21A3A7EEC5F6}" destId="{FCB9E535-3DAD-734F-8B1B-9CB83D382260}" srcOrd="0" destOrd="0" presId="urn:microsoft.com/office/officeart/2005/8/layout/vList5"/>
    <dgm:cxn modelId="{3595BACF-97E5-8043-84FC-15E95697A083}" type="presParOf" srcId="{5595589D-6658-F44B-A154-0E7FA5CF7163}" destId="{9C409E0B-673C-9E43-A681-1ADC689170B2}" srcOrd="1" destOrd="0" presId="urn:microsoft.com/office/officeart/2005/8/layout/vList5"/>
    <dgm:cxn modelId="{6AF326B1-BBF5-7748-8A3A-F70C957C84EF}" type="presParOf" srcId="{5595589D-6658-F44B-A154-0E7FA5CF7163}" destId="{454FB5E8-0899-BF44-A1D6-9B2937D05140}" srcOrd="2" destOrd="0" presId="urn:microsoft.com/office/officeart/2005/8/layout/vList5"/>
    <dgm:cxn modelId="{3B48650A-EBA4-D940-9CA2-4C7C96032013}" type="presParOf" srcId="{454FB5E8-0899-BF44-A1D6-9B2937D05140}" destId="{0050F8A8-C9BE-A84F-B5F6-BAA68103F0D5}" srcOrd="0" destOrd="0" presId="urn:microsoft.com/office/officeart/2005/8/layout/vList5"/>
    <dgm:cxn modelId="{1809C073-FCDD-014B-A130-587D2456AE6D}" type="presParOf" srcId="{5595589D-6658-F44B-A154-0E7FA5CF7163}" destId="{9AE0CAFF-0CBD-834D-9310-5A6D36F61001}" srcOrd="3" destOrd="0" presId="urn:microsoft.com/office/officeart/2005/8/layout/vList5"/>
    <dgm:cxn modelId="{66508287-769B-F94F-A9BD-ABE34F2EF68E}" type="presParOf" srcId="{5595589D-6658-F44B-A154-0E7FA5CF7163}" destId="{41D74A9F-E90D-6F4F-BEC5-46E10A87DBBF}" srcOrd="4" destOrd="0" presId="urn:microsoft.com/office/officeart/2005/8/layout/vList5"/>
    <dgm:cxn modelId="{EDBFDCF6-5FF3-0741-8D4A-04D43274C7A4}" type="presParOf" srcId="{41D74A9F-E90D-6F4F-BEC5-46E10A87DBBF}" destId="{61A9AB77-3EA0-5B4C-9331-ED34FA3BA782}" srcOrd="0" destOrd="0" presId="urn:microsoft.com/office/officeart/2005/8/layout/vList5"/>
    <dgm:cxn modelId="{0C625EE3-238C-CA45-B916-0CCE210876E9}" type="presParOf" srcId="{5595589D-6658-F44B-A154-0E7FA5CF7163}" destId="{0B3A8BE8-4ED9-C344-A483-42280A14A1F5}" srcOrd="5" destOrd="0" presId="urn:microsoft.com/office/officeart/2005/8/layout/vList5"/>
    <dgm:cxn modelId="{B515D400-6BF3-0640-819C-52F2768DD120}" type="presParOf" srcId="{5595589D-6658-F44B-A154-0E7FA5CF7163}" destId="{24497220-77A1-B14C-BF6C-588F65D76848}" srcOrd="6" destOrd="0" presId="urn:microsoft.com/office/officeart/2005/8/layout/vList5"/>
    <dgm:cxn modelId="{CD2EC1BF-E50A-E842-9654-9D867F84BF48}" type="presParOf" srcId="{24497220-77A1-B14C-BF6C-588F65D76848}" destId="{A13ED713-B850-214E-B2C5-1E8203AF673C}" srcOrd="0" destOrd="0" presId="urn:microsoft.com/office/officeart/2005/8/layout/vList5"/>
    <dgm:cxn modelId="{794E94C9-E7B3-FB4A-939A-FC4E678850C7}" type="presParOf" srcId="{5595589D-6658-F44B-A154-0E7FA5CF7163}" destId="{AF2E4170-3778-CB47-9013-FD322068F8E5}" srcOrd="7" destOrd="0" presId="urn:microsoft.com/office/officeart/2005/8/layout/vList5"/>
    <dgm:cxn modelId="{6E688279-9DA9-7E45-8721-5F8EC450266D}" type="presParOf" srcId="{5595589D-6658-F44B-A154-0E7FA5CF7163}" destId="{BC5D79D1-27F6-A744-9EF2-2460851661D1}" srcOrd="8" destOrd="0" presId="urn:microsoft.com/office/officeart/2005/8/layout/vList5"/>
    <dgm:cxn modelId="{AD2F78CE-61F8-AE47-A0FA-051C1100D641}" type="presParOf" srcId="{BC5D79D1-27F6-A744-9EF2-2460851661D1}" destId="{CC3E63E0-4595-CA43-B219-C108A518021E}" srcOrd="0" destOrd="0" presId="urn:microsoft.com/office/officeart/2005/8/layout/vList5"/>
    <dgm:cxn modelId="{C32FDA80-7513-8547-A9AF-BC04EA5A5002}" type="presParOf" srcId="{5595589D-6658-F44B-A154-0E7FA5CF7163}" destId="{8AECF020-45F0-7042-BDF7-B4F7918D1AF3}" srcOrd="9" destOrd="0" presId="urn:microsoft.com/office/officeart/2005/8/layout/vList5"/>
    <dgm:cxn modelId="{D6FDAF51-F077-F145-8B7C-41577966A70C}" type="presParOf" srcId="{5595589D-6658-F44B-A154-0E7FA5CF7163}" destId="{E587EA58-AD62-BB43-9BBF-17B4E0E02F17}" srcOrd="10" destOrd="0" presId="urn:microsoft.com/office/officeart/2005/8/layout/vList5"/>
    <dgm:cxn modelId="{29E30248-1113-0F48-9CD3-521460359B2B}" type="presParOf" srcId="{E587EA58-AD62-BB43-9BBF-17B4E0E02F17}" destId="{B2AA1B82-9669-D04B-B051-5B60F4B363B8}"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27E2F53-CEF4-EA46-9A16-A94271E52ACB}" type="doc">
      <dgm:prSet loTypeId="urn:microsoft.com/office/officeart/2005/8/layout/vList5" loCatId="" qsTypeId="urn:microsoft.com/office/officeart/2005/8/quickstyle/simple4" qsCatId="simple" csTypeId="urn:microsoft.com/office/officeart/2005/8/colors/accent1_2" csCatId="accent1" phldr="1"/>
      <dgm:spPr/>
      <dgm:t>
        <a:bodyPr/>
        <a:lstStyle/>
        <a:p>
          <a:endParaRPr lang="de-DE"/>
        </a:p>
      </dgm:t>
    </dgm:pt>
    <dgm:pt modelId="{9B194E54-02A0-C247-A532-E96B17F055C7}">
      <dgm:prSet phldrT="[Text]"/>
      <dgm:spPr>
        <a:solidFill>
          <a:schemeClr val="accent1">
            <a:hueOff val="0"/>
            <a:satOff val="0"/>
            <a:lumOff val="0"/>
            <a:alpha val="50000"/>
          </a:schemeClr>
        </a:solidFill>
      </dgm:spPr>
      <dgm:t>
        <a:bodyPr/>
        <a:lstStyle/>
        <a:p>
          <a:r>
            <a:rPr lang="de-DE" b="1" dirty="0" err="1" smtClean="0"/>
            <a:t>Manufacture</a:t>
          </a:r>
          <a:endParaRPr lang="de-DE" b="1" dirty="0"/>
        </a:p>
      </dgm:t>
    </dgm:pt>
    <dgm:pt modelId="{8383632D-FBB7-A548-A420-22752D52014D}" type="parTrans" cxnId="{014B72EA-3C00-CF4C-AB27-6455C83DB0C4}">
      <dgm:prSet/>
      <dgm:spPr/>
      <dgm:t>
        <a:bodyPr/>
        <a:lstStyle/>
        <a:p>
          <a:endParaRPr lang="de-DE"/>
        </a:p>
      </dgm:t>
    </dgm:pt>
    <dgm:pt modelId="{CB9DC0D0-A452-F84D-A81E-41919F6C67CC}" type="sibTrans" cxnId="{014B72EA-3C00-CF4C-AB27-6455C83DB0C4}">
      <dgm:prSet/>
      <dgm:spPr/>
      <dgm:t>
        <a:bodyPr/>
        <a:lstStyle/>
        <a:p>
          <a:endParaRPr lang="de-DE"/>
        </a:p>
      </dgm:t>
    </dgm:pt>
    <dgm:pt modelId="{FE55738F-A94F-7241-AC4B-47C6371ADBCD}">
      <dgm:prSet phldrT="[Text]"/>
      <dgm:spPr>
        <a:solidFill>
          <a:schemeClr val="accent1">
            <a:hueOff val="0"/>
            <a:satOff val="0"/>
            <a:lumOff val="0"/>
            <a:alpha val="50000"/>
          </a:schemeClr>
        </a:solidFill>
      </dgm:spPr>
      <dgm:t>
        <a:bodyPr/>
        <a:lstStyle/>
        <a:p>
          <a:r>
            <a:rPr lang="de-DE" b="1" dirty="0" smtClean="0"/>
            <a:t>Permeation </a:t>
          </a:r>
          <a:r>
            <a:rPr lang="de-DE" b="1" dirty="0" err="1" smtClean="0"/>
            <a:t>studies</a:t>
          </a:r>
          <a:endParaRPr lang="de-DE" b="1" dirty="0"/>
        </a:p>
      </dgm:t>
    </dgm:pt>
    <dgm:pt modelId="{B0985A60-1FD6-3048-82B3-7BA7349D57CF}" type="parTrans" cxnId="{4941AB0F-7BAB-B54F-96C7-7F4B885338CB}">
      <dgm:prSet/>
      <dgm:spPr/>
      <dgm:t>
        <a:bodyPr/>
        <a:lstStyle/>
        <a:p>
          <a:endParaRPr lang="de-DE"/>
        </a:p>
      </dgm:t>
    </dgm:pt>
    <dgm:pt modelId="{A231514C-9B38-704E-8C00-C10BD5581BAB}" type="sibTrans" cxnId="{4941AB0F-7BAB-B54F-96C7-7F4B885338CB}">
      <dgm:prSet/>
      <dgm:spPr/>
      <dgm:t>
        <a:bodyPr/>
        <a:lstStyle/>
        <a:p>
          <a:endParaRPr lang="de-DE"/>
        </a:p>
      </dgm:t>
    </dgm:pt>
    <dgm:pt modelId="{633BBA17-5CB4-CA44-A249-3C6EDAFCAC16}">
      <dgm:prSet phldrT="[Text]"/>
      <dgm:spPr>
        <a:solidFill>
          <a:schemeClr val="accent1">
            <a:hueOff val="0"/>
            <a:satOff val="0"/>
            <a:lumOff val="0"/>
            <a:alpha val="50000"/>
          </a:schemeClr>
        </a:solidFill>
      </dgm:spPr>
      <dgm:t>
        <a:bodyPr/>
        <a:lstStyle/>
        <a:p>
          <a:r>
            <a:rPr lang="de-DE" b="1" dirty="0" err="1" smtClean="0"/>
            <a:t>Antifungal</a:t>
          </a:r>
          <a:r>
            <a:rPr lang="de-DE" b="1" dirty="0" smtClean="0"/>
            <a:t> </a:t>
          </a:r>
          <a:r>
            <a:rPr lang="de-DE" b="1" dirty="0" err="1" smtClean="0"/>
            <a:t>efficacy</a:t>
          </a:r>
          <a:endParaRPr lang="de-DE" b="1" dirty="0" smtClean="0"/>
        </a:p>
      </dgm:t>
    </dgm:pt>
    <dgm:pt modelId="{DBFA6201-5156-8F43-88E9-EE7D25BA59B8}" type="parTrans" cxnId="{47565D3B-6B5B-3D40-9ABA-992CCBFB466B}">
      <dgm:prSet/>
      <dgm:spPr/>
      <dgm:t>
        <a:bodyPr/>
        <a:lstStyle/>
        <a:p>
          <a:endParaRPr lang="de-DE"/>
        </a:p>
      </dgm:t>
    </dgm:pt>
    <dgm:pt modelId="{0C516F20-FF2D-0C41-A22B-EE63170E3CB9}" type="sibTrans" cxnId="{47565D3B-6B5B-3D40-9ABA-992CCBFB466B}">
      <dgm:prSet/>
      <dgm:spPr/>
      <dgm:t>
        <a:bodyPr/>
        <a:lstStyle/>
        <a:p>
          <a:endParaRPr lang="de-DE"/>
        </a:p>
      </dgm:t>
    </dgm:pt>
    <dgm:pt modelId="{B5D47B6E-E37D-FA49-BCB7-A66B333DB2D2}">
      <dgm:prSet phldrT="[Text]"/>
      <dgm:spPr/>
      <dgm:t>
        <a:bodyPr/>
        <a:lstStyle/>
        <a:p>
          <a:r>
            <a:rPr lang="de-DE" b="1" dirty="0" err="1" smtClean="0"/>
            <a:t>Stability</a:t>
          </a:r>
          <a:r>
            <a:rPr lang="de-DE" b="1" dirty="0" smtClean="0"/>
            <a:t> </a:t>
          </a:r>
          <a:r>
            <a:rPr lang="de-DE" b="1" dirty="0" err="1" smtClean="0"/>
            <a:t>studies</a:t>
          </a:r>
          <a:endParaRPr lang="de-DE" b="1" dirty="0" smtClean="0"/>
        </a:p>
      </dgm:t>
    </dgm:pt>
    <dgm:pt modelId="{A919DC42-543C-BF4E-9B28-3D94A3B7370F}" type="parTrans" cxnId="{91C50974-B55B-AF40-A2AB-646DA9CDB970}">
      <dgm:prSet/>
      <dgm:spPr/>
      <dgm:t>
        <a:bodyPr/>
        <a:lstStyle/>
        <a:p>
          <a:endParaRPr lang="de-DE"/>
        </a:p>
      </dgm:t>
    </dgm:pt>
    <dgm:pt modelId="{7E14999E-702B-A645-9D2E-4D256BCA60F9}" type="sibTrans" cxnId="{91C50974-B55B-AF40-A2AB-646DA9CDB970}">
      <dgm:prSet/>
      <dgm:spPr/>
      <dgm:t>
        <a:bodyPr/>
        <a:lstStyle/>
        <a:p>
          <a:endParaRPr lang="de-DE"/>
        </a:p>
      </dgm:t>
    </dgm:pt>
    <dgm:pt modelId="{77794D63-5216-B040-BE39-FB864C5C5D77}">
      <dgm:prSet/>
      <dgm:spPr>
        <a:solidFill>
          <a:schemeClr val="accent1">
            <a:hueOff val="0"/>
            <a:satOff val="0"/>
            <a:lumOff val="0"/>
            <a:alpha val="50000"/>
          </a:schemeClr>
        </a:solidFill>
      </dgm:spPr>
      <dgm:t>
        <a:bodyPr/>
        <a:lstStyle/>
        <a:p>
          <a:r>
            <a:rPr lang="de-DE" b="1" smtClean="0"/>
            <a:t>Characterisation</a:t>
          </a:r>
          <a:endParaRPr lang="de-DE"/>
        </a:p>
      </dgm:t>
    </dgm:pt>
    <dgm:pt modelId="{1F0ACF5A-EF87-ED46-AA51-DA265FA799F5}" type="parTrans" cxnId="{B53A4186-A981-A24C-98CC-0BAD2402BBC9}">
      <dgm:prSet/>
      <dgm:spPr/>
      <dgm:t>
        <a:bodyPr/>
        <a:lstStyle/>
        <a:p>
          <a:endParaRPr lang="de-DE"/>
        </a:p>
      </dgm:t>
    </dgm:pt>
    <dgm:pt modelId="{2621DD5D-FF20-A74D-85B2-6EB979583064}" type="sibTrans" cxnId="{B53A4186-A981-A24C-98CC-0BAD2402BBC9}">
      <dgm:prSet/>
      <dgm:spPr/>
      <dgm:t>
        <a:bodyPr/>
        <a:lstStyle/>
        <a:p>
          <a:endParaRPr lang="de-DE"/>
        </a:p>
      </dgm:t>
    </dgm:pt>
    <dgm:pt modelId="{ED7D654B-106C-304B-91B3-4354A8D97230}">
      <dgm:prSet phldrT="[Text]"/>
      <dgm:spPr>
        <a:solidFill>
          <a:schemeClr val="accent1">
            <a:hueOff val="0"/>
            <a:satOff val="0"/>
            <a:lumOff val="0"/>
            <a:alpha val="50000"/>
          </a:schemeClr>
        </a:solidFill>
      </dgm:spPr>
      <dgm:t>
        <a:bodyPr/>
        <a:lstStyle/>
        <a:p>
          <a:r>
            <a:rPr lang="de-DE" b="1" dirty="0" smtClean="0"/>
            <a:t>Differential </a:t>
          </a:r>
          <a:r>
            <a:rPr lang="de-DE" b="1" dirty="0" err="1" smtClean="0"/>
            <a:t>scanning</a:t>
          </a:r>
          <a:r>
            <a:rPr lang="de-DE" b="1" dirty="0" smtClean="0"/>
            <a:t> calorimetry</a:t>
          </a:r>
        </a:p>
      </dgm:t>
    </dgm:pt>
    <dgm:pt modelId="{71BE878F-1A76-7641-8A7F-2EAAA78F17A0}" type="parTrans" cxnId="{52BBF41B-984F-334B-A203-4937002C6B71}">
      <dgm:prSet/>
      <dgm:spPr/>
      <dgm:t>
        <a:bodyPr/>
        <a:lstStyle/>
        <a:p>
          <a:endParaRPr lang="de-DE"/>
        </a:p>
      </dgm:t>
    </dgm:pt>
    <dgm:pt modelId="{63704CB6-44DF-F940-80AF-F411DE43EC95}" type="sibTrans" cxnId="{52BBF41B-984F-334B-A203-4937002C6B71}">
      <dgm:prSet/>
      <dgm:spPr/>
      <dgm:t>
        <a:bodyPr/>
        <a:lstStyle/>
        <a:p>
          <a:endParaRPr lang="de-DE"/>
        </a:p>
      </dgm:t>
    </dgm:pt>
    <dgm:pt modelId="{5595589D-6658-F44B-A154-0E7FA5CF7163}" type="pres">
      <dgm:prSet presAssocID="{127E2F53-CEF4-EA46-9A16-A94271E52ACB}" presName="Name0" presStyleCnt="0">
        <dgm:presLayoutVars>
          <dgm:dir/>
          <dgm:animLvl val="lvl"/>
          <dgm:resizeHandles val="exact"/>
        </dgm:presLayoutVars>
      </dgm:prSet>
      <dgm:spPr/>
      <dgm:t>
        <a:bodyPr/>
        <a:lstStyle/>
        <a:p>
          <a:endParaRPr lang="de-DE"/>
        </a:p>
      </dgm:t>
    </dgm:pt>
    <dgm:pt modelId="{9B5BA465-92CE-6647-BB00-21A3A7EEC5F6}" type="pres">
      <dgm:prSet presAssocID="{9B194E54-02A0-C247-A532-E96B17F055C7}" presName="linNode" presStyleCnt="0"/>
      <dgm:spPr/>
    </dgm:pt>
    <dgm:pt modelId="{FCB9E535-3DAD-734F-8B1B-9CB83D382260}" type="pres">
      <dgm:prSet presAssocID="{9B194E54-02A0-C247-A532-E96B17F055C7}" presName="parentText" presStyleLbl="node1" presStyleIdx="0" presStyleCnt="6">
        <dgm:presLayoutVars>
          <dgm:chMax val="1"/>
          <dgm:bulletEnabled val="1"/>
        </dgm:presLayoutVars>
      </dgm:prSet>
      <dgm:spPr/>
      <dgm:t>
        <a:bodyPr/>
        <a:lstStyle/>
        <a:p>
          <a:endParaRPr lang="de-DE"/>
        </a:p>
      </dgm:t>
    </dgm:pt>
    <dgm:pt modelId="{9C409E0B-673C-9E43-A681-1ADC689170B2}" type="pres">
      <dgm:prSet presAssocID="{CB9DC0D0-A452-F84D-A81E-41919F6C67CC}" presName="sp" presStyleCnt="0"/>
      <dgm:spPr/>
    </dgm:pt>
    <dgm:pt modelId="{454FB5E8-0899-BF44-A1D6-9B2937D05140}" type="pres">
      <dgm:prSet presAssocID="{77794D63-5216-B040-BE39-FB864C5C5D77}" presName="linNode" presStyleCnt="0"/>
      <dgm:spPr/>
    </dgm:pt>
    <dgm:pt modelId="{0050F8A8-C9BE-A84F-B5F6-BAA68103F0D5}" type="pres">
      <dgm:prSet presAssocID="{77794D63-5216-B040-BE39-FB864C5C5D77}" presName="parentText" presStyleLbl="node1" presStyleIdx="1" presStyleCnt="6">
        <dgm:presLayoutVars>
          <dgm:chMax val="1"/>
          <dgm:bulletEnabled val="1"/>
        </dgm:presLayoutVars>
      </dgm:prSet>
      <dgm:spPr/>
      <dgm:t>
        <a:bodyPr/>
        <a:lstStyle/>
        <a:p>
          <a:endParaRPr lang="de-DE"/>
        </a:p>
      </dgm:t>
    </dgm:pt>
    <dgm:pt modelId="{9AE0CAFF-0CBD-834D-9310-5A6D36F61001}" type="pres">
      <dgm:prSet presAssocID="{2621DD5D-FF20-A74D-85B2-6EB979583064}" presName="sp" presStyleCnt="0"/>
      <dgm:spPr/>
    </dgm:pt>
    <dgm:pt modelId="{41D74A9F-E90D-6F4F-BEC5-46E10A87DBBF}" type="pres">
      <dgm:prSet presAssocID="{FE55738F-A94F-7241-AC4B-47C6371ADBCD}" presName="linNode" presStyleCnt="0"/>
      <dgm:spPr/>
    </dgm:pt>
    <dgm:pt modelId="{61A9AB77-3EA0-5B4C-9331-ED34FA3BA782}" type="pres">
      <dgm:prSet presAssocID="{FE55738F-A94F-7241-AC4B-47C6371ADBCD}" presName="parentText" presStyleLbl="node1" presStyleIdx="2" presStyleCnt="6">
        <dgm:presLayoutVars>
          <dgm:chMax val="1"/>
          <dgm:bulletEnabled val="1"/>
        </dgm:presLayoutVars>
      </dgm:prSet>
      <dgm:spPr/>
      <dgm:t>
        <a:bodyPr/>
        <a:lstStyle/>
        <a:p>
          <a:endParaRPr lang="de-DE"/>
        </a:p>
      </dgm:t>
    </dgm:pt>
    <dgm:pt modelId="{0B3A8BE8-4ED9-C344-A483-42280A14A1F5}" type="pres">
      <dgm:prSet presAssocID="{A231514C-9B38-704E-8C00-C10BD5581BAB}" presName="sp" presStyleCnt="0"/>
      <dgm:spPr/>
    </dgm:pt>
    <dgm:pt modelId="{24497220-77A1-B14C-BF6C-588F65D76848}" type="pres">
      <dgm:prSet presAssocID="{633BBA17-5CB4-CA44-A249-3C6EDAFCAC16}" presName="linNode" presStyleCnt="0"/>
      <dgm:spPr/>
    </dgm:pt>
    <dgm:pt modelId="{A13ED713-B850-214E-B2C5-1E8203AF673C}" type="pres">
      <dgm:prSet presAssocID="{633BBA17-5CB4-CA44-A249-3C6EDAFCAC16}" presName="parentText" presStyleLbl="node1" presStyleIdx="3" presStyleCnt="6">
        <dgm:presLayoutVars>
          <dgm:chMax val="1"/>
          <dgm:bulletEnabled val="1"/>
        </dgm:presLayoutVars>
      </dgm:prSet>
      <dgm:spPr/>
      <dgm:t>
        <a:bodyPr/>
        <a:lstStyle/>
        <a:p>
          <a:endParaRPr lang="de-DE"/>
        </a:p>
      </dgm:t>
    </dgm:pt>
    <dgm:pt modelId="{AF2E4170-3778-CB47-9013-FD322068F8E5}" type="pres">
      <dgm:prSet presAssocID="{0C516F20-FF2D-0C41-A22B-EE63170E3CB9}" presName="sp" presStyleCnt="0"/>
      <dgm:spPr/>
    </dgm:pt>
    <dgm:pt modelId="{BC5D79D1-27F6-A744-9EF2-2460851661D1}" type="pres">
      <dgm:prSet presAssocID="{ED7D654B-106C-304B-91B3-4354A8D97230}" presName="linNode" presStyleCnt="0"/>
      <dgm:spPr/>
    </dgm:pt>
    <dgm:pt modelId="{CC3E63E0-4595-CA43-B219-C108A518021E}" type="pres">
      <dgm:prSet presAssocID="{ED7D654B-106C-304B-91B3-4354A8D97230}" presName="parentText" presStyleLbl="node1" presStyleIdx="4" presStyleCnt="6">
        <dgm:presLayoutVars>
          <dgm:chMax val="1"/>
          <dgm:bulletEnabled val="1"/>
        </dgm:presLayoutVars>
      </dgm:prSet>
      <dgm:spPr/>
      <dgm:t>
        <a:bodyPr/>
        <a:lstStyle/>
        <a:p>
          <a:endParaRPr lang="de-DE"/>
        </a:p>
      </dgm:t>
    </dgm:pt>
    <dgm:pt modelId="{8AECF020-45F0-7042-BDF7-B4F7918D1AF3}" type="pres">
      <dgm:prSet presAssocID="{63704CB6-44DF-F940-80AF-F411DE43EC95}" presName="sp" presStyleCnt="0"/>
      <dgm:spPr/>
    </dgm:pt>
    <dgm:pt modelId="{E587EA58-AD62-BB43-9BBF-17B4E0E02F17}" type="pres">
      <dgm:prSet presAssocID="{B5D47B6E-E37D-FA49-BCB7-A66B333DB2D2}" presName="linNode" presStyleCnt="0"/>
      <dgm:spPr/>
    </dgm:pt>
    <dgm:pt modelId="{B2AA1B82-9669-D04B-B051-5B60F4B363B8}" type="pres">
      <dgm:prSet presAssocID="{B5D47B6E-E37D-FA49-BCB7-A66B333DB2D2}" presName="parentText" presStyleLbl="node1" presStyleIdx="5" presStyleCnt="6">
        <dgm:presLayoutVars>
          <dgm:chMax val="1"/>
          <dgm:bulletEnabled val="1"/>
        </dgm:presLayoutVars>
      </dgm:prSet>
      <dgm:spPr/>
      <dgm:t>
        <a:bodyPr/>
        <a:lstStyle/>
        <a:p>
          <a:endParaRPr lang="de-DE"/>
        </a:p>
      </dgm:t>
    </dgm:pt>
  </dgm:ptLst>
  <dgm:cxnLst>
    <dgm:cxn modelId="{91F5A758-70AB-2044-8F38-166B339C0228}" type="presOf" srcId="{B5D47B6E-E37D-FA49-BCB7-A66B333DB2D2}" destId="{B2AA1B82-9669-D04B-B051-5B60F4B363B8}" srcOrd="0" destOrd="0" presId="urn:microsoft.com/office/officeart/2005/8/layout/vList5"/>
    <dgm:cxn modelId="{942271FA-80AE-A54C-AC2A-7863ACDCFE86}" type="presOf" srcId="{77794D63-5216-B040-BE39-FB864C5C5D77}" destId="{0050F8A8-C9BE-A84F-B5F6-BAA68103F0D5}" srcOrd="0" destOrd="0" presId="urn:microsoft.com/office/officeart/2005/8/layout/vList5"/>
    <dgm:cxn modelId="{9D80DCD5-8860-F642-A5FF-2E509D9D2C8E}" type="presOf" srcId="{ED7D654B-106C-304B-91B3-4354A8D97230}" destId="{CC3E63E0-4595-CA43-B219-C108A518021E}" srcOrd="0" destOrd="0" presId="urn:microsoft.com/office/officeart/2005/8/layout/vList5"/>
    <dgm:cxn modelId="{52BBF41B-984F-334B-A203-4937002C6B71}" srcId="{127E2F53-CEF4-EA46-9A16-A94271E52ACB}" destId="{ED7D654B-106C-304B-91B3-4354A8D97230}" srcOrd="4" destOrd="0" parTransId="{71BE878F-1A76-7641-8A7F-2EAAA78F17A0}" sibTransId="{63704CB6-44DF-F940-80AF-F411DE43EC95}"/>
    <dgm:cxn modelId="{E8F0627F-0007-4045-A1F8-9030E30A7A18}" type="presOf" srcId="{127E2F53-CEF4-EA46-9A16-A94271E52ACB}" destId="{5595589D-6658-F44B-A154-0E7FA5CF7163}" srcOrd="0" destOrd="0" presId="urn:microsoft.com/office/officeart/2005/8/layout/vList5"/>
    <dgm:cxn modelId="{91C50974-B55B-AF40-A2AB-646DA9CDB970}" srcId="{127E2F53-CEF4-EA46-9A16-A94271E52ACB}" destId="{B5D47B6E-E37D-FA49-BCB7-A66B333DB2D2}" srcOrd="5" destOrd="0" parTransId="{A919DC42-543C-BF4E-9B28-3D94A3B7370F}" sibTransId="{7E14999E-702B-A645-9D2E-4D256BCA60F9}"/>
    <dgm:cxn modelId="{E474D839-2380-A44C-B7F3-79BAA5C49944}" type="presOf" srcId="{633BBA17-5CB4-CA44-A249-3C6EDAFCAC16}" destId="{A13ED713-B850-214E-B2C5-1E8203AF673C}" srcOrd="0" destOrd="0" presId="urn:microsoft.com/office/officeart/2005/8/layout/vList5"/>
    <dgm:cxn modelId="{3EDD342F-9356-4644-ADC8-BF0A7261461D}" type="presOf" srcId="{9B194E54-02A0-C247-A532-E96B17F055C7}" destId="{FCB9E535-3DAD-734F-8B1B-9CB83D382260}" srcOrd="0" destOrd="0" presId="urn:microsoft.com/office/officeart/2005/8/layout/vList5"/>
    <dgm:cxn modelId="{B53A4186-A981-A24C-98CC-0BAD2402BBC9}" srcId="{127E2F53-CEF4-EA46-9A16-A94271E52ACB}" destId="{77794D63-5216-B040-BE39-FB864C5C5D77}" srcOrd="1" destOrd="0" parTransId="{1F0ACF5A-EF87-ED46-AA51-DA265FA799F5}" sibTransId="{2621DD5D-FF20-A74D-85B2-6EB979583064}"/>
    <dgm:cxn modelId="{47565D3B-6B5B-3D40-9ABA-992CCBFB466B}" srcId="{127E2F53-CEF4-EA46-9A16-A94271E52ACB}" destId="{633BBA17-5CB4-CA44-A249-3C6EDAFCAC16}" srcOrd="3" destOrd="0" parTransId="{DBFA6201-5156-8F43-88E9-EE7D25BA59B8}" sibTransId="{0C516F20-FF2D-0C41-A22B-EE63170E3CB9}"/>
    <dgm:cxn modelId="{4941AB0F-7BAB-B54F-96C7-7F4B885338CB}" srcId="{127E2F53-CEF4-EA46-9A16-A94271E52ACB}" destId="{FE55738F-A94F-7241-AC4B-47C6371ADBCD}" srcOrd="2" destOrd="0" parTransId="{B0985A60-1FD6-3048-82B3-7BA7349D57CF}" sibTransId="{A231514C-9B38-704E-8C00-C10BD5581BAB}"/>
    <dgm:cxn modelId="{7442C6EF-3BEF-7F4B-9BEE-4A05C78689CF}" type="presOf" srcId="{FE55738F-A94F-7241-AC4B-47C6371ADBCD}" destId="{61A9AB77-3EA0-5B4C-9331-ED34FA3BA782}" srcOrd="0" destOrd="0" presId="urn:microsoft.com/office/officeart/2005/8/layout/vList5"/>
    <dgm:cxn modelId="{014B72EA-3C00-CF4C-AB27-6455C83DB0C4}" srcId="{127E2F53-CEF4-EA46-9A16-A94271E52ACB}" destId="{9B194E54-02A0-C247-A532-E96B17F055C7}" srcOrd="0" destOrd="0" parTransId="{8383632D-FBB7-A548-A420-22752D52014D}" sibTransId="{CB9DC0D0-A452-F84D-A81E-41919F6C67CC}"/>
    <dgm:cxn modelId="{3588558E-59D1-7746-8BFA-35381554DE71}" type="presParOf" srcId="{5595589D-6658-F44B-A154-0E7FA5CF7163}" destId="{9B5BA465-92CE-6647-BB00-21A3A7EEC5F6}" srcOrd="0" destOrd="0" presId="urn:microsoft.com/office/officeart/2005/8/layout/vList5"/>
    <dgm:cxn modelId="{E13FDF59-E73A-1246-9040-3635CDD50069}" type="presParOf" srcId="{9B5BA465-92CE-6647-BB00-21A3A7EEC5F6}" destId="{FCB9E535-3DAD-734F-8B1B-9CB83D382260}" srcOrd="0" destOrd="0" presId="urn:microsoft.com/office/officeart/2005/8/layout/vList5"/>
    <dgm:cxn modelId="{A1BB8272-2A75-8E4C-9839-7770E7F192E8}" type="presParOf" srcId="{5595589D-6658-F44B-A154-0E7FA5CF7163}" destId="{9C409E0B-673C-9E43-A681-1ADC689170B2}" srcOrd="1" destOrd="0" presId="urn:microsoft.com/office/officeart/2005/8/layout/vList5"/>
    <dgm:cxn modelId="{121F4765-5266-EE4D-9AA4-902168F19522}" type="presParOf" srcId="{5595589D-6658-F44B-A154-0E7FA5CF7163}" destId="{454FB5E8-0899-BF44-A1D6-9B2937D05140}" srcOrd="2" destOrd="0" presId="urn:microsoft.com/office/officeart/2005/8/layout/vList5"/>
    <dgm:cxn modelId="{E8052470-781B-EF44-82AC-31D3611E3280}" type="presParOf" srcId="{454FB5E8-0899-BF44-A1D6-9B2937D05140}" destId="{0050F8A8-C9BE-A84F-B5F6-BAA68103F0D5}" srcOrd="0" destOrd="0" presId="urn:microsoft.com/office/officeart/2005/8/layout/vList5"/>
    <dgm:cxn modelId="{D2C0E5EC-C52A-E145-B4D6-565290EB3731}" type="presParOf" srcId="{5595589D-6658-F44B-A154-0E7FA5CF7163}" destId="{9AE0CAFF-0CBD-834D-9310-5A6D36F61001}" srcOrd="3" destOrd="0" presId="urn:microsoft.com/office/officeart/2005/8/layout/vList5"/>
    <dgm:cxn modelId="{44381075-A98A-BB49-8365-71A44BEC59F1}" type="presParOf" srcId="{5595589D-6658-F44B-A154-0E7FA5CF7163}" destId="{41D74A9F-E90D-6F4F-BEC5-46E10A87DBBF}" srcOrd="4" destOrd="0" presId="urn:microsoft.com/office/officeart/2005/8/layout/vList5"/>
    <dgm:cxn modelId="{976944C0-B240-0749-9934-52EE2CA7DF23}" type="presParOf" srcId="{41D74A9F-E90D-6F4F-BEC5-46E10A87DBBF}" destId="{61A9AB77-3EA0-5B4C-9331-ED34FA3BA782}" srcOrd="0" destOrd="0" presId="urn:microsoft.com/office/officeart/2005/8/layout/vList5"/>
    <dgm:cxn modelId="{413CB6A0-BA2D-8440-8C24-4FC537ACC9E0}" type="presParOf" srcId="{5595589D-6658-F44B-A154-0E7FA5CF7163}" destId="{0B3A8BE8-4ED9-C344-A483-42280A14A1F5}" srcOrd="5" destOrd="0" presId="urn:microsoft.com/office/officeart/2005/8/layout/vList5"/>
    <dgm:cxn modelId="{F75CA99B-DF1E-4241-84F6-13E34D7D3B8B}" type="presParOf" srcId="{5595589D-6658-F44B-A154-0E7FA5CF7163}" destId="{24497220-77A1-B14C-BF6C-588F65D76848}" srcOrd="6" destOrd="0" presId="urn:microsoft.com/office/officeart/2005/8/layout/vList5"/>
    <dgm:cxn modelId="{0E0C27DD-79DA-EF43-B7A9-7AC6BB27BAE4}" type="presParOf" srcId="{24497220-77A1-B14C-BF6C-588F65D76848}" destId="{A13ED713-B850-214E-B2C5-1E8203AF673C}" srcOrd="0" destOrd="0" presId="urn:microsoft.com/office/officeart/2005/8/layout/vList5"/>
    <dgm:cxn modelId="{7EC9F23E-70E7-4446-9CFC-F29E902BE66C}" type="presParOf" srcId="{5595589D-6658-F44B-A154-0E7FA5CF7163}" destId="{AF2E4170-3778-CB47-9013-FD322068F8E5}" srcOrd="7" destOrd="0" presId="urn:microsoft.com/office/officeart/2005/8/layout/vList5"/>
    <dgm:cxn modelId="{C21B3CE7-8818-E24D-8351-550B949CA72A}" type="presParOf" srcId="{5595589D-6658-F44B-A154-0E7FA5CF7163}" destId="{BC5D79D1-27F6-A744-9EF2-2460851661D1}" srcOrd="8" destOrd="0" presId="urn:microsoft.com/office/officeart/2005/8/layout/vList5"/>
    <dgm:cxn modelId="{C12D355F-17BA-2549-8212-3A5298E05880}" type="presParOf" srcId="{BC5D79D1-27F6-A744-9EF2-2460851661D1}" destId="{CC3E63E0-4595-CA43-B219-C108A518021E}" srcOrd="0" destOrd="0" presId="urn:microsoft.com/office/officeart/2005/8/layout/vList5"/>
    <dgm:cxn modelId="{7DD14C8E-188D-A248-B03E-98BA51C9367A}" type="presParOf" srcId="{5595589D-6658-F44B-A154-0E7FA5CF7163}" destId="{8AECF020-45F0-7042-BDF7-B4F7918D1AF3}" srcOrd="9" destOrd="0" presId="urn:microsoft.com/office/officeart/2005/8/layout/vList5"/>
    <dgm:cxn modelId="{A0136091-744D-6C49-97B9-C5DF0A15C3AA}" type="presParOf" srcId="{5595589D-6658-F44B-A154-0E7FA5CF7163}" destId="{E587EA58-AD62-BB43-9BBF-17B4E0E02F17}" srcOrd="10" destOrd="0" presId="urn:microsoft.com/office/officeart/2005/8/layout/vList5"/>
    <dgm:cxn modelId="{91519D23-22EE-564B-BC6C-CAC8E4F7EC8C}" type="presParOf" srcId="{E587EA58-AD62-BB43-9BBF-17B4E0E02F17}" destId="{B2AA1B82-9669-D04B-B051-5B60F4B363B8}"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27E2F53-CEF4-EA46-9A16-A94271E52ACB}" type="doc">
      <dgm:prSet loTypeId="urn:microsoft.com/office/officeart/2005/8/layout/vList5" loCatId="" qsTypeId="urn:microsoft.com/office/officeart/2005/8/quickstyle/simple4" qsCatId="simple" csTypeId="urn:microsoft.com/office/officeart/2005/8/colors/accent1_2" csCatId="accent1" phldr="1"/>
      <dgm:spPr/>
      <dgm:t>
        <a:bodyPr/>
        <a:lstStyle/>
        <a:p>
          <a:endParaRPr lang="de-DE"/>
        </a:p>
      </dgm:t>
    </dgm:pt>
    <dgm:pt modelId="{9B194E54-02A0-C247-A532-E96B17F055C7}">
      <dgm:prSet phldrT="[Text]"/>
      <dgm:spPr>
        <a:solidFill>
          <a:schemeClr val="accent1">
            <a:hueOff val="0"/>
            <a:satOff val="0"/>
            <a:lumOff val="0"/>
            <a:alpha val="50000"/>
          </a:schemeClr>
        </a:solidFill>
      </dgm:spPr>
      <dgm:t>
        <a:bodyPr/>
        <a:lstStyle/>
        <a:p>
          <a:r>
            <a:rPr lang="de-DE" b="1" dirty="0" err="1" smtClean="0"/>
            <a:t>Manufacture</a:t>
          </a:r>
          <a:endParaRPr lang="de-DE" b="1" dirty="0"/>
        </a:p>
      </dgm:t>
    </dgm:pt>
    <dgm:pt modelId="{8383632D-FBB7-A548-A420-22752D52014D}" type="parTrans" cxnId="{014B72EA-3C00-CF4C-AB27-6455C83DB0C4}">
      <dgm:prSet/>
      <dgm:spPr/>
      <dgm:t>
        <a:bodyPr/>
        <a:lstStyle/>
        <a:p>
          <a:endParaRPr lang="de-DE"/>
        </a:p>
      </dgm:t>
    </dgm:pt>
    <dgm:pt modelId="{CB9DC0D0-A452-F84D-A81E-41919F6C67CC}" type="sibTrans" cxnId="{014B72EA-3C00-CF4C-AB27-6455C83DB0C4}">
      <dgm:prSet/>
      <dgm:spPr/>
      <dgm:t>
        <a:bodyPr/>
        <a:lstStyle/>
        <a:p>
          <a:endParaRPr lang="de-DE"/>
        </a:p>
      </dgm:t>
    </dgm:pt>
    <dgm:pt modelId="{FE55738F-A94F-7241-AC4B-47C6371ADBCD}">
      <dgm:prSet phldrT="[Text]"/>
      <dgm:spPr>
        <a:solidFill>
          <a:schemeClr val="accent1">
            <a:hueOff val="0"/>
            <a:satOff val="0"/>
            <a:lumOff val="0"/>
            <a:alpha val="50000"/>
          </a:schemeClr>
        </a:solidFill>
      </dgm:spPr>
      <dgm:t>
        <a:bodyPr/>
        <a:lstStyle/>
        <a:p>
          <a:r>
            <a:rPr lang="de-DE" b="1" dirty="0" smtClean="0"/>
            <a:t>Permeation </a:t>
          </a:r>
          <a:r>
            <a:rPr lang="de-DE" b="1" dirty="0" err="1" smtClean="0"/>
            <a:t>studies</a:t>
          </a:r>
          <a:endParaRPr lang="de-DE" b="1" dirty="0"/>
        </a:p>
      </dgm:t>
    </dgm:pt>
    <dgm:pt modelId="{B0985A60-1FD6-3048-82B3-7BA7349D57CF}" type="parTrans" cxnId="{4941AB0F-7BAB-B54F-96C7-7F4B885338CB}">
      <dgm:prSet/>
      <dgm:spPr/>
      <dgm:t>
        <a:bodyPr/>
        <a:lstStyle/>
        <a:p>
          <a:endParaRPr lang="de-DE"/>
        </a:p>
      </dgm:t>
    </dgm:pt>
    <dgm:pt modelId="{A231514C-9B38-704E-8C00-C10BD5581BAB}" type="sibTrans" cxnId="{4941AB0F-7BAB-B54F-96C7-7F4B885338CB}">
      <dgm:prSet/>
      <dgm:spPr/>
      <dgm:t>
        <a:bodyPr/>
        <a:lstStyle/>
        <a:p>
          <a:endParaRPr lang="de-DE"/>
        </a:p>
      </dgm:t>
    </dgm:pt>
    <dgm:pt modelId="{633BBA17-5CB4-CA44-A249-3C6EDAFCAC16}">
      <dgm:prSet phldrT="[Text]"/>
      <dgm:spPr>
        <a:solidFill>
          <a:schemeClr val="accent1">
            <a:hueOff val="0"/>
            <a:satOff val="0"/>
            <a:lumOff val="0"/>
            <a:alpha val="50000"/>
          </a:schemeClr>
        </a:solidFill>
      </dgm:spPr>
      <dgm:t>
        <a:bodyPr/>
        <a:lstStyle/>
        <a:p>
          <a:r>
            <a:rPr lang="de-DE" b="1" dirty="0" err="1" smtClean="0"/>
            <a:t>Antifungal</a:t>
          </a:r>
          <a:r>
            <a:rPr lang="de-DE" b="1" dirty="0" smtClean="0"/>
            <a:t> </a:t>
          </a:r>
          <a:r>
            <a:rPr lang="de-DE" b="1" dirty="0" err="1" smtClean="0"/>
            <a:t>efficacy</a:t>
          </a:r>
          <a:endParaRPr lang="de-DE" b="1" dirty="0" smtClean="0"/>
        </a:p>
      </dgm:t>
    </dgm:pt>
    <dgm:pt modelId="{DBFA6201-5156-8F43-88E9-EE7D25BA59B8}" type="parTrans" cxnId="{47565D3B-6B5B-3D40-9ABA-992CCBFB466B}">
      <dgm:prSet/>
      <dgm:spPr/>
      <dgm:t>
        <a:bodyPr/>
        <a:lstStyle/>
        <a:p>
          <a:endParaRPr lang="de-DE"/>
        </a:p>
      </dgm:t>
    </dgm:pt>
    <dgm:pt modelId="{0C516F20-FF2D-0C41-A22B-EE63170E3CB9}" type="sibTrans" cxnId="{47565D3B-6B5B-3D40-9ABA-992CCBFB466B}">
      <dgm:prSet/>
      <dgm:spPr/>
      <dgm:t>
        <a:bodyPr/>
        <a:lstStyle/>
        <a:p>
          <a:endParaRPr lang="de-DE"/>
        </a:p>
      </dgm:t>
    </dgm:pt>
    <dgm:pt modelId="{B5D47B6E-E37D-FA49-BCB7-A66B333DB2D2}">
      <dgm:prSet phldrT="[Text]"/>
      <dgm:spPr>
        <a:solidFill>
          <a:schemeClr val="accent1">
            <a:hueOff val="0"/>
            <a:satOff val="0"/>
            <a:lumOff val="0"/>
            <a:alpha val="50000"/>
          </a:schemeClr>
        </a:solidFill>
      </dgm:spPr>
      <dgm:t>
        <a:bodyPr/>
        <a:lstStyle/>
        <a:p>
          <a:r>
            <a:rPr lang="de-DE" b="1" dirty="0" err="1" smtClean="0"/>
            <a:t>Stability</a:t>
          </a:r>
          <a:r>
            <a:rPr lang="de-DE" b="1" dirty="0" smtClean="0"/>
            <a:t> </a:t>
          </a:r>
          <a:r>
            <a:rPr lang="de-DE" b="1" dirty="0" err="1" smtClean="0"/>
            <a:t>studies</a:t>
          </a:r>
          <a:endParaRPr lang="de-DE" b="1" dirty="0" smtClean="0"/>
        </a:p>
      </dgm:t>
    </dgm:pt>
    <dgm:pt modelId="{A919DC42-543C-BF4E-9B28-3D94A3B7370F}" type="parTrans" cxnId="{91C50974-B55B-AF40-A2AB-646DA9CDB970}">
      <dgm:prSet/>
      <dgm:spPr/>
      <dgm:t>
        <a:bodyPr/>
        <a:lstStyle/>
        <a:p>
          <a:endParaRPr lang="de-DE"/>
        </a:p>
      </dgm:t>
    </dgm:pt>
    <dgm:pt modelId="{7E14999E-702B-A645-9D2E-4D256BCA60F9}" type="sibTrans" cxnId="{91C50974-B55B-AF40-A2AB-646DA9CDB970}">
      <dgm:prSet/>
      <dgm:spPr/>
      <dgm:t>
        <a:bodyPr/>
        <a:lstStyle/>
        <a:p>
          <a:endParaRPr lang="de-DE"/>
        </a:p>
      </dgm:t>
    </dgm:pt>
    <dgm:pt modelId="{77794D63-5216-B040-BE39-FB864C5C5D77}">
      <dgm:prSet/>
      <dgm:spPr>
        <a:solidFill>
          <a:schemeClr val="accent1">
            <a:hueOff val="0"/>
            <a:satOff val="0"/>
            <a:lumOff val="0"/>
            <a:alpha val="50000"/>
          </a:schemeClr>
        </a:solidFill>
      </dgm:spPr>
      <dgm:t>
        <a:bodyPr/>
        <a:lstStyle/>
        <a:p>
          <a:r>
            <a:rPr lang="de-DE" b="1" smtClean="0"/>
            <a:t>Characterisation</a:t>
          </a:r>
          <a:endParaRPr lang="de-DE"/>
        </a:p>
      </dgm:t>
    </dgm:pt>
    <dgm:pt modelId="{1F0ACF5A-EF87-ED46-AA51-DA265FA799F5}" type="parTrans" cxnId="{B53A4186-A981-A24C-98CC-0BAD2402BBC9}">
      <dgm:prSet/>
      <dgm:spPr/>
      <dgm:t>
        <a:bodyPr/>
        <a:lstStyle/>
        <a:p>
          <a:endParaRPr lang="de-DE"/>
        </a:p>
      </dgm:t>
    </dgm:pt>
    <dgm:pt modelId="{2621DD5D-FF20-A74D-85B2-6EB979583064}" type="sibTrans" cxnId="{B53A4186-A981-A24C-98CC-0BAD2402BBC9}">
      <dgm:prSet/>
      <dgm:spPr/>
      <dgm:t>
        <a:bodyPr/>
        <a:lstStyle/>
        <a:p>
          <a:endParaRPr lang="de-DE"/>
        </a:p>
      </dgm:t>
    </dgm:pt>
    <dgm:pt modelId="{ED7D654B-106C-304B-91B3-4354A8D97230}">
      <dgm:prSet phldrT="[Text]"/>
      <dgm:spPr>
        <a:solidFill>
          <a:schemeClr val="accent1">
            <a:hueOff val="0"/>
            <a:satOff val="0"/>
            <a:lumOff val="0"/>
            <a:alpha val="50000"/>
          </a:schemeClr>
        </a:solidFill>
      </dgm:spPr>
      <dgm:t>
        <a:bodyPr/>
        <a:lstStyle/>
        <a:p>
          <a:r>
            <a:rPr lang="de-DE" b="1" dirty="0" smtClean="0"/>
            <a:t>Differential </a:t>
          </a:r>
          <a:r>
            <a:rPr lang="de-DE" b="1" dirty="0" err="1" smtClean="0"/>
            <a:t>scanning</a:t>
          </a:r>
          <a:r>
            <a:rPr lang="de-DE" b="1" dirty="0" smtClean="0"/>
            <a:t> calorimetry</a:t>
          </a:r>
        </a:p>
      </dgm:t>
    </dgm:pt>
    <dgm:pt modelId="{71BE878F-1A76-7641-8A7F-2EAAA78F17A0}" type="parTrans" cxnId="{52BBF41B-984F-334B-A203-4937002C6B71}">
      <dgm:prSet/>
      <dgm:spPr/>
      <dgm:t>
        <a:bodyPr/>
        <a:lstStyle/>
        <a:p>
          <a:endParaRPr lang="de-DE"/>
        </a:p>
      </dgm:t>
    </dgm:pt>
    <dgm:pt modelId="{63704CB6-44DF-F940-80AF-F411DE43EC95}" type="sibTrans" cxnId="{52BBF41B-984F-334B-A203-4937002C6B71}">
      <dgm:prSet/>
      <dgm:spPr/>
      <dgm:t>
        <a:bodyPr/>
        <a:lstStyle/>
        <a:p>
          <a:endParaRPr lang="de-DE"/>
        </a:p>
      </dgm:t>
    </dgm:pt>
    <dgm:pt modelId="{5595589D-6658-F44B-A154-0E7FA5CF7163}" type="pres">
      <dgm:prSet presAssocID="{127E2F53-CEF4-EA46-9A16-A94271E52ACB}" presName="Name0" presStyleCnt="0">
        <dgm:presLayoutVars>
          <dgm:dir/>
          <dgm:animLvl val="lvl"/>
          <dgm:resizeHandles val="exact"/>
        </dgm:presLayoutVars>
      </dgm:prSet>
      <dgm:spPr/>
      <dgm:t>
        <a:bodyPr/>
        <a:lstStyle/>
        <a:p>
          <a:endParaRPr lang="de-DE"/>
        </a:p>
      </dgm:t>
    </dgm:pt>
    <dgm:pt modelId="{9B5BA465-92CE-6647-BB00-21A3A7EEC5F6}" type="pres">
      <dgm:prSet presAssocID="{9B194E54-02A0-C247-A532-E96B17F055C7}" presName="linNode" presStyleCnt="0"/>
      <dgm:spPr/>
    </dgm:pt>
    <dgm:pt modelId="{FCB9E535-3DAD-734F-8B1B-9CB83D382260}" type="pres">
      <dgm:prSet presAssocID="{9B194E54-02A0-C247-A532-E96B17F055C7}" presName="parentText" presStyleLbl="node1" presStyleIdx="0" presStyleCnt="6">
        <dgm:presLayoutVars>
          <dgm:chMax val="1"/>
          <dgm:bulletEnabled val="1"/>
        </dgm:presLayoutVars>
      </dgm:prSet>
      <dgm:spPr/>
      <dgm:t>
        <a:bodyPr/>
        <a:lstStyle/>
        <a:p>
          <a:endParaRPr lang="de-DE"/>
        </a:p>
      </dgm:t>
    </dgm:pt>
    <dgm:pt modelId="{9C409E0B-673C-9E43-A681-1ADC689170B2}" type="pres">
      <dgm:prSet presAssocID="{CB9DC0D0-A452-F84D-A81E-41919F6C67CC}" presName="sp" presStyleCnt="0"/>
      <dgm:spPr/>
    </dgm:pt>
    <dgm:pt modelId="{454FB5E8-0899-BF44-A1D6-9B2937D05140}" type="pres">
      <dgm:prSet presAssocID="{77794D63-5216-B040-BE39-FB864C5C5D77}" presName="linNode" presStyleCnt="0"/>
      <dgm:spPr/>
    </dgm:pt>
    <dgm:pt modelId="{0050F8A8-C9BE-A84F-B5F6-BAA68103F0D5}" type="pres">
      <dgm:prSet presAssocID="{77794D63-5216-B040-BE39-FB864C5C5D77}" presName="parentText" presStyleLbl="node1" presStyleIdx="1" presStyleCnt="6">
        <dgm:presLayoutVars>
          <dgm:chMax val="1"/>
          <dgm:bulletEnabled val="1"/>
        </dgm:presLayoutVars>
      </dgm:prSet>
      <dgm:spPr/>
      <dgm:t>
        <a:bodyPr/>
        <a:lstStyle/>
        <a:p>
          <a:endParaRPr lang="de-DE"/>
        </a:p>
      </dgm:t>
    </dgm:pt>
    <dgm:pt modelId="{9AE0CAFF-0CBD-834D-9310-5A6D36F61001}" type="pres">
      <dgm:prSet presAssocID="{2621DD5D-FF20-A74D-85B2-6EB979583064}" presName="sp" presStyleCnt="0"/>
      <dgm:spPr/>
    </dgm:pt>
    <dgm:pt modelId="{41D74A9F-E90D-6F4F-BEC5-46E10A87DBBF}" type="pres">
      <dgm:prSet presAssocID="{FE55738F-A94F-7241-AC4B-47C6371ADBCD}" presName="linNode" presStyleCnt="0"/>
      <dgm:spPr/>
    </dgm:pt>
    <dgm:pt modelId="{61A9AB77-3EA0-5B4C-9331-ED34FA3BA782}" type="pres">
      <dgm:prSet presAssocID="{FE55738F-A94F-7241-AC4B-47C6371ADBCD}" presName="parentText" presStyleLbl="node1" presStyleIdx="2" presStyleCnt="6">
        <dgm:presLayoutVars>
          <dgm:chMax val="1"/>
          <dgm:bulletEnabled val="1"/>
        </dgm:presLayoutVars>
      </dgm:prSet>
      <dgm:spPr/>
      <dgm:t>
        <a:bodyPr/>
        <a:lstStyle/>
        <a:p>
          <a:endParaRPr lang="de-DE"/>
        </a:p>
      </dgm:t>
    </dgm:pt>
    <dgm:pt modelId="{0B3A8BE8-4ED9-C344-A483-42280A14A1F5}" type="pres">
      <dgm:prSet presAssocID="{A231514C-9B38-704E-8C00-C10BD5581BAB}" presName="sp" presStyleCnt="0"/>
      <dgm:spPr/>
    </dgm:pt>
    <dgm:pt modelId="{24497220-77A1-B14C-BF6C-588F65D76848}" type="pres">
      <dgm:prSet presAssocID="{633BBA17-5CB4-CA44-A249-3C6EDAFCAC16}" presName="linNode" presStyleCnt="0"/>
      <dgm:spPr/>
    </dgm:pt>
    <dgm:pt modelId="{A13ED713-B850-214E-B2C5-1E8203AF673C}" type="pres">
      <dgm:prSet presAssocID="{633BBA17-5CB4-CA44-A249-3C6EDAFCAC16}" presName="parentText" presStyleLbl="node1" presStyleIdx="3" presStyleCnt="6">
        <dgm:presLayoutVars>
          <dgm:chMax val="1"/>
          <dgm:bulletEnabled val="1"/>
        </dgm:presLayoutVars>
      </dgm:prSet>
      <dgm:spPr/>
      <dgm:t>
        <a:bodyPr/>
        <a:lstStyle/>
        <a:p>
          <a:endParaRPr lang="de-DE"/>
        </a:p>
      </dgm:t>
    </dgm:pt>
    <dgm:pt modelId="{AF2E4170-3778-CB47-9013-FD322068F8E5}" type="pres">
      <dgm:prSet presAssocID="{0C516F20-FF2D-0C41-A22B-EE63170E3CB9}" presName="sp" presStyleCnt="0"/>
      <dgm:spPr/>
    </dgm:pt>
    <dgm:pt modelId="{BC5D79D1-27F6-A744-9EF2-2460851661D1}" type="pres">
      <dgm:prSet presAssocID="{ED7D654B-106C-304B-91B3-4354A8D97230}" presName="linNode" presStyleCnt="0"/>
      <dgm:spPr/>
    </dgm:pt>
    <dgm:pt modelId="{CC3E63E0-4595-CA43-B219-C108A518021E}" type="pres">
      <dgm:prSet presAssocID="{ED7D654B-106C-304B-91B3-4354A8D97230}" presName="parentText" presStyleLbl="node1" presStyleIdx="4" presStyleCnt="6">
        <dgm:presLayoutVars>
          <dgm:chMax val="1"/>
          <dgm:bulletEnabled val="1"/>
        </dgm:presLayoutVars>
      </dgm:prSet>
      <dgm:spPr/>
      <dgm:t>
        <a:bodyPr/>
        <a:lstStyle/>
        <a:p>
          <a:endParaRPr lang="de-DE"/>
        </a:p>
      </dgm:t>
    </dgm:pt>
    <dgm:pt modelId="{8AECF020-45F0-7042-BDF7-B4F7918D1AF3}" type="pres">
      <dgm:prSet presAssocID="{63704CB6-44DF-F940-80AF-F411DE43EC95}" presName="sp" presStyleCnt="0"/>
      <dgm:spPr/>
    </dgm:pt>
    <dgm:pt modelId="{E587EA58-AD62-BB43-9BBF-17B4E0E02F17}" type="pres">
      <dgm:prSet presAssocID="{B5D47B6E-E37D-FA49-BCB7-A66B333DB2D2}" presName="linNode" presStyleCnt="0"/>
      <dgm:spPr/>
    </dgm:pt>
    <dgm:pt modelId="{B2AA1B82-9669-D04B-B051-5B60F4B363B8}" type="pres">
      <dgm:prSet presAssocID="{B5D47B6E-E37D-FA49-BCB7-A66B333DB2D2}" presName="parentText" presStyleLbl="node1" presStyleIdx="5" presStyleCnt="6">
        <dgm:presLayoutVars>
          <dgm:chMax val="1"/>
          <dgm:bulletEnabled val="1"/>
        </dgm:presLayoutVars>
      </dgm:prSet>
      <dgm:spPr/>
      <dgm:t>
        <a:bodyPr/>
        <a:lstStyle/>
        <a:p>
          <a:endParaRPr lang="de-DE"/>
        </a:p>
      </dgm:t>
    </dgm:pt>
  </dgm:ptLst>
  <dgm:cxnLst>
    <dgm:cxn modelId="{481F9DC7-15B7-5C4E-A605-06236BEC4E7B}" type="presOf" srcId="{127E2F53-CEF4-EA46-9A16-A94271E52ACB}" destId="{5595589D-6658-F44B-A154-0E7FA5CF7163}" srcOrd="0" destOrd="0" presId="urn:microsoft.com/office/officeart/2005/8/layout/vList5"/>
    <dgm:cxn modelId="{03F693EA-8AE4-2342-A9AD-F03F0FDE0247}" type="presOf" srcId="{9B194E54-02A0-C247-A532-E96B17F055C7}" destId="{FCB9E535-3DAD-734F-8B1B-9CB83D382260}" srcOrd="0" destOrd="0" presId="urn:microsoft.com/office/officeart/2005/8/layout/vList5"/>
    <dgm:cxn modelId="{47565D3B-6B5B-3D40-9ABA-992CCBFB466B}" srcId="{127E2F53-CEF4-EA46-9A16-A94271E52ACB}" destId="{633BBA17-5CB4-CA44-A249-3C6EDAFCAC16}" srcOrd="3" destOrd="0" parTransId="{DBFA6201-5156-8F43-88E9-EE7D25BA59B8}" sibTransId="{0C516F20-FF2D-0C41-A22B-EE63170E3CB9}"/>
    <dgm:cxn modelId="{91C50974-B55B-AF40-A2AB-646DA9CDB970}" srcId="{127E2F53-CEF4-EA46-9A16-A94271E52ACB}" destId="{B5D47B6E-E37D-FA49-BCB7-A66B333DB2D2}" srcOrd="5" destOrd="0" parTransId="{A919DC42-543C-BF4E-9B28-3D94A3B7370F}" sibTransId="{7E14999E-702B-A645-9D2E-4D256BCA60F9}"/>
    <dgm:cxn modelId="{4941AB0F-7BAB-B54F-96C7-7F4B885338CB}" srcId="{127E2F53-CEF4-EA46-9A16-A94271E52ACB}" destId="{FE55738F-A94F-7241-AC4B-47C6371ADBCD}" srcOrd="2" destOrd="0" parTransId="{B0985A60-1FD6-3048-82B3-7BA7349D57CF}" sibTransId="{A231514C-9B38-704E-8C00-C10BD5581BAB}"/>
    <dgm:cxn modelId="{B53A4186-A981-A24C-98CC-0BAD2402BBC9}" srcId="{127E2F53-CEF4-EA46-9A16-A94271E52ACB}" destId="{77794D63-5216-B040-BE39-FB864C5C5D77}" srcOrd="1" destOrd="0" parTransId="{1F0ACF5A-EF87-ED46-AA51-DA265FA799F5}" sibTransId="{2621DD5D-FF20-A74D-85B2-6EB979583064}"/>
    <dgm:cxn modelId="{067BBE18-FAC5-AF45-A00B-8A86B59DFD04}" type="presOf" srcId="{77794D63-5216-B040-BE39-FB864C5C5D77}" destId="{0050F8A8-C9BE-A84F-B5F6-BAA68103F0D5}" srcOrd="0" destOrd="0" presId="urn:microsoft.com/office/officeart/2005/8/layout/vList5"/>
    <dgm:cxn modelId="{11793A81-3922-134A-8BCA-8D9EBA77DFB7}" type="presOf" srcId="{B5D47B6E-E37D-FA49-BCB7-A66B333DB2D2}" destId="{B2AA1B82-9669-D04B-B051-5B60F4B363B8}" srcOrd="0" destOrd="0" presId="urn:microsoft.com/office/officeart/2005/8/layout/vList5"/>
    <dgm:cxn modelId="{66EDE124-F728-764A-8EAE-33C46B1361E6}" type="presOf" srcId="{ED7D654B-106C-304B-91B3-4354A8D97230}" destId="{CC3E63E0-4595-CA43-B219-C108A518021E}" srcOrd="0" destOrd="0" presId="urn:microsoft.com/office/officeart/2005/8/layout/vList5"/>
    <dgm:cxn modelId="{D792D0E1-7ED4-F944-8BC4-CA883E73A31B}" type="presOf" srcId="{633BBA17-5CB4-CA44-A249-3C6EDAFCAC16}" destId="{A13ED713-B850-214E-B2C5-1E8203AF673C}" srcOrd="0" destOrd="0" presId="urn:microsoft.com/office/officeart/2005/8/layout/vList5"/>
    <dgm:cxn modelId="{014B72EA-3C00-CF4C-AB27-6455C83DB0C4}" srcId="{127E2F53-CEF4-EA46-9A16-A94271E52ACB}" destId="{9B194E54-02A0-C247-A532-E96B17F055C7}" srcOrd="0" destOrd="0" parTransId="{8383632D-FBB7-A548-A420-22752D52014D}" sibTransId="{CB9DC0D0-A452-F84D-A81E-41919F6C67CC}"/>
    <dgm:cxn modelId="{AAC48ADD-CF8B-FC42-A55C-7C398A62D3BA}" type="presOf" srcId="{FE55738F-A94F-7241-AC4B-47C6371ADBCD}" destId="{61A9AB77-3EA0-5B4C-9331-ED34FA3BA782}" srcOrd="0" destOrd="0" presId="urn:microsoft.com/office/officeart/2005/8/layout/vList5"/>
    <dgm:cxn modelId="{52BBF41B-984F-334B-A203-4937002C6B71}" srcId="{127E2F53-CEF4-EA46-9A16-A94271E52ACB}" destId="{ED7D654B-106C-304B-91B3-4354A8D97230}" srcOrd="4" destOrd="0" parTransId="{71BE878F-1A76-7641-8A7F-2EAAA78F17A0}" sibTransId="{63704CB6-44DF-F940-80AF-F411DE43EC95}"/>
    <dgm:cxn modelId="{2AF36C2D-62FF-0245-B936-7B33AE0A404C}" type="presParOf" srcId="{5595589D-6658-F44B-A154-0E7FA5CF7163}" destId="{9B5BA465-92CE-6647-BB00-21A3A7EEC5F6}" srcOrd="0" destOrd="0" presId="urn:microsoft.com/office/officeart/2005/8/layout/vList5"/>
    <dgm:cxn modelId="{22EA8325-309E-734F-8504-72CF6A2AD64C}" type="presParOf" srcId="{9B5BA465-92CE-6647-BB00-21A3A7EEC5F6}" destId="{FCB9E535-3DAD-734F-8B1B-9CB83D382260}" srcOrd="0" destOrd="0" presId="urn:microsoft.com/office/officeart/2005/8/layout/vList5"/>
    <dgm:cxn modelId="{843392EC-2C05-DC4B-8047-E7B426B86BF5}" type="presParOf" srcId="{5595589D-6658-F44B-A154-0E7FA5CF7163}" destId="{9C409E0B-673C-9E43-A681-1ADC689170B2}" srcOrd="1" destOrd="0" presId="urn:microsoft.com/office/officeart/2005/8/layout/vList5"/>
    <dgm:cxn modelId="{AD084978-7375-4E40-AAD5-7DDB916B7B85}" type="presParOf" srcId="{5595589D-6658-F44B-A154-0E7FA5CF7163}" destId="{454FB5E8-0899-BF44-A1D6-9B2937D05140}" srcOrd="2" destOrd="0" presId="urn:microsoft.com/office/officeart/2005/8/layout/vList5"/>
    <dgm:cxn modelId="{DFBFC3A7-4EF9-8140-BD73-09A7C272E0C9}" type="presParOf" srcId="{454FB5E8-0899-BF44-A1D6-9B2937D05140}" destId="{0050F8A8-C9BE-A84F-B5F6-BAA68103F0D5}" srcOrd="0" destOrd="0" presId="urn:microsoft.com/office/officeart/2005/8/layout/vList5"/>
    <dgm:cxn modelId="{9948666F-22AC-C24E-A4B6-6ED57D8707E8}" type="presParOf" srcId="{5595589D-6658-F44B-A154-0E7FA5CF7163}" destId="{9AE0CAFF-0CBD-834D-9310-5A6D36F61001}" srcOrd="3" destOrd="0" presId="urn:microsoft.com/office/officeart/2005/8/layout/vList5"/>
    <dgm:cxn modelId="{C7C5B6DB-56DC-8F4C-A5C1-9800EE67CCCD}" type="presParOf" srcId="{5595589D-6658-F44B-A154-0E7FA5CF7163}" destId="{41D74A9F-E90D-6F4F-BEC5-46E10A87DBBF}" srcOrd="4" destOrd="0" presId="urn:microsoft.com/office/officeart/2005/8/layout/vList5"/>
    <dgm:cxn modelId="{BC6AA881-DAFC-1E40-899F-5ACF0124EB18}" type="presParOf" srcId="{41D74A9F-E90D-6F4F-BEC5-46E10A87DBBF}" destId="{61A9AB77-3EA0-5B4C-9331-ED34FA3BA782}" srcOrd="0" destOrd="0" presId="urn:microsoft.com/office/officeart/2005/8/layout/vList5"/>
    <dgm:cxn modelId="{40501B41-5F1A-074E-AAA4-FF766FCF880B}" type="presParOf" srcId="{5595589D-6658-F44B-A154-0E7FA5CF7163}" destId="{0B3A8BE8-4ED9-C344-A483-42280A14A1F5}" srcOrd="5" destOrd="0" presId="urn:microsoft.com/office/officeart/2005/8/layout/vList5"/>
    <dgm:cxn modelId="{B3024685-F9FC-2C43-B70D-9AE801D4FCF1}" type="presParOf" srcId="{5595589D-6658-F44B-A154-0E7FA5CF7163}" destId="{24497220-77A1-B14C-BF6C-588F65D76848}" srcOrd="6" destOrd="0" presId="urn:microsoft.com/office/officeart/2005/8/layout/vList5"/>
    <dgm:cxn modelId="{350AE545-39A5-D443-B22A-BD5F8CA8F92E}" type="presParOf" srcId="{24497220-77A1-B14C-BF6C-588F65D76848}" destId="{A13ED713-B850-214E-B2C5-1E8203AF673C}" srcOrd="0" destOrd="0" presId="urn:microsoft.com/office/officeart/2005/8/layout/vList5"/>
    <dgm:cxn modelId="{631A5B50-67F4-EA4C-8716-694B80C1269C}" type="presParOf" srcId="{5595589D-6658-F44B-A154-0E7FA5CF7163}" destId="{AF2E4170-3778-CB47-9013-FD322068F8E5}" srcOrd="7" destOrd="0" presId="urn:microsoft.com/office/officeart/2005/8/layout/vList5"/>
    <dgm:cxn modelId="{00E6B2A1-196B-0D4A-B6CC-57003DACB110}" type="presParOf" srcId="{5595589D-6658-F44B-A154-0E7FA5CF7163}" destId="{BC5D79D1-27F6-A744-9EF2-2460851661D1}" srcOrd="8" destOrd="0" presId="urn:microsoft.com/office/officeart/2005/8/layout/vList5"/>
    <dgm:cxn modelId="{6B9777DB-9A77-7B43-B111-F17963CC169E}" type="presParOf" srcId="{BC5D79D1-27F6-A744-9EF2-2460851661D1}" destId="{CC3E63E0-4595-CA43-B219-C108A518021E}" srcOrd="0" destOrd="0" presId="urn:microsoft.com/office/officeart/2005/8/layout/vList5"/>
    <dgm:cxn modelId="{0F6C911B-3898-B048-BA8D-F7A14A2BC908}" type="presParOf" srcId="{5595589D-6658-F44B-A154-0E7FA5CF7163}" destId="{8AECF020-45F0-7042-BDF7-B4F7918D1AF3}" srcOrd="9" destOrd="0" presId="urn:microsoft.com/office/officeart/2005/8/layout/vList5"/>
    <dgm:cxn modelId="{BFC9D943-5409-4543-BF67-232EB31026D9}" type="presParOf" srcId="{5595589D-6658-F44B-A154-0E7FA5CF7163}" destId="{E587EA58-AD62-BB43-9BBF-17B4E0E02F17}" srcOrd="10" destOrd="0" presId="urn:microsoft.com/office/officeart/2005/8/layout/vList5"/>
    <dgm:cxn modelId="{85F7F2CF-757C-3646-91FD-931D08488C6A}" type="presParOf" srcId="{E587EA58-AD62-BB43-9BBF-17B4E0E02F17}" destId="{B2AA1B82-9669-D04B-B051-5B60F4B363B8}"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169922-6EAB-3144-8BD4-2BCCF45437FC}">
      <dsp:nvSpPr>
        <dsp:cNvPr id="0" name=""/>
        <dsp:cNvSpPr/>
      </dsp:nvSpPr>
      <dsp:spPr>
        <a:xfrm>
          <a:off x="2430258" y="0"/>
          <a:ext cx="2754305" cy="791652"/>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de-DE" sz="2000" b="1" kern="1200" dirty="0" err="1" smtClean="0"/>
            <a:t>Manufacture</a:t>
          </a:r>
          <a:endParaRPr lang="de-DE" sz="2000" b="1" kern="1200" dirty="0"/>
        </a:p>
      </dsp:txBody>
      <dsp:txXfrm>
        <a:off x="2468903" y="38645"/>
        <a:ext cx="2677015" cy="714362"/>
      </dsp:txXfrm>
    </dsp:sp>
    <dsp:sp modelId="{FCB9E535-3DAD-734F-8B1B-9CB83D382260}">
      <dsp:nvSpPr>
        <dsp:cNvPr id="0" name=""/>
        <dsp:cNvSpPr/>
      </dsp:nvSpPr>
      <dsp:spPr>
        <a:xfrm>
          <a:off x="2448271" y="832595"/>
          <a:ext cx="2754305" cy="791652"/>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de-DE" sz="2000" b="1" kern="1200" dirty="0" err="1" smtClean="0"/>
            <a:t>Characterisation</a:t>
          </a:r>
          <a:endParaRPr lang="de-DE" sz="2000" b="1" kern="1200" dirty="0"/>
        </a:p>
      </dsp:txBody>
      <dsp:txXfrm>
        <a:off x="2486916" y="871240"/>
        <a:ext cx="2677015" cy="714362"/>
      </dsp:txXfrm>
    </dsp:sp>
    <dsp:sp modelId="{61A9AB77-3EA0-5B4C-9331-ED34FA3BA782}">
      <dsp:nvSpPr>
        <dsp:cNvPr id="0" name=""/>
        <dsp:cNvSpPr/>
      </dsp:nvSpPr>
      <dsp:spPr>
        <a:xfrm>
          <a:off x="2448271" y="1663830"/>
          <a:ext cx="2754305" cy="791652"/>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de-DE" sz="2000" b="1" kern="1200" dirty="0" smtClean="0"/>
            <a:t>Permeation </a:t>
          </a:r>
          <a:r>
            <a:rPr lang="de-DE" sz="2000" b="1" kern="1200" dirty="0" err="1" smtClean="0"/>
            <a:t>studies</a:t>
          </a:r>
          <a:endParaRPr lang="de-DE" sz="2000" b="1" kern="1200" dirty="0"/>
        </a:p>
      </dsp:txBody>
      <dsp:txXfrm>
        <a:off x="2486916" y="1702475"/>
        <a:ext cx="2677015" cy="714362"/>
      </dsp:txXfrm>
    </dsp:sp>
    <dsp:sp modelId="{A13ED713-B850-214E-B2C5-1E8203AF673C}">
      <dsp:nvSpPr>
        <dsp:cNvPr id="0" name=""/>
        <dsp:cNvSpPr/>
      </dsp:nvSpPr>
      <dsp:spPr>
        <a:xfrm>
          <a:off x="2448271" y="2495066"/>
          <a:ext cx="2754305" cy="791652"/>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de-DE" sz="2000" b="1" kern="1200" dirty="0" err="1" smtClean="0"/>
            <a:t>Antifungal</a:t>
          </a:r>
          <a:endParaRPr lang="de-DE" sz="2000" b="1" kern="1200" dirty="0" smtClean="0"/>
        </a:p>
        <a:p>
          <a:pPr lvl="0" algn="ctr" defTabSz="889000">
            <a:lnSpc>
              <a:spcPct val="90000"/>
            </a:lnSpc>
            <a:spcBef>
              <a:spcPct val="0"/>
            </a:spcBef>
            <a:spcAft>
              <a:spcPct val="35000"/>
            </a:spcAft>
          </a:pPr>
          <a:r>
            <a:rPr lang="de-DE" sz="2000" b="1" kern="1200" dirty="0" err="1" smtClean="0"/>
            <a:t>efficacy</a:t>
          </a:r>
          <a:endParaRPr lang="de-DE" sz="2000" b="1" kern="1200" dirty="0" smtClean="0"/>
        </a:p>
      </dsp:txBody>
      <dsp:txXfrm>
        <a:off x="2486916" y="2533711"/>
        <a:ext cx="2677015" cy="714362"/>
      </dsp:txXfrm>
    </dsp:sp>
    <dsp:sp modelId="{21E5715B-8BE9-E54E-8CD3-806531E9869E}">
      <dsp:nvSpPr>
        <dsp:cNvPr id="0" name=""/>
        <dsp:cNvSpPr/>
      </dsp:nvSpPr>
      <dsp:spPr>
        <a:xfrm>
          <a:off x="2448271" y="3326301"/>
          <a:ext cx="2754305" cy="791652"/>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de-DE" sz="2000" b="1" kern="1200" dirty="0" smtClean="0"/>
            <a:t>Differential </a:t>
          </a:r>
          <a:r>
            <a:rPr lang="de-DE" sz="2000" b="1" kern="1200" dirty="0" err="1" smtClean="0"/>
            <a:t>scanning</a:t>
          </a:r>
          <a:r>
            <a:rPr lang="de-DE" sz="2000" b="1" kern="1200" dirty="0" smtClean="0"/>
            <a:t> calorimetry</a:t>
          </a:r>
        </a:p>
      </dsp:txBody>
      <dsp:txXfrm>
        <a:off x="2486916" y="3364946"/>
        <a:ext cx="2677015" cy="714362"/>
      </dsp:txXfrm>
    </dsp:sp>
    <dsp:sp modelId="{B2AA1B82-9669-D04B-B051-5B60F4B363B8}">
      <dsp:nvSpPr>
        <dsp:cNvPr id="0" name=""/>
        <dsp:cNvSpPr/>
      </dsp:nvSpPr>
      <dsp:spPr>
        <a:xfrm>
          <a:off x="2448271" y="4157537"/>
          <a:ext cx="2754305" cy="791652"/>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de-DE" sz="2000" b="1" kern="1200" dirty="0" err="1" smtClean="0"/>
            <a:t>Stability</a:t>
          </a:r>
          <a:r>
            <a:rPr lang="de-DE" sz="2000" b="1" kern="1200" dirty="0" smtClean="0"/>
            <a:t> </a:t>
          </a:r>
          <a:r>
            <a:rPr lang="de-DE" sz="2000" b="1" kern="1200" dirty="0" err="1" smtClean="0"/>
            <a:t>studies</a:t>
          </a:r>
          <a:endParaRPr lang="de-DE" sz="2000" b="1" kern="1200" dirty="0" smtClean="0"/>
        </a:p>
      </dsp:txBody>
      <dsp:txXfrm>
        <a:off x="2486916" y="4196182"/>
        <a:ext cx="2677015" cy="7143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1" y="0"/>
            <a:ext cx="4435304" cy="35458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5797022" y="0"/>
            <a:ext cx="4435304" cy="354580"/>
          </a:xfrm>
          <a:prstGeom prst="rect">
            <a:avLst/>
          </a:prstGeom>
        </p:spPr>
        <p:txBody>
          <a:bodyPr vert="horz" lIns="91440" tIns="45720" rIns="91440" bIns="45720" rtlCol="0"/>
          <a:lstStyle>
            <a:lvl1pPr algn="r">
              <a:defRPr sz="1200"/>
            </a:lvl1pPr>
          </a:lstStyle>
          <a:p>
            <a:fld id="{B30B5ABB-481D-5340-A30E-05F4F4495071}" type="datetimeFigureOut">
              <a:rPr lang="de-DE" smtClean="0"/>
              <a:t>08.08.2016</a:t>
            </a:fld>
            <a:endParaRPr lang="de-DE"/>
          </a:p>
        </p:txBody>
      </p:sp>
      <p:sp>
        <p:nvSpPr>
          <p:cNvPr id="4" name="Fußzeilenplatzhalter 3"/>
          <p:cNvSpPr>
            <a:spLocks noGrp="1"/>
          </p:cNvSpPr>
          <p:nvPr>
            <p:ph type="ftr" sz="quarter" idx="2"/>
          </p:nvPr>
        </p:nvSpPr>
        <p:spPr>
          <a:xfrm>
            <a:off x="1" y="6743619"/>
            <a:ext cx="4435304" cy="35458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5797022" y="6743619"/>
            <a:ext cx="4435304" cy="354580"/>
          </a:xfrm>
          <a:prstGeom prst="rect">
            <a:avLst/>
          </a:prstGeom>
        </p:spPr>
        <p:txBody>
          <a:bodyPr vert="horz" lIns="91440" tIns="45720" rIns="91440" bIns="45720" rtlCol="0" anchor="b"/>
          <a:lstStyle>
            <a:lvl1pPr algn="r">
              <a:defRPr sz="1200"/>
            </a:lvl1pPr>
          </a:lstStyle>
          <a:p>
            <a:fld id="{7211E47E-96E2-CB4A-8747-E1C3D0116D67}" type="slidenum">
              <a:rPr lang="de-DE" smtClean="0"/>
              <a:t>‹#›</a:t>
            </a:fld>
            <a:endParaRPr lang="de-DE"/>
          </a:p>
        </p:txBody>
      </p:sp>
    </p:spTree>
    <p:extLst>
      <p:ext uri="{BB962C8B-B14F-4D97-AF65-F5344CB8AC3E}">
        <p14:creationId xmlns:p14="http://schemas.microsoft.com/office/powerpoint/2010/main" val="14841108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1" y="0"/>
            <a:ext cx="4435304" cy="354580"/>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vl1pPr>
          </a:lstStyle>
          <a:p>
            <a:endParaRPr lang="de-DE"/>
          </a:p>
        </p:txBody>
      </p:sp>
      <p:sp>
        <p:nvSpPr>
          <p:cNvPr id="19459" name="Rectangle 3"/>
          <p:cNvSpPr>
            <a:spLocks noGrp="1" noChangeArrowheads="1"/>
          </p:cNvSpPr>
          <p:nvPr>
            <p:ph type="dt" idx="1"/>
          </p:nvPr>
        </p:nvSpPr>
        <p:spPr bwMode="auto">
          <a:xfrm>
            <a:off x="5797022" y="0"/>
            <a:ext cx="4435304" cy="354580"/>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endParaRPr lang="de-DE"/>
          </a:p>
        </p:txBody>
      </p:sp>
      <p:sp>
        <p:nvSpPr>
          <p:cNvPr id="19460" name="Rectangle 4"/>
          <p:cNvSpPr>
            <a:spLocks noGrp="1" noRot="1" noChangeAspect="1" noChangeArrowheads="1" noTextEdit="1"/>
          </p:cNvSpPr>
          <p:nvPr>
            <p:ph type="sldImg" idx="2"/>
          </p:nvPr>
        </p:nvSpPr>
        <p:spPr bwMode="auto">
          <a:xfrm>
            <a:off x="3343275" y="533400"/>
            <a:ext cx="3548063" cy="2660650"/>
          </a:xfrm>
          <a:prstGeom prst="rect">
            <a:avLst/>
          </a:prstGeom>
          <a:noFill/>
          <a:ln w="9525">
            <a:solidFill>
              <a:srgbClr val="000000"/>
            </a:solidFill>
            <a:miter lim="800000"/>
            <a:headEnd/>
            <a:tailEnd/>
          </a:ln>
          <a:effectLst/>
        </p:spPr>
      </p:sp>
      <p:sp>
        <p:nvSpPr>
          <p:cNvPr id="19461" name="Rectangle 5"/>
          <p:cNvSpPr>
            <a:spLocks noGrp="1" noChangeArrowheads="1"/>
          </p:cNvSpPr>
          <p:nvPr>
            <p:ph type="body" sz="quarter" idx="3"/>
          </p:nvPr>
        </p:nvSpPr>
        <p:spPr bwMode="auto">
          <a:xfrm>
            <a:off x="1023005" y="3371809"/>
            <a:ext cx="8188606" cy="3194520"/>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19462" name="Rectangle 6"/>
          <p:cNvSpPr>
            <a:spLocks noGrp="1" noChangeArrowheads="1"/>
          </p:cNvSpPr>
          <p:nvPr>
            <p:ph type="ftr" sz="quarter" idx="4"/>
          </p:nvPr>
        </p:nvSpPr>
        <p:spPr bwMode="auto">
          <a:xfrm>
            <a:off x="1" y="6743619"/>
            <a:ext cx="4435304" cy="354580"/>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vl1pPr>
          </a:lstStyle>
          <a:p>
            <a:endParaRPr lang="de-DE"/>
          </a:p>
        </p:txBody>
      </p:sp>
      <p:sp>
        <p:nvSpPr>
          <p:cNvPr id="19463" name="Rectangle 7"/>
          <p:cNvSpPr>
            <a:spLocks noGrp="1" noChangeArrowheads="1"/>
          </p:cNvSpPr>
          <p:nvPr>
            <p:ph type="sldNum" sz="quarter" idx="5"/>
          </p:nvPr>
        </p:nvSpPr>
        <p:spPr bwMode="auto">
          <a:xfrm>
            <a:off x="5797022" y="6743619"/>
            <a:ext cx="4435304" cy="354580"/>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fld id="{E4AA6088-1FF0-4E53-845C-EFEDD1C948F8}" type="slidenum">
              <a:rPr lang="de-DE"/>
              <a:pPr/>
              <a:t>‹#›</a:t>
            </a:fld>
            <a:endParaRPr lang="de-DE"/>
          </a:p>
        </p:txBody>
      </p:sp>
    </p:spTree>
    <p:extLst>
      <p:ext uri="{BB962C8B-B14F-4D97-AF65-F5344CB8AC3E}">
        <p14:creationId xmlns:p14="http://schemas.microsoft.com/office/powerpoint/2010/main" val="234585528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3</a:t>
            </a:fld>
            <a:endParaRPr lang="de-DE"/>
          </a:p>
        </p:txBody>
      </p:sp>
    </p:spTree>
    <p:extLst>
      <p:ext uri="{BB962C8B-B14F-4D97-AF65-F5344CB8AC3E}">
        <p14:creationId xmlns:p14="http://schemas.microsoft.com/office/powerpoint/2010/main" val="3503842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de-DE" dirty="0" smtClean="0"/>
              <a:t>Symptome</a:t>
            </a:r>
            <a:r>
              <a:rPr lang="de-DE" baseline="0" dirty="0" smtClean="0"/>
              <a:t> nennen und im Bild zeigen</a:t>
            </a:r>
            <a:endParaRPr lang="de-DE" dirty="0" smtClean="0"/>
          </a:p>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4</a:t>
            </a:fld>
            <a:endParaRPr lang="de-DE"/>
          </a:p>
        </p:txBody>
      </p:sp>
    </p:spTree>
    <p:extLst>
      <p:ext uri="{BB962C8B-B14F-4D97-AF65-F5344CB8AC3E}">
        <p14:creationId xmlns:p14="http://schemas.microsoft.com/office/powerpoint/2010/main" val="3300009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5</a:t>
            </a:fld>
            <a:endParaRPr lang="de-DE"/>
          </a:p>
        </p:txBody>
      </p:sp>
    </p:spTree>
    <p:extLst>
      <p:ext uri="{BB962C8B-B14F-4D97-AF65-F5344CB8AC3E}">
        <p14:creationId xmlns:p14="http://schemas.microsoft.com/office/powerpoint/2010/main" val="3300009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6</a:t>
            </a:fld>
            <a:endParaRPr lang="de-DE"/>
          </a:p>
        </p:txBody>
      </p:sp>
    </p:spTree>
    <p:extLst>
      <p:ext uri="{BB962C8B-B14F-4D97-AF65-F5344CB8AC3E}">
        <p14:creationId xmlns:p14="http://schemas.microsoft.com/office/powerpoint/2010/main" val="3503842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7</a:t>
            </a:fld>
            <a:endParaRPr lang="de-DE"/>
          </a:p>
        </p:txBody>
      </p:sp>
    </p:spTree>
    <p:extLst>
      <p:ext uri="{BB962C8B-B14F-4D97-AF65-F5344CB8AC3E}">
        <p14:creationId xmlns:p14="http://schemas.microsoft.com/office/powerpoint/2010/main" val="3300009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8</a:t>
            </a:fld>
            <a:endParaRPr lang="de-DE"/>
          </a:p>
        </p:txBody>
      </p:sp>
    </p:spTree>
    <p:extLst>
      <p:ext uri="{BB962C8B-B14F-4D97-AF65-F5344CB8AC3E}">
        <p14:creationId xmlns:p14="http://schemas.microsoft.com/office/powerpoint/2010/main" val="821127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9</a:t>
            </a:fld>
            <a:endParaRPr lang="de-DE"/>
          </a:p>
        </p:txBody>
      </p:sp>
    </p:spTree>
    <p:extLst>
      <p:ext uri="{BB962C8B-B14F-4D97-AF65-F5344CB8AC3E}">
        <p14:creationId xmlns:p14="http://schemas.microsoft.com/office/powerpoint/2010/main" val="821127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smtClean="0"/>
          </a:p>
        </p:txBody>
      </p:sp>
      <p:sp>
        <p:nvSpPr>
          <p:cNvPr id="4" name="Foliennummernplatzhalter 3"/>
          <p:cNvSpPr>
            <a:spLocks noGrp="1"/>
          </p:cNvSpPr>
          <p:nvPr>
            <p:ph type="sldNum" sz="quarter" idx="10"/>
          </p:nvPr>
        </p:nvSpPr>
        <p:spPr/>
        <p:txBody>
          <a:bodyPr/>
          <a:lstStyle/>
          <a:p>
            <a:fld id="{E4AA6088-1FF0-4E53-845C-EFEDD1C948F8}" type="slidenum">
              <a:rPr lang="de-DE" smtClean="0"/>
              <a:pPr/>
              <a:t>10</a:t>
            </a:fld>
            <a:endParaRPr lang="de-DE"/>
          </a:p>
        </p:txBody>
      </p:sp>
    </p:spTree>
    <p:extLst>
      <p:ext uri="{BB962C8B-B14F-4D97-AF65-F5344CB8AC3E}">
        <p14:creationId xmlns:p14="http://schemas.microsoft.com/office/powerpoint/2010/main" val="2889400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11</a:t>
            </a:fld>
            <a:endParaRPr lang="de-DE"/>
          </a:p>
        </p:txBody>
      </p:sp>
    </p:spTree>
    <p:extLst>
      <p:ext uri="{BB962C8B-B14F-4D97-AF65-F5344CB8AC3E}">
        <p14:creationId xmlns:p14="http://schemas.microsoft.com/office/powerpoint/2010/main" val="3575855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12</a:t>
            </a:fld>
            <a:endParaRPr lang="de-DE"/>
          </a:p>
        </p:txBody>
      </p:sp>
    </p:spTree>
    <p:extLst>
      <p:ext uri="{BB962C8B-B14F-4D97-AF65-F5344CB8AC3E}">
        <p14:creationId xmlns:p14="http://schemas.microsoft.com/office/powerpoint/2010/main" val="3575855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85750" indent="-285750">
              <a:lnSpc>
                <a:spcPct val="110000"/>
              </a:lnSpc>
              <a:buFont typeface="Arial"/>
              <a:buChar char="•"/>
            </a:pPr>
            <a:r>
              <a:rPr lang="de-DE" dirty="0" smtClean="0"/>
              <a:t>Erfolgreiche Herstellung halbfester bis flüssiger P407-basierter Formulierungen mit niedrigem CPX Gehalt</a:t>
            </a:r>
          </a:p>
          <a:p>
            <a:pPr marL="285750" indent="-285750">
              <a:lnSpc>
                <a:spcPct val="110000"/>
              </a:lnSpc>
              <a:buFont typeface="Arial"/>
              <a:buChar char="•"/>
            </a:pPr>
            <a:endParaRPr lang="de-DE" dirty="0" smtClean="0"/>
          </a:p>
          <a:p>
            <a:pPr marL="285750" indent="-285750">
              <a:lnSpc>
                <a:spcPct val="110000"/>
              </a:lnSpc>
              <a:buFont typeface="Arial"/>
              <a:buChar char="•"/>
            </a:pPr>
            <a:r>
              <a:rPr lang="de-DE" dirty="0" smtClean="0"/>
              <a:t>Permeationsergebnisse mit KF und Rinderhufplättchen zeigten ähnliche Trends </a:t>
            </a:r>
            <a:r>
              <a:rPr lang="de-DE" dirty="0" smtClean="0">
                <a:sym typeface="Wingdings"/>
              </a:rPr>
              <a:t> KF scheinen als Nagelmodell geeignet zu sein</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Alle flüssigen P407-basierten Formulierungen mit 1 % CPX zeigten eine vollständige Hemmung des Pilzwachstums bei beiden Nagelmodellen und SC</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Das infizierte Nagelplatten Modell wurde für die Verwendung von SC erweitert</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Stabilitätsstudien bei 30 °C zeigten &gt; 95 % des Wirkstoffgehalts nach 1 Jahr </a:t>
            </a:r>
          </a:p>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29</a:t>
            </a:fld>
            <a:endParaRPr lang="de-DE"/>
          </a:p>
        </p:txBody>
      </p:sp>
    </p:spTree>
    <p:extLst>
      <p:ext uri="{BB962C8B-B14F-4D97-AF65-F5344CB8AC3E}">
        <p14:creationId xmlns:p14="http://schemas.microsoft.com/office/powerpoint/2010/main" val="391570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85750" indent="-285750">
              <a:lnSpc>
                <a:spcPct val="110000"/>
              </a:lnSpc>
              <a:buFont typeface="Arial"/>
              <a:buChar char="•"/>
            </a:pPr>
            <a:r>
              <a:rPr lang="de-DE" dirty="0" smtClean="0"/>
              <a:t>Erfolgreiche Herstellung halbfester bis flüssiger P407-basierter Formulierungen mit niedrigem CPX Gehalt</a:t>
            </a:r>
          </a:p>
          <a:p>
            <a:pPr marL="285750" indent="-285750">
              <a:lnSpc>
                <a:spcPct val="110000"/>
              </a:lnSpc>
              <a:buFont typeface="Arial"/>
              <a:buChar char="•"/>
            </a:pPr>
            <a:endParaRPr lang="de-DE" dirty="0" smtClean="0"/>
          </a:p>
          <a:p>
            <a:pPr marL="285750" indent="-285750">
              <a:lnSpc>
                <a:spcPct val="110000"/>
              </a:lnSpc>
              <a:buFont typeface="Arial"/>
              <a:buChar char="•"/>
            </a:pPr>
            <a:r>
              <a:rPr lang="de-DE" dirty="0" smtClean="0"/>
              <a:t>Permeationsergebnisse mit KF und Rinderhufplättchen zeigten ähnliche Trends </a:t>
            </a:r>
            <a:r>
              <a:rPr lang="de-DE" dirty="0" smtClean="0">
                <a:sym typeface="Wingdings"/>
              </a:rPr>
              <a:t> KF scheinen als Nagelmodell geeignet zu sein</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Alle flüssigen P407-basierten Formulierungen mit 1 % CPX zeigten eine vollständige Hemmung des Pilzwachstums bei beiden Nagelmodellen und SC</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Das infizierte Nagelplatten Modell wurde für die Verwendung von SC erweitert</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Stabilitätsstudien bei 30 °C zeigten &gt; 95 % des Wirkstoffgehalts nach 1 Jahr </a:t>
            </a:r>
          </a:p>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30</a:t>
            </a:fld>
            <a:endParaRPr lang="de-DE"/>
          </a:p>
        </p:txBody>
      </p:sp>
    </p:spTree>
    <p:extLst>
      <p:ext uri="{BB962C8B-B14F-4D97-AF65-F5344CB8AC3E}">
        <p14:creationId xmlns:p14="http://schemas.microsoft.com/office/powerpoint/2010/main" val="391570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85750" indent="-285750">
              <a:lnSpc>
                <a:spcPct val="110000"/>
              </a:lnSpc>
              <a:buFont typeface="Arial"/>
              <a:buChar char="•"/>
            </a:pPr>
            <a:r>
              <a:rPr lang="de-DE" dirty="0" smtClean="0"/>
              <a:t>Erfolgreiche Herstellung halbfester bis flüssiger P407-basierter Formulierungen mit niedrigem CPX Gehalt</a:t>
            </a:r>
          </a:p>
          <a:p>
            <a:pPr marL="285750" indent="-285750">
              <a:lnSpc>
                <a:spcPct val="110000"/>
              </a:lnSpc>
              <a:buFont typeface="Arial"/>
              <a:buChar char="•"/>
            </a:pPr>
            <a:endParaRPr lang="de-DE" dirty="0" smtClean="0"/>
          </a:p>
          <a:p>
            <a:pPr marL="285750" indent="-285750">
              <a:lnSpc>
                <a:spcPct val="110000"/>
              </a:lnSpc>
              <a:buFont typeface="Arial"/>
              <a:buChar char="•"/>
            </a:pPr>
            <a:r>
              <a:rPr lang="de-DE" dirty="0" smtClean="0"/>
              <a:t>Permeationsergebnisse mit KF und Rinderhufplättchen zeigten ähnliche Trends </a:t>
            </a:r>
            <a:r>
              <a:rPr lang="de-DE" dirty="0" smtClean="0">
                <a:sym typeface="Wingdings"/>
              </a:rPr>
              <a:t> KF scheinen als Nagelmodell geeignet zu sein</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Alle flüssigen P407-basierten Formulierungen mit 1 % CPX zeigten eine vollständige Hemmung des Pilzwachstums bei beiden Nagelmodellen und SC</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Das infizierte Nagelplatten Modell wurde für die Verwendung von SC erweitert</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Stabilitätsstudien bei 30 °C zeigten &gt; 95 % des Wirkstoffgehalts nach 1 Jahr </a:t>
            </a:r>
          </a:p>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31</a:t>
            </a:fld>
            <a:endParaRPr lang="de-DE"/>
          </a:p>
        </p:txBody>
      </p:sp>
    </p:spTree>
    <p:extLst>
      <p:ext uri="{BB962C8B-B14F-4D97-AF65-F5344CB8AC3E}">
        <p14:creationId xmlns:p14="http://schemas.microsoft.com/office/powerpoint/2010/main" val="391570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85750" indent="-285750">
              <a:lnSpc>
                <a:spcPct val="110000"/>
              </a:lnSpc>
              <a:buFont typeface="Arial"/>
              <a:buChar char="•"/>
            </a:pPr>
            <a:r>
              <a:rPr lang="de-DE" dirty="0" smtClean="0"/>
              <a:t>Erfolgreiche Herstellung halbfester bis flüssiger P407-basierter Formulierungen mit niedrigem CPX Gehalt</a:t>
            </a:r>
          </a:p>
          <a:p>
            <a:pPr marL="285750" indent="-285750">
              <a:lnSpc>
                <a:spcPct val="110000"/>
              </a:lnSpc>
              <a:buFont typeface="Arial"/>
              <a:buChar char="•"/>
            </a:pPr>
            <a:endParaRPr lang="de-DE" dirty="0" smtClean="0"/>
          </a:p>
          <a:p>
            <a:pPr marL="285750" indent="-285750">
              <a:lnSpc>
                <a:spcPct val="110000"/>
              </a:lnSpc>
              <a:buFont typeface="Arial"/>
              <a:buChar char="•"/>
            </a:pPr>
            <a:r>
              <a:rPr lang="de-DE" dirty="0" smtClean="0"/>
              <a:t>Permeationsergebnisse mit KF und Rinderhufplättchen zeigten ähnliche Trends </a:t>
            </a:r>
            <a:r>
              <a:rPr lang="de-DE" dirty="0" smtClean="0">
                <a:sym typeface="Wingdings"/>
              </a:rPr>
              <a:t> KF scheinen als Nagelmodell geeignet zu sein</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Alle flüssigen P407-basierten Formulierungen mit 1 % CPX zeigten eine vollständige Hemmung des Pilzwachstums bei beiden Nagelmodellen und SC</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Das infizierte Nagelplatten Modell wurde für die Verwendung von SC erweitert</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Stabilitätsstudien bei 30 °C zeigten &gt; 95 % des Wirkstoffgehalts nach 1 Jahr </a:t>
            </a:r>
          </a:p>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32</a:t>
            </a:fld>
            <a:endParaRPr lang="de-DE"/>
          </a:p>
        </p:txBody>
      </p:sp>
    </p:spTree>
    <p:extLst>
      <p:ext uri="{BB962C8B-B14F-4D97-AF65-F5344CB8AC3E}">
        <p14:creationId xmlns:p14="http://schemas.microsoft.com/office/powerpoint/2010/main" val="391570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85750" indent="-285750">
              <a:lnSpc>
                <a:spcPct val="110000"/>
              </a:lnSpc>
              <a:buFont typeface="Arial"/>
              <a:buChar char="•"/>
            </a:pPr>
            <a:r>
              <a:rPr lang="de-DE" dirty="0" smtClean="0"/>
              <a:t>Erfolgreiche Herstellung halbfester bis flüssiger P407-basierter Formulierungen mit niedrigem CPX Gehalt</a:t>
            </a:r>
          </a:p>
          <a:p>
            <a:pPr marL="285750" indent="-285750">
              <a:lnSpc>
                <a:spcPct val="110000"/>
              </a:lnSpc>
              <a:buFont typeface="Arial"/>
              <a:buChar char="•"/>
            </a:pPr>
            <a:endParaRPr lang="de-DE" dirty="0" smtClean="0"/>
          </a:p>
          <a:p>
            <a:pPr marL="285750" indent="-285750">
              <a:lnSpc>
                <a:spcPct val="110000"/>
              </a:lnSpc>
              <a:buFont typeface="Arial"/>
              <a:buChar char="•"/>
            </a:pPr>
            <a:r>
              <a:rPr lang="de-DE" dirty="0" smtClean="0"/>
              <a:t>Permeationsergebnisse mit KF und Rinderhufplättchen zeigten ähnliche Trends </a:t>
            </a:r>
            <a:r>
              <a:rPr lang="de-DE" dirty="0" smtClean="0">
                <a:sym typeface="Wingdings"/>
              </a:rPr>
              <a:t> KF scheinen als Nagelmodell geeignet zu sein</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Alle flüssigen P407-basierten Formulierungen mit 1 % CPX zeigten eine vollständige Hemmung des Pilzwachstums bei beiden Nagelmodellen und SC</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Das infizierte Nagelplatten Modell wurde für die Verwendung von SC erweitert</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Stabilitätsstudien bei 30 °C zeigten &gt; 95 % des Wirkstoffgehalts nach 1 Jahr </a:t>
            </a:r>
          </a:p>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33</a:t>
            </a:fld>
            <a:endParaRPr lang="de-DE"/>
          </a:p>
        </p:txBody>
      </p:sp>
    </p:spTree>
    <p:extLst>
      <p:ext uri="{BB962C8B-B14F-4D97-AF65-F5344CB8AC3E}">
        <p14:creationId xmlns:p14="http://schemas.microsoft.com/office/powerpoint/2010/main" val="3915700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85750" indent="-285750">
              <a:lnSpc>
                <a:spcPct val="110000"/>
              </a:lnSpc>
              <a:buFont typeface="Arial"/>
              <a:buChar char="•"/>
            </a:pPr>
            <a:r>
              <a:rPr lang="de-DE" dirty="0" smtClean="0"/>
              <a:t>Erfolgreiche Herstellung halbfester bis flüssiger P407-basierter Formulierungen mit niedrigem CPX Gehalt</a:t>
            </a:r>
          </a:p>
          <a:p>
            <a:pPr marL="285750" indent="-285750">
              <a:lnSpc>
                <a:spcPct val="110000"/>
              </a:lnSpc>
              <a:buFont typeface="Arial"/>
              <a:buChar char="•"/>
            </a:pPr>
            <a:endParaRPr lang="de-DE" dirty="0" smtClean="0"/>
          </a:p>
          <a:p>
            <a:pPr marL="285750" indent="-285750">
              <a:lnSpc>
                <a:spcPct val="110000"/>
              </a:lnSpc>
              <a:buFont typeface="Arial"/>
              <a:buChar char="•"/>
            </a:pPr>
            <a:r>
              <a:rPr lang="de-DE" dirty="0" smtClean="0"/>
              <a:t>Permeationsergebnisse mit KF und Rinderhufplättchen zeigten ähnliche Trends </a:t>
            </a:r>
            <a:r>
              <a:rPr lang="de-DE" dirty="0" smtClean="0">
                <a:sym typeface="Wingdings"/>
              </a:rPr>
              <a:t> KF scheinen als Nagelmodell geeignet zu sein</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Alle flüssigen P407-basierten Formulierungen mit 1 % CPX zeigten eine vollständige Hemmung des Pilzwachstums bei beiden Nagelmodellen und SC</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Das infizierte Nagelplatten Modell wurde für die Verwendung von SC erweitert</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Stabilitätsstudien bei 30 °C zeigten &gt; 95 % des Wirkstoffgehalts nach 1 Jahr </a:t>
            </a:r>
          </a:p>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34</a:t>
            </a:fld>
            <a:endParaRPr lang="de-DE"/>
          </a:p>
        </p:txBody>
      </p:sp>
    </p:spTree>
    <p:extLst>
      <p:ext uri="{BB962C8B-B14F-4D97-AF65-F5344CB8AC3E}">
        <p14:creationId xmlns:p14="http://schemas.microsoft.com/office/powerpoint/2010/main" val="3915700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85750" indent="-285750">
              <a:lnSpc>
                <a:spcPct val="110000"/>
              </a:lnSpc>
              <a:buFont typeface="Arial"/>
              <a:buChar char="•"/>
            </a:pPr>
            <a:r>
              <a:rPr lang="de-DE" dirty="0" smtClean="0"/>
              <a:t>Erfolgreiche Herstellung halbfester bis flüssiger P407-basierter Formulierungen mit niedrigem CPX Gehalt</a:t>
            </a:r>
          </a:p>
          <a:p>
            <a:pPr marL="285750" indent="-285750">
              <a:lnSpc>
                <a:spcPct val="110000"/>
              </a:lnSpc>
              <a:buFont typeface="Arial"/>
              <a:buChar char="•"/>
            </a:pPr>
            <a:endParaRPr lang="de-DE" dirty="0" smtClean="0"/>
          </a:p>
          <a:p>
            <a:pPr marL="285750" indent="-285750">
              <a:lnSpc>
                <a:spcPct val="110000"/>
              </a:lnSpc>
              <a:buFont typeface="Arial"/>
              <a:buChar char="•"/>
            </a:pPr>
            <a:r>
              <a:rPr lang="de-DE" dirty="0" smtClean="0"/>
              <a:t>Permeationsergebnisse mit KF und Rinderhufplättchen zeigten ähnliche Trends </a:t>
            </a:r>
            <a:r>
              <a:rPr lang="de-DE" dirty="0" smtClean="0">
                <a:sym typeface="Wingdings"/>
              </a:rPr>
              <a:t> KF scheinen als Nagelmodell geeignet zu sein</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Alle flüssigen P407-basierten Formulierungen mit 1 % CPX zeigten eine vollständige Hemmung des Pilzwachstums bei beiden Nagelmodellen und SC</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Das infizierte Nagelplatten Modell wurde für die Verwendung von SC erweitert</a:t>
            </a:r>
          </a:p>
          <a:p>
            <a:pPr marL="285750" indent="-285750">
              <a:lnSpc>
                <a:spcPct val="110000"/>
              </a:lnSpc>
              <a:buFont typeface="Arial"/>
              <a:buChar char="•"/>
            </a:pPr>
            <a:endParaRPr lang="de-DE" dirty="0" smtClean="0">
              <a:sym typeface="Wingdings"/>
            </a:endParaRPr>
          </a:p>
          <a:p>
            <a:pPr marL="285750" indent="-285750">
              <a:lnSpc>
                <a:spcPct val="110000"/>
              </a:lnSpc>
              <a:buFont typeface="Arial"/>
              <a:buChar char="•"/>
            </a:pPr>
            <a:r>
              <a:rPr lang="de-DE" dirty="0" smtClean="0">
                <a:sym typeface="Wingdings"/>
              </a:rPr>
              <a:t>Stabilitätsstudien bei 30 °C zeigten &gt; 95 % des Wirkstoffgehalts nach 1 Jahr </a:t>
            </a:r>
          </a:p>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35</a:t>
            </a:fld>
            <a:endParaRPr lang="de-DE"/>
          </a:p>
        </p:txBody>
      </p:sp>
    </p:spTree>
    <p:extLst>
      <p:ext uri="{BB962C8B-B14F-4D97-AF65-F5344CB8AC3E}">
        <p14:creationId xmlns:p14="http://schemas.microsoft.com/office/powerpoint/2010/main" val="391570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37</a:t>
            </a:fld>
            <a:endParaRPr lang="de-DE"/>
          </a:p>
        </p:txBody>
      </p:sp>
    </p:spTree>
    <p:extLst>
      <p:ext uri="{BB962C8B-B14F-4D97-AF65-F5344CB8AC3E}">
        <p14:creationId xmlns:p14="http://schemas.microsoft.com/office/powerpoint/2010/main" val="8211275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38</a:t>
            </a:fld>
            <a:endParaRPr lang="de-DE"/>
          </a:p>
        </p:txBody>
      </p:sp>
    </p:spTree>
    <p:extLst>
      <p:ext uri="{BB962C8B-B14F-4D97-AF65-F5344CB8AC3E}">
        <p14:creationId xmlns:p14="http://schemas.microsoft.com/office/powerpoint/2010/main" val="11606521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39</a:t>
            </a:fld>
            <a:endParaRPr lang="de-DE"/>
          </a:p>
        </p:txBody>
      </p:sp>
    </p:spTree>
    <p:extLst>
      <p:ext uri="{BB962C8B-B14F-4D97-AF65-F5344CB8AC3E}">
        <p14:creationId xmlns:p14="http://schemas.microsoft.com/office/powerpoint/2010/main" val="2446102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4AA6088-1FF0-4E53-845C-EFEDD1C948F8}" type="slidenum">
              <a:rPr lang="de-DE" smtClean="0"/>
              <a:pPr/>
              <a:t>40</a:t>
            </a:fld>
            <a:endParaRPr lang="de-DE"/>
          </a:p>
        </p:txBody>
      </p:sp>
    </p:spTree>
    <p:extLst>
      <p:ext uri="{BB962C8B-B14F-4D97-AF65-F5344CB8AC3E}">
        <p14:creationId xmlns:p14="http://schemas.microsoft.com/office/powerpoint/2010/main" val="23183441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2" name="Bild 1" descr="IMG_8868_neutraler_.jpg"/>
          <p:cNvPicPr>
            <a:picLocks noChangeAspect="1"/>
          </p:cNvPicPr>
          <p:nvPr userDrawn="1"/>
        </p:nvPicPr>
        <p:blipFill rotWithShape="1">
          <a:blip r:embed="rId2" cstate="print">
            <a:extLst>
              <a:ext uri="{28A0092B-C50C-407E-A947-70E740481C1C}">
                <a14:useLocalDpi xmlns:a14="http://schemas.microsoft.com/office/drawing/2010/main" val="0"/>
              </a:ext>
            </a:extLst>
          </a:blip>
          <a:srcRect t="20371" r="194" b="18148"/>
          <a:stretch/>
        </p:blipFill>
        <p:spPr>
          <a:xfrm>
            <a:off x="296525" y="908720"/>
            <a:ext cx="8572308" cy="3960440"/>
          </a:xfrm>
          <a:prstGeom prst="rect">
            <a:avLst/>
          </a:prstGeom>
        </p:spPr>
      </p:pic>
      <p:sp>
        <p:nvSpPr>
          <p:cNvPr id="5" name="Rectangle 17"/>
          <p:cNvSpPr>
            <a:spLocks noChangeArrowheads="1"/>
          </p:cNvSpPr>
          <p:nvPr userDrawn="1"/>
        </p:nvSpPr>
        <p:spPr bwMode="auto">
          <a:xfrm>
            <a:off x="287338" y="4103688"/>
            <a:ext cx="8583612" cy="2192337"/>
          </a:xfrm>
          <a:prstGeom prst="rect">
            <a:avLst/>
          </a:prstGeom>
          <a:solidFill>
            <a:srgbClr val="FFF0B2"/>
          </a:solidFill>
          <a:ln w="9525">
            <a:noFill/>
            <a:miter lim="800000"/>
            <a:headEnd/>
            <a:tailEnd/>
          </a:ln>
          <a:effectLst/>
        </p:spPr>
        <p:txBody>
          <a:bodyPr wrap="none" anchor="ctr"/>
          <a:lstStyle/>
          <a:p>
            <a:pPr algn="ctr"/>
            <a:r>
              <a:rPr lang="de-DE"/>
              <a:t>   </a:t>
            </a:r>
          </a:p>
        </p:txBody>
      </p:sp>
      <p:sp>
        <p:nvSpPr>
          <p:cNvPr id="8" name="Rectangle 18"/>
          <p:cNvSpPr>
            <a:spLocks noChangeArrowheads="1"/>
          </p:cNvSpPr>
          <p:nvPr userDrawn="1"/>
        </p:nvSpPr>
        <p:spPr bwMode="auto">
          <a:xfrm>
            <a:off x="287338" y="6297613"/>
            <a:ext cx="8583612" cy="287337"/>
          </a:xfrm>
          <a:prstGeom prst="rect">
            <a:avLst/>
          </a:prstGeom>
          <a:solidFill>
            <a:srgbClr val="BE1E3C"/>
          </a:solidFill>
          <a:ln w="9525">
            <a:noFill/>
            <a:miter lim="800000"/>
            <a:headEnd/>
            <a:tailEnd/>
          </a:ln>
          <a:effectLst/>
        </p:spPr>
        <p:txBody>
          <a:bodyPr wrap="none" anchor="ctr"/>
          <a:lstStyle/>
          <a:p>
            <a:endParaRPr lang="de-DE"/>
          </a:p>
        </p:txBody>
      </p:sp>
      <p:sp>
        <p:nvSpPr>
          <p:cNvPr id="3074" name="Rectangle 2"/>
          <p:cNvSpPr>
            <a:spLocks noGrp="1" noChangeArrowheads="1"/>
          </p:cNvSpPr>
          <p:nvPr>
            <p:ph type="ctrTitle" hasCustomPrompt="1"/>
          </p:nvPr>
        </p:nvSpPr>
        <p:spPr>
          <a:xfrm>
            <a:off x="831850" y="4356100"/>
            <a:ext cx="7772400" cy="873125"/>
          </a:xfrm>
        </p:spPr>
        <p:txBody>
          <a:bodyPr/>
          <a:lstStyle>
            <a:lvl1pPr>
              <a:defRPr/>
            </a:lvl1pPr>
          </a:lstStyle>
          <a:p>
            <a:r>
              <a:rPr lang="de-DE" dirty="0" smtClean="0"/>
              <a:t>Titel der Präsentation</a:t>
            </a:r>
            <a:endParaRPr lang="de-DE" dirty="0"/>
          </a:p>
        </p:txBody>
      </p:sp>
      <p:sp>
        <p:nvSpPr>
          <p:cNvPr id="3075" name="Rectangle 3"/>
          <p:cNvSpPr>
            <a:spLocks noGrp="1" noChangeArrowheads="1"/>
          </p:cNvSpPr>
          <p:nvPr>
            <p:ph type="subTitle" idx="1" hasCustomPrompt="1"/>
          </p:nvPr>
        </p:nvSpPr>
        <p:spPr>
          <a:xfrm>
            <a:off x="830263" y="5499100"/>
            <a:ext cx="7747000" cy="333375"/>
          </a:xfrm>
        </p:spPr>
        <p:txBody>
          <a:bodyPr/>
          <a:lstStyle>
            <a:lvl1pPr>
              <a:defRPr/>
            </a:lvl1pPr>
          </a:lstStyle>
          <a:p>
            <a:r>
              <a:rPr lang="de-DE" dirty="0" smtClean="0"/>
              <a:t>Vorname, Nachname des Referenten, Datum</a:t>
            </a:r>
            <a:endParaRPr lang="de-DE" dirty="0"/>
          </a:p>
        </p:txBody>
      </p:sp>
      <p:pic>
        <p:nvPicPr>
          <p:cNvPr id="7" name="Picture 13" descr="TUBS_CO_150dpi"/>
          <p:cNvPicPr>
            <a:picLocks noChangeAspect="1" noChangeArrowheads="1"/>
          </p:cNvPicPr>
          <p:nvPr userDrawn="1"/>
        </p:nvPicPr>
        <p:blipFill>
          <a:blip r:embed="rId3" cstate="print"/>
          <a:srcRect/>
          <a:stretch>
            <a:fillRect/>
          </a:stretch>
        </p:blipFill>
        <p:spPr bwMode="auto">
          <a:xfrm>
            <a:off x="-10586" y="638690"/>
            <a:ext cx="2517775" cy="939800"/>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chart" preserve="1">
  <p:cSld name="Titel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431800" y="111125"/>
            <a:ext cx="8375650" cy="708025"/>
          </a:xfrm>
        </p:spPr>
        <p:txBody>
          <a:bodyPr/>
          <a:lstStyle/>
          <a:p>
            <a:r>
              <a:rPr lang="de-DE" smtClean="0"/>
              <a:t>Titelmasterformat durch Klicken bearbeiten</a:t>
            </a:r>
            <a:endParaRPr lang="de-DE"/>
          </a:p>
        </p:txBody>
      </p:sp>
      <p:sp>
        <p:nvSpPr>
          <p:cNvPr id="3" name="Diagrammplatzhalter 2"/>
          <p:cNvSpPr>
            <a:spLocks noGrp="1"/>
          </p:cNvSpPr>
          <p:nvPr>
            <p:ph type="chart" idx="1"/>
          </p:nvPr>
        </p:nvSpPr>
        <p:spPr>
          <a:xfrm>
            <a:off x="431800" y="1042988"/>
            <a:ext cx="8375650" cy="4772025"/>
          </a:xfrm>
        </p:spPr>
        <p:txBody>
          <a:bodyPr/>
          <a:lstStyle/>
          <a:p>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liederung">
    <p:spTree>
      <p:nvGrpSpPr>
        <p:cNvPr id="1" name=""/>
        <p:cNvGrpSpPr/>
        <p:nvPr/>
      </p:nvGrpSpPr>
      <p:grpSpPr>
        <a:xfrm>
          <a:off x="0" y="0"/>
          <a:ext cx="0" cy="0"/>
          <a:chOff x="0" y="0"/>
          <a:chExt cx="0" cy="0"/>
        </a:xfrm>
      </p:grpSpPr>
      <p:sp>
        <p:nvSpPr>
          <p:cNvPr id="3" name="Rectangle 6"/>
          <p:cNvSpPr>
            <a:spLocks noChangeArrowheads="1"/>
          </p:cNvSpPr>
          <p:nvPr userDrawn="1"/>
        </p:nvSpPr>
        <p:spPr bwMode="auto">
          <a:xfrm>
            <a:off x="0" y="0"/>
            <a:ext cx="9144000" cy="1133475"/>
          </a:xfrm>
          <a:prstGeom prst="rect">
            <a:avLst/>
          </a:prstGeom>
          <a:solidFill>
            <a:schemeClr val="hlink"/>
          </a:solidFill>
          <a:ln w="0">
            <a:noFill/>
            <a:miter lim="800000"/>
            <a:headEnd/>
            <a:tailEnd/>
          </a:ln>
          <a:effectLst/>
        </p:spPr>
        <p:txBody>
          <a:bodyPr wrap="none" anchor="ctr"/>
          <a:lstStyle/>
          <a:p>
            <a:pPr algn="ctr"/>
            <a:endParaRPr lang="de-DE">
              <a:solidFill>
                <a:schemeClr val="accent2"/>
              </a:solidFill>
            </a:endParaRPr>
          </a:p>
        </p:txBody>
      </p:sp>
      <p:sp>
        <p:nvSpPr>
          <p:cNvPr id="2" name="Titel 1"/>
          <p:cNvSpPr>
            <a:spLocks noGrp="1"/>
          </p:cNvSpPr>
          <p:nvPr>
            <p:ph type="title"/>
          </p:nvPr>
        </p:nvSpPr>
        <p:spPr/>
        <p:txBody>
          <a:bodyPr/>
          <a:lstStyle>
            <a:lvl1pPr>
              <a:defRPr>
                <a:solidFill>
                  <a:schemeClr val="bg1"/>
                </a:solidFill>
              </a:defRPr>
            </a:lvl1pPr>
          </a:lstStyle>
          <a:p>
            <a:r>
              <a:rPr lang="de-DE" dirty="0" smtClean="0"/>
              <a:t>Titelmasterformat durch Klicken bearbeiten</a:t>
            </a:r>
            <a:endParaRPr lang="de-DE" dirty="0"/>
          </a:p>
        </p:txBody>
      </p:sp>
      <p:sp>
        <p:nvSpPr>
          <p:cNvPr id="4" name="Rectangle 3"/>
          <p:cNvSpPr>
            <a:spLocks noGrp="1" noChangeArrowheads="1"/>
          </p:cNvSpPr>
          <p:nvPr userDrawn="1">
            <p:ph type="body" idx="1"/>
          </p:nvPr>
        </p:nvSpPr>
        <p:spPr bwMode="gray">
          <a:xfrm>
            <a:off x="431800" y="1339851"/>
            <a:ext cx="8370888" cy="4622800"/>
          </a:xfrm>
          <a:noFill/>
        </p:spPr>
        <p:txBody>
          <a:bodyPr/>
          <a:lstStyle/>
          <a:p>
            <a:pPr lvl="1">
              <a:buClr>
                <a:srgbClr val="C0C0C0"/>
              </a:buClr>
            </a:pPr>
            <a:r>
              <a:rPr lang="de-DE" sz="2000" dirty="0" err="1">
                <a:solidFill>
                  <a:srgbClr val="C0C0C0"/>
                </a:solidFill>
              </a:rPr>
              <a:t>Kisuaeli</a:t>
            </a:r>
            <a:r>
              <a:rPr lang="de-DE" sz="2000" dirty="0">
                <a:solidFill>
                  <a:srgbClr val="C0C0C0"/>
                </a:solidFill>
              </a:rPr>
              <a:t> </a:t>
            </a:r>
            <a:r>
              <a:rPr lang="de-DE" sz="2000" dirty="0" err="1">
                <a:solidFill>
                  <a:srgbClr val="C0C0C0"/>
                </a:solidFill>
              </a:rPr>
              <a:t>antux</a:t>
            </a:r>
            <a:r>
              <a:rPr lang="de-DE" sz="2000" dirty="0">
                <a:solidFill>
                  <a:srgbClr val="C0C0C0"/>
                </a:solidFill>
              </a:rPr>
              <a:t> in </a:t>
            </a:r>
            <a:r>
              <a:rPr lang="de-DE" sz="2000" dirty="0" err="1">
                <a:solidFill>
                  <a:srgbClr val="C0C0C0"/>
                </a:solidFill>
              </a:rPr>
              <a:t>weimi</a:t>
            </a:r>
            <a:r>
              <a:rPr lang="de-DE" sz="2000" dirty="0">
                <a:solidFill>
                  <a:srgbClr val="C0C0C0"/>
                </a:solidFill>
              </a:rPr>
              <a:t> </a:t>
            </a:r>
            <a:r>
              <a:rPr lang="de-DE" sz="2000" dirty="0" err="1">
                <a:solidFill>
                  <a:srgbClr val="C0C0C0"/>
                </a:solidFill>
              </a:rPr>
              <a:t>kameran</a:t>
            </a:r>
            <a:r>
              <a:rPr lang="de-DE" sz="2000" dirty="0"/>
              <a:t> </a:t>
            </a:r>
          </a:p>
          <a:p>
            <a:pPr lvl="1">
              <a:buClr>
                <a:srgbClr val="C0C0C0"/>
              </a:buClr>
            </a:pPr>
            <a:r>
              <a:rPr lang="de-DE" sz="2000" dirty="0" err="1">
                <a:solidFill>
                  <a:srgbClr val="C0C0C0"/>
                </a:solidFill>
              </a:rPr>
              <a:t>Populario</a:t>
            </a:r>
            <a:r>
              <a:rPr lang="de-DE" sz="2000" dirty="0">
                <a:solidFill>
                  <a:srgbClr val="C0C0C0"/>
                </a:solidFill>
              </a:rPr>
              <a:t> </a:t>
            </a:r>
            <a:r>
              <a:rPr lang="de-DE" sz="2000" dirty="0" err="1">
                <a:solidFill>
                  <a:srgbClr val="C0C0C0"/>
                </a:solidFill>
              </a:rPr>
              <a:t>falst</a:t>
            </a:r>
            <a:endParaRPr lang="de-DE" sz="2000" dirty="0">
              <a:solidFill>
                <a:srgbClr val="C0C0C0"/>
              </a:solidFill>
            </a:endParaRPr>
          </a:p>
          <a:p>
            <a:pPr lvl="1"/>
            <a:r>
              <a:rPr lang="de-DE" sz="2000" dirty="0" err="1"/>
              <a:t>Quol</a:t>
            </a:r>
            <a:r>
              <a:rPr lang="de-DE" sz="2000" dirty="0"/>
              <a:t> </a:t>
            </a:r>
            <a:r>
              <a:rPr lang="de-DE" sz="2000" dirty="0" err="1"/>
              <a:t>damnarin</a:t>
            </a:r>
            <a:r>
              <a:rPr lang="de-DE" sz="2000" dirty="0"/>
              <a:t> </a:t>
            </a:r>
            <a:r>
              <a:rPr lang="de-DE" sz="2000" dirty="0" err="1"/>
              <a:t>Tropi</a:t>
            </a:r>
            <a:r>
              <a:rPr lang="de-DE" sz="2000" dirty="0"/>
              <a:t> zu </a:t>
            </a:r>
            <a:r>
              <a:rPr lang="de-DE" sz="2000" dirty="0" err="1"/>
              <a:t>klenne</a:t>
            </a:r>
            <a:r>
              <a:rPr lang="de-DE" sz="2000" dirty="0"/>
              <a:t> </a:t>
            </a:r>
            <a:r>
              <a:rPr lang="de-DE" sz="2000" dirty="0" err="1"/>
              <a:t>perdi</a:t>
            </a:r>
            <a:r>
              <a:rPr lang="de-DE" sz="2000" dirty="0"/>
              <a:t> </a:t>
            </a:r>
          </a:p>
          <a:p>
            <a:pPr lvl="1">
              <a:buClr>
                <a:srgbClr val="C0C0C0"/>
              </a:buClr>
            </a:pPr>
            <a:r>
              <a:rPr lang="de-DE" sz="2000" dirty="0" err="1">
                <a:solidFill>
                  <a:srgbClr val="C0C0C0"/>
                </a:solidFill>
              </a:rPr>
              <a:t>Utilira</a:t>
            </a:r>
            <a:r>
              <a:rPr lang="de-DE" sz="2000" dirty="0">
                <a:solidFill>
                  <a:srgbClr val="C0C0C0"/>
                </a:solidFill>
              </a:rPr>
              <a:t> </a:t>
            </a:r>
            <a:r>
              <a:rPr lang="de-DE" sz="2000" dirty="0" err="1">
                <a:solidFill>
                  <a:srgbClr val="C0C0C0"/>
                </a:solidFill>
              </a:rPr>
              <a:t>regau</a:t>
            </a:r>
            <a:r>
              <a:rPr lang="de-DE" sz="2000" dirty="0">
                <a:solidFill>
                  <a:srgbClr val="C0C0C0"/>
                </a:solidFill>
              </a:rPr>
              <a:t> </a:t>
            </a:r>
            <a:r>
              <a:rPr lang="de-DE" sz="2000" dirty="0" err="1">
                <a:solidFill>
                  <a:srgbClr val="C0C0C0"/>
                </a:solidFill>
              </a:rPr>
              <a:t>socht</a:t>
            </a:r>
            <a:r>
              <a:rPr lang="de-DE" sz="2000" dirty="0">
                <a:solidFill>
                  <a:srgbClr val="C0C0C0"/>
                </a:solidFill>
              </a:rPr>
              <a:t> mol sunt</a:t>
            </a:r>
          </a:p>
          <a:p>
            <a:pPr lvl="1">
              <a:buClr>
                <a:srgbClr val="C0C0C0"/>
              </a:buClr>
            </a:pPr>
            <a:r>
              <a:rPr lang="de-DE" sz="2000" dirty="0">
                <a:solidFill>
                  <a:srgbClr val="C0C0C0"/>
                </a:solidFill>
              </a:rPr>
              <a:t>Her </a:t>
            </a:r>
            <a:r>
              <a:rPr lang="de-DE" sz="2000" dirty="0" err="1">
                <a:solidFill>
                  <a:srgbClr val="C0C0C0"/>
                </a:solidFill>
              </a:rPr>
              <a:t>mitant</a:t>
            </a:r>
            <a:r>
              <a:rPr lang="de-DE" sz="2000" dirty="0">
                <a:solidFill>
                  <a:srgbClr val="C0C0C0"/>
                </a:solidFill>
              </a:rPr>
              <a:t> </a:t>
            </a:r>
            <a:r>
              <a:rPr lang="de-DE" sz="2000" dirty="0" err="1">
                <a:solidFill>
                  <a:srgbClr val="C0C0C0"/>
                </a:solidFill>
              </a:rPr>
              <a:t>dur</a:t>
            </a:r>
            <a:r>
              <a:rPr lang="de-DE" sz="2000" dirty="0">
                <a:solidFill>
                  <a:srgbClr val="C0C0C0"/>
                </a:solidFill>
              </a:rPr>
              <a:t> </a:t>
            </a:r>
            <a:r>
              <a:rPr lang="de-DE" sz="2000" dirty="0" err="1">
                <a:solidFill>
                  <a:srgbClr val="C0C0C0"/>
                </a:solidFill>
              </a:rPr>
              <a:t>Wolche</a:t>
            </a:r>
            <a:r>
              <a:rPr lang="de-DE" sz="2000" dirty="0">
                <a:solidFill>
                  <a:srgbClr val="C0C0C0"/>
                </a:solidFill>
              </a:rPr>
              <a:t> to </a:t>
            </a:r>
            <a:r>
              <a:rPr lang="de-DE" sz="2000" dirty="0" err="1">
                <a:solidFill>
                  <a:srgbClr val="C0C0C0"/>
                </a:solidFill>
              </a:rPr>
              <a:t>illemit</a:t>
            </a:r>
            <a:endParaRPr lang="de-DE" sz="2000" dirty="0">
              <a:solidFill>
                <a:srgbClr val="C0C0C0"/>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Rectangle 142"/>
          <p:cNvSpPr>
            <a:spLocks noGrp="1" noChangeArrowheads="1"/>
          </p:cNvSpPr>
          <p:nvPr>
            <p:ph type="sldNum" sz="quarter" idx="10"/>
          </p:nvPr>
        </p:nvSpPr>
        <p:spPr>
          <a:xfrm>
            <a:off x="6804025" y="6308725"/>
            <a:ext cx="2133600" cy="412750"/>
          </a:xfrm>
          <a:prstGeom prst="rect">
            <a:avLst/>
          </a:prstGeom>
          <a:ln/>
        </p:spPr>
        <p:txBody>
          <a:bodyPr/>
          <a:lstStyle>
            <a:lvl1pPr>
              <a:defRPr/>
            </a:lvl1pPr>
          </a:lstStyle>
          <a:p>
            <a:pPr>
              <a:defRPr/>
            </a:pPr>
            <a:fld id="{F46DA46D-5CFF-4583-AE2F-A42AF302C078}" type="slidenum">
              <a:rPr lang="de-DE" altLang="de-DE"/>
              <a:pPr>
                <a:defRPr/>
              </a:pPr>
              <a:t>‹#›</a:t>
            </a:fld>
            <a:endParaRPr lang="de-DE" altLang="de-DE"/>
          </a:p>
        </p:txBody>
      </p:sp>
    </p:spTree>
    <p:extLst>
      <p:ext uri="{BB962C8B-B14F-4D97-AF65-F5344CB8AC3E}">
        <p14:creationId xmlns:p14="http://schemas.microsoft.com/office/powerpoint/2010/main" val="3785047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2" name="Rectangle 18"/>
          <p:cNvSpPr>
            <a:spLocks noChangeArrowheads="1"/>
          </p:cNvSpPr>
          <p:nvPr userDrawn="1"/>
        </p:nvSpPr>
        <p:spPr bwMode="auto">
          <a:xfrm>
            <a:off x="0" y="0"/>
            <a:ext cx="9144000" cy="863600"/>
          </a:xfrm>
          <a:prstGeom prst="rect">
            <a:avLst/>
          </a:prstGeom>
          <a:solidFill>
            <a:srgbClr val="DDDDDD"/>
          </a:solidFill>
          <a:ln w="0">
            <a:noFill/>
            <a:miter lim="800000"/>
            <a:headEnd/>
            <a:tailEnd/>
          </a:ln>
          <a:effectLst/>
        </p:spPr>
        <p:txBody>
          <a:bodyPr wrap="none" anchor="ctr"/>
          <a:lstStyle/>
          <a:p>
            <a:pPr algn="ctr"/>
            <a:endParaRPr lang="de-DE">
              <a:solidFill>
                <a:schemeClr val="accent2"/>
              </a:solidFill>
            </a:endParaRPr>
          </a:p>
        </p:txBody>
      </p:sp>
      <p:sp>
        <p:nvSpPr>
          <p:cNvPr id="1038" name="Line 14"/>
          <p:cNvSpPr>
            <a:spLocks noChangeShapeType="1"/>
          </p:cNvSpPr>
          <p:nvPr userDrawn="1"/>
        </p:nvSpPr>
        <p:spPr bwMode="auto">
          <a:xfrm>
            <a:off x="0" y="6091238"/>
            <a:ext cx="9144000" cy="0"/>
          </a:xfrm>
          <a:prstGeom prst="line">
            <a:avLst/>
          </a:prstGeom>
          <a:noFill/>
          <a:ln w="9525">
            <a:solidFill>
              <a:srgbClr val="BE1E3C"/>
            </a:solidFill>
            <a:round/>
            <a:headEnd/>
            <a:tailEnd/>
          </a:ln>
          <a:effectLst/>
        </p:spPr>
        <p:txBody>
          <a:bodyPr/>
          <a:lstStyle/>
          <a:p>
            <a:endParaRPr lang="de-DE"/>
          </a:p>
        </p:txBody>
      </p:sp>
      <p:sp>
        <p:nvSpPr>
          <p:cNvPr id="1026" name="Rectangle 2"/>
          <p:cNvSpPr>
            <a:spLocks noGrp="1" noChangeArrowheads="1"/>
          </p:cNvSpPr>
          <p:nvPr>
            <p:ph type="title"/>
          </p:nvPr>
        </p:nvSpPr>
        <p:spPr bwMode="auto">
          <a:xfrm>
            <a:off x="431800" y="111125"/>
            <a:ext cx="8375650" cy="70802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p>
            <a:pPr lvl="0"/>
            <a:r>
              <a:rPr lang="de-DE" smtClean="0"/>
              <a:t>Mastertitelformat bearbeiten</a:t>
            </a:r>
          </a:p>
        </p:txBody>
      </p:sp>
      <p:sp>
        <p:nvSpPr>
          <p:cNvPr id="1027" name="Rectangle 3"/>
          <p:cNvSpPr>
            <a:spLocks noGrp="1" noChangeArrowheads="1"/>
          </p:cNvSpPr>
          <p:nvPr>
            <p:ph type="body" idx="1"/>
          </p:nvPr>
        </p:nvSpPr>
        <p:spPr bwMode="auto">
          <a:xfrm>
            <a:off x="431800" y="1042988"/>
            <a:ext cx="8375650" cy="47720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pic>
        <p:nvPicPr>
          <p:cNvPr id="1044" name="Picture 20" descr="TUBS_CO_70vH_150dpi"/>
          <p:cNvPicPr>
            <a:picLocks noChangeAspect="1" noChangeArrowheads="1"/>
          </p:cNvPicPr>
          <p:nvPr userDrawn="1"/>
        </p:nvPicPr>
        <p:blipFill>
          <a:blip r:embed="rId8" cstate="print"/>
          <a:srcRect/>
          <a:stretch>
            <a:fillRect/>
          </a:stretch>
        </p:blipFill>
        <p:spPr bwMode="auto">
          <a:xfrm>
            <a:off x="0" y="5915025"/>
            <a:ext cx="1762125" cy="652463"/>
          </a:xfrm>
          <a:prstGeom prst="rect">
            <a:avLst/>
          </a:prstGeom>
          <a:noFill/>
          <a:ln w="9525">
            <a:noFill/>
            <a:miter lim="800000"/>
            <a:headEnd/>
            <a:tailEnd/>
          </a:ln>
        </p:spPr>
      </p:pic>
      <p:sp>
        <p:nvSpPr>
          <p:cNvPr id="8" name="Textfeld 7"/>
          <p:cNvSpPr txBox="1"/>
          <p:nvPr userDrawn="1"/>
        </p:nvSpPr>
        <p:spPr>
          <a:xfrm>
            <a:off x="1821600" y="6140450"/>
            <a:ext cx="5232936" cy="246221"/>
          </a:xfrm>
          <a:prstGeom prst="rect">
            <a:avLst/>
          </a:prstGeom>
          <a:noFill/>
        </p:spPr>
        <p:txBody>
          <a:bodyPr wrap="none" lIns="0" tIns="0" rIns="0" bIns="0" rtlCol="0">
            <a:spAutoFit/>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GB" sz="800" baseline="0" noProof="0" dirty="0" smtClean="0"/>
              <a:t>July 14</a:t>
            </a:r>
            <a:r>
              <a:rPr lang="en-GB" sz="800" baseline="30000" noProof="0" dirty="0" smtClean="0"/>
              <a:t>th</a:t>
            </a:r>
            <a:r>
              <a:rPr lang="en-GB" sz="800" baseline="0" noProof="0" dirty="0" smtClean="0"/>
              <a:t> 2016 </a:t>
            </a:r>
            <a:r>
              <a:rPr lang="en-GB" sz="800" noProof="0" dirty="0" smtClean="0"/>
              <a:t>|</a:t>
            </a:r>
            <a:r>
              <a:rPr lang="en-GB" sz="800" baseline="0" noProof="0" dirty="0" smtClean="0"/>
              <a:t> </a:t>
            </a:r>
            <a:r>
              <a:rPr lang="en-GB" sz="800" baseline="0" noProof="0" dirty="0" err="1" smtClean="0"/>
              <a:t>Dr.</a:t>
            </a:r>
            <a:r>
              <a:rPr lang="en-GB" sz="800" baseline="0" noProof="0" dirty="0" smtClean="0"/>
              <a:t> </a:t>
            </a:r>
            <a:r>
              <a:rPr lang="en-GB" sz="800" noProof="0" dirty="0" err="1" smtClean="0"/>
              <a:t>Anja</a:t>
            </a:r>
            <a:r>
              <a:rPr lang="en-GB" sz="800" noProof="0" dirty="0" smtClean="0"/>
              <a:t> Täuber |</a:t>
            </a:r>
            <a:r>
              <a:rPr lang="en-GB" sz="800" baseline="0" noProof="0" dirty="0" smtClean="0"/>
              <a:t> Poloxamer 407-based formulations with antimycotic ciclopirox olamine </a:t>
            </a:r>
            <a:r>
              <a:rPr lang="en-GB" sz="800" noProof="0" dirty="0" smtClean="0"/>
              <a:t>|</a:t>
            </a:r>
            <a:r>
              <a:rPr lang="en-GB" sz="800" baseline="0" noProof="0" dirty="0" smtClean="0"/>
              <a:t> Page </a:t>
            </a:r>
            <a:fld id="{54091A06-E49E-4F45-A4ED-27B9A60B04AE}" type="slidenum">
              <a:rPr lang="en-GB" sz="800" baseline="0" noProof="0" smtClean="0"/>
              <a:pPr marL="0" marR="0" indent="0" algn="l" defTabSz="914400" rtl="0" eaLnBrk="1" fontAlgn="base" latinLnBrk="0" hangingPunct="1">
                <a:lnSpc>
                  <a:spcPct val="100000"/>
                </a:lnSpc>
                <a:spcBef>
                  <a:spcPct val="0"/>
                </a:spcBef>
                <a:spcAft>
                  <a:spcPct val="0"/>
                </a:spcAft>
                <a:buClrTx/>
                <a:buSzTx/>
                <a:buFontTx/>
                <a:buNone/>
                <a:tabLst/>
                <a:defRPr/>
              </a:pPr>
              <a:t>‹#›</a:t>
            </a:fld>
            <a:endParaRPr lang="en-GB" sz="800" noProof="0" dirty="0" smtClean="0"/>
          </a:p>
          <a:p>
            <a:endParaRPr lang="en-GB" sz="800" noProof="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60" r:id="rId4"/>
    <p:sldLayoutId id="2147483661" r:id="rId5"/>
    <p:sldLayoutId id="2147483662" r:id="rId6"/>
  </p:sldLayoutIdLst>
  <p:hf sldNum="0" hdr="0" ftr="0" dt="0"/>
  <p:txStyles>
    <p:titleStyle>
      <a:lvl1pPr algn="l" rtl="0" fontAlgn="base">
        <a:spcBef>
          <a:spcPct val="0"/>
        </a:spcBef>
        <a:spcAft>
          <a:spcPct val="0"/>
        </a:spcAft>
        <a:defRPr sz="2200" b="1">
          <a:solidFill>
            <a:schemeClr val="tx1"/>
          </a:solidFill>
          <a:latin typeface="+mj-lt"/>
          <a:ea typeface="+mj-ea"/>
          <a:cs typeface="+mj-cs"/>
        </a:defRPr>
      </a:lvl1pPr>
      <a:lvl2pPr algn="l" rtl="0" fontAlgn="base">
        <a:spcBef>
          <a:spcPct val="0"/>
        </a:spcBef>
        <a:spcAft>
          <a:spcPct val="0"/>
        </a:spcAft>
        <a:defRPr sz="2200" b="1">
          <a:solidFill>
            <a:schemeClr val="tx1"/>
          </a:solidFill>
          <a:latin typeface="Arial" charset="0"/>
        </a:defRPr>
      </a:lvl2pPr>
      <a:lvl3pPr algn="l" rtl="0" fontAlgn="base">
        <a:spcBef>
          <a:spcPct val="0"/>
        </a:spcBef>
        <a:spcAft>
          <a:spcPct val="0"/>
        </a:spcAft>
        <a:defRPr sz="2200" b="1">
          <a:solidFill>
            <a:schemeClr val="tx1"/>
          </a:solidFill>
          <a:latin typeface="Arial" charset="0"/>
        </a:defRPr>
      </a:lvl3pPr>
      <a:lvl4pPr algn="l" rtl="0" fontAlgn="base">
        <a:spcBef>
          <a:spcPct val="0"/>
        </a:spcBef>
        <a:spcAft>
          <a:spcPct val="0"/>
        </a:spcAft>
        <a:defRPr sz="2200" b="1">
          <a:solidFill>
            <a:schemeClr val="tx1"/>
          </a:solidFill>
          <a:latin typeface="Arial" charset="0"/>
        </a:defRPr>
      </a:lvl4pPr>
      <a:lvl5pPr algn="l" rtl="0" fontAlgn="base">
        <a:spcBef>
          <a:spcPct val="0"/>
        </a:spcBef>
        <a:spcAft>
          <a:spcPct val="0"/>
        </a:spcAft>
        <a:defRPr sz="2200" b="1">
          <a:solidFill>
            <a:schemeClr val="tx1"/>
          </a:solidFill>
          <a:latin typeface="Arial"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p:titleStyle>
    <p:bodyStyle>
      <a:lvl1pPr algn="l" rtl="0" fontAlgn="base">
        <a:spcBef>
          <a:spcPct val="20000"/>
        </a:spcBef>
        <a:spcAft>
          <a:spcPct val="0"/>
        </a:spcAft>
        <a:defRPr sz="1600">
          <a:solidFill>
            <a:schemeClr val="tx1"/>
          </a:solidFill>
          <a:latin typeface="+mn-lt"/>
          <a:ea typeface="+mn-ea"/>
          <a:cs typeface="+mn-cs"/>
        </a:defRPr>
      </a:lvl1pPr>
      <a:lvl2pPr marL="190500" indent="-188913" algn="l" rtl="0" fontAlgn="base">
        <a:spcBef>
          <a:spcPct val="20000"/>
        </a:spcBef>
        <a:spcAft>
          <a:spcPct val="0"/>
        </a:spcAft>
        <a:buClr>
          <a:schemeClr val="tx1"/>
        </a:buClr>
        <a:buFont typeface="Wingdings" pitchFamily="2" charset="2"/>
        <a:buChar char="§"/>
        <a:defRPr sz="1600">
          <a:solidFill>
            <a:schemeClr val="tx1"/>
          </a:solidFill>
          <a:latin typeface="+mn-lt"/>
        </a:defRPr>
      </a:lvl2pPr>
      <a:lvl3pPr marL="361950" indent="-169863" algn="l" rtl="0" fontAlgn="base">
        <a:spcBef>
          <a:spcPct val="20000"/>
        </a:spcBef>
        <a:spcAft>
          <a:spcPct val="0"/>
        </a:spcAft>
        <a:buClr>
          <a:schemeClr val="tx1"/>
        </a:buClr>
        <a:buFont typeface="Wingdings" pitchFamily="2" charset="2"/>
        <a:buChar char="§"/>
        <a:defRPr sz="1600">
          <a:solidFill>
            <a:schemeClr val="tx1"/>
          </a:solidFill>
          <a:latin typeface="+mn-lt"/>
        </a:defRPr>
      </a:lvl3pPr>
      <a:lvl4pPr marL="542925" indent="-179388" algn="l" rtl="0" fontAlgn="base">
        <a:spcBef>
          <a:spcPct val="20000"/>
        </a:spcBef>
        <a:spcAft>
          <a:spcPct val="0"/>
        </a:spcAft>
        <a:buClr>
          <a:schemeClr val="tx1"/>
        </a:buClr>
        <a:buFont typeface="Wingdings" pitchFamily="2" charset="2"/>
        <a:buChar char="§"/>
        <a:defRPr sz="1600">
          <a:solidFill>
            <a:schemeClr val="tx1"/>
          </a:solidFill>
          <a:latin typeface="+mn-lt"/>
        </a:defRPr>
      </a:lvl4pPr>
      <a:lvl5pPr marL="742950" indent="-198438" algn="l" rtl="0" fontAlgn="base">
        <a:spcBef>
          <a:spcPct val="20000"/>
        </a:spcBef>
        <a:spcAft>
          <a:spcPct val="0"/>
        </a:spcAft>
        <a:buClr>
          <a:schemeClr val="tx1"/>
        </a:buClr>
        <a:buFont typeface="Wingdings" pitchFamily="2" charset="2"/>
        <a:buChar char="§"/>
        <a:defRPr sz="1600">
          <a:solidFill>
            <a:schemeClr val="tx1"/>
          </a:solidFill>
          <a:latin typeface="+mn-lt"/>
        </a:defRPr>
      </a:lvl5pPr>
      <a:lvl6pPr marL="1200150" indent="-198438" algn="l" rtl="0" fontAlgn="base">
        <a:spcBef>
          <a:spcPct val="20000"/>
        </a:spcBef>
        <a:spcAft>
          <a:spcPct val="0"/>
        </a:spcAft>
        <a:buFont typeface="Wingdings" pitchFamily="2" charset="2"/>
        <a:buChar char="§"/>
        <a:defRPr sz="1600">
          <a:solidFill>
            <a:schemeClr val="tx1"/>
          </a:solidFill>
          <a:latin typeface="+mn-lt"/>
        </a:defRPr>
      </a:lvl6pPr>
      <a:lvl7pPr marL="1657350" indent="-198438" algn="l" rtl="0" fontAlgn="base">
        <a:spcBef>
          <a:spcPct val="20000"/>
        </a:spcBef>
        <a:spcAft>
          <a:spcPct val="0"/>
        </a:spcAft>
        <a:buFont typeface="Wingdings" pitchFamily="2" charset="2"/>
        <a:buChar char="§"/>
        <a:defRPr sz="1600">
          <a:solidFill>
            <a:schemeClr val="tx1"/>
          </a:solidFill>
          <a:latin typeface="+mn-lt"/>
        </a:defRPr>
      </a:lvl7pPr>
      <a:lvl8pPr marL="2114550" indent="-198438" algn="l" rtl="0" fontAlgn="base">
        <a:spcBef>
          <a:spcPct val="20000"/>
        </a:spcBef>
        <a:spcAft>
          <a:spcPct val="0"/>
        </a:spcAft>
        <a:buFont typeface="Wingdings" pitchFamily="2" charset="2"/>
        <a:buChar char="§"/>
        <a:defRPr sz="1600">
          <a:solidFill>
            <a:schemeClr val="tx1"/>
          </a:solidFill>
          <a:latin typeface="+mn-lt"/>
        </a:defRPr>
      </a:lvl8pPr>
      <a:lvl9pPr marL="2571750" indent="-198438" algn="l" rtl="0" fontAlgn="base">
        <a:spcBef>
          <a:spcPct val="20000"/>
        </a:spcBef>
        <a:spcAft>
          <a:spcPct val="0"/>
        </a:spcAft>
        <a:buFont typeface="Wingdings" pitchFamily="2" charset="2"/>
        <a:buChar char="§"/>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gif"/><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5.jp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jpeg"/><Relationship Id="rId7"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15.jpe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hdphoto" Target="../media/hdphoto5.wdp"/><Relationship Id="rId7" Type="http://schemas.microsoft.com/office/2007/relationships/hdphoto" Target="../media/hdphoto7.wdp"/><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0.png"/><Relationship Id="rId5" Type="http://schemas.microsoft.com/office/2007/relationships/hdphoto" Target="../media/hdphoto6.wdp"/><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23.png"/><Relationship Id="rId4" Type="http://schemas.microsoft.com/office/2007/relationships/hdphoto" Target="../media/hdphoto8.wdp"/></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25.png"/><Relationship Id="rId1" Type="http://schemas.openxmlformats.org/officeDocument/2006/relationships/slideLayout" Target="../slideLayouts/slideLayout5.xml"/><Relationship Id="rId5" Type="http://schemas.microsoft.com/office/2007/relationships/hdphoto" Target="../media/hdphoto11.wdp"/><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p:txBody>
          <a:bodyPr/>
          <a:lstStyle/>
          <a:p>
            <a:r>
              <a:rPr lang="en-US" altLang="en-US" smtClean="0"/>
              <a:t>Conference Series LLC Conferences</a:t>
            </a:r>
          </a:p>
        </p:txBody>
      </p:sp>
      <p:sp>
        <p:nvSpPr>
          <p:cNvPr id="2051" name="Content Placeholder 2"/>
          <p:cNvSpPr>
            <a:spLocks noGrp="1"/>
          </p:cNvSpPr>
          <p:nvPr>
            <p:ph idx="1"/>
          </p:nvPr>
        </p:nvSpPr>
        <p:spPr>
          <a:xfrm>
            <a:off x="457200" y="1935163"/>
            <a:ext cx="8229600" cy="4465637"/>
          </a:xfrm>
        </p:spPr>
        <p:txBody>
          <a:bodyPr/>
          <a:lstStyle/>
          <a:p>
            <a:pPr algn="just">
              <a:buFontTx/>
              <a:buNone/>
            </a:pPr>
            <a:r>
              <a:rPr lang="en-US" dirty="0" smtClean="0"/>
              <a:t>Conference Series LLC is a pioneer and leading science event organizer, which publishes around 500 open access journals and conducts over 500 Medical, Clinical, Engineering, Life Sciences, </a:t>
            </a:r>
            <a:r>
              <a:rPr lang="en-US" dirty="0" err="1" smtClean="0"/>
              <a:t>Pharma</a:t>
            </a:r>
            <a:r>
              <a:rPr lang="en-US" dirty="0" smtClean="0"/>
              <a:t> scientific conferences all over the globe annually with the support of more than 1000 scientific associations and 30,000 editorial board members and 3.5 million followers to its credit.</a:t>
            </a:r>
          </a:p>
          <a:p>
            <a:pPr algn="just">
              <a:buFontTx/>
              <a:buNone/>
            </a:pPr>
            <a:endParaRPr lang="en-US" dirty="0" smtClean="0"/>
          </a:p>
          <a:p>
            <a:pPr algn="just">
              <a:buFontTx/>
              <a:buNone/>
            </a:pPr>
            <a:r>
              <a:rPr lang="en-US" dirty="0" smtClean="0"/>
              <a:t>Conference Series LLC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pPr>
            <a:endParaRPr lang="en-US" dirty="0" smtClean="0"/>
          </a:p>
        </p:txBody>
      </p:sp>
    </p:spTree>
    <p:extLst>
      <p:ext uri="{BB962C8B-B14F-4D97-AF65-F5344CB8AC3E}">
        <p14:creationId xmlns:p14="http://schemas.microsoft.com/office/powerpoint/2010/main" val="288427100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ctrTitle"/>
          </p:nvPr>
        </p:nvSpPr>
        <p:spPr>
          <a:xfrm>
            <a:off x="476544" y="4419110"/>
            <a:ext cx="8097617" cy="990110"/>
          </a:xfrm>
        </p:spPr>
        <p:txBody>
          <a:bodyPr/>
          <a:lstStyle/>
          <a:p>
            <a:pPr algn="just"/>
            <a:r>
              <a:rPr lang="en-GB" sz="2400" dirty="0"/>
              <a:t>Poloxamer 407-based formulations with antimycotic ciclopirox olamine for onychomycosis and skin mycosis </a:t>
            </a:r>
            <a:r>
              <a:rPr lang="en-GB" sz="2400" dirty="0" smtClean="0"/>
              <a:t>therapy</a:t>
            </a:r>
            <a:endParaRPr lang="de-DE" sz="2400" dirty="0"/>
          </a:p>
        </p:txBody>
      </p:sp>
      <p:sp>
        <p:nvSpPr>
          <p:cNvPr id="8" name="Untertitel 7"/>
          <p:cNvSpPr>
            <a:spLocks noGrp="1"/>
          </p:cNvSpPr>
          <p:nvPr>
            <p:ph type="subTitle" idx="1"/>
          </p:nvPr>
        </p:nvSpPr>
        <p:spPr>
          <a:xfrm>
            <a:off x="476545" y="5634245"/>
            <a:ext cx="8190910" cy="333375"/>
          </a:xfrm>
        </p:spPr>
        <p:txBody>
          <a:bodyPr/>
          <a:lstStyle/>
          <a:p>
            <a:r>
              <a:rPr lang="de-DE" dirty="0" smtClean="0"/>
              <a:t>Dr. Anja Täuber						     </a:t>
            </a:r>
            <a:r>
              <a:rPr lang="de-DE" dirty="0" err="1" smtClean="0"/>
              <a:t>July</a:t>
            </a:r>
            <a:r>
              <a:rPr lang="de-DE" dirty="0" smtClean="0"/>
              <a:t> 14th 2016					           							</a:t>
            </a:r>
          </a:p>
          <a:p>
            <a:endParaRPr lang="de-DE"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6"/>
          <p:cNvSpPr>
            <a:spLocks noChangeArrowheads="1"/>
          </p:cNvSpPr>
          <p:nvPr/>
        </p:nvSpPr>
        <p:spPr bwMode="auto">
          <a:xfrm>
            <a:off x="0" y="0"/>
            <a:ext cx="9144000" cy="1133475"/>
          </a:xfrm>
          <a:prstGeom prst="rect">
            <a:avLst/>
          </a:prstGeom>
          <a:solidFill>
            <a:schemeClr val="hlink"/>
          </a:solidFill>
          <a:ln w="0">
            <a:noFill/>
            <a:miter lim="800000"/>
            <a:headEnd/>
            <a:tailEnd/>
          </a:ln>
          <a:effectLst/>
        </p:spPr>
        <p:txBody>
          <a:bodyPr wrap="none" anchor="ctr"/>
          <a:lstStyle/>
          <a:p>
            <a:pPr algn="ctr"/>
            <a:endParaRPr lang="de-DE">
              <a:solidFill>
                <a:schemeClr val="accent2"/>
              </a:solidFill>
            </a:endParaRPr>
          </a:p>
        </p:txBody>
      </p:sp>
      <p:sp>
        <p:nvSpPr>
          <p:cNvPr id="5" name="Rectangle 5"/>
          <p:cNvSpPr txBox="1">
            <a:spLocks noChangeArrowheads="1"/>
          </p:cNvSpPr>
          <p:nvPr/>
        </p:nvSpPr>
        <p:spPr bwMode="auto">
          <a:xfrm>
            <a:off x="431540" y="323655"/>
            <a:ext cx="8375650" cy="70802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fontAlgn="base">
              <a:spcBef>
                <a:spcPct val="0"/>
              </a:spcBef>
              <a:spcAft>
                <a:spcPct val="0"/>
              </a:spcAft>
              <a:defRPr sz="2200" b="1">
                <a:solidFill>
                  <a:schemeClr val="bg1"/>
                </a:solidFill>
                <a:latin typeface="+mj-lt"/>
                <a:ea typeface="+mj-ea"/>
                <a:cs typeface="+mj-cs"/>
              </a:defRPr>
            </a:lvl1pPr>
            <a:lvl2pPr algn="l" rtl="0" fontAlgn="base">
              <a:spcBef>
                <a:spcPct val="0"/>
              </a:spcBef>
              <a:spcAft>
                <a:spcPct val="0"/>
              </a:spcAft>
              <a:defRPr sz="2200" b="1">
                <a:solidFill>
                  <a:schemeClr val="tx1"/>
                </a:solidFill>
                <a:latin typeface="Arial" charset="0"/>
              </a:defRPr>
            </a:lvl2pPr>
            <a:lvl3pPr algn="l" rtl="0" fontAlgn="base">
              <a:spcBef>
                <a:spcPct val="0"/>
              </a:spcBef>
              <a:spcAft>
                <a:spcPct val="0"/>
              </a:spcAft>
              <a:defRPr sz="2200" b="1">
                <a:solidFill>
                  <a:schemeClr val="tx1"/>
                </a:solidFill>
                <a:latin typeface="Arial" charset="0"/>
              </a:defRPr>
            </a:lvl3pPr>
            <a:lvl4pPr algn="l" rtl="0" fontAlgn="base">
              <a:spcBef>
                <a:spcPct val="0"/>
              </a:spcBef>
              <a:spcAft>
                <a:spcPct val="0"/>
              </a:spcAft>
              <a:defRPr sz="2200" b="1">
                <a:solidFill>
                  <a:schemeClr val="tx1"/>
                </a:solidFill>
                <a:latin typeface="Arial" charset="0"/>
              </a:defRPr>
            </a:lvl4pPr>
            <a:lvl5pPr algn="l" rtl="0" fontAlgn="base">
              <a:spcBef>
                <a:spcPct val="0"/>
              </a:spcBef>
              <a:spcAft>
                <a:spcPct val="0"/>
              </a:spcAft>
              <a:defRPr sz="2200" b="1">
                <a:solidFill>
                  <a:schemeClr val="tx1"/>
                </a:solidFill>
                <a:latin typeface="Arial"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a:lstStyle>
          <a:p>
            <a:r>
              <a:rPr lang="de-DE" dirty="0" err="1"/>
              <a:t>Introduction</a:t>
            </a:r>
            <a:r>
              <a:rPr lang="de-DE" dirty="0"/>
              <a:t>| </a:t>
            </a:r>
            <a:r>
              <a:rPr lang="de-DE" b="0" dirty="0"/>
              <a:t>Onychomycosis</a:t>
            </a:r>
          </a:p>
        </p:txBody>
      </p:sp>
      <p:sp>
        <p:nvSpPr>
          <p:cNvPr id="29" name="Textfeld 28"/>
          <p:cNvSpPr txBox="1"/>
          <p:nvPr/>
        </p:nvSpPr>
        <p:spPr>
          <a:xfrm>
            <a:off x="5891637" y="6579350"/>
            <a:ext cx="3252363" cy="215444"/>
          </a:xfrm>
          <a:prstGeom prst="rect">
            <a:avLst/>
          </a:prstGeom>
          <a:noFill/>
        </p:spPr>
        <p:txBody>
          <a:bodyPr wrap="none" rtlCol="0">
            <a:spAutoFit/>
          </a:bodyPr>
          <a:lstStyle/>
          <a:p>
            <a:r>
              <a:rPr lang="de-DE" sz="800" dirty="0" smtClean="0"/>
              <a:t>[1] </a:t>
            </a:r>
            <a:r>
              <a:rPr lang="de-DE" sz="800" dirty="0" err="1" smtClean="0"/>
              <a:t>Finch</a:t>
            </a:r>
            <a:r>
              <a:rPr lang="de-DE" sz="800" dirty="0" smtClean="0"/>
              <a:t>, J.J., </a:t>
            </a:r>
            <a:r>
              <a:rPr lang="de-DE" sz="800" dirty="0" err="1" smtClean="0"/>
              <a:t>Warshaw</a:t>
            </a:r>
            <a:r>
              <a:rPr lang="de-DE" sz="800" dirty="0" smtClean="0"/>
              <a:t>, E.M., 2007. </a:t>
            </a:r>
            <a:r>
              <a:rPr lang="de-DE" sz="800" dirty="0" err="1" smtClean="0"/>
              <a:t>Dermatol</a:t>
            </a:r>
            <a:r>
              <a:rPr lang="de-DE" sz="800" dirty="0" smtClean="0"/>
              <a:t>. </a:t>
            </a:r>
            <a:r>
              <a:rPr lang="de-DE" sz="800" dirty="0" err="1" smtClean="0"/>
              <a:t>Ther</a:t>
            </a:r>
            <a:r>
              <a:rPr lang="de-DE" sz="800" dirty="0" smtClean="0"/>
              <a:t>. 20 (1), 31</a:t>
            </a:r>
            <a:r>
              <a:rPr lang="en-GB" sz="800" dirty="0"/>
              <a:t>–</a:t>
            </a:r>
            <a:r>
              <a:rPr lang="de-DE" sz="800" dirty="0" smtClean="0"/>
              <a:t>46.</a:t>
            </a:r>
          </a:p>
        </p:txBody>
      </p:sp>
      <p:pic>
        <p:nvPicPr>
          <p:cNvPr id="31" name="Bild 30" descr="DTH_109_f1.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7075" y="2123855"/>
            <a:ext cx="3698916" cy="2423766"/>
          </a:xfrm>
          <a:prstGeom prst="rect">
            <a:avLst/>
          </a:prstGeom>
          <a:ln>
            <a:noFill/>
          </a:ln>
          <a:effectLst>
            <a:softEdge rad="112500"/>
          </a:effectLst>
        </p:spPr>
      </p:pic>
      <p:sp>
        <p:nvSpPr>
          <p:cNvPr id="32" name="Rechteck 31"/>
          <p:cNvSpPr/>
          <p:nvPr/>
        </p:nvSpPr>
        <p:spPr>
          <a:xfrm>
            <a:off x="5247075" y="4464115"/>
            <a:ext cx="3555395" cy="276999"/>
          </a:xfrm>
          <a:prstGeom prst="rect">
            <a:avLst/>
          </a:prstGeom>
        </p:spPr>
        <p:txBody>
          <a:bodyPr wrap="square">
            <a:spAutoFit/>
          </a:bodyPr>
          <a:lstStyle/>
          <a:p>
            <a:r>
              <a:rPr lang="de-DE" sz="1200" dirty="0" err="1" smtClean="0"/>
              <a:t>Distolateral</a:t>
            </a:r>
            <a:r>
              <a:rPr lang="de-DE" sz="1200" dirty="0" smtClean="0"/>
              <a:t> subungual onychomycosis [1] </a:t>
            </a:r>
            <a:endParaRPr lang="de-DE" sz="1200" dirty="0"/>
          </a:p>
        </p:txBody>
      </p:sp>
      <p:sp>
        <p:nvSpPr>
          <p:cNvPr id="33" name="Rechteck 32"/>
          <p:cNvSpPr/>
          <p:nvPr/>
        </p:nvSpPr>
        <p:spPr>
          <a:xfrm>
            <a:off x="251520" y="2348880"/>
            <a:ext cx="4707015" cy="2031325"/>
          </a:xfrm>
          <a:prstGeom prst="rect">
            <a:avLst/>
          </a:prstGeom>
        </p:spPr>
        <p:txBody>
          <a:bodyPr wrap="square">
            <a:spAutoFit/>
          </a:bodyPr>
          <a:lstStyle/>
          <a:p>
            <a:pPr marL="342900" indent="-342900">
              <a:buFont typeface="Symbol" charset="2"/>
              <a:buChar char="-"/>
            </a:pPr>
            <a:r>
              <a:rPr lang="en-GB" dirty="0" smtClean="0"/>
              <a:t>Chronic fungal infection of the nail with slow progressive destruction of the nail plate</a:t>
            </a:r>
          </a:p>
          <a:p>
            <a:endParaRPr lang="en-GB" dirty="0" smtClean="0"/>
          </a:p>
          <a:p>
            <a:pPr marL="342900" indent="-342900">
              <a:buFont typeface="Symbol" charset="2"/>
              <a:buChar char="-"/>
            </a:pPr>
            <a:r>
              <a:rPr lang="en-GB" dirty="0" smtClean="0"/>
              <a:t>Main trigger: </a:t>
            </a:r>
            <a:r>
              <a:rPr lang="en-GB" i="1" dirty="0" smtClean="0"/>
              <a:t>Trichophyton rubrum</a:t>
            </a:r>
          </a:p>
          <a:p>
            <a:endParaRPr lang="en-GB" i="1" dirty="0" smtClean="0"/>
          </a:p>
          <a:p>
            <a:pPr marL="342900" indent="-342900">
              <a:buFont typeface="Symbol" charset="2"/>
              <a:buChar char="-"/>
            </a:pPr>
            <a:r>
              <a:rPr lang="en-GB" dirty="0" smtClean="0"/>
              <a:t>Duration of therapy: 3 – 9 months</a:t>
            </a:r>
            <a:endParaRPr lang="en-GB" dirty="0"/>
          </a:p>
        </p:txBody>
      </p:sp>
    </p:spTree>
    <p:extLst>
      <p:ext uri="{BB962C8B-B14F-4D97-AF65-F5344CB8AC3E}">
        <p14:creationId xmlns:p14="http://schemas.microsoft.com/office/powerpoint/2010/main" val="72008728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p:cNvSpPr txBox="1">
            <a:spLocks noChangeArrowheads="1"/>
          </p:cNvSpPr>
          <p:nvPr/>
        </p:nvSpPr>
        <p:spPr bwMode="auto">
          <a:xfrm>
            <a:off x="386535" y="143635"/>
            <a:ext cx="8375650" cy="70802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fontAlgn="base">
              <a:spcBef>
                <a:spcPct val="0"/>
              </a:spcBef>
              <a:spcAft>
                <a:spcPct val="0"/>
              </a:spcAft>
              <a:defRPr sz="2200" b="1">
                <a:solidFill>
                  <a:schemeClr val="bg1"/>
                </a:solidFill>
                <a:latin typeface="+mj-lt"/>
                <a:ea typeface="+mj-ea"/>
                <a:cs typeface="+mj-cs"/>
              </a:defRPr>
            </a:lvl1pPr>
            <a:lvl2pPr algn="l" rtl="0" fontAlgn="base">
              <a:spcBef>
                <a:spcPct val="0"/>
              </a:spcBef>
              <a:spcAft>
                <a:spcPct val="0"/>
              </a:spcAft>
              <a:defRPr sz="2200" b="1">
                <a:solidFill>
                  <a:schemeClr val="tx1"/>
                </a:solidFill>
                <a:latin typeface="Arial" charset="0"/>
              </a:defRPr>
            </a:lvl2pPr>
            <a:lvl3pPr algn="l" rtl="0" fontAlgn="base">
              <a:spcBef>
                <a:spcPct val="0"/>
              </a:spcBef>
              <a:spcAft>
                <a:spcPct val="0"/>
              </a:spcAft>
              <a:defRPr sz="2200" b="1">
                <a:solidFill>
                  <a:schemeClr val="tx1"/>
                </a:solidFill>
                <a:latin typeface="Arial" charset="0"/>
              </a:defRPr>
            </a:lvl3pPr>
            <a:lvl4pPr algn="l" rtl="0" fontAlgn="base">
              <a:spcBef>
                <a:spcPct val="0"/>
              </a:spcBef>
              <a:spcAft>
                <a:spcPct val="0"/>
              </a:spcAft>
              <a:defRPr sz="2200" b="1">
                <a:solidFill>
                  <a:schemeClr val="tx1"/>
                </a:solidFill>
                <a:latin typeface="Arial" charset="0"/>
              </a:defRPr>
            </a:lvl4pPr>
            <a:lvl5pPr algn="l" rtl="0" fontAlgn="base">
              <a:spcBef>
                <a:spcPct val="0"/>
              </a:spcBef>
              <a:spcAft>
                <a:spcPct val="0"/>
              </a:spcAft>
              <a:defRPr sz="2200" b="1">
                <a:solidFill>
                  <a:schemeClr val="tx1"/>
                </a:solidFill>
                <a:latin typeface="Arial"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a:lstStyle>
          <a:p>
            <a:r>
              <a:rPr lang="de-DE" dirty="0" err="1" smtClean="0">
                <a:solidFill>
                  <a:schemeClr val="tx1"/>
                </a:solidFill>
              </a:rPr>
              <a:t>Introduction</a:t>
            </a:r>
            <a:r>
              <a:rPr lang="de-DE" dirty="0" smtClean="0">
                <a:solidFill>
                  <a:schemeClr val="tx1"/>
                </a:solidFill>
              </a:rPr>
              <a:t>| </a:t>
            </a:r>
            <a:r>
              <a:rPr lang="de-DE" b="0" dirty="0" smtClean="0">
                <a:solidFill>
                  <a:schemeClr val="tx1"/>
                </a:solidFill>
              </a:rPr>
              <a:t>Tinea pedis</a:t>
            </a:r>
          </a:p>
        </p:txBody>
      </p:sp>
      <p:sp>
        <p:nvSpPr>
          <p:cNvPr id="7" name="Textfeld 6"/>
          <p:cNvSpPr txBox="1"/>
          <p:nvPr/>
        </p:nvSpPr>
        <p:spPr>
          <a:xfrm>
            <a:off x="5674731" y="6579350"/>
            <a:ext cx="3469269" cy="215444"/>
          </a:xfrm>
          <a:prstGeom prst="rect">
            <a:avLst/>
          </a:prstGeom>
          <a:noFill/>
        </p:spPr>
        <p:txBody>
          <a:bodyPr wrap="none" rtlCol="0">
            <a:spAutoFit/>
          </a:bodyPr>
          <a:lstStyle/>
          <a:p>
            <a:r>
              <a:rPr lang="de-DE" sz="800" dirty="0" smtClean="0"/>
              <a:t>[2] </a:t>
            </a:r>
            <a:r>
              <a:rPr lang="de-DE" sz="800" dirty="0" err="1" smtClean="0"/>
              <a:t>Niewert</a:t>
            </a:r>
            <a:r>
              <a:rPr lang="de-DE" sz="800" dirty="0" smtClean="0"/>
              <a:t>, M., </a:t>
            </a:r>
            <a:r>
              <a:rPr lang="de-DE" sz="800" dirty="0" err="1" smtClean="0"/>
              <a:t>Korting</a:t>
            </a:r>
            <a:r>
              <a:rPr lang="de-DE" sz="800" dirty="0" smtClean="0"/>
              <a:t>, H.C. 2008. Fuß &amp; Sprunggelenk 6 (3), 166</a:t>
            </a:r>
            <a:r>
              <a:rPr lang="en-GB" sz="800" dirty="0" smtClean="0"/>
              <a:t>–</a:t>
            </a:r>
            <a:r>
              <a:rPr lang="de-DE" sz="800" dirty="0" smtClean="0"/>
              <a:t>174.</a:t>
            </a:r>
          </a:p>
        </p:txBody>
      </p:sp>
      <p:pic>
        <p:nvPicPr>
          <p:cNvPr id="9" name="Bild 8" descr="Interdigital tinea pedi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7075" y="2168860"/>
            <a:ext cx="3330370" cy="2411647"/>
          </a:xfrm>
          <a:prstGeom prst="rect">
            <a:avLst/>
          </a:prstGeom>
          <a:ln>
            <a:noFill/>
          </a:ln>
          <a:effectLst>
            <a:softEdge rad="112500"/>
          </a:effectLst>
        </p:spPr>
      </p:pic>
      <p:sp>
        <p:nvSpPr>
          <p:cNvPr id="13" name="Rechteck 12"/>
          <p:cNvSpPr/>
          <p:nvPr/>
        </p:nvSpPr>
        <p:spPr>
          <a:xfrm>
            <a:off x="5247075" y="4509120"/>
            <a:ext cx="2880320" cy="276999"/>
          </a:xfrm>
          <a:prstGeom prst="rect">
            <a:avLst/>
          </a:prstGeom>
        </p:spPr>
        <p:txBody>
          <a:bodyPr wrap="square">
            <a:spAutoFit/>
          </a:bodyPr>
          <a:lstStyle/>
          <a:p>
            <a:r>
              <a:rPr lang="de-DE" sz="1200" dirty="0" smtClean="0"/>
              <a:t>Interdigital </a:t>
            </a:r>
            <a:r>
              <a:rPr lang="de-DE" sz="1200" dirty="0"/>
              <a:t>t</a:t>
            </a:r>
            <a:r>
              <a:rPr lang="de-DE" sz="1200" dirty="0" smtClean="0"/>
              <a:t>inea pedis [2] </a:t>
            </a:r>
            <a:endParaRPr lang="de-DE" sz="1200" dirty="0"/>
          </a:p>
        </p:txBody>
      </p:sp>
      <p:sp>
        <p:nvSpPr>
          <p:cNvPr id="12" name="Rechteck 11"/>
          <p:cNvSpPr/>
          <p:nvPr/>
        </p:nvSpPr>
        <p:spPr>
          <a:xfrm>
            <a:off x="431540" y="2258870"/>
            <a:ext cx="4545505" cy="2525307"/>
          </a:xfrm>
          <a:prstGeom prst="rect">
            <a:avLst/>
          </a:prstGeom>
        </p:spPr>
        <p:txBody>
          <a:bodyPr wrap="square">
            <a:spAutoFit/>
          </a:bodyPr>
          <a:lstStyle/>
          <a:p>
            <a:pPr marL="285750" indent="-285750">
              <a:lnSpc>
                <a:spcPct val="110000"/>
              </a:lnSpc>
              <a:buFont typeface="Symbol" charset="2"/>
              <a:buChar char="-"/>
            </a:pPr>
            <a:r>
              <a:rPr lang="en-GB" dirty="0" smtClean="0"/>
              <a:t>Infection of the skin at the feet</a:t>
            </a:r>
          </a:p>
          <a:p>
            <a:pPr>
              <a:lnSpc>
                <a:spcPct val="110000"/>
              </a:lnSpc>
            </a:pPr>
            <a:endParaRPr lang="en-GB" dirty="0" smtClean="0"/>
          </a:p>
          <a:p>
            <a:pPr marL="285750" indent="-285750">
              <a:lnSpc>
                <a:spcPct val="110000"/>
              </a:lnSpc>
              <a:buFont typeface="Symbol" charset="2"/>
              <a:buChar char="-"/>
            </a:pPr>
            <a:r>
              <a:rPr lang="en-GB" dirty="0" smtClean="0"/>
              <a:t>Main trigger: </a:t>
            </a:r>
            <a:r>
              <a:rPr lang="en-GB" i="1" dirty="0" smtClean="0"/>
              <a:t>Trichophyton rubrum</a:t>
            </a:r>
          </a:p>
          <a:p>
            <a:pPr marL="285750" indent="-285750">
              <a:lnSpc>
                <a:spcPct val="110000"/>
              </a:lnSpc>
              <a:buFont typeface="Symbol" charset="2"/>
              <a:buChar char="-"/>
            </a:pPr>
            <a:endParaRPr lang="en-GB" i="1" dirty="0" smtClean="0"/>
          </a:p>
          <a:p>
            <a:pPr marL="285750" indent="-285750">
              <a:lnSpc>
                <a:spcPct val="110000"/>
              </a:lnSpc>
              <a:buFont typeface="Symbol" charset="2"/>
              <a:buChar char="-"/>
            </a:pPr>
            <a:r>
              <a:rPr lang="en-GB" dirty="0" smtClean="0"/>
              <a:t>Duration of therapy: 4 weeks</a:t>
            </a:r>
          </a:p>
          <a:p>
            <a:pPr marL="285750" indent="-285750">
              <a:lnSpc>
                <a:spcPct val="110000"/>
              </a:lnSpc>
              <a:buFont typeface="Symbol" charset="2"/>
              <a:buChar char="-"/>
            </a:pPr>
            <a:endParaRPr lang="en-GB" i="1" dirty="0" smtClean="0"/>
          </a:p>
          <a:p>
            <a:pPr marL="285750" indent="-285750">
              <a:lnSpc>
                <a:spcPct val="110000"/>
              </a:lnSpc>
              <a:buFont typeface="Symbol" charset="2"/>
              <a:buChar char="-"/>
            </a:pPr>
            <a:r>
              <a:rPr lang="en-GB" dirty="0" smtClean="0"/>
              <a:t>Favours the development of onychomycosis</a:t>
            </a:r>
            <a:endParaRPr lang="en-GB" dirty="0"/>
          </a:p>
        </p:txBody>
      </p:sp>
    </p:spTree>
    <p:extLst>
      <p:ext uri="{BB962C8B-B14F-4D97-AF65-F5344CB8AC3E}">
        <p14:creationId xmlns:p14="http://schemas.microsoft.com/office/powerpoint/2010/main" val="39735973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p:cNvSpPr txBox="1">
            <a:spLocks noChangeArrowheads="1"/>
          </p:cNvSpPr>
          <p:nvPr/>
        </p:nvSpPr>
        <p:spPr bwMode="auto">
          <a:xfrm>
            <a:off x="386535" y="143635"/>
            <a:ext cx="8375650" cy="70802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fontAlgn="base">
              <a:spcBef>
                <a:spcPct val="0"/>
              </a:spcBef>
              <a:spcAft>
                <a:spcPct val="0"/>
              </a:spcAft>
              <a:defRPr sz="2200" b="1">
                <a:solidFill>
                  <a:schemeClr val="bg1"/>
                </a:solidFill>
                <a:latin typeface="+mj-lt"/>
                <a:ea typeface="+mj-ea"/>
                <a:cs typeface="+mj-cs"/>
              </a:defRPr>
            </a:lvl1pPr>
            <a:lvl2pPr algn="l" rtl="0" fontAlgn="base">
              <a:spcBef>
                <a:spcPct val="0"/>
              </a:spcBef>
              <a:spcAft>
                <a:spcPct val="0"/>
              </a:spcAft>
              <a:defRPr sz="2200" b="1">
                <a:solidFill>
                  <a:schemeClr val="tx1"/>
                </a:solidFill>
                <a:latin typeface="Arial" charset="0"/>
              </a:defRPr>
            </a:lvl2pPr>
            <a:lvl3pPr algn="l" rtl="0" fontAlgn="base">
              <a:spcBef>
                <a:spcPct val="0"/>
              </a:spcBef>
              <a:spcAft>
                <a:spcPct val="0"/>
              </a:spcAft>
              <a:defRPr sz="2200" b="1">
                <a:solidFill>
                  <a:schemeClr val="tx1"/>
                </a:solidFill>
                <a:latin typeface="Arial" charset="0"/>
              </a:defRPr>
            </a:lvl3pPr>
            <a:lvl4pPr algn="l" rtl="0" fontAlgn="base">
              <a:spcBef>
                <a:spcPct val="0"/>
              </a:spcBef>
              <a:spcAft>
                <a:spcPct val="0"/>
              </a:spcAft>
              <a:defRPr sz="2200" b="1">
                <a:solidFill>
                  <a:schemeClr val="tx1"/>
                </a:solidFill>
                <a:latin typeface="Arial" charset="0"/>
              </a:defRPr>
            </a:lvl4pPr>
            <a:lvl5pPr algn="l" rtl="0" fontAlgn="base">
              <a:spcBef>
                <a:spcPct val="0"/>
              </a:spcBef>
              <a:spcAft>
                <a:spcPct val="0"/>
              </a:spcAft>
              <a:defRPr sz="2200" b="1">
                <a:solidFill>
                  <a:schemeClr val="tx1"/>
                </a:solidFill>
                <a:latin typeface="Arial"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a:lstStyle>
          <a:p>
            <a:r>
              <a:rPr lang="de-DE" dirty="0" err="1" smtClean="0">
                <a:solidFill>
                  <a:schemeClr val="tx1"/>
                </a:solidFill>
              </a:rPr>
              <a:t>Objective</a:t>
            </a:r>
            <a:endParaRPr lang="de-DE" dirty="0" smtClean="0">
              <a:solidFill>
                <a:schemeClr val="tx1"/>
              </a:solidFill>
            </a:endParaRPr>
          </a:p>
        </p:txBody>
      </p:sp>
      <p:pic>
        <p:nvPicPr>
          <p:cNvPr id="14" name="Bild 13" descr="DTH_109_f1.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510" y="2528900"/>
            <a:ext cx="2747291" cy="1800200"/>
          </a:xfrm>
          <a:prstGeom prst="rect">
            <a:avLst/>
          </a:prstGeom>
          <a:ln>
            <a:noFill/>
          </a:ln>
          <a:effectLst>
            <a:softEdge rad="112500"/>
          </a:effectLst>
        </p:spPr>
      </p:pic>
      <p:pic>
        <p:nvPicPr>
          <p:cNvPr id="16" name="Bild 15" descr="Interdigital tinea pedi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7195" y="2528900"/>
            <a:ext cx="2565285" cy="1857620"/>
          </a:xfrm>
          <a:prstGeom prst="rect">
            <a:avLst/>
          </a:prstGeom>
          <a:ln>
            <a:noFill/>
          </a:ln>
          <a:effectLst>
            <a:softEdge rad="112500"/>
          </a:effectLst>
        </p:spPr>
      </p:pic>
      <p:sp>
        <p:nvSpPr>
          <p:cNvPr id="17" name="Textfeld 16"/>
          <p:cNvSpPr txBox="1"/>
          <p:nvPr/>
        </p:nvSpPr>
        <p:spPr>
          <a:xfrm>
            <a:off x="5674731" y="6444335"/>
            <a:ext cx="3469269" cy="338554"/>
          </a:xfrm>
          <a:prstGeom prst="rect">
            <a:avLst/>
          </a:prstGeom>
          <a:noFill/>
        </p:spPr>
        <p:txBody>
          <a:bodyPr wrap="none" rtlCol="0">
            <a:spAutoFit/>
          </a:bodyPr>
          <a:lstStyle/>
          <a:p>
            <a:r>
              <a:rPr lang="de-DE" sz="800" dirty="0" smtClean="0"/>
              <a:t>[1] </a:t>
            </a:r>
            <a:r>
              <a:rPr lang="de-DE" sz="800" dirty="0" err="1" smtClean="0"/>
              <a:t>Finch</a:t>
            </a:r>
            <a:r>
              <a:rPr lang="de-DE" sz="800" dirty="0" smtClean="0"/>
              <a:t>, J.J., </a:t>
            </a:r>
            <a:r>
              <a:rPr lang="de-DE" sz="800" dirty="0" err="1" smtClean="0"/>
              <a:t>Warshaw</a:t>
            </a:r>
            <a:r>
              <a:rPr lang="de-DE" sz="800" dirty="0" smtClean="0"/>
              <a:t>, E.M., 2007. </a:t>
            </a:r>
            <a:r>
              <a:rPr lang="de-DE" sz="800" dirty="0" err="1" smtClean="0"/>
              <a:t>Dermatol</a:t>
            </a:r>
            <a:r>
              <a:rPr lang="de-DE" sz="800" dirty="0" smtClean="0"/>
              <a:t>. </a:t>
            </a:r>
            <a:r>
              <a:rPr lang="de-DE" sz="800" dirty="0" err="1" smtClean="0"/>
              <a:t>Ther</a:t>
            </a:r>
            <a:r>
              <a:rPr lang="de-DE" sz="800" dirty="0" smtClean="0"/>
              <a:t>. 20 (1), 31</a:t>
            </a:r>
            <a:r>
              <a:rPr lang="en-GB" sz="800" dirty="0"/>
              <a:t>–</a:t>
            </a:r>
            <a:r>
              <a:rPr lang="de-DE" sz="800" dirty="0" smtClean="0"/>
              <a:t>46.</a:t>
            </a:r>
          </a:p>
          <a:p>
            <a:r>
              <a:rPr lang="de-DE" sz="800" dirty="0" smtClean="0"/>
              <a:t>[2] </a:t>
            </a:r>
            <a:r>
              <a:rPr lang="de-DE" sz="800" dirty="0" err="1" smtClean="0"/>
              <a:t>Niewert</a:t>
            </a:r>
            <a:r>
              <a:rPr lang="de-DE" sz="800" dirty="0" smtClean="0"/>
              <a:t>, M., </a:t>
            </a:r>
            <a:r>
              <a:rPr lang="de-DE" sz="800" dirty="0" err="1" smtClean="0"/>
              <a:t>Korting</a:t>
            </a:r>
            <a:r>
              <a:rPr lang="de-DE" sz="800" dirty="0" smtClean="0"/>
              <a:t>, H.C. 2008. Fuß &amp; Sprunggelenk 6 (3), 166</a:t>
            </a:r>
            <a:r>
              <a:rPr lang="en-GB" sz="800" dirty="0" smtClean="0"/>
              <a:t>–</a:t>
            </a:r>
            <a:r>
              <a:rPr lang="de-DE" sz="800" dirty="0" smtClean="0"/>
              <a:t>174.</a:t>
            </a:r>
          </a:p>
        </p:txBody>
      </p:sp>
      <p:sp>
        <p:nvSpPr>
          <p:cNvPr id="18" name="Textfeld 17"/>
          <p:cNvSpPr txBox="1"/>
          <p:nvPr/>
        </p:nvSpPr>
        <p:spPr>
          <a:xfrm>
            <a:off x="296525" y="998730"/>
            <a:ext cx="8730970" cy="1001813"/>
          </a:xfrm>
          <a:prstGeom prst="rect">
            <a:avLst/>
          </a:prstGeom>
          <a:noFill/>
        </p:spPr>
        <p:txBody>
          <a:bodyPr wrap="square" rtlCol="0">
            <a:spAutoFit/>
          </a:bodyPr>
          <a:lstStyle/>
          <a:p>
            <a:pPr marL="285750" indent="-285750">
              <a:lnSpc>
                <a:spcPct val="110000"/>
              </a:lnSpc>
              <a:buFont typeface="Arial"/>
              <a:buChar char="•"/>
            </a:pPr>
            <a:r>
              <a:rPr lang="en-GB" dirty="0" smtClean="0"/>
              <a:t>Development and characterisation of poloxamer 407-based formulations with antimycotic ciclopirox olamine for a simultaneous treatment of fungal nail and skin infections</a:t>
            </a:r>
          </a:p>
        </p:txBody>
      </p:sp>
      <p:graphicFrame>
        <p:nvGraphicFramePr>
          <p:cNvPr id="8" name="Diagramm 7"/>
          <p:cNvGraphicFramePr/>
          <p:nvPr>
            <p:extLst>
              <p:ext uri="{D42A27DB-BD31-4B8C-83A1-F6EECF244321}">
                <p14:modId xmlns:p14="http://schemas.microsoft.com/office/powerpoint/2010/main" val="2497747409"/>
              </p:ext>
            </p:extLst>
          </p:nvPr>
        </p:nvGraphicFramePr>
        <p:xfrm>
          <a:off x="836585" y="1043735"/>
          <a:ext cx="7650849" cy="495055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88487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Graphic spid="8"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6"/>
          <p:cNvSpPr>
            <a:spLocks noChangeArrowheads="1"/>
          </p:cNvSpPr>
          <p:nvPr/>
        </p:nvSpPr>
        <p:spPr bwMode="auto">
          <a:xfrm>
            <a:off x="0" y="0"/>
            <a:ext cx="9144000" cy="1133475"/>
          </a:xfrm>
          <a:prstGeom prst="rect">
            <a:avLst/>
          </a:prstGeom>
          <a:solidFill>
            <a:schemeClr val="hlink"/>
          </a:solidFill>
          <a:ln w="0">
            <a:noFill/>
            <a:miter lim="800000"/>
            <a:headEnd/>
            <a:tailEnd/>
          </a:ln>
          <a:effectLst/>
        </p:spPr>
        <p:txBody>
          <a:bodyPr wrap="none" anchor="ctr"/>
          <a:lstStyle/>
          <a:p>
            <a:pPr algn="ctr"/>
            <a:endParaRPr lang="de-DE">
              <a:solidFill>
                <a:schemeClr val="accent2"/>
              </a:solidFill>
            </a:endParaRPr>
          </a:p>
        </p:txBody>
      </p:sp>
      <p:sp>
        <p:nvSpPr>
          <p:cNvPr id="5" name="Rectangle 5"/>
          <p:cNvSpPr txBox="1">
            <a:spLocks noChangeArrowheads="1"/>
          </p:cNvSpPr>
          <p:nvPr/>
        </p:nvSpPr>
        <p:spPr bwMode="auto">
          <a:xfrm>
            <a:off x="431540" y="323655"/>
            <a:ext cx="8375650" cy="70802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fontAlgn="base">
              <a:spcBef>
                <a:spcPct val="0"/>
              </a:spcBef>
              <a:spcAft>
                <a:spcPct val="0"/>
              </a:spcAft>
              <a:defRPr sz="2200" b="1">
                <a:solidFill>
                  <a:schemeClr val="bg1"/>
                </a:solidFill>
                <a:latin typeface="+mj-lt"/>
                <a:ea typeface="+mj-ea"/>
                <a:cs typeface="+mj-cs"/>
              </a:defRPr>
            </a:lvl1pPr>
            <a:lvl2pPr algn="l" rtl="0" fontAlgn="base">
              <a:spcBef>
                <a:spcPct val="0"/>
              </a:spcBef>
              <a:spcAft>
                <a:spcPct val="0"/>
              </a:spcAft>
              <a:defRPr sz="2200" b="1">
                <a:solidFill>
                  <a:schemeClr val="tx1"/>
                </a:solidFill>
                <a:latin typeface="Arial" charset="0"/>
              </a:defRPr>
            </a:lvl2pPr>
            <a:lvl3pPr algn="l" rtl="0" fontAlgn="base">
              <a:spcBef>
                <a:spcPct val="0"/>
              </a:spcBef>
              <a:spcAft>
                <a:spcPct val="0"/>
              </a:spcAft>
              <a:defRPr sz="2200" b="1">
                <a:solidFill>
                  <a:schemeClr val="tx1"/>
                </a:solidFill>
                <a:latin typeface="Arial" charset="0"/>
              </a:defRPr>
            </a:lvl3pPr>
            <a:lvl4pPr algn="l" rtl="0" fontAlgn="base">
              <a:spcBef>
                <a:spcPct val="0"/>
              </a:spcBef>
              <a:spcAft>
                <a:spcPct val="0"/>
              </a:spcAft>
              <a:defRPr sz="2200" b="1">
                <a:solidFill>
                  <a:schemeClr val="tx1"/>
                </a:solidFill>
                <a:latin typeface="Arial" charset="0"/>
              </a:defRPr>
            </a:lvl4pPr>
            <a:lvl5pPr algn="l" rtl="0" fontAlgn="base">
              <a:spcBef>
                <a:spcPct val="0"/>
              </a:spcBef>
              <a:spcAft>
                <a:spcPct val="0"/>
              </a:spcAft>
              <a:defRPr sz="2200" b="1">
                <a:solidFill>
                  <a:schemeClr val="tx1"/>
                </a:solidFill>
                <a:latin typeface="Arial"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a:lstStyle>
          <a:p>
            <a:r>
              <a:rPr lang="de-DE" dirty="0"/>
              <a:t>Poloxamer 407</a:t>
            </a:r>
            <a:r>
              <a:rPr lang="de-DE" dirty="0" smtClean="0"/>
              <a:t>-based </a:t>
            </a:r>
            <a:r>
              <a:rPr lang="de-DE" dirty="0" err="1" smtClean="0"/>
              <a:t>formulations</a:t>
            </a:r>
            <a:endParaRPr lang="de-DE" dirty="0"/>
          </a:p>
        </p:txBody>
      </p:sp>
      <p:grpSp>
        <p:nvGrpSpPr>
          <p:cNvPr id="10" name="Gruppierung 9"/>
          <p:cNvGrpSpPr/>
          <p:nvPr/>
        </p:nvGrpSpPr>
        <p:grpSpPr>
          <a:xfrm>
            <a:off x="5337085" y="1223755"/>
            <a:ext cx="3330370" cy="2340260"/>
            <a:chOff x="5382090" y="1223755"/>
            <a:chExt cx="3330370" cy="2340260"/>
          </a:xfrm>
        </p:grpSpPr>
        <p:grpSp>
          <p:nvGrpSpPr>
            <p:cNvPr id="11" name="Gruppierung 10"/>
            <p:cNvGrpSpPr/>
            <p:nvPr/>
          </p:nvGrpSpPr>
          <p:grpSpPr>
            <a:xfrm>
              <a:off x="5742130" y="1538790"/>
              <a:ext cx="2742642" cy="1674477"/>
              <a:chOff x="3716905" y="1628800"/>
              <a:chExt cx="2742642" cy="1674477"/>
            </a:xfrm>
          </p:grpSpPr>
          <p:sp>
            <p:nvSpPr>
              <p:cNvPr id="13" name="Textfeld 12"/>
              <p:cNvSpPr txBox="1"/>
              <p:nvPr/>
            </p:nvSpPr>
            <p:spPr>
              <a:xfrm>
                <a:off x="4346975" y="1628800"/>
                <a:ext cx="1245804" cy="461665"/>
              </a:xfrm>
              <a:prstGeom prst="rect">
                <a:avLst/>
              </a:prstGeom>
              <a:solidFill>
                <a:schemeClr val="accent2">
                  <a:lumMod val="20000"/>
                  <a:lumOff val="80000"/>
                </a:schemeClr>
              </a:solidFill>
              <a:ln w="19050">
                <a:solidFill>
                  <a:schemeClr val="accent2">
                    <a:lumMod val="75000"/>
                  </a:schemeClr>
                </a:solidFill>
              </a:ln>
            </p:spPr>
            <p:txBody>
              <a:bodyPr wrap="none" rtlCol="0">
                <a:spAutoFit/>
              </a:bodyPr>
              <a:lstStyle/>
              <a:p>
                <a:r>
                  <a:rPr lang="en-US" sz="2400" b="1" dirty="0" smtClean="0"/>
                  <a:t>1P</a:t>
                </a:r>
                <a:r>
                  <a:rPr lang="en-US" sz="2400" b="1" u="sng" dirty="0" smtClean="0"/>
                  <a:t>2525</a:t>
                </a:r>
                <a:endParaRPr lang="en-US" sz="2400" b="1" u="sng" dirty="0"/>
              </a:p>
            </p:txBody>
          </p:sp>
          <p:grpSp>
            <p:nvGrpSpPr>
              <p:cNvPr id="14" name="Gruppierung 13"/>
              <p:cNvGrpSpPr/>
              <p:nvPr/>
            </p:nvGrpSpPr>
            <p:grpSpPr>
              <a:xfrm>
                <a:off x="3716905" y="2033845"/>
                <a:ext cx="2742642" cy="1269432"/>
                <a:chOff x="3716905" y="2033845"/>
                <a:chExt cx="2742642" cy="1269432"/>
              </a:xfrm>
            </p:grpSpPr>
            <p:cxnSp>
              <p:nvCxnSpPr>
                <p:cNvPr id="15" name="Gerade Verbindung mit Pfeil 14"/>
                <p:cNvCxnSpPr/>
                <p:nvPr/>
              </p:nvCxnSpPr>
              <p:spPr>
                <a:xfrm>
                  <a:off x="4887035" y="2033845"/>
                  <a:ext cx="0" cy="9001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Textfeld 15"/>
                <p:cNvSpPr txBox="1"/>
                <p:nvPr/>
              </p:nvSpPr>
              <p:spPr>
                <a:xfrm>
                  <a:off x="4256965" y="2933945"/>
                  <a:ext cx="2025225" cy="369332"/>
                </a:xfrm>
                <a:prstGeom prst="rect">
                  <a:avLst/>
                </a:prstGeom>
                <a:solidFill>
                  <a:schemeClr val="bg2"/>
                </a:solidFill>
              </p:spPr>
              <p:txBody>
                <a:bodyPr wrap="square" rtlCol="0">
                  <a:spAutoFit/>
                </a:bodyPr>
                <a:lstStyle/>
                <a:p>
                  <a:r>
                    <a:rPr lang="en-US" dirty="0" smtClean="0"/>
                    <a:t>25 % P407/MCT</a:t>
                  </a:r>
                  <a:endParaRPr lang="en-US" dirty="0"/>
                </a:p>
              </p:txBody>
            </p:sp>
            <p:cxnSp>
              <p:nvCxnSpPr>
                <p:cNvPr id="17" name="Gerade Verbindung mit Pfeil 16"/>
                <p:cNvCxnSpPr/>
                <p:nvPr/>
              </p:nvCxnSpPr>
              <p:spPr>
                <a:xfrm flipH="1">
                  <a:off x="4526994" y="2033845"/>
                  <a:ext cx="1" cy="36004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Gerade Verbindung mit Pfeil 17"/>
                <p:cNvCxnSpPr/>
                <p:nvPr/>
              </p:nvCxnSpPr>
              <p:spPr>
                <a:xfrm>
                  <a:off x="5157065" y="2033845"/>
                  <a:ext cx="4795" cy="35074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Textfeld 18"/>
                <p:cNvSpPr txBox="1"/>
                <p:nvPr/>
              </p:nvSpPr>
              <p:spPr>
                <a:xfrm>
                  <a:off x="4932040" y="2393885"/>
                  <a:ext cx="1527507" cy="369332"/>
                </a:xfrm>
                <a:prstGeom prst="rect">
                  <a:avLst/>
                </a:prstGeom>
                <a:solidFill>
                  <a:schemeClr val="bg2"/>
                </a:solidFill>
                <a:ln>
                  <a:noFill/>
                </a:ln>
              </p:spPr>
              <p:txBody>
                <a:bodyPr wrap="none" rtlCol="0">
                  <a:spAutoFit/>
                </a:bodyPr>
                <a:lstStyle/>
                <a:p>
                  <a:r>
                    <a:rPr lang="en-US" dirty="0" smtClean="0"/>
                    <a:t>25 % IPA/PG</a:t>
                  </a:r>
                  <a:endParaRPr lang="en-US" dirty="0"/>
                </a:p>
              </p:txBody>
            </p:sp>
            <p:sp>
              <p:nvSpPr>
                <p:cNvPr id="20" name="Textfeld 19"/>
                <p:cNvSpPr txBox="1"/>
                <p:nvPr/>
              </p:nvSpPr>
              <p:spPr>
                <a:xfrm>
                  <a:off x="3716905" y="2393885"/>
                  <a:ext cx="1121183" cy="369332"/>
                </a:xfrm>
                <a:prstGeom prst="rect">
                  <a:avLst/>
                </a:prstGeom>
                <a:solidFill>
                  <a:schemeClr val="bg2"/>
                </a:solidFill>
                <a:ln>
                  <a:noFill/>
                </a:ln>
              </p:spPr>
              <p:txBody>
                <a:bodyPr wrap="none" rtlCol="0">
                  <a:spAutoFit/>
                </a:bodyPr>
                <a:lstStyle/>
                <a:p>
                  <a:r>
                    <a:rPr lang="en-US" dirty="0" smtClean="0"/>
                    <a:t>1 % CPX</a:t>
                  </a:r>
                  <a:endParaRPr lang="en-US" dirty="0"/>
                </a:p>
              </p:txBody>
            </p:sp>
          </p:grpSp>
        </p:grpSp>
        <p:sp>
          <p:nvSpPr>
            <p:cNvPr id="12" name="Abgerundetes Rechteck 11"/>
            <p:cNvSpPr/>
            <p:nvPr/>
          </p:nvSpPr>
          <p:spPr>
            <a:xfrm>
              <a:off x="5382090" y="1223755"/>
              <a:ext cx="3330370" cy="2340260"/>
            </a:xfrm>
            <a:prstGeom prst="roundRect">
              <a:avLst/>
            </a:prstGeom>
            <a:noFill/>
            <a:ln w="19050">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grpSp>
      <p:grpSp>
        <p:nvGrpSpPr>
          <p:cNvPr id="22" name="Gruppierung 21"/>
          <p:cNvGrpSpPr/>
          <p:nvPr/>
        </p:nvGrpSpPr>
        <p:grpSpPr>
          <a:xfrm>
            <a:off x="5337085" y="3834045"/>
            <a:ext cx="3330370" cy="1440160"/>
            <a:chOff x="5337085" y="3744035"/>
            <a:chExt cx="3330370" cy="1440160"/>
          </a:xfrm>
        </p:grpSpPr>
        <p:pic>
          <p:nvPicPr>
            <p:cNvPr id="23" name="Bild 22"/>
            <p:cNvPicPr>
              <a:picLocks noChangeAspect="1"/>
            </p:cNvPicPr>
            <p:nvPr/>
          </p:nvPicPr>
          <p:blipFill>
            <a:blip r:embed="rId3"/>
            <a:stretch>
              <a:fillRect/>
            </a:stretch>
          </p:blipFill>
          <p:spPr>
            <a:xfrm>
              <a:off x="5517105" y="3879050"/>
              <a:ext cx="2976644" cy="1170130"/>
            </a:xfrm>
            <a:prstGeom prst="rect">
              <a:avLst/>
            </a:prstGeom>
          </p:spPr>
        </p:pic>
        <p:sp>
          <p:nvSpPr>
            <p:cNvPr id="24" name="Abgerundetes Rechteck 23"/>
            <p:cNvSpPr/>
            <p:nvPr/>
          </p:nvSpPr>
          <p:spPr>
            <a:xfrm>
              <a:off x="5337085" y="3744035"/>
              <a:ext cx="3330370" cy="1440160"/>
            </a:xfrm>
            <a:prstGeom prst="roundRect">
              <a:avLst/>
            </a:prstGeom>
            <a:noFill/>
            <a:ln w="19050">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grpSp>
      <p:sp>
        <p:nvSpPr>
          <p:cNvPr id="25" name="Textfeld 24"/>
          <p:cNvSpPr txBox="1"/>
          <p:nvPr/>
        </p:nvSpPr>
        <p:spPr>
          <a:xfrm>
            <a:off x="278015" y="5499230"/>
            <a:ext cx="8865985" cy="392415"/>
          </a:xfrm>
          <a:prstGeom prst="rect">
            <a:avLst/>
          </a:prstGeom>
          <a:noFill/>
        </p:spPr>
        <p:txBody>
          <a:bodyPr wrap="square" rtlCol="0">
            <a:spAutoFit/>
          </a:bodyPr>
          <a:lstStyle/>
          <a:p>
            <a:pPr marL="285750" indent="-285750">
              <a:lnSpc>
                <a:spcPct val="110000"/>
              </a:lnSpc>
              <a:buFont typeface="Arial"/>
              <a:buChar char="•"/>
            </a:pPr>
            <a:r>
              <a:rPr lang="en-GB" dirty="0" smtClean="0"/>
              <a:t>Manufacture with an Unguator</a:t>
            </a:r>
            <a:r>
              <a:rPr lang="en-GB" baseline="30000" dirty="0" smtClean="0"/>
              <a:t>®</a:t>
            </a:r>
            <a:r>
              <a:rPr lang="en-GB" dirty="0" smtClean="0"/>
              <a:t> e/s: 1440 rpm, 1.5 min; equilibration: 24 h, 20 °C</a:t>
            </a:r>
          </a:p>
        </p:txBody>
      </p:sp>
      <p:grpSp>
        <p:nvGrpSpPr>
          <p:cNvPr id="26" name="Gruppierung 25"/>
          <p:cNvGrpSpPr/>
          <p:nvPr/>
        </p:nvGrpSpPr>
        <p:grpSpPr>
          <a:xfrm>
            <a:off x="476545" y="1448780"/>
            <a:ext cx="4256965" cy="3847504"/>
            <a:chOff x="4752020" y="1043735"/>
            <a:chExt cx="4256965" cy="3847504"/>
          </a:xfrm>
        </p:grpSpPr>
        <p:pic>
          <p:nvPicPr>
            <p:cNvPr id="27" name="Bild 26" descr="Fig. 1B_with CPX.jpg"/>
            <p:cNvPicPr>
              <a:picLocks noChangeAspect="1"/>
            </p:cNvPicPr>
            <p:nvPr/>
          </p:nvPicPr>
          <p:blipFill rotWithShape="1">
            <a:blip r:embed="rId4" cstate="print">
              <a:extLst>
                <a:ext uri="{28A0092B-C50C-407E-A947-70E740481C1C}">
                  <a14:useLocalDpi xmlns:a14="http://schemas.microsoft.com/office/drawing/2010/main" val="0"/>
                </a:ext>
              </a:extLst>
            </a:blip>
            <a:srcRect l="11944" t="11601" r="20139"/>
            <a:stretch/>
          </p:blipFill>
          <p:spPr>
            <a:xfrm>
              <a:off x="4752020" y="1043735"/>
              <a:ext cx="4256965" cy="3847504"/>
            </a:xfrm>
            <a:prstGeom prst="rect">
              <a:avLst/>
            </a:prstGeom>
          </p:spPr>
        </p:pic>
        <p:sp>
          <p:nvSpPr>
            <p:cNvPr id="28" name="Oval 27"/>
            <p:cNvSpPr/>
            <p:nvPr/>
          </p:nvSpPr>
          <p:spPr>
            <a:xfrm flipH="1">
              <a:off x="6327195" y="3519010"/>
              <a:ext cx="225025" cy="225025"/>
            </a:xfrm>
            <a:prstGeom prst="ellipse">
              <a:avLst/>
            </a:prstGeom>
            <a:noFill/>
            <a:ln w="25400">
              <a:solidFill>
                <a:schemeClr val="accent2">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grpSp>
      <p:sp>
        <p:nvSpPr>
          <p:cNvPr id="30" name="Rechteck 29"/>
          <p:cNvSpPr/>
          <p:nvPr/>
        </p:nvSpPr>
        <p:spPr>
          <a:xfrm>
            <a:off x="7137285" y="4959170"/>
            <a:ext cx="1440160" cy="276999"/>
          </a:xfrm>
          <a:prstGeom prst="rect">
            <a:avLst/>
          </a:prstGeom>
        </p:spPr>
        <p:txBody>
          <a:bodyPr wrap="square">
            <a:spAutoFit/>
          </a:bodyPr>
          <a:lstStyle/>
          <a:p>
            <a:r>
              <a:rPr lang="de-DE" sz="1200" dirty="0" smtClean="0"/>
              <a:t>Ciclopirox olamine</a:t>
            </a:r>
            <a:endParaRPr lang="de-DE" sz="1200" dirty="0"/>
          </a:p>
        </p:txBody>
      </p:sp>
    </p:spTree>
    <p:extLst>
      <p:ext uri="{BB962C8B-B14F-4D97-AF65-F5344CB8AC3E}">
        <p14:creationId xmlns:p14="http://schemas.microsoft.com/office/powerpoint/2010/main" val="16925873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p:cNvSpPr txBox="1">
            <a:spLocks noChangeArrowheads="1"/>
          </p:cNvSpPr>
          <p:nvPr/>
        </p:nvSpPr>
        <p:spPr bwMode="auto">
          <a:xfrm>
            <a:off x="386535" y="143635"/>
            <a:ext cx="8375650" cy="70802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fontAlgn="base">
              <a:spcBef>
                <a:spcPct val="0"/>
              </a:spcBef>
              <a:spcAft>
                <a:spcPct val="0"/>
              </a:spcAft>
              <a:defRPr sz="2200" b="1">
                <a:solidFill>
                  <a:schemeClr val="bg1"/>
                </a:solidFill>
                <a:latin typeface="+mj-lt"/>
                <a:ea typeface="+mj-ea"/>
                <a:cs typeface="+mj-cs"/>
              </a:defRPr>
            </a:lvl1pPr>
            <a:lvl2pPr algn="l" rtl="0" fontAlgn="base">
              <a:spcBef>
                <a:spcPct val="0"/>
              </a:spcBef>
              <a:spcAft>
                <a:spcPct val="0"/>
              </a:spcAft>
              <a:defRPr sz="2200" b="1">
                <a:solidFill>
                  <a:schemeClr val="tx1"/>
                </a:solidFill>
                <a:latin typeface="Arial" charset="0"/>
              </a:defRPr>
            </a:lvl2pPr>
            <a:lvl3pPr algn="l" rtl="0" fontAlgn="base">
              <a:spcBef>
                <a:spcPct val="0"/>
              </a:spcBef>
              <a:spcAft>
                <a:spcPct val="0"/>
              </a:spcAft>
              <a:defRPr sz="2200" b="1">
                <a:solidFill>
                  <a:schemeClr val="tx1"/>
                </a:solidFill>
                <a:latin typeface="Arial" charset="0"/>
              </a:defRPr>
            </a:lvl3pPr>
            <a:lvl4pPr algn="l" rtl="0" fontAlgn="base">
              <a:spcBef>
                <a:spcPct val="0"/>
              </a:spcBef>
              <a:spcAft>
                <a:spcPct val="0"/>
              </a:spcAft>
              <a:defRPr sz="2200" b="1">
                <a:solidFill>
                  <a:schemeClr val="tx1"/>
                </a:solidFill>
                <a:latin typeface="Arial" charset="0"/>
              </a:defRPr>
            </a:lvl4pPr>
            <a:lvl5pPr algn="l" rtl="0" fontAlgn="base">
              <a:spcBef>
                <a:spcPct val="0"/>
              </a:spcBef>
              <a:spcAft>
                <a:spcPct val="0"/>
              </a:spcAft>
              <a:defRPr sz="2200" b="1">
                <a:solidFill>
                  <a:schemeClr val="tx1"/>
                </a:solidFill>
                <a:latin typeface="Arial"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a:lstStyle>
          <a:p>
            <a:r>
              <a:rPr lang="de-DE" dirty="0" smtClean="0">
                <a:solidFill>
                  <a:schemeClr val="tx1"/>
                </a:solidFill>
              </a:rPr>
              <a:t>Poloxamer 407-based </a:t>
            </a:r>
            <a:r>
              <a:rPr lang="de-DE" dirty="0" err="1" smtClean="0">
                <a:solidFill>
                  <a:schemeClr val="tx1"/>
                </a:solidFill>
              </a:rPr>
              <a:t>formulations</a:t>
            </a:r>
            <a:r>
              <a:rPr lang="de-DE" dirty="0" smtClean="0">
                <a:solidFill>
                  <a:schemeClr val="tx1"/>
                </a:solidFill>
              </a:rPr>
              <a:t>| </a:t>
            </a:r>
            <a:r>
              <a:rPr lang="de-DE" b="0" dirty="0" err="1" smtClean="0">
                <a:solidFill>
                  <a:schemeClr val="tx1"/>
                </a:solidFill>
              </a:rPr>
              <a:t>Appearance</a:t>
            </a:r>
            <a:endParaRPr lang="de-DE" b="0" dirty="0" smtClean="0">
              <a:solidFill>
                <a:schemeClr val="tx1"/>
              </a:solidFill>
            </a:endParaRPr>
          </a:p>
        </p:txBody>
      </p:sp>
      <p:sp>
        <p:nvSpPr>
          <p:cNvPr id="9" name="Textfeld 8"/>
          <p:cNvSpPr txBox="1"/>
          <p:nvPr/>
        </p:nvSpPr>
        <p:spPr>
          <a:xfrm>
            <a:off x="251520" y="1178750"/>
            <a:ext cx="1570111" cy="369332"/>
          </a:xfrm>
          <a:prstGeom prst="rect">
            <a:avLst/>
          </a:prstGeom>
          <a:noFill/>
        </p:spPr>
        <p:txBody>
          <a:bodyPr wrap="none" rtlCol="0">
            <a:spAutoFit/>
          </a:bodyPr>
          <a:lstStyle/>
          <a:p>
            <a:r>
              <a:rPr lang="de-DE" u="sng" dirty="0" err="1" smtClean="0"/>
              <a:t>Without</a:t>
            </a:r>
            <a:r>
              <a:rPr lang="de-DE" u="sng" dirty="0" smtClean="0"/>
              <a:t> CPX: </a:t>
            </a:r>
            <a:endParaRPr lang="de-DE" u="sng" dirty="0"/>
          </a:p>
        </p:txBody>
      </p:sp>
      <p:sp>
        <p:nvSpPr>
          <p:cNvPr id="10" name="Textfeld 9"/>
          <p:cNvSpPr txBox="1"/>
          <p:nvPr/>
        </p:nvSpPr>
        <p:spPr>
          <a:xfrm>
            <a:off x="4526995" y="1178750"/>
            <a:ext cx="1711113" cy="369332"/>
          </a:xfrm>
          <a:prstGeom prst="rect">
            <a:avLst/>
          </a:prstGeom>
          <a:noFill/>
        </p:spPr>
        <p:txBody>
          <a:bodyPr wrap="none" rtlCol="0">
            <a:spAutoFit/>
          </a:bodyPr>
          <a:lstStyle/>
          <a:p>
            <a:r>
              <a:rPr lang="de-DE" u="sng" dirty="0" err="1" smtClean="0"/>
              <a:t>With</a:t>
            </a:r>
            <a:r>
              <a:rPr lang="de-DE" u="sng" dirty="0" smtClean="0"/>
              <a:t> 1 % CPX: </a:t>
            </a:r>
            <a:endParaRPr lang="de-DE" u="sng" dirty="0"/>
          </a:p>
        </p:txBody>
      </p:sp>
      <p:pic>
        <p:nvPicPr>
          <p:cNvPr id="11" name="Bild 10" descr="Fig. 1A_Without CPX.jpg"/>
          <p:cNvPicPr>
            <a:picLocks noChangeAspect="1"/>
          </p:cNvPicPr>
          <p:nvPr/>
        </p:nvPicPr>
        <p:blipFill rotWithShape="1">
          <a:blip r:embed="rId3" cstate="print">
            <a:extLst>
              <a:ext uri="{28A0092B-C50C-407E-A947-70E740481C1C}">
                <a14:useLocalDpi xmlns:a14="http://schemas.microsoft.com/office/drawing/2010/main" val="0"/>
              </a:ext>
            </a:extLst>
          </a:blip>
          <a:srcRect l="11944" t="10994" r="20417"/>
          <a:stretch/>
        </p:blipFill>
        <p:spPr>
          <a:xfrm>
            <a:off x="161510" y="1718810"/>
            <a:ext cx="4275475" cy="3906748"/>
          </a:xfrm>
          <a:prstGeom prst="rect">
            <a:avLst/>
          </a:prstGeom>
        </p:spPr>
      </p:pic>
      <p:pic>
        <p:nvPicPr>
          <p:cNvPr id="12" name="Bild 11" descr="Fig. 1B_with CPX.jpg"/>
          <p:cNvPicPr>
            <a:picLocks noChangeAspect="1"/>
          </p:cNvPicPr>
          <p:nvPr/>
        </p:nvPicPr>
        <p:blipFill rotWithShape="1">
          <a:blip r:embed="rId4" cstate="print">
            <a:extLst>
              <a:ext uri="{28A0092B-C50C-407E-A947-70E740481C1C}">
                <a14:useLocalDpi xmlns:a14="http://schemas.microsoft.com/office/drawing/2010/main" val="0"/>
              </a:ext>
            </a:extLst>
          </a:blip>
          <a:srcRect l="11944" t="10997" r="20417"/>
          <a:stretch/>
        </p:blipFill>
        <p:spPr>
          <a:xfrm>
            <a:off x="4662010" y="1718810"/>
            <a:ext cx="4294584" cy="3924055"/>
          </a:xfrm>
          <a:prstGeom prst="rect">
            <a:avLst/>
          </a:prstGeom>
        </p:spPr>
      </p:pic>
      <p:sp>
        <p:nvSpPr>
          <p:cNvPr id="7" name="Oval 6"/>
          <p:cNvSpPr/>
          <p:nvPr/>
        </p:nvSpPr>
        <p:spPr>
          <a:xfrm>
            <a:off x="6271200" y="4266000"/>
            <a:ext cx="180020" cy="180021"/>
          </a:xfrm>
          <a:prstGeom prst="ellipse">
            <a:avLst/>
          </a:prstGeom>
          <a:noFill/>
          <a:ln w="25400">
            <a:solidFill>
              <a:srgbClr val="0080B4"/>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Tree>
    <p:extLst>
      <p:ext uri="{BB962C8B-B14F-4D97-AF65-F5344CB8AC3E}">
        <p14:creationId xmlns:p14="http://schemas.microsoft.com/office/powerpoint/2010/main" val="21654630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Poloxamer 407-based </a:t>
            </a:r>
            <a:r>
              <a:rPr lang="de-DE" dirty="0" err="1" smtClean="0"/>
              <a:t>formulations</a:t>
            </a:r>
            <a:r>
              <a:rPr lang="de-DE" dirty="0" smtClean="0"/>
              <a:t>| </a:t>
            </a:r>
            <a:r>
              <a:rPr lang="en-GB" b="0" dirty="0" smtClean="0"/>
              <a:t>Saturation concentration </a:t>
            </a:r>
            <a:endParaRPr lang="en-GB" b="0" dirty="0"/>
          </a:p>
        </p:txBody>
      </p:sp>
      <p:pic>
        <p:nvPicPr>
          <p:cNvPr id="9" name="Bild 8" descr="Fig. 2_Saturation concentration.jpg"/>
          <p:cNvPicPr>
            <a:picLocks noChangeAspect="1"/>
          </p:cNvPicPr>
          <p:nvPr/>
        </p:nvPicPr>
        <p:blipFill rotWithShape="1">
          <a:blip r:embed="rId3" cstate="print">
            <a:extLst>
              <a:ext uri="{28A0092B-C50C-407E-A947-70E740481C1C}">
                <a14:useLocalDpi xmlns:a14="http://schemas.microsoft.com/office/drawing/2010/main" val="0"/>
              </a:ext>
            </a:extLst>
          </a:blip>
          <a:srcRect l="12500" t="12598" r="20833"/>
          <a:stretch/>
        </p:blipFill>
        <p:spPr>
          <a:xfrm>
            <a:off x="2411760" y="1538790"/>
            <a:ext cx="4707563" cy="4285672"/>
          </a:xfrm>
          <a:prstGeom prst="rect">
            <a:avLst/>
          </a:prstGeom>
        </p:spPr>
      </p:pic>
      <p:pic>
        <p:nvPicPr>
          <p:cNvPr id="11" name="Bild 10" descr="IMG_8769.JPG"/>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61510" y="1178750"/>
            <a:ext cx="2385265" cy="1762437"/>
          </a:xfrm>
          <a:prstGeom prst="rect">
            <a:avLst/>
          </a:prstGeom>
          <a:ln>
            <a:noFill/>
          </a:ln>
          <a:effectLst>
            <a:softEdge rad="112500"/>
          </a:effectLst>
        </p:spPr>
      </p:pic>
      <p:sp>
        <p:nvSpPr>
          <p:cNvPr id="12" name="Textfeld 11"/>
          <p:cNvSpPr txBox="1"/>
          <p:nvPr/>
        </p:nvSpPr>
        <p:spPr>
          <a:xfrm>
            <a:off x="161510" y="2888940"/>
            <a:ext cx="2295255" cy="276999"/>
          </a:xfrm>
          <a:prstGeom prst="rect">
            <a:avLst/>
          </a:prstGeom>
          <a:noFill/>
        </p:spPr>
        <p:txBody>
          <a:bodyPr wrap="square" rtlCol="0">
            <a:spAutoFit/>
          </a:bodyPr>
          <a:lstStyle/>
          <a:p>
            <a:r>
              <a:rPr lang="de-DE" sz="1200" dirty="0" smtClean="0"/>
              <a:t>1P4030 </a:t>
            </a:r>
            <a:r>
              <a:rPr lang="de-DE" sz="1200" dirty="0" err="1" smtClean="0"/>
              <a:t>and</a:t>
            </a:r>
            <a:r>
              <a:rPr lang="de-DE" sz="1200" dirty="0" smtClean="0"/>
              <a:t> 4.5P4030 </a:t>
            </a:r>
            <a:r>
              <a:rPr lang="de-DE" sz="1200" dirty="0" err="1" smtClean="0"/>
              <a:t>at</a:t>
            </a:r>
            <a:r>
              <a:rPr lang="de-DE" sz="1200" dirty="0" smtClean="0"/>
              <a:t> 20 </a:t>
            </a:r>
            <a:r>
              <a:rPr lang="en-GB" sz="1200" dirty="0" smtClean="0"/>
              <a:t>°C</a:t>
            </a:r>
            <a:endParaRPr lang="de-DE" sz="1200" dirty="0"/>
          </a:p>
        </p:txBody>
      </p:sp>
    </p:spTree>
    <p:extLst>
      <p:ext uri="{BB962C8B-B14F-4D97-AF65-F5344CB8AC3E}">
        <p14:creationId xmlns:p14="http://schemas.microsoft.com/office/powerpoint/2010/main" val="17652130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Poloxamer 407-based </a:t>
            </a:r>
            <a:r>
              <a:rPr lang="de-DE" dirty="0" err="1" smtClean="0"/>
              <a:t>formulations</a:t>
            </a:r>
            <a:r>
              <a:rPr lang="de-DE" dirty="0" smtClean="0"/>
              <a:t>| </a:t>
            </a:r>
            <a:r>
              <a:rPr lang="en-GB" b="0" dirty="0" smtClean="0"/>
              <a:t>Saturation </a:t>
            </a:r>
            <a:r>
              <a:rPr lang="en-GB" b="0" dirty="0"/>
              <a:t>concentration </a:t>
            </a:r>
          </a:p>
        </p:txBody>
      </p:sp>
      <p:pic>
        <p:nvPicPr>
          <p:cNvPr id="9" name="Bild 8" descr="Fig. 2_Saturation concentration.jpg"/>
          <p:cNvPicPr>
            <a:picLocks noChangeAspect="1"/>
          </p:cNvPicPr>
          <p:nvPr/>
        </p:nvPicPr>
        <p:blipFill rotWithShape="1">
          <a:blip r:embed="rId3" cstate="print">
            <a:extLst>
              <a:ext uri="{28A0092B-C50C-407E-A947-70E740481C1C}">
                <a14:useLocalDpi xmlns:a14="http://schemas.microsoft.com/office/drawing/2010/main" val="0"/>
              </a:ext>
            </a:extLst>
          </a:blip>
          <a:srcRect l="12500" t="12598" r="20833"/>
          <a:stretch/>
        </p:blipFill>
        <p:spPr>
          <a:xfrm>
            <a:off x="2411760" y="1538790"/>
            <a:ext cx="4707563" cy="4285672"/>
          </a:xfrm>
          <a:prstGeom prst="rect">
            <a:avLst/>
          </a:prstGeom>
        </p:spPr>
      </p:pic>
      <p:pic>
        <p:nvPicPr>
          <p:cNvPr id="11" name="Bild 10" descr="IMG_8769.JPG"/>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61510" y="1178750"/>
            <a:ext cx="2385265" cy="1762437"/>
          </a:xfrm>
          <a:prstGeom prst="rect">
            <a:avLst/>
          </a:prstGeom>
          <a:ln>
            <a:noFill/>
          </a:ln>
          <a:effectLst>
            <a:softEdge rad="112500"/>
          </a:effectLst>
        </p:spPr>
      </p:pic>
      <p:sp>
        <p:nvSpPr>
          <p:cNvPr id="12" name="Textfeld 11"/>
          <p:cNvSpPr txBox="1"/>
          <p:nvPr/>
        </p:nvSpPr>
        <p:spPr>
          <a:xfrm>
            <a:off x="161509" y="2888940"/>
            <a:ext cx="2385265" cy="276999"/>
          </a:xfrm>
          <a:prstGeom prst="rect">
            <a:avLst/>
          </a:prstGeom>
          <a:noFill/>
        </p:spPr>
        <p:txBody>
          <a:bodyPr wrap="square" rtlCol="0">
            <a:spAutoFit/>
          </a:bodyPr>
          <a:lstStyle/>
          <a:p>
            <a:r>
              <a:rPr lang="de-DE" sz="1200" dirty="0" smtClean="0"/>
              <a:t>1P4030 </a:t>
            </a:r>
            <a:r>
              <a:rPr lang="de-DE" sz="1200" dirty="0" err="1" smtClean="0"/>
              <a:t>and</a:t>
            </a:r>
            <a:r>
              <a:rPr lang="de-DE" sz="1200" dirty="0" smtClean="0"/>
              <a:t> 4.5P4030 </a:t>
            </a:r>
            <a:r>
              <a:rPr lang="de-DE" sz="1200" dirty="0" err="1" smtClean="0"/>
              <a:t>at</a:t>
            </a:r>
            <a:r>
              <a:rPr lang="de-DE" sz="1200" dirty="0" smtClean="0"/>
              <a:t> 20 °C</a:t>
            </a:r>
            <a:endParaRPr lang="de-DE" sz="1200" dirty="0"/>
          </a:p>
        </p:txBody>
      </p:sp>
      <p:sp>
        <p:nvSpPr>
          <p:cNvPr id="6" name="Pfeil nach rechts 5"/>
          <p:cNvSpPr/>
          <p:nvPr/>
        </p:nvSpPr>
        <p:spPr>
          <a:xfrm>
            <a:off x="3761910" y="3293985"/>
            <a:ext cx="1800200" cy="1935215"/>
          </a:xfrm>
          <a:prstGeom prst="rightArrow">
            <a:avLst/>
          </a:prstGeom>
          <a:solidFill>
            <a:srgbClr val="7CCDE6">
              <a:alpha val="25000"/>
            </a:srgbClr>
          </a:solidFill>
          <a:ln w="19050">
            <a:solidFill>
              <a:srgbClr val="0080B4">
                <a:alpha val="25000"/>
              </a:srgb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Tree>
    <p:extLst>
      <p:ext uri="{BB962C8B-B14F-4D97-AF65-F5344CB8AC3E}">
        <p14:creationId xmlns:p14="http://schemas.microsoft.com/office/powerpoint/2010/main" val="4450991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6"/>
          <p:cNvSpPr>
            <a:spLocks noChangeArrowheads="1"/>
          </p:cNvSpPr>
          <p:nvPr/>
        </p:nvSpPr>
        <p:spPr bwMode="auto">
          <a:xfrm>
            <a:off x="0" y="0"/>
            <a:ext cx="9144000" cy="1133475"/>
          </a:xfrm>
          <a:prstGeom prst="rect">
            <a:avLst/>
          </a:prstGeom>
          <a:solidFill>
            <a:schemeClr val="hlink"/>
          </a:solidFill>
          <a:ln w="0">
            <a:noFill/>
            <a:miter lim="800000"/>
            <a:headEnd/>
            <a:tailEnd/>
          </a:ln>
          <a:effectLst/>
        </p:spPr>
        <p:txBody>
          <a:bodyPr wrap="none" anchor="ctr"/>
          <a:lstStyle/>
          <a:p>
            <a:pPr algn="ctr"/>
            <a:endParaRPr lang="de-DE">
              <a:solidFill>
                <a:schemeClr val="accent2"/>
              </a:solidFill>
            </a:endParaRPr>
          </a:p>
        </p:txBody>
      </p:sp>
      <p:sp>
        <p:nvSpPr>
          <p:cNvPr id="5" name="Rectangle 5"/>
          <p:cNvSpPr txBox="1">
            <a:spLocks noChangeArrowheads="1"/>
          </p:cNvSpPr>
          <p:nvPr/>
        </p:nvSpPr>
        <p:spPr bwMode="auto">
          <a:xfrm>
            <a:off x="431540" y="323655"/>
            <a:ext cx="8375650" cy="70802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fontAlgn="base">
              <a:spcBef>
                <a:spcPct val="0"/>
              </a:spcBef>
              <a:spcAft>
                <a:spcPct val="0"/>
              </a:spcAft>
              <a:defRPr sz="2200" b="1">
                <a:solidFill>
                  <a:schemeClr val="bg1"/>
                </a:solidFill>
                <a:latin typeface="+mj-lt"/>
                <a:ea typeface="+mj-ea"/>
                <a:cs typeface="+mj-cs"/>
              </a:defRPr>
            </a:lvl1pPr>
            <a:lvl2pPr algn="l" rtl="0" fontAlgn="base">
              <a:spcBef>
                <a:spcPct val="0"/>
              </a:spcBef>
              <a:spcAft>
                <a:spcPct val="0"/>
              </a:spcAft>
              <a:defRPr sz="2200" b="1">
                <a:solidFill>
                  <a:schemeClr val="tx1"/>
                </a:solidFill>
                <a:latin typeface="Arial" charset="0"/>
              </a:defRPr>
            </a:lvl2pPr>
            <a:lvl3pPr algn="l" rtl="0" fontAlgn="base">
              <a:spcBef>
                <a:spcPct val="0"/>
              </a:spcBef>
              <a:spcAft>
                <a:spcPct val="0"/>
              </a:spcAft>
              <a:defRPr sz="2200" b="1">
                <a:solidFill>
                  <a:schemeClr val="tx1"/>
                </a:solidFill>
                <a:latin typeface="Arial" charset="0"/>
              </a:defRPr>
            </a:lvl3pPr>
            <a:lvl4pPr algn="l" rtl="0" fontAlgn="base">
              <a:spcBef>
                <a:spcPct val="0"/>
              </a:spcBef>
              <a:spcAft>
                <a:spcPct val="0"/>
              </a:spcAft>
              <a:defRPr sz="2200" b="1">
                <a:solidFill>
                  <a:schemeClr val="tx1"/>
                </a:solidFill>
                <a:latin typeface="Arial" charset="0"/>
              </a:defRPr>
            </a:lvl4pPr>
            <a:lvl5pPr algn="l" rtl="0" fontAlgn="base">
              <a:spcBef>
                <a:spcPct val="0"/>
              </a:spcBef>
              <a:spcAft>
                <a:spcPct val="0"/>
              </a:spcAft>
              <a:defRPr sz="2200" b="1">
                <a:solidFill>
                  <a:schemeClr val="tx1"/>
                </a:solidFill>
                <a:latin typeface="Arial"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a:lstStyle>
          <a:p>
            <a:r>
              <a:rPr lang="de-DE" dirty="0" smtClean="0"/>
              <a:t>Permeation </a:t>
            </a:r>
            <a:r>
              <a:rPr lang="de-DE" dirty="0" err="1" smtClean="0"/>
              <a:t>studies</a:t>
            </a:r>
            <a:endParaRPr lang="de-DE" dirty="0"/>
          </a:p>
        </p:txBody>
      </p:sp>
      <p:sp>
        <p:nvSpPr>
          <p:cNvPr id="16" name="Inhaltsplatzhalter 2"/>
          <p:cNvSpPr txBox="1">
            <a:spLocks/>
          </p:cNvSpPr>
          <p:nvPr/>
        </p:nvSpPr>
        <p:spPr bwMode="gray">
          <a:xfrm>
            <a:off x="431540" y="1223755"/>
            <a:ext cx="8375650" cy="47720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fontAlgn="base">
              <a:spcBef>
                <a:spcPct val="20000"/>
              </a:spcBef>
              <a:spcAft>
                <a:spcPct val="0"/>
              </a:spcAft>
              <a:defRPr sz="1600">
                <a:solidFill>
                  <a:schemeClr val="tx1"/>
                </a:solidFill>
                <a:latin typeface="+mn-lt"/>
                <a:ea typeface="+mn-ea"/>
                <a:cs typeface="+mn-cs"/>
              </a:defRPr>
            </a:lvl1pPr>
            <a:lvl2pPr marL="190500" indent="-188913" algn="l" rtl="0" fontAlgn="base">
              <a:spcBef>
                <a:spcPct val="20000"/>
              </a:spcBef>
              <a:spcAft>
                <a:spcPct val="0"/>
              </a:spcAft>
              <a:buClr>
                <a:schemeClr val="tx1"/>
              </a:buClr>
              <a:buFont typeface="Wingdings" pitchFamily="2" charset="2"/>
              <a:buChar char="§"/>
              <a:defRPr sz="1600">
                <a:solidFill>
                  <a:schemeClr val="tx1"/>
                </a:solidFill>
                <a:latin typeface="+mn-lt"/>
              </a:defRPr>
            </a:lvl2pPr>
            <a:lvl3pPr marL="361950" indent="-169863" algn="l" rtl="0" fontAlgn="base">
              <a:spcBef>
                <a:spcPct val="20000"/>
              </a:spcBef>
              <a:spcAft>
                <a:spcPct val="0"/>
              </a:spcAft>
              <a:buClr>
                <a:schemeClr val="tx1"/>
              </a:buClr>
              <a:buFont typeface="Wingdings" pitchFamily="2" charset="2"/>
              <a:buChar char="§"/>
              <a:defRPr sz="1600">
                <a:solidFill>
                  <a:schemeClr val="tx1"/>
                </a:solidFill>
                <a:latin typeface="+mn-lt"/>
              </a:defRPr>
            </a:lvl3pPr>
            <a:lvl4pPr marL="542925" indent="-179388" algn="l" rtl="0" fontAlgn="base">
              <a:spcBef>
                <a:spcPct val="20000"/>
              </a:spcBef>
              <a:spcAft>
                <a:spcPct val="0"/>
              </a:spcAft>
              <a:buClr>
                <a:schemeClr val="tx1"/>
              </a:buClr>
              <a:buFont typeface="Wingdings" pitchFamily="2" charset="2"/>
              <a:buChar char="§"/>
              <a:defRPr sz="1600">
                <a:solidFill>
                  <a:schemeClr val="tx1"/>
                </a:solidFill>
                <a:latin typeface="+mn-lt"/>
              </a:defRPr>
            </a:lvl4pPr>
            <a:lvl5pPr marL="742950" indent="-198438" algn="l" rtl="0" fontAlgn="base">
              <a:spcBef>
                <a:spcPct val="20000"/>
              </a:spcBef>
              <a:spcAft>
                <a:spcPct val="0"/>
              </a:spcAft>
              <a:buClr>
                <a:schemeClr val="tx1"/>
              </a:buClr>
              <a:buFont typeface="Wingdings" pitchFamily="2" charset="2"/>
              <a:buChar char="§"/>
              <a:defRPr sz="1600">
                <a:solidFill>
                  <a:schemeClr val="tx1"/>
                </a:solidFill>
                <a:latin typeface="+mn-lt"/>
              </a:defRPr>
            </a:lvl5pPr>
            <a:lvl6pPr marL="1200150" indent="-198438" algn="l" rtl="0" fontAlgn="base">
              <a:spcBef>
                <a:spcPct val="20000"/>
              </a:spcBef>
              <a:spcAft>
                <a:spcPct val="0"/>
              </a:spcAft>
              <a:buFont typeface="Wingdings" pitchFamily="2" charset="2"/>
              <a:buChar char="§"/>
              <a:defRPr sz="1600">
                <a:solidFill>
                  <a:schemeClr val="tx1"/>
                </a:solidFill>
                <a:latin typeface="+mn-lt"/>
              </a:defRPr>
            </a:lvl6pPr>
            <a:lvl7pPr marL="1657350" indent="-198438" algn="l" rtl="0" fontAlgn="base">
              <a:spcBef>
                <a:spcPct val="20000"/>
              </a:spcBef>
              <a:spcAft>
                <a:spcPct val="0"/>
              </a:spcAft>
              <a:buFont typeface="Wingdings" pitchFamily="2" charset="2"/>
              <a:buChar char="§"/>
              <a:defRPr sz="1600">
                <a:solidFill>
                  <a:schemeClr val="tx1"/>
                </a:solidFill>
                <a:latin typeface="+mn-lt"/>
              </a:defRPr>
            </a:lvl7pPr>
            <a:lvl8pPr marL="2114550" indent="-198438" algn="l" rtl="0" fontAlgn="base">
              <a:spcBef>
                <a:spcPct val="20000"/>
              </a:spcBef>
              <a:spcAft>
                <a:spcPct val="0"/>
              </a:spcAft>
              <a:buFont typeface="Wingdings" pitchFamily="2" charset="2"/>
              <a:buChar char="§"/>
              <a:defRPr sz="1600">
                <a:solidFill>
                  <a:schemeClr val="tx1"/>
                </a:solidFill>
                <a:latin typeface="+mn-lt"/>
              </a:defRPr>
            </a:lvl8pPr>
            <a:lvl9pPr marL="2571750" indent="-198438" algn="l" rtl="0" fontAlgn="base">
              <a:spcBef>
                <a:spcPct val="20000"/>
              </a:spcBef>
              <a:spcAft>
                <a:spcPct val="0"/>
              </a:spcAft>
              <a:buFont typeface="Wingdings" pitchFamily="2" charset="2"/>
              <a:buChar char="§"/>
              <a:defRPr sz="1600">
                <a:solidFill>
                  <a:schemeClr val="tx1"/>
                </a:solidFill>
                <a:latin typeface="+mn-lt"/>
              </a:defRPr>
            </a:lvl9pPr>
          </a:lstStyle>
          <a:p>
            <a:pPr marL="285750" indent="-285750">
              <a:lnSpc>
                <a:spcPct val="110000"/>
              </a:lnSpc>
              <a:buFont typeface="Arial"/>
              <a:buChar char="•"/>
            </a:pPr>
            <a:r>
              <a:rPr lang="en-GB" sz="1800" dirty="0" smtClean="0"/>
              <a:t>Modified Franz diffusion cells (infinite dose technique), 32 °C, 32 h</a:t>
            </a:r>
          </a:p>
          <a:p>
            <a:pPr marL="285750" indent="-285750">
              <a:lnSpc>
                <a:spcPct val="110000"/>
              </a:lnSpc>
              <a:buFont typeface="Arial"/>
              <a:buChar char="•"/>
            </a:pPr>
            <a:r>
              <a:rPr lang="en-GB" sz="1800" dirty="0" smtClean="0"/>
              <a:t>Permeation barriers: </a:t>
            </a:r>
          </a:p>
          <a:p>
            <a:pPr marL="647700" lvl="2" indent="-285750">
              <a:lnSpc>
                <a:spcPct val="110000"/>
              </a:lnSpc>
              <a:buFont typeface="Symbol" charset="2"/>
              <a:buChar char="-"/>
            </a:pPr>
            <a:r>
              <a:rPr lang="en-GB" sz="1800" dirty="0" smtClean="0"/>
              <a:t>Keratin films (KF)</a:t>
            </a:r>
          </a:p>
          <a:p>
            <a:pPr marL="647700" lvl="2" indent="-285750">
              <a:lnSpc>
                <a:spcPct val="110000"/>
              </a:lnSpc>
              <a:buFont typeface="Symbol" charset="2"/>
              <a:buChar char="-"/>
            </a:pPr>
            <a:r>
              <a:rPr lang="en-GB" sz="1800" dirty="0" smtClean="0"/>
              <a:t>Bovine hoof plates</a:t>
            </a:r>
          </a:p>
          <a:p>
            <a:pPr marL="647700" lvl="2" indent="-285750">
              <a:lnSpc>
                <a:spcPct val="110000"/>
              </a:lnSpc>
              <a:buFont typeface="Symbol" charset="2"/>
              <a:buChar char="-"/>
            </a:pPr>
            <a:r>
              <a:rPr lang="en-GB" sz="1800" dirty="0" smtClean="0"/>
              <a:t>Isolated human stratum corneum (SC)</a:t>
            </a:r>
          </a:p>
          <a:p>
            <a:pPr marL="285750" indent="-285750">
              <a:lnSpc>
                <a:spcPct val="110000"/>
              </a:lnSpc>
              <a:buFont typeface="Arial"/>
              <a:buChar char="•"/>
            </a:pPr>
            <a:r>
              <a:rPr lang="en-GB" sz="1800" dirty="0" smtClean="0"/>
              <a:t>10 samples (250 µL) every 2 – 3 h (night break: 10 h)</a:t>
            </a:r>
          </a:p>
          <a:p>
            <a:pPr marL="285750" indent="-285750">
              <a:lnSpc>
                <a:spcPct val="110000"/>
              </a:lnSpc>
              <a:buFont typeface="Arial"/>
              <a:buChar char="•"/>
            </a:pPr>
            <a:r>
              <a:rPr lang="en-GB" sz="1800" dirty="0" smtClean="0"/>
              <a:t>References: </a:t>
            </a:r>
          </a:p>
          <a:p>
            <a:pPr marL="647700" lvl="2" indent="-285750">
              <a:lnSpc>
                <a:spcPct val="110000"/>
              </a:lnSpc>
              <a:buFont typeface="Symbol" charset="2"/>
              <a:buChar char="-"/>
            </a:pPr>
            <a:r>
              <a:rPr lang="en-GB" sz="1800" dirty="0" smtClean="0"/>
              <a:t>Ciclopoli</a:t>
            </a:r>
            <a:r>
              <a:rPr lang="en-GB" sz="1800" baseline="30000" dirty="0" smtClean="0"/>
              <a:t>®</a:t>
            </a:r>
            <a:r>
              <a:rPr lang="en-GB" sz="1800" dirty="0" smtClean="0"/>
              <a:t> against onychomycosis</a:t>
            </a:r>
          </a:p>
          <a:p>
            <a:pPr marL="647700" lvl="2" indent="-285750">
              <a:lnSpc>
                <a:spcPct val="110000"/>
              </a:lnSpc>
              <a:buFont typeface="Symbol" charset="2"/>
              <a:buChar char="-"/>
            </a:pPr>
            <a:r>
              <a:rPr lang="en-GB" sz="1800" dirty="0" smtClean="0"/>
              <a:t>Selergo</a:t>
            </a:r>
            <a:r>
              <a:rPr lang="en-GB" sz="1800" baseline="30000" dirty="0" smtClean="0"/>
              <a:t>®</a:t>
            </a:r>
            <a:r>
              <a:rPr lang="en-GB" sz="1800" dirty="0" smtClean="0"/>
              <a:t> 1 % cream</a:t>
            </a:r>
          </a:p>
          <a:p>
            <a:pPr marL="285750" indent="-285750">
              <a:lnSpc>
                <a:spcPct val="110000"/>
              </a:lnSpc>
              <a:buFont typeface="Arial"/>
              <a:buChar char="•"/>
            </a:pPr>
            <a:r>
              <a:rPr lang="en-GB" sz="1800" dirty="0" smtClean="0"/>
              <a:t>Analytics with HPLC </a:t>
            </a:r>
          </a:p>
          <a:p>
            <a:pPr>
              <a:lnSpc>
                <a:spcPct val="110000"/>
              </a:lnSpc>
            </a:pPr>
            <a:endParaRPr lang="en-GB" sz="1800" dirty="0"/>
          </a:p>
        </p:txBody>
      </p:sp>
      <p:sp>
        <p:nvSpPr>
          <p:cNvPr id="3" name="Geschweifte Klammer rechts 2"/>
          <p:cNvSpPr/>
          <p:nvPr/>
        </p:nvSpPr>
        <p:spPr>
          <a:xfrm>
            <a:off x="3041830" y="1988840"/>
            <a:ext cx="135015" cy="585065"/>
          </a:xfrm>
          <a:prstGeom prst="rightBrace">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4" name="Textfeld 3"/>
          <p:cNvSpPr txBox="1"/>
          <p:nvPr/>
        </p:nvSpPr>
        <p:spPr>
          <a:xfrm>
            <a:off x="3176845" y="2078850"/>
            <a:ext cx="4005445" cy="369332"/>
          </a:xfrm>
          <a:prstGeom prst="rect">
            <a:avLst/>
          </a:prstGeom>
          <a:noFill/>
        </p:spPr>
        <p:txBody>
          <a:bodyPr wrap="square" rtlCol="0">
            <a:spAutoFit/>
          </a:bodyPr>
          <a:lstStyle/>
          <a:p>
            <a:r>
              <a:rPr lang="en-GB" dirty="0" smtClean="0"/>
              <a:t>Artificial nail plate models</a:t>
            </a:r>
            <a:endParaRPr lang="en-GB" dirty="0"/>
          </a:p>
        </p:txBody>
      </p:sp>
      <p:sp>
        <p:nvSpPr>
          <p:cNvPr id="8" name="Rechteck 7"/>
          <p:cNvSpPr/>
          <p:nvPr/>
        </p:nvSpPr>
        <p:spPr>
          <a:xfrm>
            <a:off x="5427095" y="5769260"/>
            <a:ext cx="2089259" cy="276999"/>
          </a:xfrm>
          <a:prstGeom prst="rect">
            <a:avLst/>
          </a:prstGeom>
        </p:spPr>
        <p:txBody>
          <a:bodyPr wrap="none">
            <a:spAutoFit/>
          </a:bodyPr>
          <a:lstStyle/>
          <a:p>
            <a:r>
              <a:rPr lang="de-DE" sz="1200" dirty="0" err="1" smtClean="0"/>
              <a:t>Modified</a:t>
            </a:r>
            <a:r>
              <a:rPr lang="de-DE" sz="1200" dirty="0" smtClean="0"/>
              <a:t> Franz </a:t>
            </a:r>
            <a:r>
              <a:rPr lang="de-DE" sz="1200" dirty="0" err="1" smtClean="0"/>
              <a:t>diffusion</a:t>
            </a:r>
            <a:r>
              <a:rPr lang="de-DE" sz="1200" dirty="0" smtClean="0"/>
              <a:t> </a:t>
            </a:r>
            <a:r>
              <a:rPr lang="de-DE" sz="1200" dirty="0" err="1" smtClean="0"/>
              <a:t>cell</a:t>
            </a:r>
            <a:endParaRPr lang="de-DE" sz="1200" dirty="0"/>
          </a:p>
        </p:txBody>
      </p:sp>
      <p:pic>
        <p:nvPicPr>
          <p:cNvPr id="2" name="Bild 1" descr="Franz diffusion cell.pdf"/>
          <p:cNvPicPr>
            <a:picLocks noChangeAspect="1"/>
          </p:cNvPicPr>
          <p:nvPr/>
        </p:nvPicPr>
        <p:blipFill rotWithShape="1">
          <a:blip r:embed="rId3">
            <a:extLst>
              <a:ext uri="{28A0092B-C50C-407E-A947-70E740481C1C}">
                <a14:useLocalDpi xmlns:a14="http://schemas.microsoft.com/office/drawing/2010/main" val="0"/>
              </a:ext>
            </a:extLst>
          </a:blip>
          <a:srcRect l="1667" t="25741" r="44722" b="36666"/>
          <a:stretch/>
        </p:blipFill>
        <p:spPr>
          <a:xfrm>
            <a:off x="4977045" y="3699030"/>
            <a:ext cx="4050450" cy="2130159"/>
          </a:xfrm>
          <a:prstGeom prst="rect">
            <a:avLst/>
          </a:prstGeom>
        </p:spPr>
      </p:pic>
    </p:spTree>
    <p:extLst>
      <p:ext uri="{BB962C8B-B14F-4D97-AF65-F5344CB8AC3E}">
        <p14:creationId xmlns:p14="http://schemas.microsoft.com/office/powerpoint/2010/main" val="17413188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Permeation studies| </a:t>
            </a:r>
            <a:r>
              <a:rPr lang="en-GB" b="0" dirty="0" smtClean="0"/>
              <a:t>Evaluation </a:t>
            </a:r>
            <a:endParaRPr lang="en-GB" b="0" dirty="0"/>
          </a:p>
        </p:txBody>
      </p:sp>
      <p:sp>
        <p:nvSpPr>
          <p:cNvPr id="3" name="Textfeld 2"/>
          <p:cNvSpPr txBox="1"/>
          <p:nvPr/>
        </p:nvSpPr>
        <p:spPr>
          <a:xfrm>
            <a:off x="431540" y="1088740"/>
            <a:ext cx="8235915" cy="1477328"/>
          </a:xfrm>
          <a:prstGeom prst="rect">
            <a:avLst/>
          </a:prstGeom>
          <a:noFill/>
        </p:spPr>
        <p:txBody>
          <a:bodyPr wrap="square" rtlCol="0">
            <a:spAutoFit/>
          </a:bodyPr>
          <a:lstStyle/>
          <a:p>
            <a:pPr marL="285750" indent="-285750">
              <a:buFont typeface="Arial"/>
              <a:buChar char="•"/>
            </a:pPr>
            <a:r>
              <a:rPr lang="en-GB" dirty="0" smtClean="0"/>
              <a:t>Flux: permeated CPX amount per area against time </a:t>
            </a:r>
          </a:p>
          <a:p>
            <a:endParaRPr lang="en-GB" dirty="0" smtClean="0"/>
          </a:p>
          <a:p>
            <a:pPr marL="285750" indent="-285750">
              <a:buFont typeface="Arial"/>
              <a:buChar char="•"/>
            </a:pPr>
            <a:r>
              <a:rPr lang="en-GB" dirty="0" smtClean="0"/>
              <a:t>Permeation coefficient: </a:t>
            </a:r>
          </a:p>
          <a:p>
            <a:pPr marL="285750" indent="-285750">
              <a:buFont typeface="Arial"/>
              <a:buChar char="•"/>
            </a:pPr>
            <a:endParaRPr lang="en-GB" u="sng" dirty="0" smtClean="0"/>
          </a:p>
          <a:p>
            <a:pPr marL="285750" indent="-285750">
              <a:buFont typeface="Arial"/>
              <a:buChar char="•"/>
            </a:pPr>
            <a:r>
              <a:rPr lang="en-GB" dirty="0" smtClean="0"/>
              <a:t>Retained CPX amount (normalised to the initial amount)</a:t>
            </a:r>
            <a:endParaRPr lang="en-GB" dirty="0"/>
          </a:p>
        </p:txBody>
      </p:sp>
      <p:grpSp>
        <p:nvGrpSpPr>
          <p:cNvPr id="14" name="Gruppierung 13"/>
          <p:cNvGrpSpPr/>
          <p:nvPr/>
        </p:nvGrpSpPr>
        <p:grpSpPr>
          <a:xfrm>
            <a:off x="3876622" y="1493785"/>
            <a:ext cx="1570562" cy="646331"/>
            <a:chOff x="3786612" y="1538790"/>
            <a:chExt cx="1570562" cy="646331"/>
          </a:xfrm>
        </p:grpSpPr>
        <p:sp>
          <p:nvSpPr>
            <p:cNvPr id="11" name="Textfeld 10"/>
            <p:cNvSpPr txBox="1"/>
            <p:nvPr/>
          </p:nvSpPr>
          <p:spPr>
            <a:xfrm>
              <a:off x="3786612" y="1538790"/>
              <a:ext cx="1570562" cy="646331"/>
            </a:xfrm>
            <a:prstGeom prst="rect">
              <a:avLst/>
            </a:prstGeom>
            <a:noFill/>
          </p:spPr>
          <p:txBody>
            <a:bodyPr wrap="none" rtlCol="0">
              <a:spAutoFit/>
            </a:bodyPr>
            <a:lstStyle/>
            <a:p>
              <a:pPr algn="ctr"/>
              <a:r>
                <a:rPr lang="en-GB" dirty="0" smtClean="0"/>
                <a:t>flux</a:t>
              </a:r>
            </a:p>
            <a:p>
              <a:pPr algn="ctr"/>
              <a:r>
                <a:rPr lang="en-GB" dirty="0" smtClean="0"/>
                <a:t>concentration</a:t>
              </a:r>
              <a:endParaRPr lang="en-GB" dirty="0"/>
            </a:p>
          </p:txBody>
        </p:sp>
        <p:cxnSp>
          <p:nvCxnSpPr>
            <p:cNvPr id="13" name="Gerade Verbindung 12"/>
            <p:cNvCxnSpPr>
              <a:stCxn id="11" idx="1"/>
              <a:endCxn id="11" idx="3"/>
            </p:cNvCxnSpPr>
            <p:nvPr/>
          </p:nvCxnSpPr>
          <p:spPr>
            <a:xfrm>
              <a:off x="3786612" y="1861956"/>
              <a:ext cx="1570562" cy="0"/>
            </a:xfrm>
            <a:prstGeom prst="line">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pic>
        <p:nvPicPr>
          <p:cNvPr id="5" name="Bild 4" descr="GA_2014_10_30.jpg"/>
          <p:cNvPicPr>
            <a:picLocks noChangeAspect="1"/>
          </p:cNvPicPr>
          <p:nvPr/>
        </p:nvPicPr>
        <p:blipFill rotWithShape="1">
          <a:blip r:embed="rId3" cstate="print">
            <a:extLst>
              <a:ext uri="{28A0092B-C50C-407E-A947-70E740481C1C}">
                <a14:useLocalDpi xmlns:a14="http://schemas.microsoft.com/office/drawing/2010/main" val="0"/>
              </a:ext>
            </a:extLst>
          </a:blip>
          <a:srcRect l="5694" t="7793" r="12361" b="4201"/>
          <a:stretch/>
        </p:blipFill>
        <p:spPr>
          <a:xfrm>
            <a:off x="2411760" y="2663915"/>
            <a:ext cx="4500500" cy="3356305"/>
          </a:xfrm>
          <a:prstGeom prst="rect">
            <a:avLst/>
          </a:prstGeom>
        </p:spPr>
      </p:pic>
    </p:spTree>
    <p:extLst>
      <p:ext uri="{BB962C8B-B14F-4D97-AF65-F5344CB8AC3E}">
        <p14:creationId xmlns:p14="http://schemas.microsoft.com/office/powerpoint/2010/main" val="40502998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
            </a:r>
            <a:br>
              <a:rPr lang="en-GB" dirty="0" smtClean="0"/>
            </a:br>
            <a:r>
              <a:rPr lang="en-GB" dirty="0" smtClean="0"/>
              <a:t>Permeation studies| </a:t>
            </a:r>
            <a:r>
              <a:rPr lang="en-GB" b="0" dirty="0" smtClean="0"/>
              <a:t>Results</a:t>
            </a:r>
            <a:endParaRPr lang="en-GB" b="0" dirty="0"/>
          </a:p>
        </p:txBody>
      </p:sp>
      <p:sp>
        <p:nvSpPr>
          <p:cNvPr id="3" name="Textfeld 2"/>
          <p:cNvSpPr txBox="1"/>
          <p:nvPr/>
        </p:nvSpPr>
        <p:spPr>
          <a:xfrm>
            <a:off x="431540" y="1088740"/>
            <a:ext cx="8235915" cy="369332"/>
          </a:xfrm>
          <a:prstGeom prst="rect">
            <a:avLst/>
          </a:prstGeom>
          <a:noFill/>
        </p:spPr>
        <p:txBody>
          <a:bodyPr wrap="square" rtlCol="0">
            <a:spAutoFit/>
          </a:bodyPr>
          <a:lstStyle/>
          <a:p>
            <a:pPr marL="285750" indent="-285750">
              <a:buFont typeface="Arial"/>
              <a:buChar char="•"/>
            </a:pPr>
            <a:endParaRPr lang="en-GB" dirty="0"/>
          </a:p>
        </p:txBody>
      </p:sp>
      <p:sp>
        <p:nvSpPr>
          <p:cNvPr id="6" name="Rechteck 5"/>
          <p:cNvSpPr/>
          <p:nvPr/>
        </p:nvSpPr>
        <p:spPr>
          <a:xfrm>
            <a:off x="206515" y="1043735"/>
            <a:ext cx="6705745" cy="4353500"/>
          </a:xfrm>
          <a:prstGeom prst="rect">
            <a:avLst/>
          </a:prstGeom>
        </p:spPr>
        <p:txBody>
          <a:bodyPr wrap="square">
            <a:spAutoFit/>
          </a:bodyPr>
          <a:lstStyle/>
          <a:p>
            <a:pPr marL="285750" indent="-285750">
              <a:lnSpc>
                <a:spcPct val="110000"/>
              </a:lnSpc>
              <a:buFont typeface="Arial"/>
              <a:buChar char="•"/>
            </a:pPr>
            <a:r>
              <a:rPr lang="en-GB" u="sng" dirty="0" smtClean="0"/>
              <a:t>KF: </a:t>
            </a:r>
          </a:p>
          <a:p>
            <a:pPr marL="742950" lvl="1" indent="-285750">
              <a:lnSpc>
                <a:spcPct val="110000"/>
              </a:lnSpc>
              <a:buFont typeface="Symbol" charset="2"/>
              <a:buChar char="-"/>
            </a:pPr>
            <a:r>
              <a:rPr lang="en-GB" dirty="0" smtClean="0"/>
              <a:t>Permeation coefficients and retained CPX amounts of the P407-based formulations were superior to the marketed reference </a:t>
            </a:r>
          </a:p>
          <a:p>
            <a:pPr lvl="1">
              <a:lnSpc>
                <a:spcPct val="110000"/>
              </a:lnSpc>
            </a:pPr>
            <a:endParaRPr lang="en-GB" dirty="0" smtClean="0"/>
          </a:p>
          <a:p>
            <a:pPr marL="285750" indent="-285750">
              <a:lnSpc>
                <a:spcPct val="110000"/>
              </a:lnSpc>
              <a:buFont typeface="Arial"/>
              <a:buChar char="•"/>
            </a:pPr>
            <a:r>
              <a:rPr lang="en-GB" u="sng" dirty="0"/>
              <a:t>B</a:t>
            </a:r>
            <a:r>
              <a:rPr lang="en-GB" u="sng" dirty="0" smtClean="0"/>
              <a:t>ovine hoof plates: </a:t>
            </a:r>
          </a:p>
          <a:p>
            <a:pPr marL="742950" lvl="1" indent="-285750">
              <a:lnSpc>
                <a:spcPct val="110000"/>
              </a:lnSpc>
              <a:buFont typeface="Symbol" charset="2"/>
              <a:buChar char="-"/>
            </a:pPr>
            <a:r>
              <a:rPr lang="en-GB" dirty="0" smtClean="0"/>
              <a:t>Equal trends in comparison to KF</a:t>
            </a:r>
          </a:p>
          <a:p>
            <a:pPr lvl="1">
              <a:lnSpc>
                <a:spcPct val="110000"/>
              </a:lnSpc>
            </a:pPr>
            <a:endParaRPr lang="en-GB" dirty="0" smtClean="0"/>
          </a:p>
          <a:p>
            <a:pPr marL="285750" indent="-285750">
              <a:lnSpc>
                <a:spcPct val="110000"/>
              </a:lnSpc>
              <a:buFont typeface="Arial"/>
              <a:buChar char="•"/>
            </a:pPr>
            <a:r>
              <a:rPr lang="en-GB" u="sng" dirty="0" smtClean="0"/>
              <a:t>SC</a:t>
            </a:r>
            <a:r>
              <a:rPr lang="en-GB" b="1" u="sng" dirty="0"/>
              <a:t>:</a:t>
            </a:r>
            <a:r>
              <a:rPr lang="en-GB" b="1" dirty="0"/>
              <a:t> </a:t>
            </a:r>
            <a:endParaRPr lang="en-GB" b="1" dirty="0" smtClean="0"/>
          </a:p>
          <a:p>
            <a:pPr marL="742950" lvl="1" indent="-285750">
              <a:lnSpc>
                <a:spcPct val="110000"/>
              </a:lnSpc>
              <a:buFont typeface="Symbol" charset="2"/>
              <a:buChar char="-"/>
            </a:pPr>
            <a:r>
              <a:rPr lang="en-GB" dirty="0"/>
              <a:t>P</a:t>
            </a:r>
            <a:r>
              <a:rPr lang="en-GB" dirty="0" smtClean="0"/>
              <a:t>ermeation coefficients of the P407-based formulations were equal </a:t>
            </a:r>
            <a:r>
              <a:rPr lang="en-GB" dirty="0"/>
              <a:t>to superior compared to the semi</a:t>
            </a:r>
            <a:r>
              <a:rPr lang="en-GB" dirty="0" smtClean="0"/>
              <a:t>-solid marketed reference</a:t>
            </a:r>
          </a:p>
          <a:p>
            <a:pPr marL="742950" lvl="1" indent="-285750">
              <a:lnSpc>
                <a:spcPct val="110000"/>
              </a:lnSpc>
              <a:buFont typeface="Symbol" charset="2"/>
              <a:buChar char="-"/>
            </a:pPr>
            <a:r>
              <a:rPr lang="en-GB" dirty="0"/>
              <a:t>A</a:t>
            </a:r>
            <a:r>
              <a:rPr lang="en-GB" dirty="0" smtClean="0"/>
              <a:t>ll </a:t>
            </a:r>
            <a:r>
              <a:rPr lang="en-GB" dirty="0"/>
              <a:t>retained CPX amounts </a:t>
            </a:r>
            <a:r>
              <a:rPr lang="en-GB" dirty="0" smtClean="0"/>
              <a:t>were higher </a:t>
            </a:r>
            <a:r>
              <a:rPr lang="en-GB" dirty="0"/>
              <a:t>than the reference </a:t>
            </a:r>
          </a:p>
          <a:p>
            <a:pPr>
              <a:lnSpc>
                <a:spcPct val="110000"/>
              </a:lnSpc>
            </a:pPr>
            <a:endParaRPr lang="en-GB" dirty="0"/>
          </a:p>
        </p:txBody>
      </p:sp>
      <p:pic>
        <p:nvPicPr>
          <p:cNvPr id="5" name="Bild 4" descr="IMG_9722.JPG"/>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l="36528" t="23704" r="36527" b="43533"/>
          <a:stretch/>
        </p:blipFill>
        <p:spPr>
          <a:xfrm>
            <a:off x="7317305" y="4464115"/>
            <a:ext cx="1260000" cy="1260000"/>
          </a:xfrm>
          <a:prstGeom prst="rect">
            <a:avLst/>
          </a:prstGeom>
          <a:ln>
            <a:noFill/>
          </a:ln>
          <a:effectLst>
            <a:softEdge rad="112500"/>
          </a:effectLst>
        </p:spPr>
      </p:pic>
      <p:pic>
        <p:nvPicPr>
          <p:cNvPr id="7" name="Bild 6" descr="IMG_7920.jpg"/>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rcRect l="29630" t="44640" r="56111" b="37038"/>
          <a:stretch/>
        </p:blipFill>
        <p:spPr>
          <a:xfrm>
            <a:off x="7317305" y="1178750"/>
            <a:ext cx="1307426" cy="1260000"/>
          </a:xfrm>
          <a:prstGeom prst="rect">
            <a:avLst/>
          </a:prstGeom>
          <a:ln>
            <a:noFill/>
          </a:ln>
          <a:effectLst>
            <a:softEdge rad="112500"/>
          </a:effectLst>
        </p:spPr>
      </p:pic>
      <p:pic>
        <p:nvPicPr>
          <p:cNvPr id="8" name="Bild 7" descr="IMG_9721.JPG"/>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rcRect l="35329" t="25371" r="39167" b="43533"/>
          <a:stretch/>
        </p:blipFill>
        <p:spPr>
          <a:xfrm>
            <a:off x="7272301" y="2798930"/>
            <a:ext cx="1328788" cy="1215135"/>
          </a:xfrm>
          <a:prstGeom prst="rect">
            <a:avLst/>
          </a:prstGeom>
          <a:ln>
            <a:noFill/>
          </a:ln>
          <a:effectLst>
            <a:softEdge rad="112500"/>
          </a:effectLst>
        </p:spPr>
      </p:pic>
      <p:sp>
        <p:nvSpPr>
          <p:cNvPr id="9" name="Textfeld 8"/>
          <p:cNvSpPr txBox="1"/>
          <p:nvPr/>
        </p:nvSpPr>
        <p:spPr>
          <a:xfrm>
            <a:off x="7317305" y="5724255"/>
            <a:ext cx="1364902" cy="276999"/>
          </a:xfrm>
          <a:prstGeom prst="rect">
            <a:avLst/>
          </a:prstGeom>
          <a:noFill/>
        </p:spPr>
        <p:txBody>
          <a:bodyPr wrap="none" rtlCol="0">
            <a:spAutoFit/>
          </a:bodyPr>
          <a:lstStyle/>
          <a:p>
            <a:r>
              <a:rPr lang="en-US" sz="1200" dirty="0" smtClean="0"/>
              <a:t>Stratum corneum</a:t>
            </a:r>
            <a:endParaRPr lang="en-US" sz="1200" dirty="0"/>
          </a:p>
        </p:txBody>
      </p:sp>
      <p:sp>
        <p:nvSpPr>
          <p:cNvPr id="10" name="Textfeld 9"/>
          <p:cNvSpPr txBox="1"/>
          <p:nvPr/>
        </p:nvSpPr>
        <p:spPr>
          <a:xfrm>
            <a:off x="7542330" y="2303875"/>
            <a:ext cx="954333" cy="276999"/>
          </a:xfrm>
          <a:prstGeom prst="rect">
            <a:avLst/>
          </a:prstGeom>
          <a:noFill/>
        </p:spPr>
        <p:txBody>
          <a:bodyPr wrap="none" rtlCol="0">
            <a:spAutoFit/>
          </a:bodyPr>
          <a:lstStyle/>
          <a:p>
            <a:r>
              <a:rPr lang="en-US" sz="1200" dirty="0" smtClean="0"/>
              <a:t>Keratin film</a:t>
            </a:r>
            <a:endParaRPr lang="en-US" sz="1200" dirty="0"/>
          </a:p>
        </p:txBody>
      </p:sp>
      <p:sp>
        <p:nvSpPr>
          <p:cNvPr id="11" name="Textfeld 10"/>
          <p:cNvSpPr txBox="1"/>
          <p:nvPr/>
        </p:nvSpPr>
        <p:spPr>
          <a:xfrm>
            <a:off x="7272300" y="4014065"/>
            <a:ext cx="1373919" cy="276999"/>
          </a:xfrm>
          <a:prstGeom prst="rect">
            <a:avLst/>
          </a:prstGeom>
          <a:noFill/>
        </p:spPr>
        <p:txBody>
          <a:bodyPr wrap="none" rtlCol="0">
            <a:spAutoFit/>
          </a:bodyPr>
          <a:lstStyle/>
          <a:p>
            <a:r>
              <a:rPr lang="en-US" sz="1200" dirty="0" smtClean="0"/>
              <a:t>Bovine hoof plate</a:t>
            </a:r>
            <a:endParaRPr lang="en-US" sz="1200" dirty="0"/>
          </a:p>
        </p:txBody>
      </p:sp>
    </p:spTree>
    <p:extLst>
      <p:ext uri="{BB962C8B-B14F-4D97-AF65-F5344CB8AC3E}">
        <p14:creationId xmlns:p14="http://schemas.microsoft.com/office/powerpoint/2010/main" val="11159800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6"/>
          <p:cNvSpPr>
            <a:spLocks noChangeArrowheads="1"/>
          </p:cNvSpPr>
          <p:nvPr/>
        </p:nvSpPr>
        <p:spPr bwMode="auto">
          <a:xfrm>
            <a:off x="0" y="0"/>
            <a:ext cx="9144000" cy="1133475"/>
          </a:xfrm>
          <a:prstGeom prst="rect">
            <a:avLst/>
          </a:prstGeom>
          <a:solidFill>
            <a:schemeClr val="hlink"/>
          </a:solidFill>
          <a:ln w="0">
            <a:noFill/>
            <a:miter lim="800000"/>
            <a:headEnd/>
            <a:tailEnd/>
          </a:ln>
          <a:effectLst/>
        </p:spPr>
        <p:txBody>
          <a:bodyPr wrap="none" anchor="ctr"/>
          <a:lstStyle/>
          <a:p>
            <a:pPr algn="ctr"/>
            <a:endParaRPr lang="de-DE">
              <a:solidFill>
                <a:schemeClr val="accent2"/>
              </a:solidFill>
            </a:endParaRPr>
          </a:p>
        </p:txBody>
      </p:sp>
      <p:sp>
        <p:nvSpPr>
          <p:cNvPr id="5" name="Rectangle 5"/>
          <p:cNvSpPr txBox="1">
            <a:spLocks noChangeArrowheads="1"/>
          </p:cNvSpPr>
          <p:nvPr/>
        </p:nvSpPr>
        <p:spPr bwMode="auto">
          <a:xfrm>
            <a:off x="431540" y="323655"/>
            <a:ext cx="8375650" cy="70802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fontAlgn="base">
              <a:spcBef>
                <a:spcPct val="0"/>
              </a:spcBef>
              <a:spcAft>
                <a:spcPct val="0"/>
              </a:spcAft>
              <a:defRPr sz="2200" b="1">
                <a:solidFill>
                  <a:schemeClr val="bg1"/>
                </a:solidFill>
                <a:latin typeface="+mj-lt"/>
                <a:ea typeface="+mj-ea"/>
                <a:cs typeface="+mj-cs"/>
              </a:defRPr>
            </a:lvl1pPr>
            <a:lvl2pPr algn="l" rtl="0" fontAlgn="base">
              <a:spcBef>
                <a:spcPct val="0"/>
              </a:spcBef>
              <a:spcAft>
                <a:spcPct val="0"/>
              </a:spcAft>
              <a:defRPr sz="2200" b="1">
                <a:solidFill>
                  <a:schemeClr val="tx1"/>
                </a:solidFill>
                <a:latin typeface="Arial" charset="0"/>
              </a:defRPr>
            </a:lvl2pPr>
            <a:lvl3pPr algn="l" rtl="0" fontAlgn="base">
              <a:spcBef>
                <a:spcPct val="0"/>
              </a:spcBef>
              <a:spcAft>
                <a:spcPct val="0"/>
              </a:spcAft>
              <a:defRPr sz="2200" b="1">
                <a:solidFill>
                  <a:schemeClr val="tx1"/>
                </a:solidFill>
                <a:latin typeface="Arial" charset="0"/>
              </a:defRPr>
            </a:lvl3pPr>
            <a:lvl4pPr algn="l" rtl="0" fontAlgn="base">
              <a:spcBef>
                <a:spcPct val="0"/>
              </a:spcBef>
              <a:spcAft>
                <a:spcPct val="0"/>
              </a:spcAft>
              <a:defRPr sz="2200" b="1">
                <a:solidFill>
                  <a:schemeClr val="tx1"/>
                </a:solidFill>
                <a:latin typeface="Arial" charset="0"/>
              </a:defRPr>
            </a:lvl4pPr>
            <a:lvl5pPr algn="l" rtl="0" fontAlgn="base">
              <a:spcBef>
                <a:spcPct val="0"/>
              </a:spcBef>
              <a:spcAft>
                <a:spcPct val="0"/>
              </a:spcAft>
              <a:defRPr sz="2200" b="1">
                <a:solidFill>
                  <a:schemeClr val="tx1"/>
                </a:solidFill>
                <a:latin typeface="Arial"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a:lstStyle>
          <a:p>
            <a:r>
              <a:rPr lang="en-GB" dirty="0" smtClean="0"/>
              <a:t>Infected nail plate model</a:t>
            </a:r>
            <a:endParaRPr lang="en-GB" dirty="0"/>
          </a:p>
        </p:txBody>
      </p:sp>
      <p:sp>
        <p:nvSpPr>
          <p:cNvPr id="8" name="Rectangle 6"/>
          <p:cNvSpPr txBox="1">
            <a:spLocks noChangeArrowheads="1"/>
          </p:cNvSpPr>
          <p:nvPr/>
        </p:nvSpPr>
        <p:spPr bwMode="gray">
          <a:xfrm>
            <a:off x="431540" y="1313765"/>
            <a:ext cx="4590510" cy="373541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fontAlgn="base">
              <a:spcBef>
                <a:spcPct val="20000"/>
              </a:spcBef>
              <a:spcAft>
                <a:spcPct val="0"/>
              </a:spcAft>
              <a:defRPr sz="1600">
                <a:solidFill>
                  <a:schemeClr val="tx1"/>
                </a:solidFill>
                <a:latin typeface="+mn-lt"/>
                <a:ea typeface="+mn-ea"/>
                <a:cs typeface="+mn-cs"/>
              </a:defRPr>
            </a:lvl1pPr>
            <a:lvl2pPr marL="190500" indent="-188913" algn="l" rtl="0" fontAlgn="base">
              <a:spcBef>
                <a:spcPct val="20000"/>
              </a:spcBef>
              <a:spcAft>
                <a:spcPct val="0"/>
              </a:spcAft>
              <a:buClr>
                <a:schemeClr val="tx1"/>
              </a:buClr>
              <a:buFont typeface="Wingdings" pitchFamily="2" charset="2"/>
              <a:buChar char="§"/>
              <a:defRPr sz="1600">
                <a:solidFill>
                  <a:schemeClr val="tx1"/>
                </a:solidFill>
                <a:latin typeface="+mn-lt"/>
              </a:defRPr>
            </a:lvl2pPr>
            <a:lvl3pPr marL="361950" indent="-169863" algn="l" rtl="0" fontAlgn="base">
              <a:spcBef>
                <a:spcPct val="20000"/>
              </a:spcBef>
              <a:spcAft>
                <a:spcPct val="0"/>
              </a:spcAft>
              <a:buClr>
                <a:schemeClr val="tx1"/>
              </a:buClr>
              <a:buFont typeface="Wingdings" pitchFamily="2" charset="2"/>
              <a:buChar char="§"/>
              <a:defRPr sz="1600">
                <a:solidFill>
                  <a:schemeClr val="tx1"/>
                </a:solidFill>
                <a:latin typeface="+mn-lt"/>
              </a:defRPr>
            </a:lvl3pPr>
            <a:lvl4pPr marL="542925" indent="-179388" algn="l" rtl="0" fontAlgn="base">
              <a:spcBef>
                <a:spcPct val="20000"/>
              </a:spcBef>
              <a:spcAft>
                <a:spcPct val="0"/>
              </a:spcAft>
              <a:buClr>
                <a:schemeClr val="tx1"/>
              </a:buClr>
              <a:buFont typeface="Wingdings" pitchFamily="2" charset="2"/>
              <a:buChar char="§"/>
              <a:defRPr sz="1600">
                <a:solidFill>
                  <a:schemeClr val="tx1"/>
                </a:solidFill>
                <a:latin typeface="+mn-lt"/>
              </a:defRPr>
            </a:lvl4pPr>
            <a:lvl5pPr marL="742950" indent="-198438" algn="l" rtl="0" fontAlgn="base">
              <a:spcBef>
                <a:spcPct val="20000"/>
              </a:spcBef>
              <a:spcAft>
                <a:spcPct val="0"/>
              </a:spcAft>
              <a:buClr>
                <a:schemeClr val="tx1"/>
              </a:buClr>
              <a:buFont typeface="Wingdings" pitchFamily="2" charset="2"/>
              <a:buChar char="§"/>
              <a:defRPr sz="1600">
                <a:solidFill>
                  <a:schemeClr val="tx1"/>
                </a:solidFill>
                <a:latin typeface="+mn-lt"/>
              </a:defRPr>
            </a:lvl5pPr>
            <a:lvl6pPr marL="1200150" indent="-198438" algn="l" rtl="0" fontAlgn="base">
              <a:spcBef>
                <a:spcPct val="20000"/>
              </a:spcBef>
              <a:spcAft>
                <a:spcPct val="0"/>
              </a:spcAft>
              <a:buFont typeface="Wingdings" pitchFamily="2" charset="2"/>
              <a:buChar char="§"/>
              <a:defRPr sz="1600">
                <a:solidFill>
                  <a:schemeClr val="tx1"/>
                </a:solidFill>
                <a:latin typeface="+mn-lt"/>
              </a:defRPr>
            </a:lvl6pPr>
            <a:lvl7pPr marL="1657350" indent="-198438" algn="l" rtl="0" fontAlgn="base">
              <a:spcBef>
                <a:spcPct val="20000"/>
              </a:spcBef>
              <a:spcAft>
                <a:spcPct val="0"/>
              </a:spcAft>
              <a:buFont typeface="Wingdings" pitchFamily="2" charset="2"/>
              <a:buChar char="§"/>
              <a:defRPr sz="1600">
                <a:solidFill>
                  <a:schemeClr val="tx1"/>
                </a:solidFill>
                <a:latin typeface="+mn-lt"/>
              </a:defRPr>
            </a:lvl7pPr>
            <a:lvl8pPr marL="2114550" indent="-198438" algn="l" rtl="0" fontAlgn="base">
              <a:spcBef>
                <a:spcPct val="20000"/>
              </a:spcBef>
              <a:spcAft>
                <a:spcPct val="0"/>
              </a:spcAft>
              <a:buFont typeface="Wingdings" pitchFamily="2" charset="2"/>
              <a:buChar char="§"/>
              <a:defRPr sz="1600">
                <a:solidFill>
                  <a:schemeClr val="tx1"/>
                </a:solidFill>
                <a:latin typeface="+mn-lt"/>
              </a:defRPr>
            </a:lvl8pPr>
            <a:lvl9pPr marL="2571750" indent="-198438" algn="l" rtl="0" fontAlgn="base">
              <a:spcBef>
                <a:spcPct val="20000"/>
              </a:spcBef>
              <a:spcAft>
                <a:spcPct val="0"/>
              </a:spcAft>
              <a:buFont typeface="Wingdings" pitchFamily="2" charset="2"/>
              <a:buChar char="§"/>
              <a:defRPr sz="1600">
                <a:solidFill>
                  <a:schemeClr val="tx1"/>
                </a:solidFill>
                <a:latin typeface="+mn-lt"/>
              </a:defRPr>
            </a:lvl9pPr>
          </a:lstStyle>
          <a:p>
            <a:pPr marL="285750" lvl="1" indent="-285750">
              <a:lnSpc>
                <a:spcPct val="110000"/>
              </a:lnSpc>
              <a:buClrTx/>
              <a:buFont typeface="Arial"/>
              <a:buChar char="•"/>
            </a:pPr>
            <a:r>
              <a:rPr lang="en-GB" sz="1800" dirty="0" smtClean="0"/>
              <a:t>Infected nail plate model according to Lusiana et al. (2013)</a:t>
            </a:r>
            <a:endParaRPr lang="en-GB" sz="1800" u="sng" dirty="0" smtClean="0"/>
          </a:p>
          <a:p>
            <a:pPr marL="285750" lvl="1" indent="-285750">
              <a:lnSpc>
                <a:spcPct val="110000"/>
              </a:lnSpc>
              <a:buClrTx/>
              <a:buFont typeface="Arial"/>
              <a:buChar char="•"/>
            </a:pPr>
            <a:r>
              <a:rPr lang="en-GB" sz="1800" dirty="0" smtClean="0"/>
              <a:t>KF and bovine hoof plates as artificial nail plate models</a:t>
            </a:r>
          </a:p>
          <a:p>
            <a:pPr marL="0" lvl="1" indent="0">
              <a:lnSpc>
                <a:spcPct val="110000"/>
              </a:lnSpc>
              <a:buClrTx/>
              <a:buNone/>
            </a:pPr>
            <a:endParaRPr lang="en-GB" sz="1800" u="sng" dirty="0" smtClean="0"/>
          </a:p>
          <a:p>
            <a:pPr marL="285750" indent="-285750">
              <a:lnSpc>
                <a:spcPct val="110000"/>
              </a:lnSpc>
              <a:buFont typeface="Arial"/>
              <a:buChar char="•"/>
            </a:pPr>
            <a:r>
              <a:rPr lang="en-GB" sz="1800" u="sng" dirty="0" smtClean="0"/>
              <a:t>3 </a:t>
            </a:r>
            <a:r>
              <a:rPr lang="en-GB" sz="1800" u="sng" smtClean="0"/>
              <a:t>different agar:</a:t>
            </a:r>
            <a:endParaRPr lang="en-GB" sz="1800" u="sng" dirty="0" smtClean="0"/>
          </a:p>
          <a:p>
            <a:pPr marL="647700" lvl="2" indent="-285750">
              <a:lnSpc>
                <a:spcPct val="110000"/>
              </a:lnSpc>
              <a:buFont typeface="Symbol" charset="2"/>
              <a:buChar char="-"/>
            </a:pPr>
            <a:r>
              <a:rPr lang="en-GB" sz="1800" dirty="0"/>
              <a:t>Malt extract charcoal medium </a:t>
            </a:r>
            <a:r>
              <a:rPr lang="en-GB" sz="1800" dirty="0" smtClean="0"/>
              <a:t>(MCM) </a:t>
            </a:r>
          </a:p>
          <a:p>
            <a:pPr marL="647700" lvl="2" indent="-285750">
              <a:lnSpc>
                <a:spcPct val="110000"/>
              </a:lnSpc>
              <a:buFont typeface="Symbol" charset="2"/>
              <a:buChar char="-"/>
            </a:pPr>
            <a:r>
              <a:rPr lang="en-GB" sz="1800" dirty="0"/>
              <a:t>Potato glucose agar </a:t>
            </a:r>
            <a:r>
              <a:rPr lang="en-GB" sz="1800" dirty="0" smtClean="0"/>
              <a:t>(PGA)</a:t>
            </a:r>
          </a:p>
          <a:p>
            <a:pPr marL="647700" lvl="2" indent="-285750">
              <a:lnSpc>
                <a:spcPct val="110000"/>
              </a:lnSpc>
              <a:buFont typeface="Symbol" charset="2"/>
              <a:buChar char="-"/>
            </a:pPr>
            <a:r>
              <a:rPr lang="en-GB" sz="1800" dirty="0"/>
              <a:t>Sabouraud dextrose agar </a:t>
            </a:r>
            <a:r>
              <a:rPr lang="en-GB" sz="1800" dirty="0" smtClean="0"/>
              <a:t>(SDA)</a:t>
            </a:r>
            <a:endParaRPr lang="en-GB" sz="1800" dirty="0"/>
          </a:p>
        </p:txBody>
      </p:sp>
      <p:sp>
        <p:nvSpPr>
          <p:cNvPr id="9" name="Rechteck 8"/>
          <p:cNvSpPr/>
          <p:nvPr/>
        </p:nvSpPr>
        <p:spPr>
          <a:xfrm>
            <a:off x="3544411" y="6579350"/>
            <a:ext cx="5607114" cy="215444"/>
          </a:xfrm>
          <a:prstGeom prst="rect">
            <a:avLst/>
          </a:prstGeom>
        </p:spPr>
        <p:txBody>
          <a:bodyPr wrap="square">
            <a:spAutoFit/>
          </a:bodyPr>
          <a:lstStyle/>
          <a:p>
            <a:r>
              <a:rPr lang="en-GB" sz="800" dirty="0" smtClean="0"/>
              <a:t>Modified according to [3] Lusiana</a:t>
            </a:r>
            <a:r>
              <a:rPr lang="en-GB" sz="800" dirty="0"/>
              <a:t>, </a:t>
            </a:r>
            <a:r>
              <a:rPr lang="en-GB" sz="800" dirty="0" err="1"/>
              <a:t>Reichl</a:t>
            </a:r>
            <a:r>
              <a:rPr lang="en-GB" sz="800" dirty="0"/>
              <a:t>, S., Müller-Goymann, C.C., 2013. </a:t>
            </a:r>
            <a:r>
              <a:rPr lang="en-GB" sz="800" dirty="0" smtClean="0"/>
              <a:t>Eur</a:t>
            </a:r>
            <a:r>
              <a:rPr lang="en-GB" sz="800" dirty="0"/>
              <a:t>. J. Pharm. </a:t>
            </a:r>
            <a:r>
              <a:rPr lang="en-GB" sz="800" dirty="0" err="1"/>
              <a:t>Biopharm</a:t>
            </a:r>
            <a:r>
              <a:rPr lang="en-GB" sz="800" dirty="0"/>
              <a:t>. 84 (3), 599–605.</a:t>
            </a:r>
            <a:endParaRPr lang="de-DE" sz="800" dirty="0"/>
          </a:p>
        </p:txBody>
      </p:sp>
      <p:grpSp>
        <p:nvGrpSpPr>
          <p:cNvPr id="11" name="Gruppierung 10"/>
          <p:cNvGrpSpPr/>
          <p:nvPr/>
        </p:nvGrpSpPr>
        <p:grpSpPr>
          <a:xfrm>
            <a:off x="5202069" y="1223755"/>
            <a:ext cx="3941932" cy="4815535"/>
            <a:chOff x="5202069" y="1223755"/>
            <a:chExt cx="3941932" cy="4815535"/>
          </a:xfrm>
        </p:grpSpPr>
        <p:sp>
          <p:nvSpPr>
            <p:cNvPr id="12" name="Rechteck 11"/>
            <p:cNvSpPr/>
            <p:nvPr/>
          </p:nvSpPr>
          <p:spPr>
            <a:xfrm>
              <a:off x="6822250" y="4284094"/>
              <a:ext cx="990110" cy="315035"/>
            </a:xfrm>
            <a:prstGeom prst="rect">
              <a:avLst/>
            </a:prstGeom>
            <a:solidFill>
              <a:schemeClr val="bg1"/>
            </a:solidFill>
            <a:ln w="1905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13" name="Rechteck 12"/>
            <p:cNvSpPr/>
            <p:nvPr/>
          </p:nvSpPr>
          <p:spPr>
            <a:xfrm>
              <a:off x="6417205" y="2393885"/>
              <a:ext cx="675075" cy="360040"/>
            </a:xfrm>
            <a:prstGeom prst="rect">
              <a:avLst/>
            </a:prstGeom>
            <a:solidFill>
              <a:schemeClr val="bg1"/>
            </a:solidFill>
            <a:ln w="19050">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grpSp>
          <p:nvGrpSpPr>
            <p:cNvPr id="14" name="Gruppierung 13"/>
            <p:cNvGrpSpPr/>
            <p:nvPr/>
          </p:nvGrpSpPr>
          <p:grpSpPr>
            <a:xfrm>
              <a:off x="5358420" y="1223755"/>
              <a:ext cx="3785581" cy="4815535"/>
              <a:chOff x="5358420" y="1223755"/>
              <a:chExt cx="3785581" cy="4815535"/>
            </a:xfrm>
          </p:grpSpPr>
          <p:pic>
            <p:nvPicPr>
              <p:cNvPr id="26" name="Bild 25" descr="Bildschirmfoto 2013-10-24 um 14.57.19.png"/>
              <p:cNvPicPr>
                <a:picLocks noChangeAspect="1"/>
              </p:cNvPicPr>
              <p:nvPr/>
            </p:nvPicPr>
            <p:blipFill rotWithShape="1">
              <a:blip r:embed="rId2">
                <a:extLst>
                  <a:ext uri="{28A0092B-C50C-407E-A947-70E740481C1C}">
                    <a14:useLocalDpi xmlns:a14="http://schemas.microsoft.com/office/drawing/2010/main" val="0"/>
                  </a:ext>
                </a:extLst>
              </a:blip>
              <a:srcRect l="4579" t="699" r="7817" b="1383"/>
              <a:stretch/>
            </p:blipFill>
            <p:spPr>
              <a:xfrm>
                <a:off x="5358420" y="1223755"/>
                <a:ext cx="3543561" cy="4807801"/>
              </a:xfrm>
              <a:prstGeom prst="rect">
                <a:avLst/>
              </a:prstGeom>
            </p:spPr>
          </p:pic>
          <p:sp>
            <p:nvSpPr>
              <p:cNvPr id="27" name="Rechteck 26"/>
              <p:cNvSpPr/>
              <p:nvPr/>
            </p:nvSpPr>
            <p:spPr>
              <a:xfrm>
                <a:off x="8082390" y="3699029"/>
                <a:ext cx="675075" cy="90011"/>
              </a:xfrm>
              <a:prstGeom prst="rect">
                <a:avLst/>
              </a:prstGeom>
              <a:solidFill>
                <a:schemeClr val="bg1"/>
              </a:solidFill>
              <a:ln w="19050">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28" name="Rechteck 27"/>
              <p:cNvSpPr/>
              <p:nvPr/>
            </p:nvSpPr>
            <p:spPr>
              <a:xfrm>
                <a:off x="8037385" y="3924055"/>
                <a:ext cx="765085" cy="135015"/>
              </a:xfrm>
              <a:prstGeom prst="rect">
                <a:avLst/>
              </a:prstGeom>
              <a:solidFill>
                <a:schemeClr val="bg1"/>
              </a:solidFill>
              <a:ln w="19050">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29" name="Rechteck 28"/>
              <p:cNvSpPr/>
              <p:nvPr/>
            </p:nvSpPr>
            <p:spPr>
              <a:xfrm>
                <a:off x="8380079" y="3564015"/>
                <a:ext cx="602412" cy="135015"/>
              </a:xfrm>
              <a:prstGeom prst="rect">
                <a:avLst/>
              </a:prstGeom>
              <a:solidFill>
                <a:schemeClr val="bg1"/>
              </a:solidFill>
              <a:ln w="19050">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30" name="Rechteck 29"/>
              <p:cNvSpPr/>
              <p:nvPr/>
            </p:nvSpPr>
            <p:spPr>
              <a:xfrm>
                <a:off x="8622451" y="3789040"/>
                <a:ext cx="521550" cy="135015"/>
              </a:xfrm>
              <a:prstGeom prst="rect">
                <a:avLst/>
              </a:prstGeom>
              <a:solidFill>
                <a:schemeClr val="bg1"/>
              </a:solidFill>
              <a:ln w="19050">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31" name="Rechteck 30"/>
              <p:cNvSpPr/>
              <p:nvPr/>
            </p:nvSpPr>
            <p:spPr>
              <a:xfrm>
                <a:off x="6102169" y="5949280"/>
                <a:ext cx="1215135" cy="90010"/>
              </a:xfrm>
              <a:prstGeom prst="rect">
                <a:avLst/>
              </a:prstGeom>
              <a:solidFill>
                <a:schemeClr val="bg1"/>
              </a:solidFill>
              <a:ln w="19050">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grpSp>
        <p:sp>
          <p:nvSpPr>
            <p:cNvPr id="15" name="Rechteck 14"/>
            <p:cNvSpPr/>
            <p:nvPr/>
          </p:nvSpPr>
          <p:spPr>
            <a:xfrm>
              <a:off x="5202069" y="2438890"/>
              <a:ext cx="1665186" cy="450050"/>
            </a:xfrm>
            <a:prstGeom prst="rect">
              <a:avLst/>
            </a:prstGeom>
            <a:solidFill>
              <a:schemeClr val="bg1"/>
            </a:solidFill>
            <a:ln w="19050">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16" name="Rechteck 15"/>
            <p:cNvSpPr/>
            <p:nvPr/>
          </p:nvSpPr>
          <p:spPr>
            <a:xfrm>
              <a:off x="6282190" y="2438890"/>
              <a:ext cx="855096" cy="315035"/>
            </a:xfrm>
            <a:prstGeom prst="rect">
              <a:avLst/>
            </a:prstGeom>
            <a:solidFill>
              <a:schemeClr val="bg1"/>
            </a:solidFill>
            <a:ln w="19050">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17" name="Rechteck 16"/>
            <p:cNvSpPr/>
            <p:nvPr/>
          </p:nvSpPr>
          <p:spPr>
            <a:xfrm>
              <a:off x="5382090" y="3023956"/>
              <a:ext cx="1170130" cy="180020"/>
            </a:xfrm>
            <a:prstGeom prst="rect">
              <a:avLst/>
            </a:prstGeom>
            <a:solidFill>
              <a:schemeClr val="bg1"/>
            </a:solidFill>
            <a:ln w="19050">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18" name="Textfeld 17"/>
            <p:cNvSpPr txBox="1"/>
            <p:nvPr/>
          </p:nvSpPr>
          <p:spPr>
            <a:xfrm>
              <a:off x="7829782" y="3158970"/>
              <a:ext cx="1305146" cy="261610"/>
            </a:xfrm>
            <a:prstGeom prst="rect">
              <a:avLst/>
            </a:prstGeom>
            <a:solidFill>
              <a:schemeClr val="bg1"/>
            </a:solidFill>
          </p:spPr>
          <p:txBody>
            <a:bodyPr wrap="square" rtlCol="0">
              <a:spAutoFit/>
            </a:bodyPr>
            <a:lstStyle/>
            <a:p>
              <a:r>
                <a:rPr lang="de-DE" sz="1100" dirty="0" err="1" smtClean="0"/>
                <a:t>Formulation</a:t>
              </a:r>
              <a:endParaRPr lang="de-DE" sz="1100" dirty="0"/>
            </a:p>
          </p:txBody>
        </p:sp>
        <p:sp>
          <p:nvSpPr>
            <p:cNvPr id="19" name="Textfeld 18"/>
            <p:cNvSpPr txBox="1"/>
            <p:nvPr/>
          </p:nvSpPr>
          <p:spPr>
            <a:xfrm>
              <a:off x="8037385" y="3519010"/>
              <a:ext cx="900100" cy="261610"/>
            </a:xfrm>
            <a:prstGeom prst="rect">
              <a:avLst/>
            </a:prstGeom>
            <a:solidFill>
              <a:schemeClr val="bg1"/>
            </a:solidFill>
          </p:spPr>
          <p:txBody>
            <a:bodyPr wrap="square" rtlCol="0">
              <a:spAutoFit/>
            </a:bodyPr>
            <a:lstStyle/>
            <a:p>
              <a:r>
                <a:rPr lang="de-DE" sz="1100" dirty="0" smtClean="0"/>
                <a:t>PET-</a:t>
              </a:r>
              <a:r>
                <a:rPr lang="de-DE" sz="1100" dirty="0" err="1" smtClean="0"/>
                <a:t>foil</a:t>
              </a:r>
              <a:endParaRPr lang="de-DE" sz="1100" dirty="0"/>
            </a:p>
          </p:txBody>
        </p:sp>
        <p:sp>
          <p:nvSpPr>
            <p:cNvPr id="20" name="Textfeld 19"/>
            <p:cNvSpPr txBox="1"/>
            <p:nvPr/>
          </p:nvSpPr>
          <p:spPr>
            <a:xfrm>
              <a:off x="8037385" y="3789040"/>
              <a:ext cx="1106615" cy="261610"/>
            </a:xfrm>
            <a:prstGeom prst="rect">
              <a:avLst/>
            </a:prstGeom>
            <a:solidFill>
              <a:schemeClr val="bg1"/>
            </a:solidFill>
          </p:spPr>
          <p:txBody>
            <a:bodyPr wrap="square" rtlCol="0">
              <a:spAutoFit/>
            </a:bodyPr>
            <a:lstStyle/>
            <a:p>
              <a:r>
                <a:rPr lang="de-DE" sz="1100" dirty="0" smtClean="0"/>
                <a:t>Polyamide ring</a:t>
              </a:r>
              <a:endParaRPr lang="de-DE" sz="1100" dirty="0"/>
            </a:p>
          </p:txBody>
        </p:sp>
        <p:sp>
          <p:nvSpPr>
            <p:cNvPr id="21" name="Textfeld 20"/>
            <p:cNvSpPr txBox="1"/>
            <p:nvPr/>
          </p:nvSpPr>
          <p:spPr>
            <a:xfrm>
              <a:off x="6777245" y="4284095"/>
              <a:ext cx="855095" cy="261610"/>
            </a:xfrm>
            <a:prstGeom prst="rect">
              <a:avLst/>
            </a:prstGeom>
            <a:solidFill>
              <a:schemeClr val="bg1"/>
            </a:solidFill>
          </p:spPr>
          <p:txBody>
            <a:bodyPr wrap="square" rtlCol="0">
              <a:spAutoFit/>
            </a:bodyPr>
            <a:lstStyle/>
            <a:p>
              <a:r>
                <a:rPr lang="de-DE" sz="1100" dirty="0" err="1" smtClean="0"/>
                <a:t>Incubation</a:t>
              </a:r>
              <a:endParaRPr lang="de-DE" sz="1100" dirty="0"/>
            </a:p>
          </p:txBody>
        </p:sp>
        <p:sp>
          <p:nvSpPr>
            <p:cNvPr id="22" name="Textfeld 21"/>
            <p:cNvSpPr txBox="1"/>
            <p:nvPr/>
          </p:nvSpPr>
          <p:spPr>
            <a:xfrm>
              <a:off x="7767355" y="5094185"/>
              <a:ext cx="1215135" cy="276999"/>
            </a:xfrm>
            <a:prstGeom prst="rect">
              <a:avLst/>
            </a:prstGeom>
            <a:solidFill>
              <a:schemeClr val="bg1"/>
            </a:solidFill>
          </p:spPr>
          <p:txBody>
            <a:bodyPr wrap="square" rtlCol="0">
              <a:spAutoFit/>
            </a:bodyPr>
            <a:lstStyle/>
            <a:p>
              <a:r>
                <a:rPr lang="de-DE" sz="1200" i="1" dirty="0" smtClean="0"/>
                <a:t>T. rubrum</a:t>
              </a:r>
              <a:endParaRPr lang="de-DE" sz="1200" i="1" dirty="0"/>
            </a:p>
          </p:txBody>
        </p:sp>
        <p:sp>
          <p:nvSpPr>
            <p:cNvPr id="23" name="Rechteck 22"/>
            <p:cNvSpPr/>
            <p:nvPr/>
          </p:nvSpPr>
          <p:spPr>
            <a:xfrm>
              <a:off x="7767355" y="4239090"/>
              <a:ext cx="855096" cy="315035"/>
            </a:xfrm>
            <a:prstGeom prst="rect">
              <a:avLst/>
            </a:prstGeom>
            <a:solidFill>
              <a:schemeClr val="bg1"/>
            </a:solidFill>
            <a:ln w="19050">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24" name="Rechteck 23"/>
            <p:cNvSpPr/>
            <p:nvPr/>
          </p:nvSpPr>
          <p:spPr>
            <a:xfrm>
              <a:off x="7857365" y="4239090"/>
              <a:ext cx="906036" cy="261610"/>
            </a:xfrm>
            <a:prstGeom prst="rect">
              <a:avLst/>
            </a:prstGeom>
            <a:solidFill>
              <a:schemeClr val="bg1"/>
            </a:solidFill>
          </p:spPr>
          <p:txBody>
            <a:bodyPr wrap="none">
              <a:spAutoFit/>
            </a:bodyPr>
            <a:lstStyle/>
            <a:p>
              <a:r>
                <a:rPr lang="de-DE" sz="1100" dirty="0" err="1" smtClean="0"/>
                <a:t>Infected</a:t>
              </a:r>
              <a:r>
                <a:rPr lang="de-DE" sz="1100" dirty="0" smtClean="0"/>
                <a:t> KF</a:t>
              </a:r>
              <a:endParaRPr lang="de-DE" sz="1100" dirty="0"/>
            </a:p>
          </p:txBody>
        </p:sp>
        <p:sp>
          <p:nvSpPr>
            <p:cNvPr id="25" name="Textfeld 24"/>
            <p:cNvSpPr txBox="1"/>
            <p:nvPr/>
          </p:nvSpPr>
          <p:spPr>
            <a:xfrm>
              <a:off x="7137285" y="2438890"/>
              <a:ext cx="1125125" cy="261610"/>
            </a:xfrm>
            <a:prstGeom prst="rect">
              <a:avLst/>
            </a:prstGeom>
            <a:solidFill>
              <a:schemeClr val="bg1"/>
            </a:solidFill>
          </p:spPr>
          <p:txBody>
            <a:bodyPr wrap="square" rtlCol="0">
              <a:spAutoFit/>
            </a:bodyPr>
            <a:lstStyle/>
            <a:p>
              <a:r>
                <a:rPr lang="de-DE" sz="1100" dirty="0" smtClean="0"/>
                <a:t>After 7 </a:t>
              </a:r>
              <a:r>
                <a:rPr lang="de-DE" sz="1100" dirty="0" err="1" smtClean="0"/>
                <a:t>days</a:t>
              </a:r>
              <a:endParaRPr lang="de-DE" sz="1100" dirty="0"/>
            </a:p>
          </p:txBody>
        </p:sp>
      </p:grpSp>
    </p:spTree>
    <p:extLst>
      <p:ext uri="{BB962C8B-B14F-4D97-AF65-F5344CB8AC3E}">
        <p14:creationId xmlns:p14="http://schemas.microsoft.com/office/powerpoint/2010/main" val="174708520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IMG_8024.JP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15497" t="7602" r="12573"/>
          <a:stretch/>
        </p:blipFill>
        <p:spPr>
          <a:xfrm>
            <a:off x="6732240" y="2933945"/>
            <a:ext cx="2116800" cy="2116800"/>
          </a:xfrm>
          <a:prstGeom prst="rect">
            <a:avLst/>
          </a:prstGeom>
          <a:ln>
            <a:noFill/>
          </a:ln>
          <a:effectLst>
            <a:softEdge rad="112500"/>
          </a:effectLst>
        </p:spPr>
      </p:pic>
      <p:sp>
        <p:nvSpPr>
          <p:cNvPr id="8" name="Titel 1"/>
          <p:cNvSpPr>
            <a:spLocks noGrp="1"/>
          </p:cNvSpPr>
          <p:nvPr>
            <p:ph type="title"/>
          </p:nvPr>
        </p:nvSpPr>
        <p:spPr>
          <a:xfrm>
            <a:off x="431800" y="111125"/>
            <a:ext cx="8375650" cy="708025"/>
          </a:xfrm>
        </p:spPr>
        <p:txBody>
          <a:bodyPr/>
          <a:lstStyle/>
          <a:p>
            <a:r>
              <a:rPr lang="en-GB" dirty="0" smtClean="0"/>
              <a:t/>
            </a:r>
            <a:br>
              <a:rPr lang="en-GB" dirty="0" smtClean="0"/>
            </a:br>
            <a:r>
              <a:rPr lang="en-GB" dirty="0" smtClean="0"/>
              <a:t>Infected nail plate model| </a:t>
            </a:r>
            <a:r>
              <a:rPr lang="en-GB" b="0" dirty="0" smtClean="0"/>
              <a:t>Performance </a:t>
            </a:r>
            <a:endParaRPr lang="en-GB" b="0" dirty="0"/>
          </a:p>
        </p:txBody>
      </p:sp>
      <p:sp>
        <p:nvSpPr>
          <p:cNvPr id="14" name="Textfeld 13"/>
          <p:cNvSpPr txBox="1"/>
          <p:nvPr/>
        </p:nvSpPr>
        <p:spPr>
          <a:xfrm>
            <a:off x="3086835" y="5049180"/>
            <a:ext cx="2115235" cy="276999"/>
          </a:xfrm>
          <a:prstGeom prst="rect">
            <a:avLst/>
          </a:prstGeom>
          <a:noFill/>
        </p:spPr>
        <p:txBody>
          <a:bodyPr wrap="square" rtlCol="0">
            <a:spAutoFit/>
          </a:bodyPr>
          <a:lstStyle/>
          <a:p>
            <a:r>
              <a:rPr lang="en-GB" sz="1200" dirty="0" smtClean="0"/>
              <a:t>Bovine hoof plates on PGA</a:t>
            </a:r>
            <a:endParaRPr lang="en-GB" sz="1200" dirty="0"/>
          </a:p>
        </p:txBody>
      </p:sp>
      <p:pic>
        <p:nvPicPr>
          <p:cNvPr id="17" name="Bild 16" descr="IMG_7944.JPG"/>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20906" t="15205" r="19152" b="7602"/>
          <a:stretch/>
        </p:blipFill>
        <p:spPr>
          <a:xfrm>
            <a:off x="3041829" y="3023955"/>
            <a:ext cx="2191637" cy="2116800"/>
          </a:xfrm>
          <a:prstGeom prst="rect">
            <a:avLst/>
          </a:prstGeom>
          <a:ln>
            <a:noFill/>
          </a:ln>
          <a:effectLst>
            <a:softEdge rad="112500"/>
          </a:effectLst>
        </p:spPr>
      </p:pic>
      <p:pic>
        <p:nvPicPr>
          <p:cNvPr id="32" name="Bild 31" descr="IMG_8006.JPG"/>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l="16356" t="19889" r="11447" b="29716"/>
          <a:stretch/>
        </p:blipFill>
        <p:spPr>
          <a:xfrm>
            <a:off x="161510" y="1043735"/>
            <a:ext cx="1940739" cy="1016001"/>
          </a:xfrm>
          <a:prstGeom prst="rect">
            <a:avLst/>
          </a:prstGeom>
          <a:ln>
            <a:noFill/>
          </a:ln>
          <a:effectLst>
            <a:softEdge rad="112500"/>
          </a:effectLst>
        </p:spPr>
      </p:pic>
      <p:sp>
        <p:nvSpPr>
          <p:cNvPr id="33" name="Textfeld 32"/>
          <p:cNvSpPr txBox="1"/>
          <p:nvPr/>
        </p:nvSpPr>
        <p:spPr>
          <a:xfrm>
            <a:off x="1151620" y="2168860"/>
            <a:ext cx="1485165" cy="523220"/>
          </a:xfrm>
          <a:prstGeom prst="rect">
            <a:avLst/>
          </a:prstGeom>
          <a:noFill/>
        </p:spPr>
        <p:txBody>
          <a:bodyPr wrap="square" rtlCol="0">
            <a:spAutoFit/>
          </a:bodyPr>
          <a:lstStyle/>
          <a:p>
            <a:r>
              <a:rPr lang="en-GB" sz="1400" dirty="0" smtClean="0"/>
              <a:t>Infection with </a:t>
            </a:r>
          </a:p>
          <a:p>
            <a:r>
              <a:rPr lang="en-GB" sz="1400" i="1" dirty="0" smtClean="0"/>
              <a:t>T. rubrum</a:t>
            </a:r>
            <a:endParaRPr lang="en-GB" sz="1400" i="1" dirty="0"/>
          </a:p>
        </p:txBody>
      </p:sp>
      <p:sp>
        <p:nvSpPr>
          <p:cNvPr id="37" name="Pfeil nach unten 36"/>
          <p:cNvSpPr/>
          <p:nvPr/>
        </p:nvSpPr>
        <p:spPr>
          <a:xfrm rot="16200000">
            <a:off x="2186735" y="3519010"/>
            <a:ext cx="675075" cy="855095"/>
          </a:xfrm>
          <a:prstGeom prst="downArrow">
            <a:avLst/>
          </a:prstGeom>
          <a:solidFill>
            <a:schemeClr val="accent2">
              <a:lumMod val="40000"/>
              <a:lumOff val="60000"/>
            </a:schemeClr>
          </a:solidFill>
          <a:ln w="19050">
            <a:solidFill>
              <a:schemeClr val="accent2">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38" name="Pfeil nach unten 37"/>
          <p:cNvSpPr/>
          <p:nvPr/>
        </p:nvSpPr>
        <p:spPr>
          <a:xfrm>
            <a:off x="701570" y="2123855"/>
            <a:ext cx="675075" cy="855095"/>
          </a:xfrm>
          <a:prstGeom prst="downArrow">
            <a:avLst/>
          </a:prstGeom>
          <a:solidFill>
            <a:schemeClr val="accent2">
              <a:lumMod val="40000"/>
              <a:lumOff val="60000"/>
            </a:schemeClr>
          </a:solidFill>
          <a:ln w="19050">
            <a:solidFill>
              <a:schemeClr val="accent2">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39" name="Textfeld 38"/>
          <p:cNvSpPr txBox="1"/>
          <p:nvPr/>
        </p:nvSpPr>
        <p:spPr>
          <a:xfrm>
            <a:off x="521550" y="5049180"/>
            <a:ext cx="1170130" cy="276999"/>
          </a:xfrm>
          <a:prstGeom prst="rect">
            <a:avLst/>
          </a:prstGeom>
          <a:noFill/>
        </p:spPr>
        <p:txBody>
          <a:bodyPr wrap="square" rtlCol="0">
            <a:spAutoFit/>
          </a:bodyPr>
          <a:lstStyle/>
          <a:p>
            <a:r>
              <a:rPr lang="en-GB" sz="1200" dirty="0" smtClean="0"/>
              <a:t>Infected PGA</a:t>
            </a:r>
            <a:endParaRPr lang="en-GB" sz="1200" dirty="0"/>
          </a:p>
        </p:txBody>
      </p:sp>
      <p:sp>
        <p:nvSpPr>
          <p:cNvPr id="40" name="Pfeil nach unten 39"/>
          <p:cNvSpPr/>
          <p:nvPr/>
        </p:nvSpPr>
        <p:spPr>
          <a:xfrm rot="16200000">
            <a:off x="5584612" y="3271483"/>
            <a:ext cx="810091" cy="1485165"/>
          </a:xfrm>
          <a:prstGeom prst="downArrow">
            <a:avLst/>
          </a:prstGeom>
          <a:solidFill>
            <a:schemeClr val="accent2">
              <a:lumMod val="40000"/>
              <a:lumOff val="60000"/>
            </a:schemeClr>
          </a:solidFill>
          <a:ln w="19050">
            <a:solidFill>
              <a:schemeClr val="accent2">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41" name="Textfeld 40"/>
          <p:cNvSpPr txBox="1"/>
          <p:nvPr/>
        </p:nvSpPr>
        <p:spPr>
          <a:xfrm>
            <a:off x="5202070" y="3248980"/>
            <a:ext cx="1170130" cy="523220"/>
          </a:xfrm>
          <a:prstGeom prst="rect">
            <a:avLst/>
          </a:prstGeom>
          <a:noFill/>
        </p:spPr>
        <p:txBody>
          <a:bodyPr wrap="square" rtlCol="0">
            <a:spAutoFit/>
          </a:bodyPr>
          <a:lstStyle/>
          <a:p>
            <a:r>
              <a:rPr lang="en-GB" sz="1400" dirty="0" smtClean="0"/>
              <a:t>Incubation </a:t>
            </a:r>
          </a:p>
          <a:p>
            <a:r>
              <a:rPr lang="en-GB" sz="1400" dirty="0" smtClean="0"/>
              <a:t>(30 °C, 7 d)</a:t>
            </a:r>
            <a:endParaRPr lang="en-GB" sz="1400" dirty="0"/>
          </a:p>
        </p:txBody>
      </p:sp>
      <p:sp>
        <p:nvSpPr>
          <p:cNvPr id="42" name="Oval 41"/>
          <p:cNvSpPr/>
          <p:nvPr/>
        </p:nvSpPr>
        <p:spPr>
          <a:xfrm>
            <a:off x="7002270" y="3564015"/>
            <a:ext cx="675075" cy="630070"/>
          </a:xfrm>
          <a:prstGeom prst="ellipse">
            <a:avLst/>
          </a:prstGeom>
          <a:noFill/>
          <a:ln w="19050">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solidFill>
                <a:srgbClr val="800000"/>
              </a:solidFill>
            </a:endParaRPr>
          </a:p>
        </p:txBody>
      </p:sp>
      <p:sp>
        <p:nvSpPr>
          <p:cNvPr id="43" name="Pfeil nach unten 42"/>
          <p:cNvSpPr/>
          <p:nvPr/>
        </p:nvSpPr>
        <p:spPr>
          <a:xfrm>
            <a:off x="7452320" y="5049180"/>
            <a:ext cx="675075" cy="990110"/>
          </a:xfrm>
          <a:prstGeom prst="downArrow">
            <a:avLst/>
          </a:prstGeom>
          <a:solidFill>
            <a:schemeClr val="accent2">
              <a:lumMod val="40000"/>
              <a:lumOff val="60000"/>
            </a:schemeClr>
          </a:solidFill>
          <a:ln w="19050">
            <a:solidFill>
              <a:schemeClr val="accent2">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44" name="Pfeil nach unten 43"/>
          <p:cNvSpPr/>
          <p:nvPr/>
        </p:nvSpPr>
        <p:spPr>
          <a:xfrm rot="19700805">
            <a:off x="6810947" y="2631101"/>
            <a:ext cx="444704" cy="881912"/>
          </a:xfrm>
          <a:prstGeom prst="downArrow">
            <a:avLst/>
          </a:prstGeom>
          <a:solidFill>
            <a:schemeClr val="accent2">
              <a:lumMod val="40000"/>
              <a:lumOff val="60000"/>
            </a:schemeClr>
          </a:solidFill>
          <a:ln w="19050">
            <a:solidFill>
              <a:schemeClr val="accent2">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45" name="Textfeld 44"/>
          <p:cNvSpPr txBox="1"/>
          <p:nvPr/>
        </p:nvSpPr>
        <p:spPr>
          <a:xfrm>
            <a:off x="7947375" y="5004175"/>
            <a:ext cx="1421650" cy="738664"/>
          </a:xfrm>
          <a:prstGeom prst="rect">
            <a:avLst/>
          </a:prstGeom>
          <a:noFill/>
        </p:spPr>
        <p:txBody>
          <a:bodyPr wrap="square" rtlCol="0">
            <a:spAutoFit/>
          </a:bodyPr>
          <a:lstStyle/>
          <a:p>
            <a:r>
              <a:rPr lang="en-GB" sz="1400" dirty="0" smtClean="0"/>
              <a:t>KF/hoof-</a:t>
            </a:r>
          </a:p>
          <a:p>
            <a:r>
              <a:rPr lang="en-GB" sz="1400" dirty="0" smtClean="0"/>
              <a:t>transfer onto SDA</a:t>
            </a:r>
            <a:endParaRPr lang="en-GB" sz="1400" i="1" dirty="0"/>
          </a:p>
        </p:txBody>
      </p:sp>
      <p:grpSp>
        <p:nvGrpSpPr>
          <p:cNvPr id="23" name="Gruppierung 22"/>
          <p:cNvGrpSpPr/>
          <p:nvPr/>
        </p:nvGrpSpPr>
        <p:grpSpPr>
          <a:xfrm rot="5400000">
            <a:off x="184012" y="3136468"/>
            <a:ext cx="1845205" cy="1890210"/>
            <a:chOff x="323064" y="3158970"/>
            <a:chExt cx="1466655" cy="1485165"/>
          </a:xfrm>
        </p:grpSpPr>
        <p:sp>
          <p:nvSpPr>
            <p:cNvPr id="24" name="Oval 23"/>
            <p:cNvSpPr/>
            <p:nvPr/>
          </p:nvSpPr>
          <p:spPr>
            <a:xfrm>
              <a:off x="323064" y="3158970"/>
              <a:ext cx="1466655" cy="1485165"/>
            </a:xfrm>
            <a:prstGeom prst="ellipse">
              <a:avLst/>
            </a:prstGeom>
            <a:blipFill rotWithShape="1">
              <a:blip r:embed="rId8"/>
              <a:tile tx="0" ty="0" sx="100000" sy="100000" flip="none" algn="tl"/>
            </a:blipFill>
            <a:ln w="19050">
              <a:solidFill>
                <a:srgbClr val="C99F5A"/>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25" name="Textfeld 24"/>
            <p:cNvSpPr txBox="1"/>
            <p:nvPr/>
          </p:nvSpPr>
          <p:spPr>
            <a:xfrm rot="16200000">
              <a:off x="759309" y="3719410"/>
              <a:ext cx="565777" cy="293562"/>
            </a:xfrm>
            <a:prstGeom prst="rect">
              <a:avLst/>
            </a:prstGeom>
            <a:noFill/>
          </p:spPr>
          <p:txBody>
            <a:bodyPr wrap="square" rtlCol="0">
              <a:spAutoFit/>
            </a:bodyPr>
            <a:lstStyle/>
            <a:p>
              <a:r>
                <a:rPr lang="de-DE" dirty="0" smtClean="0">
                  <a:solidFill>
                    <a:srgbClr val="C99F5A"/>
                  </a:solidFill>
                </a:rPr>
                <a:t>PGA</a:t>
              </a:r>
              <a:endParaRPr lang="de-DE" dirty="0">
                <a:solidFill>
                  <a:srgbClr val="C99F5A"/>
                </a:solidFill>
              </a:endParaRPr>
            </a:p>
          </p:txBody>
        </p:sp>
      </p:grpSp>
    </p:spTree>
    <p:extLst>
      <p:ext uri="{BB962C8B-B14F-4D97-AF65-F5344CB8AC3E}">
        <p14:creationId xmlns:p14="http://schemas.microsoft.com/office/powerpoint/2010/main" val="606519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31800" y="111125"/>
            <a:ext cx="8375650" cy="708025"/>
          </a:xfrm>
        </p:spPr>
        <p:txBody>
          <a:bodyPr/>
          <a:lstStyle/>
          <a:p>
            <a:r>
              <a:rPr lang="en-GB" dirty="0"/>
              <a:t/>
            </a:r>
            <a:br>
              <a:rPr lang="en-GB" dirty="0"/>
            </a:br>
            <a:r>
              <a:rPr lang="en-GB" dirty="0"/>
              <a:t>Infected nail plate </a:t>
            </a:r>
            <a:r>
              <a:rPr lang="en-GB" dirty="0" smtClean="0"/>
              <a:t>model| </a:t>
            </a:r>
            <a:r>
              <a:rPr lang="en-GB" b="0" dirty="0" smtClean="0"/>
              <a:t>Evaluation</a:t>
            </a:r>
            <a:endParaRPr lang="en-GB" b="0" dirty="0"/>
          </a:p>
        </p:txBody>
      </p:sp>
      <p:grpSp>
        <p:nvGrpSpPr>
          <p:cNvPr id="27" name="Gruppierung 26"/>
          <p:cNvGrpSpPr/>
          <p:nvPr/>
        </p:nvGrpSpPr>
        <p:grpSpPr>
          <a:xfrm>
            <a:off x="431540" y="1088740"/>
            <a:ext cx="5265585" cy="1477907"/>
            <a:chOff x="3896925" y="1358770"/>
            <a:chExt cx="5265585" cy="1477907"/>
          </a:xfrm>
        </p:grpSpPr>
        <p:grpSp>
          <p:nvGrpSpPr>
            <p:cNvPr id="30" name="Gruppierung 29"/>
            <p:cNvGrpSpPr/>
            <p:nvPr/>
          </p:nvGrpSpPr>
          <p:grpSpPr>
            <a:xfrm>
              <a:off x="3896925" y="1358770"/>
              <a:ext cx="3420380" cy="1350150"/>
              <a:chOff x="4301970" y="1358770"/>
              <a:chExt cx="3420380" cy="1350150"/>
            </a:xfrm>
          </p:grpSpPr>
          <p:sp>
            <p:nvSpPr>
              <p:cNvPr id="36" name="Oval 35"/>
              <p:cNvSpPr/>
              <p:nvPr/>
            </p:nvSpPr>
            <p:spPr>
              <a:xfrm>
                <a:off x="4301970" y="2258870"/>
                <a:ext cx="1800200" cy="450050"/>
              </a:xfrm>
              <a:prstGeom prst="ellipse">
                <a:avLst/>
              </a:prstGeom>
              <a:solidFill>
                <a:schemeClr val="accent4">
                  <a:lumMod val="40000"/>
                  <a:lumOff val="60000"/>
                </a:schemeClr>
              </a:solidFill>
              <a:ln w="19050">
                <a:solidFill>
                  <a:schemeClr val="accent4">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39" name="Oval 38"/>
              <p:cNvSpPr/>
              <p:nvPr/>
            </p:nvSpPr>
            <p:spPr>
              <a:xfrm>
                <a:off x="4572000" y="1898830"/>
                <a:ext cx="1215135" cy="270030"/>
              </a:xfrm>
              <a:prstGeom prst="ellipse">
                <a:avLst/>
              </a:prstGeom>
              <a:solidFill>
                <a:schemeClr val="bg1"/>
              </a:solidFill>
              <a:ln w="19050">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40" name="Oval 39"/>
              <p:cNvSpPr/>
              <p:nvPr/>
            </p:nvSpPr>
            <p:spPr>
              <a:xfrm>
                <a:off x="4572000" y="2303875"/>
                <a:ext cx="1215135" cy="270030"/>
              </a:xfrm>
              <a:prstGeom prst="ellipse">
                <a:avLst/>
              </a:prstGeom>
              <a:solidFill>
                <a:schemeClr val="bg1"/>
              </a:solidFill>
              <a:ln w="19050"/>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41" name="Rechteck 40"/>
              <p:cNvSpPr/>
              <p:nvPr/>
            </p:nvSpPr>
            <p:spPr>
              <a:xfrm>
                <a:off x="4572000" y="2213865"/>
                <a:ext cx="1215135" cy="225025"/>
              </a:xfrm>
              <a:prstGeom prst="rect">
                <a:avLst/>
              </a:prstGeom>
              <a:solidFill>
                <a:schemeClr val="bg1"/>
              </a:solidFill>
              <a:ln w="19050">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342900" indent="-342900" algn="ctr">
                  <a:buFont typeface="+mj-lt"/>
                  <a:buAutoNum type="arabicPeriod"/>
                </a:pPr>
                <a:endParaRPr lang="de-DE" dirty="0" smtClean="0"/>
              </a:p>
            </p:txBody>
          </p:sp>
          <p:sp>
            <p:nvSpPr>
              <p:cNvPr id="42" name="Oval 41"/>
              <p:cNvSpPr/>
              <p:nvPr/>
            </p:nvSpPr>
            <p:spPr>
              <a:xfrm>
                <a:off x="4797025" y="1943835"/>
                <a:ext cx="765085" cy="135015"/>
              </a:xfrm>
              <a:prstGeom prst="ellipse">
                <a:avLst/>
              </a:prstGeom>
              <a:ln w="19050"/>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cxnSp>
            <p:nvCxnSpPr>
              <p:cNvPr id="43" name="Gerade Verbindung 42"/>
              <p:cNvCxnSpPr/>
              <p:nvPr/>
            </p:nvCxnSpPr>
            <p:spPr>
              <a:xfrm>
                <a:off x="4572000" y="2078850"/>
                <a:ext cx="0" cy="360040"/>
              </a:xfrm>
              <a:prstGeom prst="line">
                <a:avLst/>
              </a:prstGeom>
              <a:ln w="19050">
                <a:solidFill>
                  <a:schemeClr val="accent5"/>
                </a:solidFill>
                <a:tailEnd type="none"/>
              </a:ln>
            </p:spPr>
            <p:style>
              <a:lnRef idx="1">
                <a:schemeClr val="accent1"/>
              </a:lnRef>
              <a:fillRef idx="0">
                <a:schemeClr val="accent1"/>
              </a:fillRef>
              <a:effectRef idx="0">
                <a:schemeClr val="accent1"/>
              </a:effectRef>
              <a:fontRef idx="minor">
                <a:schemeClr val="tx1"/>
              </a:fontRef>
            </p:style>
          </p:cxnSp>
          <p:cxnSp>
            <p:nvCxnSpPr>
              <p:cNvPr id="44" name="Gerade Verbindung 43"/>
              <p:cNvCxnSpPr/>
              <p:nvPr/>
            </p:nvCxnSpPr>
            <p:spPr>
              <a:xfrm>
                <a:off x="5787135" y="2078850"/>
                <a:ext cx="0" cy="360040"/>
              </a:xfrm>
              <a:prstGeom prst="line">
                <a:avLst/>
              </a:prstGeom>
              <a:ln w="19050">
                <a:solidFill>
                  <a:schemeClr val="accent5"/>
                </a:solidFill>
                <a:tailEnd type="none"/>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4436985" y="1853825"/>
                <a:ext cx="1485165" cy="360041"/>
              </a:xfrm>
              <a:prstGeom prst="ellipse">
                <a:avLst/>
              </a:prstGeom>
              <a:solidFill>
                <a:schemeClr val="accent5">
                  <a:alpha val="20000"/>
                </a:schemeClr>
              </a:solidFill>
              <a:ln w="19050"/>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cxnSp>
            <p:nvCxnSpPr>
              <p:cNvPr id="46" name="Gerade Verbindung mit Pfeil 45"/>
              <p:cNvCxnSpPr/>
              <p:nvPr/>
            </p:nvCxnSpPr>
            <p:spPr>
              <a:xfrm flipH="1">
                <a:off x="5292080" y="1628800"/>
                <a:ext cx="360040" cy="36004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7" name="Gerade Verbindung mit Pfeil 46"/>
              <p:cNvCxnSpPr/>
              <p:nvPr/>
            </p:nvCxnSpPr>
            <p:spPr>
              <a:xfrm flipH="1">
                <a:off x="5787135" y="1808820"/>
                <a:ext cx="540060" cy="22502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Gerade Verbindung mit Pfeil 47"/>
              <p:cNvCxnSpPr/>
              <p:nvPr/>
            </p:nvCxnSpPr>
            <p:spPr>
              <a:xfrm flipH="1">
                <a:off x="5607115" y="2258870"/>
                <a:ext cx="640305" cy="3477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9" name="Textfeld 48"/>
              <p:cNvSpPr txBox="1"/>
              <p:nvPr/>
            </p:nvSpPr>
            <p:spPr>
              <a:xfrm>
                <a:off x="5067055" y="1358770"/>
                <a:ext cx="1530170" cy="307777"/>
              </a:xfrm>
              <a:prstGeom prst="rect">
                <a:avLst/>
              </a:prstGeom>
              <a:noFill/>
            </p:spPr>
            <p:txBody>
              <a:bodyPr wrap="square" rtlCol="0">
                <a:spAutoFit/>
              </a:bodyPr>
              <a:lstStyle/>
              <a:p>
                <a:r>
                  <a:rPr lang="en-GB" sz="1400" dirty="0" smtClean="0"/>
                  <a:t>Formulation</a:t>
                </a:r>
                <a:endParaRPr lang="en-GB" sz="1400" dirty="0"/>
              </a:p>
            </p:txBody>
          </p:sp>
          <p:sp>
            <p:nvSpPr>
              <p:cNvPr id="50" name="Textfeld 49"/>
              <p:cNvSpPr txBox="1"/>
              <p:nvPr/>
            </p:nvSpPr>
            <p:spPr>
              <a:xfrm>
                <a:off x="6282190" y="1628800"/>
                <a:ext cx="1170130" cy="307777"/>
              </a:xfrm>
              <a:prstGeom prst="rect">
                <a:avLst/>
              </a:prstGeom>
              <a:noFill/>
            </p:spPr>
            <p:txBody>
              <a:bodyPr wrap="square" rtlCol="0">
                <a:spAutoFit/>
              </a:bodyPr>
              <a:lstStyle/>
              <a:p>
                <a:r>
                  <a:rPr lang="de-DE" sz="1400" dirty="0" smtClean="0"/>
                  <a:t>PET</a:t>
                </a:r>
                <a:r>
                  <a:rPr lang="de-DE" sz="1400" dirty="0"/>
                  <a:t>-</a:t>
                </a:r>
                <a:r>
                  <a:rPr lang="de-DE" sz="1400" dirty="0" err="1" smtClean="0"/>
                  <a:t>foil</a:t>
                </a:r>
                <a:endParaRPr lang="de-DE" sz="1400" dirty="0"/>
              </a:p>
            </p:txBody>
          </p:sp>
          <p:sp>
            <p:nvSpPr>
              <p:cNvPr id="51" name="Textfeld 50"/>
              <p:cNvSpPr txBox="1"/>
              <p:nvPr/>
            </p:nvSpPr>
            <p:spPr>
              <a:xfrm>
                <a:off x="6192180" y="2078850"/>
                <a:ext cx="1530170" cy="307777"/>
              </a:xfrm>
              <a:prstGeom prst="rect">
                <a:avLst/>
              </a:prstGeom>
              <a:noFill/>
            </p:spPr>
            <p:txBody>
              <a:bodyPr wrap="square" rtlCol="0">
                <a:spAutoFit/>
              </a:bodyPr>
              <a:lstStyle/>
              <a:p>
                <a:r>
                  <a:rPr lang="de-DE" sz="1400" dirty="0" smtClean="0"/>
                  <a:t>Polyamide ring</a:t>
                </a:r>
                <a:endParaRPr lang="de-DE" sz="1400" dirty="0"/>
              </a:p>
            </p:txBody>
          </p:sp>
          <p:cxnSp>
            <p:nvCxnSpPr>
              <p:cNvPr id="52" name="Gerade Verbindung mit Pfeil 51"/>
              <p:cNvCxnSpPr/>
              <p:nvPr/>
            </p:nvCxnSpPr>
            <p:spPr>
              <a:xfrm flipH="1" flipV="1">
                <a:off x="5832140" y="2528900"/>
                <a:ext cx="522675" cy="16263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1" name="Textfeld 30"/>
            <p:cNvSpPr txBox="1"/>
            <p:nvPr/>
          </p:nvSpPr>
          <p:spPr>
            <a:xfrm>
              <a:off x="5877145" y="2528900"/>
              <a:ext cx="3285365" cy="307777"/>
            </a:xfrm>
            <a:prstGeom prst="rect">
              <a:avLst/>
            </a:prstGeom>
            <a:noFill/>
          </p:spPr>
          <p:txBody>
            <a:bodyPr wrap="square" rtlCol="0">
              <a:spAutoFit/>
            </a:bodyPr>
            <a:lstStyle/>
            <a:p>
              <a:r>
                <a:rPr lang="en-GB" sz="1400" dirty="0" smtClean="0"/>
                <a:t>KF and bovine hoof plates, respectively</a:t>
              </a:r>
              <a:endParaRPr lang="en-GB" sz="1400" dirty="0"/>
            </a:p>
          </p:txBody>
        </p:sp>
      </p:grpSp>
      <p:sp>
        <p:nvSpPr>
          <p:cNvPr id="53" name="Textfeld 52"/>
          <p:cNvSpPr txBox="1"/>
          <p:nvPr/>
        </p:nvSpPr>
        <p:spPr>
          <a:xfrm>
            <a:off x="116506" y="3609020"/>
            <a:ext cx="4230470" cy="1611210"/>
          </a:xfrm>
          <a:prstGeom prst="rect">
            <a:avLst/>
          </a:prstGeom>
          <a:noFill/>
        </p:spPr>
        <p:txBody>
          <a:bodyPr wrap="square" rtlCol="0">
            <a:spAutoFit/>
          </a:bodyPr>
          <a:lstStyle/>
          <a:p>
            <a:pPr marL="285750" indent="-285750">
              <a:lnSpc>
                <a:spcPct val="110000"/>
              </a:lnSpc>
              <a:buFont typeface="Arial"/>
              <a:buChar char="•"/>
            </a:pPr>
            <a:r>
              <a:rPr lang="en-GB" dirty="0" smtClean="0"/>
              <a:t>Evaluation with a </a:t>
            </a:r>
            <a:r>
              <a:rPr lang="en-GB" b="1" dirty="0" smtClean="0"/>
              <a:t>score </a:t>
            </a:r>
            <a:r>
              <a:rPr lang="en-GB" dirty="0" smtClean="0"/>
              <a:t>of 0 – 10:</a:t>
            </a:r>
          </a:p>
          <a:p>
            <a:pPr marL="742950" lvl="1" indent="-285750">
              <a:lnSpc>
                <a:spcPct val="110000"/>
              </a:lnSpc>
              <a:buFont typeface="Symbol" charset="2"/>
              <a:buChar char="-"/>
            </a:pPr>
            <a:r>
              <a:rPr lang="en-GB" dirty="0" smtClean="0"/>
              <a:t>0   = no fungal growth</a:t>
            </a:r>
          </a:p>
          <a:p>
            <a:pPr marL="742950" lvl="1" indent="-285750">
              <a:lnSpc>
                <a:spcPct val="110000"/>
              </a:lnSpc>
              <a:buFont typeface="Symbol" charset="2"/>
              <a:buChar char="-"/>
            </a:pPr>
            <a:r>
              <a:rPr lang="en-GB" dirty="0" smtClean="0"/>
              <a:t>10 = complete fungal growth</a:t>
            </a:r>
          </a:p>
          <a:p>
            <a:pPr marL="742950" lvl="1" indent="-285750">
              <a:lnSpc>
                <a:spcPct val="110000"/>
              </a:lnSpc>
              <a:buFont typeface="Symbol" charset="2"/>
              <a:buChar char="-"/>
            </a:pPr>
            <a:r>
              <a:rPr lang="en-GB" dirty="0" smtClean="0"/>
              <a:t>Partial fungal growth: values on a percentage basis</a:t>
            </a:r>
          </a:p>
        </p:txBody>
      </p:sp>
      <p:sp>
        <p:nvSpPr>
          <p:cNvPr id="54" name="Pfeil nach unten 53"/>
          <p:cNvSpPr/>
          <p:nvPr/>
        </p:nvSpPr>
        <p:spPr>
          <a:xfrm>
            <a:off x="4166955" y="2663915"/>
            <a:ext cx="675075" cy="855095"/>
          </a:xfrm>
          <a:prstGeom prst="downArrow">
            <a:avLst/>
          </a:prstGeom>
          <a:solidFill>
            <a:schemeClr val="accent2">
              <a:lumMod val="40000"/>
              <a:lumOff val="60000"/>
            </a:schemeClr>
          </a:solidFill>
          <a:ln w="19050">
            <a:solidFill>
              <a:schemeClr val="accent2">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57" name="Textfeld 56"/>
          <p:cNvSpPr txBox="1"/>
          <p:nvPr/>
        </p:nvSpPr>
        <p:spPr>
          <a:xfrm>
            <a:off x="7108180" y="5589240"/>
            <a:ext cx="2025225" cy="461665"/>
          </a:xfrm>
          <a:prstGeom prst="rect">
            <a:avLst/>
          </a:prstGeom>
          <a:noFill/>
        </p:spPr>
        <p:txBody>
          <a:bodyPr wrap="square" rtlCol="0">
            <a:spAutoFit/>
          </a:bodyPr>
          <a:lstStyle/>
          <a:p>
            <a:r>
              <a:rPr lang="en-GB" sz="1200" dirty="0" smtClean="0"/>
              <a:t>P1070_21 without CPX </a:t>
            </a:r>
            <a:r>
              <a:rPr lang="en-GB" sz="1200" b="1" dirty="0" smtClean="0"/>
              <a:t>(score 10</a:t>
            </a:r>
            <a:r>
              <a:rPr lang="en-GB" sz="1200" dirty="0" smtClean="0"/>
              <a:t>) on KF</a:t>
            </a:r>
            <a:endParaRPr lang="en-GB" sz="1200" dirty="0"/>
          </a:p>
        </p:txBody>
      </p:sp>
      <p:sp>
        <p:nvSpPr>
          <p:cNvPr id="56" name="Textfeld 55"/>
          <p:cNvSpPr txBox="1"/>
          <p:nvPr/>
        </p:nvSpPr>
        <p:spPr>
          <a:xfrm>
            <a:off x="4617005" y="5634245"/>
            <a:ext cx="2160239" cy="276999"/>
          </a:xfrm>
          <a:prstGeom prst="rect">
            <a:avLst/>
          </a:prstGeom>
          <a:noFill/>
        </p:spPr>
        <p:txBody>
          <a:bodyPr wrap="square" rtlCol="0">
            <a:spAutoFit/>
          </a:bodyPr>
          <a:lstStyle/>
          <a:p>
            <a:r>
              <a:rPr lang="en-GB" sz="1200" dirty="0" smtClean="0"/>
              <a:t>1P1070 (</a:t>
            </a:r>
            <a:r>
              <a:rPr lang="en-GB" sz="1200" b="1" dirty="0" smtClean="0"/>
              <a:t>score 0</a:t>
            </a:r>
            <a:r>
              <a:rPr lang="en-GB" sz="1200" dirty="0" smtClean="0"/>
              <a:t>) on KF</a:t>
            </a:r>
            <a:endParaRPr lang="en-GB" sz="1200" dirty="0"/>
          </a:p>
        </p:txBody>
      </p:sp>
      <p:sp>
        <p:nvSpPr>
          <p:cNvPr id="29" name="Textfeld 28"/>
          <p:cNvSpPr txBox="1"/>
          <p:nvPr/>
        </p:nvSpPr>
        <p:spPr>
          <a:xfrm>
            <a:off x="4662010" y="2663915"/>
            <a:ext cx="1485165" cy="523220"/>
          </a:xfrm>
          <a:prstGeom prst="rect">
            <a:avLst/>
          </a:prstGeom>
          <a:noFill/>
        </p:spPr>
        <p:txBody>
          <a:bodyPr wrap="square" rtlCol="0">
            <a:spAutoFit/>
          </a:bodyPr>
          <a:lstStyle/>
          <a:p>
            <a:r>
              <a:rPr lang="en-GB" sz="1400" dirty="0" smtClean="0"/>
              <a:t>Incubation </a:t>
            </a:r>
          </a:p>
          <a:p>
            <a:r>
              <a:rPr lang="en-GB" sz="1400" dirty="0" smtClean="0"/>
              <a:t>(30 °C, 6 d)</a:t>
            </a:r>
            <a:endParaRPr lang="en-GB" sz="1400" i="1" dirty="0"/>
          </a:p>
        </p:txBody>
      </p:sp>
      <p:grpSp>
        <p:nvGrpSpPr>
          <p:cNvPr id="32" name="Gruppierung 31"/>
          <p:cNvGrpSpPr/>
          <p:nvPr/>
        </p:nvGrpSpPr>
        <p:grpSpPr>
          <a:xfrm>
            <a:off x="6417206" y="1043735"/>
            <a:ext cx="1845204" cy="1845205"/>
            <a:chOff x="6417206" y="1043735"/>
            <a:chExt cx="1845204" cy="1845205"/>
          </a:xfrm>
        </p:grpSpPr>
        <p:grpSp>
          <p:nvGrpSpPr>
            <p:cNvPr id="33" name="Gruppierung 32"/>
            <p:cNvGrpSpPr/>
            <p:nvPr/>
          </p:nvGrpSpPr>
          <p:grpSpPr>
            <a:xfrm>
              <a:off x="6417206" y="1043735"/>
              <a:ext cx="1845204" cy="1845205"/>
              <a:chOff x="251520" y="3158970"/>
              <a:chExt cx="1466655" cy="1485165"/>
            </a:xfrm>
          </p:grpSpPr>
          <p:sp>
            <p:nvSpPr>
              <p:cNvPr id="35" name="Oval 34"/>
              <p:cNvSpPr/>
              <p:nvPr/>
            </p:nvSpPr>
            <p:spPr>
              <a:xfrm>
                <a:off x="251520" y="3158970"/>
                <a:ext cx="1466655" cy="1485165"/>
              </a:xfrm>
              <a:prstGeom prst="ellipse">
                <a:avLst/>
              </a:prstGeom>
              <a:blipFill rotWithShape="1">
                <a:blip r:embed="rId2"/>
                <a:tile tx="0" ty="0" sx="100000" sy="100000" flip="none" algn="tl"/>
              </a:blipFill>
              <a:ln w="19050">
                <a:solidFill>
                  <a:srgbClr val="C99F5A"/>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37" name="Textfeld 36"/>
              <p:cNvSpPr txBox="1"/>
              <p:nvPr/>
            </p:nvSpPr>
            <p:spPr>
              <a:xfrm>
                <a:off x="733134" y="4281900"/>
                <a:ext cx="555710" cy="297267"/>
              </a:xfrm>
              <a:prstGeom prst="rect">
                <a:avLst/>
              </a:prstGeom>
              <a:noFill/>
            </p:spPr>
            <p:txBody>
              <a:bodyPr wrap="square" rtlCol="0">
                <a:spAutoFit/>
              </a:bodyPr>
              <a:lstStyle/>
              <a:p>
                <a:r>
                  <a:rPr lang="de-DE" dirty="0" smtClean="0">
                    <a:solidFill>
                      <a:srgbClr val="C99F5A"/>
                    </a:solidFill>
                  </a:rPr>
                  <a:t>SDA</a:t>
                </a:r>
                <a:endParaRPr lang="de-DE" dirty="0">
                  <a:solidFill>
                    <a:srgbClr val="C99F5A"/>
                  </a:solidFill>
                </a:endParaRPr>
              </a:p>
            </p:txBody>
          </p:sp>
        </p:grpSp>
        <p:sp>
          <p:nvSpPr>
            <p:cNvPr id="34" name="Oval 33"/>
            <p:cNvSpPr/>
            <p:nvPr/>
          </p:nvSpPr>
          <p:spPr>
            <a:xfrm>
              <a:off x="7137285" y="1718809"/>
              <a:ext cx="405045" cy="405045"/>
            </a:xfrm>
            <a:prstGeom prst="ellipse">
              <a:avLst/>
            </a:prstGeom>
            <a:solidFill>
              <a:schemeClr val="accent4">
                <a:lumMod val="40000"/>
                <a:lumOff val="60000"/>
              </a:schemeClr>
            </a:solidFill>
            <a:ln w="19050">
              <a:solidFill>
                <a:schemeClr val="accent4">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grpSp>
      <p:sp>
        <p:nvSpPr>
          <p:cNvPr id="38" name="Textfeld 37"/>
          <p:cNvSpPr txBox="1"/>
          <p:nvPr/>
        </p:nvSpPr>
        <p:spPr>
          <a:xfrm>
            <a:off x="6597225" y="2933945"/>
            <a:ext cx="1620180" cy="276999"/>
          </a:xfrm>
          <a:prstGeom prst="rect">
            <a:avLst/>
          </a:prstGeom>
          <a:noFill/>
        </p:spPr>
        <p:txBody>
          <a:bodyPr wrap="square" rtlCol="0">
            <a:spAutoFit/>
          </a:bodyPr>
          <a:lstStyle/>
          <a:p>
            <a:r>
              <a:rPr lang="en-GB" sz="1200" dirty="0" smtClean="0"/>
              <a:t>Infected KF on SDA</a:t>
            </a:r>
            <a:endParaRPr lang="en-GB" sz="1200" dirty="0"/>
          </a:p>
        </p:txBody>
      </p:sp>
      <p:pic>
        <p:nvPicPr>
          <p:cNvPr id="5" name="Bild 4" descr="IMG_0160.jpg"/>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20416" t="19260" r="20000" b="2037"/>
          <a:stretch/>
        </p:blipFill>
        <p:spPr>
          <a:xfrm>
            <a:off x="7018187" y="3564015"/>
            <a:ext cx="2125813" cy="2106000"/>
          </a:xfrm>
          <a:prstGeom prst="rect">
            <a:avLst/>
          </a:prstGeom>
          <a:ln>
            <a:noFill/>
          </a:ln>
          <a:effectLst>
            <a:softEdge rad="112500"/>
          </a:effectLst>
        </p:spPr>
      </p:pic>
      <p:pic>
        <p:nvPicPr>
          <p:cNvPr id="6" name="Bild 5" descr="IMG_8946.JPG"/>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l="13611" t="7222" r="19305" b="3889"/>
          <a:stretch/>
        </p:blipFill>
        <p:spPr>
          <a:xfrm>
            <a:off x="4617005" y="3564015"/>
            <a:ext cx="2122785" cy="2109600"/>
          </a:xfrm>
          <a:prstGeom prst="rect">
            <a:avLst/>
          </a:prstGeom>
          <a:ln>
            <a:noFill/>
          </a:ln>
          <a:effectLst>
            <a:softEdge rad="112500"/>
          </a:effectLst>
        </p:spPr>
      </p:pic>
    </p:spTree>
    <p:extLst>
      <p:ext uri="{BB962C8B-B14F-4D97-AF65-F5344CB8AC3E}">
        <p14:creationId xmlns:p14="http://schemas.microsoft.com/office/powerpoint/2010/main" val="23188361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31800" y="111125"/>
            <a:ext cx="8375650" cy="708025"/>
          </a:xfrm>
        </p:spPr>
        <p:txBody>
          <a:bodyPr/>
          <a:lstStyle/>
          <a:p>
            <a:r>
              <a:rPr lang="en-GB" dirty="0" smtClean="0"/>
              <a:t>Infected nail plate model| </a:t>
            </a:r>
            <a:r>
              <a:rPr lang="en-GB" b="0" dirty="0" smtClean="0"/>
              <a:t>Results</a:t>
            </a:r>
            <a:endParaRPr lang="en-GB" b="0" dirty="0"/>
          </a:p>
        </p:txBody>
      </p:sp>
      <p:sp>
        <p:nvSpPr>
          <p:cNvPr id="5" name="Textfeld 4"/>
          <p:cNvSpPr txBox="1"/>
          <p:nvPr/>
        </p:nvSpPr>
        <p:spPr>
          <a:xfrm>
            <a:off x="8217405" y="5769260"/>
            <a:ext cx="873481" cy="276999"/>
          </a:xfrm>
          <a:prstGeom prst="rect">
            <a:avLst/>
          </a:prstGeom>
          <a:noFill/>
        </p:spPr>
        <p:txBody>
          <a:bodyPr wrap="none" rtlCol="0">
            <a:spAutoFit/>
          </a:bodyPr>
          <a:lstStyle/>
          <a:p>
            <a:r>
              <a:rPr lang="de-DE" sz="1200" dirty="0" err="1"/>
              <a:t>n</a:t>
            </a:r>
            <a:r>
              <a:rPr lang="de-DE" sz="1200" dirty="0" smtClean="0"/>
              <a:t> = </a:t>
            </a:r>
            <a:r>
              <a:rPr lang="de-DE" sz="1200" dirty="0"/>
              <a:t>3</a:t>
            </a:r>
            <a:r>
              <a:rPr lang="de-DE" sz="1200" dirty="0" smtClean="0"/>
              <a:t> </a:t>
            </a:r>
            <a:r>
              <a:rPr lang="de-DE" sz="1200" dirty="0"/>
              <a:t>– </a:t>
            </a:r>
            <a:r>
              <a:rPr lang="de-DE" sz="1200" dirty="0" smtClean="0"/>
              <a:t>16</a:t>
            </a:r>
            <a:endParaRPr lang="de-DE" sz="1200" dirty="0"/>
          </a:p>
        </p:txBody>
      </p:sp>
      <p:pic>
        <p:nvPicPr>
          <p:cNvPr id="4" name="Bild 3" descr="MiBi_nail_2016_03_02.jpg"/>
          <p:cNvPicPr>
            <a:picLocks noChangeAspect="1"/>
          </p:cNvPicPr>
          <p:nvPr/>
        </p:nvPicPr>
        <p:blipFill rotWithShape="1">
          <a:blip r:embed="rId2" cstate="print">
            <a:extLst>
              <a:ext uri="{28A0092B-C50C-407E-A947-70E740481C1C}">
                <a14:useLocalDpi xmlns:a14="http://schemas.microsoft.com/office/drawing/2010/main" val="0"/>
              </a:ext>
            </a:extLst>
          </a:blip>
          <a:srcRect l="10001" t="9001" r="12499" b="15394"/>
          <a:stretch/>
        </p:blipFill>
        <p:spPr>
          <a:xfrm>
            <a:off x="1016604" y="969277"/>
            <a:ext cx="7155795" cy="4847475"/>
          </a:xfrm>
          <a:prstGeom prst="rect">
            <a:avLst/>
          </a:prstGeom>
        </p:spPr>
      </p:pic>
    </p:spTree>
    <p:extLst>
      <p:ext uri="{BB962C8B-B14F-4D97-AF65-F5344CB8AC3E}">
        <p14:creationId xmlns:p14="http://schemas.microsoft.com/office/powerpoint/2010/main" val="13410050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6"/>
          <p:cNvSpPr>
            <a:spLocks noChangeArrowheads="1"/>
          </p:cNvSpPr>
          <p:nvPr/>
        </p:nvSpPr>
        <p:spPr bwMode="auto">
          <a:xfrm>
            <a:off x="0" y="0"/>
            <a:ext cx="9144000" cy="1133475"/>
          </a:xfrm>
          <a:prstGeom prst="rect">
            <a:avLst/>
          </a:prstGeom>
          <a:solidFill>
            <a:schemeClr val="hlink"/>
          </a:solidFill>
          <a:ln w="0">
            <a:noFill/>
            <a:miter lim="800000"/>
            <a:headEnd/>
            <a:tailEnd/>
          </a:ln>
          <a:effectLst/>
        </p:spPr>
        <p:txBody>
          <a:bodyPr wrap="none" anchor="ctr"/>
          <a:lstStyle/>
          <a:p>
            <a:pPr algn="ctr"/>
            <a:endParaRPr lang="de-DE">
              <a:solidFill>
                <a:schemeClr val="accent2"/>
              </a:solidFill>
            </a:endParaRPr>
          </a:p>
        </p:txBody>
      </p:sp>
      <p:sp>
        <p:nvSpPr>
          <p:cNvPr id="5" name="Rectangle 5"/>
          <p:cNvSpPr txBox="1">
            <a:spLocks noChangeArrowheads="1"/>
          </p:cNvSpPr>
          <p:nvPr/>
        </p:nvSpPr>
        <p:spPr bwMode="auto">
          <a:xfrm>
            <a:off x="431540" y="323655"/>
            <a:ext cx="8375650" cy="70802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fontAlgn="base">
              <a:spcBef>
                <a:spcPct val="0"/>
              </a:spcBef>
              <a:spcAft>
                <a:spcPct val="0"/>
              </a:spcAft>
              <a:defRPr sz="2200" b="1">
                <a:solidFill>
                  <a:schemeClr val="bg1"/>
                </a:solidFill>
                <a:latin typeface="+mj-lt"/>
                <a:ea typeface="+mj-ea"/>
                <a:cs typeface="+mj-cs"/>
              </a:defRPr>
            </a:lvl1pPr>
            <a:lvl2pPr algn="l" rtl="0" fontAlgn="base">
              <a:spcBef>
                <a:spcPct val="0"/>
              </a:spcBef>
              <a:spcAft>
                <a:spcPct val="0"/>
              </a:spcAft>
              <a:defRPr sz="2200" b="1">
                <a:solidFill>
                  <a:schemeClr val="tx1"/>
                </a:solidFill>
                <a:latin typeface="Arial" charset="0"/>
              </a:defRPr>
            </a:lvl2pPr>
            <a:lvl3pPr algn="l" rtl="0" fontAlgn="base">
              <a:spcBef>
                <a:spcPct val="0"/>
              </a:spcBef>
              <a:spcAft>
                <a:spcPct val="0"/>
              </a:spcAft>
              <a:defRPr sz="2200" b="1">
                <a:solidFill>
                  <a:schemeClr val="tx1"/>
                </a:solidFill>
                <a:latin typeface="Arial" charset="0"/>
              </a:defRPr>
            </a:lvl3pPr>
            <a:lvl4pPr algn="l" rtl="0" fontAlgn="base">
              <a:spcBef>
                <a:spcPct val="0"/>
              </a:spcBef>
              <a:spcAft>
                <a:spcPct val="0"/>
              </a:spcAft>
              <a:defRPr sz="2200" b="1">
                <a:solidFill>
                  <a:schemeClr val="tx1"/>
                </a:solidFill>
                <a:latin typeface="Arial" charset="0"/>
              </a:defRPr>
            </a:lvl4pPr>
            <a:lvl5pPr algn="l" rtl="0" fontAlgn="base">
              <a:spcBef>
                <a:spcPct val="0"/>
              </a:spcBef>
              <a:spcAft>
                <a:spcPct val="0"/>
              </a:spcAft>
              <a:defRPr sz="2200" b="1">
                <a:solidFill>
                  <a:schemeClr val="tx1"/>
                </a:solidFill>
                <a:latin typeface="Arial"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a:lstStyle>
          <a:p>
            <a:r>
              <a:rPr lang="en-GB" dirty="0" smtClean="0"/>
              <a:t>Infected stratum corneum model</a:t>
            </a:r>
            <a:endParaRPr lang="en-GB" dirty="0"/>
          </a:p>
        </p:txBody>
      </p:sp>
      <p:sp>
        <p:nvSpPr>
          <p:cNvPr id="8" name="Rectangle 6"/>
          <p:cNvSpPr txBox="1">
            <a:spLocks noChangeArrowheads="1"/>
          </p:cNvSpPr>
          <p:nvPr/>
        </p:nvSpPr>
        <p:spPr bwMode="gray">
          <a:xfrm>
            <a:off x="431540" y="1313765"/>
            <a:ext cx="4590510" cy="47720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fontAlgn="base">
              <a:spcBef>
                <a:spcPct val="20000"/>
              </a:spcBef>
              <a:spcAft>
                <a:spcPct val="0"/>
              </a:spcAft>
              <a:defRPr sz="1600">
                <a:solidFill>
                  <a:schemeClr val="tx1"/>
                </a:solidFill>
                <a:latin typeface="+mn-lt"/>
                <a:ea typeface="+mn-ea"/>
                <a:cs typeface="+mn-cs"/>
              </a:defRPr>
            </a:lvl1pPr>
            <a:lvl2pPr marL="190500" indent="-188913" algn="l" rtl="0" fontAlgn="base">
              <a:spcBef>
                <a:spcPct val="20000"/>
              </a:spcBef>
              <a:spcAft>
                <a:spcPct val="0"/>
              </a:spcAft>
              <a:buClr>
                <a:schemeClr val="tx1"/>
              </a:buClr>
              <a:buFont typeface="Wingdings" pitchFamily="2" charset="2"/>
              <a:buChar char="§"/>
              <a:defRPr sz="1600">
                <a:solidFill>
                  <a:schemeClr val="tx1"/>
                </a:solidFill>
                <a:latin typeface="+mn-lt"/>
              </a:defRPr>
            </a:lvl2pPr>
            <a:lvl3pPr marL="361950" indent="-169863" algn="l" rtl="0" fontAlgn="base">
              <a:spcBef>
                <a:spcPct val="20000"/>
              </a:spcBef>
              <a:spcAft>
                <a:spcPct val="0"/>
              </a:spcAft>
              <a:buClr>
                <a:schemeClr val="tx1"/>
              </a:buClr>
              <a:buFont typeface="Wingdings" pitchFamily="2" charset="2"/>
              <a:buChar char="§"/>
              <a:defRPr sz="1600">
                <a:solidFill>
                  <a:schemeClr val="tx1"/>
                </a:solidFill>
                <a:latin typeface="+mn-lt"/>
              </a:defRPr>
            </a:lvl3pPr>
            <a:lvl4pPr marL="542925" indent="-179388" algn="l" rtl="0" fontAlgn="base">
              <a:spcBef>
                <a:spcPct val="20000"/>
              </a:spcBef>
              <a:spcAft>
                <a:spcPct val="0"/>
              </a:spcAft>
              <a:buClr>
                <a:schemeClr val="tx1"/>
              </a:buClr>
              <a:buFont typeface="Wingdings" pitchFamily="2" charset="2"/>
              <a:buChar char="§"/>
              <a:defRPr sz="1600">
                <a:solidFill>
                  <a:schemeClr val="tx1"/>
                </a:solidFill>
                <a:latin typeface="+mn-lt"/>
              </a:defRPr>
            </a:lvl4pPr>
            <a:lvl5pPr marL="742950" indent="-198438" algn="l" rtl="0" fontAlgn="base">
              <a:spcBef>
                <a:spcPct val="20000"/>
              </a:spcBef>
              <a:spcAft>
                <a:spcPct val="0"/>
              </a:spcAft>
              <a:buClr>
                <a:schemeClr val="tx1"/>
              </a:buClr>
              <a:buFont typeface="Wingdings" pitchFamily="2" charset="2"/>
              <a:buChar char="§"/>
              <a:defRPr sz="1600">
                <a:solidFill>
                  <a:schemeClr val="tx1"/>
                </a:solidFill>
                <a:latin typeface="+mn-lt"/>
              </a:defRPr>
            </a:lvl5pPr>
            <a:lvl6pPr marL="1200150" indent="-198438" algn="l" rtl="0" fontAlgn="base">
              <a:spcBef>
                <a:spcPct val="20000"/>
              </a:spcBef>
              <a:spcAft>
                <a:spcPct val="0"/>
              </a:spcAft>
              <a:buFont typeface="Wingdings" pitchFamily="2" charset="2"/>
              <a:buChar char="§"/>
              <a:defRPr sz="1600">
                <a:solidFill>
                  <a:schemeClr val="tx1"/>
                </a:solidFill>
                <a:latin typeface="+mn-lt"/>
              </a:defRPr>
            </a:lvl6pPr>
            <a:lvl7pPr marL="1657350" indent="-198438" algn="l" rtl="0" fontAlgn="base">
              <a:spcBef>
                <a:spcPct val="20000"/>
              </a:spcBef>
              <a:spcAft>
                <a:spcPct val="0"/>
              </a:spcAft>
              <a:buFont typeface="Wingdings" pitchFamily="2" charset="2"/>
              <a:buChar char="§"/>
              <a:defRPr sz="1600">
                <a:solidFill>
                  <a:schemeClr val="tx1"/>
                </a:solidFill>
                <a:latin typeface="+mn-lt"/>
              </a:defRPr>
            </a:lvl7pPr>
            <a:lvl8pPr marL="2114550" indent="-198438" algn="l" rtl="0" fontAlgn="base">
              <a:spcBef>
                <a:spcPct val="20000"/>
              </a:spcBef>
              <a:spcAft>
                <a:spcPct val="0"/>
              </a:spcAft>
              <a:buFont typeface="Wingdings" pitchFamily="2" charset="2"/>
              <a:buChar char="§"/>
              <a:defRPr sz="1600">
                <a:solidFill>
                  <a:schemeClr val="tx1"/>
                </a:solidFill>
                <a:latin typeface="+mn-lt"/>
              </a:defRPr>
            </a:lvl8pPr>
            <a:lvl9pPr marL="2571750" indent="-198438" algn="l" rtl="0" fontAlgn="base">
              <a:spcBef>
                <a:spcPct val="20000"/>
              </a:spcBef>
              <a:spcAft>
                <a:spcPct val="0"/>
              </a:spcAft>
              <a:buFont typeface="Wingdings" pitchFamily="2" charset="2"/>
              <a:buChar char="§"/>
              <a:defRPr sz="1600">
                <a:solidFill>
                  <a:schemeClr val="tx1"/>
                </a:solidFill>
                <a:latin typeface="+mn-lt"/>
              </a:defRPr>
            </a:lvl9pPr>
          </a:lstStyle>
          <a:p>
            <a:pPr marL="285750" indent="-285750">
              <a:lnSpc>
                <a:spcPct val="110000"/>
              </a:lnSpc>
              <a:buFont typeface="Arial"/>
              <a:buChar char="•"/>
            </a:pPr>
            <a:r>
              <a:rPr lang="en-GB" sz="1800" u="sng" dirty="0" smtClean="0"/>
              <a:t>Basis:</a:t>
            </a:r>
          </a:p>
          <a:p>
            <a:pPr marL="476250" lvl="1" indent="-285750">
              <a:lnSpc>
                <a:spcPct val="110000"/>
              </a:lnSpc>
              <a:buFont typeface="Symbol" charset="2"/>
              <a:buChar char="-"/>
            </a:pPr>
            <a:r>
              <a:rPr lang="en-GB" sz="1800" dirty="0" smtClean="0"/>
              <a:t>Infected nail plate model according to Lusiana et al. (2013)</a:t>
            </a:r>
          </a:p>
          <a:p>
            <a:pPr marL="476250" lvl="1" indent="-285750">
              <a:lnSpc>
                <a:spcPct val="110000"/>
              </a:lnSpc>
              <a:buFont typeface="Symbol" charset="2"/>
              <a:buChar char="-"/>
            </a:pPr>
            <a:r>
              <a:rPr lang="en-GB" sz="1800" dirty="0" smtClean="0"/>
              <a:t>Polycarbonate (PC) filter as backing for SC </a:t>
            </a:r>
            <a:endParaRPr lang="en-GB" sz="1800" u="sng" dirty="0" smtClean="0"/>
          </a:p>
          <a:p>
            <a:pPr>
              <a:lnSpc>
                <a:spcPct val="110000"/>
              </a:lnSpc>
            </a:pPr>
            <a:endParaRPr lang="en-GB" sz="1800" u="sng" dirty="0" smtClean="0"/>
          </a:p>
          <a:p>
            <a:pPr marL="285750" indent="-285750">
              <a:lnSpc>
                <a:spcPct val="110000"/>
              </a:lnSpc>
              <a:buFont typeface="Arial"/>
              <a:buChar char="•"/>
            </a:pPr>
            <a:r>
              <a:rPr lang="en-GB" sz="1800" u="sng" dirty="0"/>
              <a:t>3 different agar:</a:t>
            </a:r>
          </a:p>
          <a:p>
            <a:pPr marL="647700" lvl="2" indent="-285750">
              <a:lnSpc>
                <a:spcPct val="110000"/>
              </a:lnSpc>
              <a:buFont typeface="Symbol" charset="2"/>
              <a:buChar char="-"/>
            </a:pPr>
            <a:r>
              <a:rPr lang="en-GB" sz="1800" dirty="0"/>
              <a:t>Malt extract charcoal medium (MCM) </a:t>
            </a:r>
          </a:p>
          <a:p>
            <a:pPr marL="647700" lvl="2" indent="-285750">
              <a:lnSpc>
                <a:spcPct val="110000"/>
              </a:lnSpc>
              <a:buFont typeface="Symbol" charset="2"/>
              <a:buChar char="-"/>
            </a:pPr>
            <a:r>
              <a:rPr lang="en-GB" sz="1800" dirty="0"/>
              <a:t>Potato glucose agar (PGA)</a:t>
            </a:r>
          </a:p>
          <a:p>
            <a:pPr marL="647700" lvl="2" indent="-285750">
              <a:lnSpc>
                <a:spcPct val="110000"/>
              </a:lnSpc>
              <a:buFont typeface="Symbol" charset="2"/>
              <a:buChar char="-"/>
            </a:pPr>
            <a:r>
              <a:rPr lang="en-GB" sz="1800" dirty="0"/>
              <a:t>Sabouraud dextrose agar (SDA)</a:t>
            </a:r>
          </a:p>
        </p:txBody>
      </p:sp>
      <p:pic>
        <p:nvPicPr>
          <p:cNvPr id="3" name="Bild 2" descr="IMG_8868.JP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7361" t="18519" r="12083" b="15926"/>
          <a:stretch/>
        </p:blipFill>
        <p:spPr>
          <a:xfrm>
            <a:off x="5202070" y="1268760"/>
            <a:ext cx="3391903" cy="2070230"/>
          </a:xfrm>
          <a:prstGeom prst="rect">
            <a:avLst/>
          </a:prstGeom>
          <a:ln>
            <a:noFill/>
          </a:ln>
          <a:effectLst>
            <a:softEdge rad="112500"/>
          </a:effectLst>
        </p:spPr>
      </p:pic>
      <p:sp>
        <p:nvSpPr>
          <p:cNvPr id="6" name="Textfeld 5"/>
          <p:cNvSpPr txBox="1"/>
          <p:nvPr/>
        </p:nvSpPr>
        <p:spPr>
          <a:xfrm>
            <a:off x="5247075" y="3248980"/>
            <a:ext cx="3600399" cy="276999"/>
          </a:xfrm>
          <a:prstGeom prst="rect">
            <a:avLst/>
          </a:prstGeom>
          <a:noFill/>
        </p:spPr>
        <p:txBody>
          <a:bodyPr wrap="square" rtlCol="0">
            <a:spAutoFit/>
          </a:bodyPr>
          <a:lstStyle/>
          <a:p>
            <a:r>
              <a:rPr lang="en-GB" sz="1200" dirty="0" smtClean="0"/>
              <a:t>Bovine hoof plate with model assembly</a:t>
            </a:r>
            <a:endParaRPr lang="en-GB" sz="1200" dirty="0"/>
          </a:p>
        </p:txBody>
      </p:sp>
      <p:pic>
        <p:nvPicPr>
          <p:cNvPr id="2" name="Bild 1" descr="IMG_9796.JPG"/>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16389" t="8704" r="20000" b="39074"/>
          <a:stretch/>
        </p:blipFill>
        <p:spPr>
          <a:xfrm>
            <a:off x="5247075" y="3744035"/>
            <a:ext cx="3330370" cy="2050576"/>
          </a:xfrm>
          <a:prstGeom prst="rect">
            <a:avLst/>
          </a:prstGeom>
          <a:ln>
            <a:noFill/>
          </a:ln>
          <a:effectLst>
            <a:softEdge rad="112500"/>
          </a:effectLst>
        </p:spPr>
      </p:pic>
      <p:sp>
        <p:nvSpPr>
          <p:cNvPr id="9" name="Textfeld 8"/>
          <p:cNvSpPr txBox="1"/>
          <p:nvPr/>
        </p:nvSpPr>
        <p:spPr>
          <a:xfrm>
            <a:off x="5247075" y="5679250"/>
            <a:ext cx="2205245" cy="276999"/>
          </a:xfrm>
          <a:prstGeom prst="rect">
            <a:avLst/>
          </a:prstGeom>
          <a:noFill/>
        </p:spPr>
        <p:txBody>
          <a:bodyPr wrap="square" rtlCol="0">
            <a:spAutoFit/>
          </a:bodyPr>
          <a:lstStyle/>
          <a:p>
            <a:r>
              <a:rPr lang="en-GB" sz="1200" dirty="0" smtClean="0"/>
              <a:t>Infected SC </a:t>
            </a:r>
            <a:endParaRPr lang="en-GB" sz="1200" dirty="0"/>
          </a:p>
        </p:txBody>
      </p:sp>
    </p:spTree>
    <p:extLst>
      <p:ext uri="{BB962C8B-B14F-4D97-AF65-F5344CB8AC3E}">
        <p14:creationId xmlns:p14="http://schemas.microsoft.com/office/powerpoint/2010/main" val="2724820193"/>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431800" y="111125"/>
            <a:ext cx="8375650" cy="708025"/>
          </a:xfrm>
        </p:spPr>
        <p:txBody>
          <a:bodyPr/>
          <a:lstStyle/>
          <a:p>
            <a:r>
              <a:rPr lang="en-GB" dirty="0" smtClean="0"/>
              <a:t>Infected stratum corneum model| </a:t>
            </a:r>
            <a:r>
              <a:rPr lang="en-GB" b="0" dirty="0" smtClean="0"/>
              <a:t>Results</a:t>
            </a:r>
            <a:endParaRPr lang="en-GB" b="0" dirty="0"/>
          </a:p>
        </p:txBody>
      </p:sp>
      <p:sp>
        <p:nvSpPr>
          <p:cNvPr id="5" name="Textfeld 4"/>
          <p:cNvSpPr txBox="1"/>
          <p:nvPr/>
        </p:nvSpPr>
        <p:spPr>
          <a:xfrm>
            <a:off x="8217405" y="5769260"/>
            <a:ext cx="873481" cy="276999"/>
          </a:xfrm>
          <a:prstGeom prst="rect">
            <a:avLst/>
          </a:prstGeom>
          <a:noFill/>
        </p:spPr>
        <p:txBody>
          <a:bodyPr wrap="none" rtlCol="0">
            <a:spAutoFit/>
          </a:bodyPr>
          <a:lstStyle/>
          <a:p>
            <a:r>
              <a:rPr lang="de-DE" sz="1200" dirty="0" err="1"/>
              <a:t>n</a:t>
            </a:r>
            <a:r>
              <a:rPr lang="de-DE" sz="1200" dirty="0" smtClean="0"/>
              <a:t> </a:t>
            </a:r>
            <a:r>
              <a:rPr lang="de-DE" sz="1200" smtClean="0"/>
              <a:t>= 3 </a:t>
            </a:r>
            <a:r>
              <a:rPr lang="de-DE" sz="1200" dirty="0"/>
              <a:t>– </a:t>
            </a:r>
            <a:r>
              <a:rPr lang="de-DE" sz="1200" dirty="0" smtClean="0"/>
              <a:t>14</a:t>
            </a:r>
            <a:endParaRPr lang="de-DE" sz="1200" dirty="0"/>
          </a:p>
        </p:txBody>
      </p:sp>
      <p:pic>
        <p:nvPicPr>
          <p:cNvPr id="2" name="Bild 1" descr="MiBi_SC_2016_03_01.jpg"/>
          <p:cNvPicPr>
            <a:picLocks noChangeAspect="1"/>
          </p:cNvPicPr>
          <p:nvPr/>
        </p:nvPicPr>
        <p:blipFill rotWithShape="1">
          <a:blip r:embed="rId2" cstate="print">
            <a:extLst>
              <a:ext uri="{28A0092B-C50C-407E-A947-70E740481C1C}">
                <a14:useLocalDpi xmlns:a14="http://schemas.microsoft.com/office/drawing/2010/main" val="0"/>
              </a:ext>
            </a:extLst>
          </a:blip>
          <a:srcRect l="10139" t="9000" r="12778" b="14994"/>
          <a:stretch/>
        </p:blipFill>
        <p:spPr>
          <a:xfrm>
            <a:off x="1016605" y="953725"/>
            <a:ext cx="7155795" cy="4899463"/>
          </a:xfrm>
          <a:prstGeom prst="rect">
            <a:avLst/>
          </a:prstGeom>
        </p:spPr>
      </p:pic>
    </p:spTree>
    <p:extLst>
      <p:ext uri="{BB962C8B-B14F-4D97-AF65-F5344CB8AC3E}">
        <p14:creationId xmlns:p14="http://schemas.microsoft.com/office/powerpoint/2010/main" val="21454982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 5" descr="DSC.jpg"/>
          <p:cNvPicPr>
            <a:picLocks noChangeAspect="1"/>
          </p:cNvPicPr>
          <p:nvPr/>
        </p:nvPicPr>
        <p:blipFill rotWithShape="1">
          <a:blip r:embed="rId2" cstate="print">
            <a:extLst>
              <a:ext uri="{28A0092B-C50C-407E-A947-70E740481C1C}">
                <a14:useLocalDpi xmlns:a14="http://schemas.microsoft.com/office/drawing/2010/main" val="0"/>
              </a:ext>
            </a:extLst>
          </a:blip>
          <a:srcRect l="5139" t="9394" r="11112" b="3800"/>
          <a:stretch/>
        </p:blipFill>
        <p:spPr>
          <a:xfrm>
            <a:off x="4031939" y="2426277"/>
            <a:ext cx="5009287" cy="3605357"/>
          </a:xfrm>
          <a:prstGeom prst="rect">
            <a:avLst/>
          </a:prstGeom>
        </p:spPr>
      </p:pic>
      <p:sp>
        <p:nvSpPr>
          <p:cNvPr id="27654" name="Rectangle 6"/>
          <p:cNvSpPr>
            <a:spLocks noChangeArrowheads="1"/>
          </p:cNvSpPr>
          <p:nvPr/>
        </p:nvSpPr>
        <p:spPr bwMode="auto">
          <a:xfrm>
            <a:off x="0" y="0"/>
            <a:ext cx="9144000" cy="1133475"/>
          </a:xfrm>
          <a:prstGeom prst="rect">
            <a:avLst/>
          </a:prstGeom>
          <a:solidFill>
            <a:schemeClr val="hlink"/>
          </a:solidFill>
          <a:ln w="0">
            <a:noFill/>
            <a:miter lim="800000"/>
            <a:headEnd/>
            <a:tailEnd/>
          </a:ln>
          <a:effectLst/>
        </p:spPr>
        <p:txBody>
          <a:bodyPr wrap="none" anchor="ctr"/>
          <a:lstStyle/>
          <a:p>
            <a:pPr algn="ctr"/>
            <a:endParaRPr lang="de-DE">
              <a:solidFill>
                <a:schemeClr val="accent2"/>
              </a:solidFill>
            </a:endParaRPr>
          </a:p>
        </p:txBody>
      </p:sp>
      <p:sp>
        <p:nvSpPr>
          <p:cNvPr id="5" name="Rectangle 5"/>
          <p:cNvSpPr txBox="1">
            <a:spLocks noChangeArrowheads="1"/>
          </p:cNvSpPr>
          <p:nvPr/>
        </p:nvSpPr>
        <p:spPr bwMode="auto">
          <a:xfrm>
            <a:off x="431540" y="323655"/>
            <a:ext cx="8375650" cy="70802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fontAlgn="base">
              <a:spcBef>
                <a:spcPct val="0"/>
              </a:spcBef>
              <a:spcAft>
                <a:spcPct val="0"/>
              </a:spcAft>
              <a:defRPr sz="2200" b="1">
                <a:solidFill>
                  <a:schemeClr val="bg1"/>
                </a:solidFill>
                <a:latin typeface="+mj-lt"/>
                <a:ea typeface="+mj-ea"/>
                <a:cs typeface="+mj-cs"/>
              </a:defRPr>
            </a:lvl1pPr>
            <a:lvl2pPr algn="l" rtl="0" fontAlgn="base">
              <a:spcBef>
                <a:spcPct val="0"/>
              </a:spcBef>
              <a:spcAft>
                <a:spcPct val="0"/>
              </a:spcAft>
              <a:defRPr sz="2200" b="1">
                <a:solidFill>
                  <a:schemeClr val="tx1"/>
                </a:solidFill>
                <a:latin typeface="Arial" charset="0"/>
              </a:defRPr>
            </a:lvl2pPr>
            <a:lvl3pPr algn="l" rtl="0" fontAlgn="base">
              <a:spcBef>
                <a:spcPct val="0"/>
              </a:spcBef>
              <a:spcAft>
                <a:spcPct val="0"/>
              </a:spcAft>
              <a:defRPr sz="2200" b="1">
                <a:solidFill>
                  <a:schemeClr val="tx1"/>
                </a:solidFill>
                <a:latin typeface="Arial" charset="0"/>
              </a:defRPr>
            </a:lvl3pPr>
            <a:lvl4pPr algn="l" rtl="0" fontAlgn="base">
              <a:spcBef>
                <a:spcPct val="0"/>
              </a:spcBef>
              <a:spcAft>
                <a:spcPct val="0"/>
              </a:spcAft>
              <a:defRPr sz="2200" b="1">
                <a:solidFill>
                  <a:schemeClr val="tx1"/>
                </a:solidFill>
                <a:latin typeface="Arial" charset="0"/>
              </a:defRPr>
            </a:lvl4pPr>
            <a:lvl5pPr algn="l" rtl="0" fontAlgn="base">
              <a:spcBef>
                <a:spcPct val="0"/>
              </a:spcBef>
              <a:spcAft>
                <a:spcPct val="0"/>
              </a:spcAft>
              <a:defRPr sz="2200" b="1">
                <a:solidFill>
                  <a:schemeClr val="tx1"/>
                </a:solidFill>
                <a:latin typeface="Arial"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a:lstStyle>
          <a:p>
            <a:r>
              <a:rPr lang="de-DE" dirty="0" smtClean="0"/>
              <a:t>Differential Scanning Calorimetry (DSC)</a:t>
            </a:r>
            <a:endParaRPr lang="de-DE" dirty="0"/>
          </a:p>
        </p:txBody>
      </p:sp>
      <p:sp>
        <p:nvSpPr>
          <p:cNvPr id="8" name="Rectangle 6"/>
          <p:cNvSpPr txBox="1">
            <a:spLocks noChangeArrowheads="1"/>
          </p:cNvSpPr>
          <p:nvPr/>
        </p:nvSpPr>
        <p:spPr bwMode="gray">
          <a:xfrm>
            <a:off x="431539" y="1223756"/>
            <a:ext cx="8595955" cy="225025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fontAlgn="base">
              <a:spcBef>
                <a:spcPct val="20000"/>
              </a:spcBef>
              <a:spcAft>
                <a:spcPct val="0"/>
              </a:spcAft>
              <a:defRPr sz="1600">
                <a:solidFill>
                  <a:schemeClr val="tx1"/>
                </a:solidFill>
                <a:latin typeface="+mn-lt"/>
                <a:ea typeface="+mn-ea"/>
                <a:cs typeface="+mn-cs"/>
              </a:defRPr>
            </a:lvl1pPr>
            <a:lvl2pPr marL="190500" indent="-188913" algn="l" rtl="0" fontAlgn="base">
              <a:spcBef>
                <a:spcPct val="20000"/>
              </a:spcBef>
              <a:spcAft>
                <a:spcPct val="0"/>
              </a:spcAft>
              <a:buClr>
                <a:schemeClr val="tx1"/>
              </a:buClr>
              <a:buFont typeface="Wingdings" pitchFamily="2" charset="2"/>
              <a:buChar char="§"/>
              <a:defRPr sz="1600">
                <a:solidFill>
                  <a:schemeClr val="tx1"/>
                </a:solidFill>
                <a:latin typeface="+mn-lt"/>
              </a:defRPr>
            </a:lvl2pPr>
            <a:lvl3pPr marL="361950" indent="-169863" algn="l" rtl="0" fontAlgn="base">
              <a:spcBef>
                <a:spcPct val="20000"/>
              </a:spcBef>
              <a:spcAft>
                <a:spcPct val="0"/>
              </a:spcAft>
              <a:buClr>
                <a:schemeClr val="tx1"/>
              </a:buClr>
              <a:buFont typeface="Wingdings" pitchFamily="2" charset="2"/>
              <a:buChar char="§"/>
              <a:defRPr sz="1600">
                <a:solidFill>
                  <a:schemeClr val="tx1"/>
                </a:solidFill>
                <a:latin typeface="+mn-lt"/>
              </a:defRPr>
            </a:lvl3pPr>
            <a:lvl4pPr marL="542925" indent="-179388" algn="l" rtl="0" fontAlgn="base">
              <a:spcBef>
                <a:spcPct val="20000"/>
              </a:spcBef>
              <a:spcAft>
                <a:spcPct val="0"/>
              </a:spcAft>
              <a:buClr>
                <a:schemeClr val="tx1"/>
              </a:buClr>
              <a:buFont typeface="Wingdings" pitchFamily="2" charset="2"/>
              <a:buChar char="§"/>
              <a:defRPr sz="1600">
                <a:solidFill>
                  <a:schemeClr val="tx1"/>
                </a:solidFill>
                <a:latin typeface="+mn-lt"/>
              </a:defRPr>
            </a:lvl4pPr>
            <a:lvl5pPr marL="742950" indent="-198438" algn="l" rtl="0" fontAlgn="base">
              <a:spcBef>
                <a:spcPct val="20000"/>
              </a:spcBef>
              <a:spcAft>
                <a:spcPct val="0"/>
              </a:spcAft>
              <a:buClr>
                <a:schemeClr val="tx1"/>
              </a:buClr>
              <a:buFont typeface="Wingdings" pitchFamily="2" charset="2"/>
              <a:buChar char="§"/>
              <a:defRPr sz="1600">
                <a:solidFill>
                  <a:schemeClr val="tx1"/>
                </a:solidFill>
                <a:latin typeface="+mn-lt"/>
              </a:defRPr>
            </a:lvl5pPr>
            <a:lvl6pPr marL="1200150" indent="-198438" algn="l" rtl="0" fontAlgn="base">
              <a:spcBef>
                <a:spcPct val="20000"/>
              </a:spcBef>
              <a:spcAft>
                <a:spcPct val="0"/>
              </a:spcAft>
              <a:buFont typeface="Wingdings" pitchFamily="2" charset="2"/>
              <a:buChar char="§"/>
              <a:defRPr sz="1600">
                <a:solidFill>
                  <a:schemeClr val="tx1"/>
                </a:solidFill>
                <a:latin typeface="+mn-lt"/>
              </a:defRPr>
            </a:lvl6pPr>
            <a:lvl7pPr marL="1657350" indent="-198438" algn="l" rtl="0" fontAlgn="base">
              <a:spcBef>
                <a:spcPct val="20000"/>
              </a:spcBef>
              <a:spcAft>
                <a:spcPct val="0"/>
              </a:spcAft>
              <a:buFont typeface="Wingdings" pitchFamily="2" charset="2"/>
              <a:buChar char="§"/>
              <a:defRPr sz="1600">
                <a:solidFill>
                  <a:schemeClr val="tx1"/>
                </a:solidFill>
                <a:latin typeface="+mn-lt"/>
              </a:defRPr>
            </a:lvl7pPr>
            <a:lvl8pPr marL="2114550" indent="-198438" algn="l" rtl="0" fontAlgn="base">
              <a:spcBef>
                <a:spcPct val="20000"/>
              </a:spcBef>
              <a:spcAft>
                <a:spcPct val="0"/>
              </a:spcAft>
              <a:buFont typeface="Wingdings" pitchFamily="2" charset="2"/>
              <a:buChar char="§"/>
              <a:defRPr sz="1600">
                <a:solidFill>
                  <a:schemeClr val="tx1"/>
                </a:solidFill>
                <a:latin typeface="+mn-lt"/>
              </a:defRPr>
            </a:lvl8pPr>
            <a:lvl9pPr marL="2571750" indent="-198438" algn="l" rtl="0" fontAlgn="base">
              <a:spcBef>
                <a:spcPct val="20000"/>
              </a:spcBef>
              <a:spcAft>
                <a:spcPct val="0"/>
              </a:spcAft>
              <a:buFont typeface="Wingdings" pitchFamily="2" charset="2"/>
              <a:buChar char="§"/>
              <a:defRPr sz="1600">
                <a:solidFill>
                  <a:schemeClr val="tx1"/>
                </a:solidFill>
                <a:latin typeface="+mn-lt"/>
              </a:defRPr>
            </a:lvl9pPr>
          </a:lstStyle>
          <a:p>
            <a:pPr lvl="1">
              <a:lnSpc>
                <a:spcPct val="110000"/>
              </a:lnSpc>
              <a:buFont typeface="Arial"/>
              <a:buChar char="•"/>
            </a:pPr>
            <a:r>
              <a:rPr lang="en-GB" sz="1800" dirty="0" smtClean="0"/>
              <a:t>Evaluation of the influence of the P407-based formulations on the SC lipids</a:t>
            </a:r>
          </a:p>
          <a:p>
            <a:pPr lvl="1">
              <a:lnSpc>
                <a:spcPct val="110000"/>
              </a:lnSpc>
              <a:buFont typeface="Arial"/>
              <a:buChar char="•"/>
            </a:pPr>
            <a:r>
              <a:rPr lang="en-GB" sz="1800" dirty="0" smtClean="0"/>
              <a:t>SC indicated 4 endothermic transitions when being heated up to 120 °C: </a:t>
            </a:r>
          </a:p>
          <a:p>
            <a:pPr lvl="3">
              <a:lnSpc>
                <a:spcPct val="110000"/>
              </a:lnSpc>
              <a:buFont typeface="Symbol" charset="2"/>
              <a:buChar char="-"/>
            </a:pPr>
            <a:r>
              <a:rPr lang="en-GB" sz="1800" dirty="0" smtClean="0"/>
              <a:t>T1 ≈ 40 °C</a:t>
            </a:r>
          </a:p>
          <a:p>
            <a:pPr lvl="3">
              <a:lnSpc>
                <a:spcPct val="110000"/>
              </a:lnSpc>
              <a:buFont typeface="Symbol" charset="2"/>
              <a:buChar char="-"/>
            </a:pPr>
            <a:r>
              <a:rPr lang="en-GB" sz="1800" dirty="0" smtClean="0"/>
              <a:t>T2 ≈ 70 °C</a:t>
            </a:r>
          </a:p>
          <a:p>
            <a:pPr lvl="3">
              <a:lnSpc>
                <a:spcPct val="110000"/>
              </a:lnSpc>
              <a:buFont typeface="Symbol" charset="2"/>
              <a:buChar char="-"/>
            </a:pPr>
            <a:r>
              <a:rPr lang="en-GB" sz="1800" dirty="0" smtClean="0"/>
              <a:t>T3 ≈ 85 °C</a:t>
            </a:r>
          </a:p>
          <a:p>
            <a:pPr lvl="3">
              <a:lnSpc>
                <a:spcPct val="110000"/>
              </a:lnSpc>
              <a:buFont typeface="Symbol" charset="2"/>
              <a:buChar char="-"/>
            </a:pPr>
            <a:r>
              <a:rPr lang="en-GB" sz="1800" dirty="0" smtClean="0"/>
              <a:t>T4 ≈ 100 °C</a:t>
            </a:r>
          </a:p>
          <a:p>
            <a:pPr lvl="1">
              <a:lnSpc>
                <a:spcPct val="110000"/>
              </a:lnSpc>
              <a:buFont typeface="Arial"/>
              <a:buChar char="•"/>
            </a:pPr>
            <a:endParaRPr lang="en-GB" sz="1800" dirty="0" smtClean="0"/>
          </a:p>
        </p:txBody>
      </p:sp>
      <p:sp>
        <p:nvSpPr>
          <p:cNvPr id="7" name="Rechteck 6"/>
          <p:cNvSpPr/>
          <p:nvPr/>
        </p:nvSpPr>
        <p:spPr>
          <a:xfrm>
            <a:off x="656565" y="2258870"/>
            <a:ext cx="1530170" cy="720080"/>
          </a:xfrm>
          <a:prstGeom prst="rect">
            <a:avLst/>
          </a:prstGeom>
          <a:noFill/>
          <a:ln w="19050">
            <a:solidFill>
              <a:srgbClr val="AE072E"/>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3" name="Rechteck 2"/>
          <p:cNvSpPr/>
          <p:nvPr/>
        </p:nvSpPr>
        <p:spPr>
          <a:xfrm>
            <a:off x="206515" y="3474005"/>
            <a:ext cx="3825425" cy="2220608"/>
          </a:xfrm>
          <a:prstGeom prst="rect">
            <a:avLst/>
          </a:prstGeom>
        </p:spPr>
        <p:txBody>
          <a:bodyPr wrap="square">
            <a:spAutoFit/>
          </a:bodyPr>
          <a:lstStyle/>
          <a:p>
            <a:pPr>
              <a:lnSpc>
                <a:spcPct val="110000"/>
              </a:lnSpc>
              <a:buFont typeface="Arial"/>
              <a:buChar char="•"/>
            </a:pPr>
            <a:r>
              <a:rPr lang="en-GB" dirty="0" smtClean="0"/>
              <a:t> </a:t>
            </a:r>
            <a:r>
              <a:rPr lang="en-GB" u="sng" dirty="0" smtClean="0"/>
              <a:t>Sample </a:t>
            </a:r>
            <a:r>
              <a:rPr lang="en-GB" u="sng" dirty="0"/>
              <a:t>preparation: </a:t>
            </a:r>
          </a:p>
          <a:p>
            <a:pPr lvl="1">
              <a:lnSpc>
                <a:spcPct val="110000"/>
              </a:lnSpc>
              <a:buFont typeface="Symbol" charset="2"/>
              <a:buChar char="-"/>
            </a:pPr>
            <a:r>
              <a:rPr lang="en-GB" dirty="0" smtClean="0"/>
              <a:t> Equilibration</a:t>
            </a:r>
            <a:r>
              <a:rPr lang="en-GB" dirty="0"/>
              <a:t>: 48 h </a:t>
            </a:r>
            <a:r>
              <a:rPr lang="en-GB" dirty="0" smtClean="0"/>
              <a:t>over saturated </a:t>
            </a:r>
            <a:r>
              <a:rPr lang="en-GB" dirty="0"/>
              <a:t>sodium chloride solution</a:t>
            </a:r>
          </a:p>
          <a:p>
            <a:pPr lvl="1">
              <a:lnSpc>
                <a:spcPct val="110000"/>
              </a:lnSpc>
              <a:buFont typeface="Symbol" charset="2"/>
              <a:buChar char="-"/>
            </a:pPr>
            <a:r>
              <a:rPr lang="en-GB" dirty="0" smtClean="0"/>
              <a:t> Incubation</a:t>
            </a:r>
            <a:r>
              <a:rPr lang="en-GB" dirty="0"/>
              <a:t>: 32 °C, 30 </a:t>
            </a:r>
            <a:r>
              <a:rPr lang="en-GB" dirty="0" smtClean="0"/>
              <a:t>min</a:t>
            </a:r>
          </a:p>
          <a:p>
            <a:pPr lvl="1">
              <a:lnSpc>
                <a:spcPct val="110000"/>
              </a:lnSpc>
              <a:buFont typeface="Symbol" charset="2"/>
              <a:buChar char="-"/>
            </a:pPr>
            <a:r>
              <a:rPr lang="en-GB" dirty="0"/>
              <a:t> </a:t>
            </a:r>
            <a:r>
              <a:rPr lang="en-GB" dirty="0" smtClean="0"/>
              <a:t>Method</a:t>
            </a:r>
            <a:r>
              <a:rPr lang="en-GB" dirty="0"/>
              <a:t>: 20 – 120 °C, 5 K/min</a:t>
            </a:r>
          </a:p>
          <a:p>
            <a:pPr marL="1200150" lvl="2" indent="-285750">
              <a:lnSpc>
                <a:spcPct val="110000"/>
              </a:lnSpc>
              <a:buFont typeface="Symbol" charset="2"/>
              <a:buChar char="-"/>
            </a:pPr>
            <a:endParaRPr lang="en-GB" dirty="0"/>
          </a:p>
        </p:txBody>
      </p:sp>
      <p:sp>
        <p:nvSpPr>
          <p:cNvPr id="10" name="Pfeil nach unten 9"/>
          <p:cNvSpPr/>
          <p:nvPr/>
        </p:nvSpPr>
        <p:spPr>
          <a:xfrm>
            <a:off x="6102170" y="4239090"/>
            <a:ext cx="180020" cy="270030"/>
          </a:xfrm>
          <a:prstGeom prst="downArrow">
            <a:avLst/>
          </a:prstGeom>
          <a:solidFill>
            <a:schemeClr val="accent2">
              <a:lumMod val="40000"/>
              <a:lumOff val="60000"/>
            </a:schemeClr>
          </a:solidFill>
          <a:ln w="19050">
            <a:solidFill>
              <a:schemeClr val="accent2">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11" name="Pfeil nach unten 10"/>
          <p:cNvSpPr/>
          <p:nvPr/>
        </p:nvSpPr>
        <p:spPr>
          <a:xfrm>
            <a:off x="7002270" y="4239090"/>
            <a:ext cx="180020" cy="270030"/>
          </a:xfrm>
          <a:prstGeom prst="downArrow">
            <a:avLst/>
          </a:prstGeom>
          <a:solidFill>
            <a:schemeClr val="accent2">
              <a:lumMod val="40000"/>
              <a:lumOff val="60000"/>
            </a:schemeClr>
          </a:solidFill>
          <a:ln w="19050">
            <a:solidFill>
              <a:schemeClr val="accent2">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grpSp>
        <p:nvGrpSpPr>
          <p:cNvPr id="12" name="Gruppierung 11"/>
          <p:cNvGrpSpPr/>
          <p:nvPr/>
        </p:nvGrpSpPr>
        <p:grpSpPr>
          <a:xfrm>
            <a:off x="5832140" y="4104075"/>
            <a:ext cx="1264352" cy="276999"/>
            <a:chOff x="5294144" y="2867930"/>
            <a:chExt cx="1751534" cy="410880"/>
          </a:xfrm>
        </p:grpSpPr>
        <p:sp>
          <p:nvSpPr>
            <p:cNvPr id="13" name="Textfeld 12"/>
            <p:cNvSpPr txBox="1"/>
            <p:nvPr/>
          </p:nvSpPr>
          <p:spPr>
            <a:xfrm>
              <a:off x="5294144" y="2867930"/>
              <a:ext cx="504606" cy="410880"/>
            </a:xfrm>
            <a:prstGeom prst="rect">
              <a:avLst/>
            </a:prstGeom>
            <a:noFill/>
          </p:spPr>
          <p:txBody>
            <a:bodyPr wrap="none" rtlCol="0">
              <a:spAutoFit/>
            </a:bodyPr>
            <a:lstStyle/>
            <a:p>
              <a:r>
                <a:rPr lang="de-DE" sz="1200" dirty="0" smtClean="0"/>
                <a:t>T2</a:t>
              </a:r>
              <a:endParaRPr lang="de-DE" sz="1200" dirty="0"/>
            </a:p>
          </p:txBody>
        </p:sp>
        <p:sp>
          <p:nvSpPr>
            <p:cNvPr id="14" name="Textfeld 13"/>
            <p:cNvSpPr txBox="1"/>
            <p:nvPr/>
          </p:nvSpPr>
          <p:spPr>
            <a:xfrm>
              <a:off x="6541072" y="2867930"/>
              <a:ext cx="504606" cy="410880"/>
            </a:xfrm>
            <a:prstGeom prst="rect">
              <a:avLst/>
            </a:prstGeom>
            <a:noFill/>
          </p:spPr>
          <p:txBody>
            <a:bodyPr wrap="none" rtlCol="0">
              <a:spAutoFit/>
            </a:bodyPr>
            <a:lstStyle/>
            <a:p>
              <a:r>
                <a:rPr lang="de-DE" sz="1200" dirty="0" smtClean="0"/>
                <a:t>T3</a:t>
              </a:r>
              <a:endParaRPr lang="de-DE" sz="1200" dirty="0"/>
            </a:p>
          </p:txBody>
        </p:sp>
      </p:grpSp>
    </p:spTree>
    <p:extLst>
      <p:ext uri="{BB962C8B-B14F-4D97-AF65-F5344CB8AC3E}">
        <p14:creationId xmlns:p14="http://schemas.microsoft.com/office/powerpoint/2010/main" val="22721694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d 12" descr="DSC1.jpg"/>
          <p:cNvPicPr>
            <a:picLocks noChangeAspect="1"/>
          </p:cNvPicPr>
          <p:nvPr/>
        </p:nvPicPr>
        <p:blipFill rotWithShape="1">
          <a:blip r:embed="rId2" cstate="print">
            <a:extLst>
              <a:ext uri="{28A0092B-C50C-407E-A947-70E740481C1C}">
                <a14:useLocalDpi xmlns:a14="http://schemas.microsoft.com/office/drawing/2010/main" val="0"/>
              </a:ext>
            </a:extLst>
          </a:blip>
          <a:srcRect l="9167" t="3001" r="2361" b="3193"/>
          <a:stretch/>
        </p:blipFill>
        <p:spPr>
          <a:xfrm>
            <a:off x="1286635" y="953724"/>
            <a:ext cx="6737803" cy="4960800"/>
          </a:xfrm>
          <a:prstGeom prst="rect">
            <a:avLst/>
          </a:prstGeom>
        </p:spPr>
      </p:pic>
      <p:sp>
        <p:nvSpPr>
          <p:cNvPr id="4" name="Titel 3"/>
          <p:cNvSpPr>
            <a:spLocks noGrp="1"/>
          </p:cNvSpPr>
          <p:nvPr>
            <p:ph type="title"/>
          </p:nvPr>
        </p:nvSpPr>
        <p:spPr/>
        <p:txBody>
          <a:bodyPr/>
          <a:lstStyle/>
          <a:p>
            <a:r>
              <a:rPr lang="en-US" dirty="0" smtClean="0"/>
              <a:t>DSC| </a:t>
            </a:r>
            <a:r>
              <a:rPr lang="en-US" b="0" dirty="0" smtClean="0"/>
              <a:t>Results</a:t>
            </a:r>
            <a:endParaRPr lang="en-US" b="0" dirty="0"/>
          </a:p>
        </p:txBody>
      </p:sp>
      <p:sp>
        <p:nvSpPr>
          <p:cNvPr id="6" name="Textfeld 5"/>
          <p:cNvSpPr txBox="1"/>
          <p:nvPr/>
        </p:nvSpPr>
        <p:spPr>
          <a:xfrm>
            <a:off x="7456400" y="5409220"/>
            <a:ext cx="787896" cy="276999"/>
          </a:xfrm>
          <a:prstGeom prst="rect">
            <a:avLst/>
          </a:prstGeom>
          <a:noFill/>
        </p:spPr>
        <p:txBody>
          <a:bodyPr wrap="none" rtlCol="0">
            <a:spAutoFit/>
          </a:bodyPr>
          <a:lstStyle/>
          <a:p>
            <a:r>
              <a:rPr lang="de-DE" sz="1200" dirty="0" err="1"/>
              <a:t>n</a:t>
            </a:r>
            <a:r>
              <a:rPr lang="de-DE" sz="1200" dirty="0" smtClean="0"/>
              <a:t> = 3 </a:t>
            </a:r>
            <a:r>
              <a:rPr lang="de-DE" sz="1200" dirty="0"/>
              <a:t>– </a:t>
            </a:r>
            <a:r>
              <a:rPr lang="de-DE" sz="1200" dirty="0" smtClean="0"/>
              <a:t>4</a:t>
            </a:r>
            <a:endParaRPr lang="de-DE" sz="1200" dirty="0"/>
          </a:p>
        </p:txBody>
      </p:sp>
      <p:sp>
        <p:nvSpPr>
          <p:cNvPr id="15" name="Textfeld 14"/>
          <p:cNvSpPr txBox="1"/>
          <p:nvPr/>
        </p:nvSpPr>
        <p:spPr>
          <a:xfrm>
            <a:off x="7456400" y="5634245"/>
            <a:ext cx="1691680" cy="461665"/>
          </a:xfrm>
          <a:prstGeom prst="rect">
            <a:avLst/>
          </a:prstGeom>
          <a:noFill/>
        </p:spPr>
        <p:txBody>
          <a:bodyPr wrap="square" rtlCol="0">
            <a:spAutoFit/>
          </a:bodyPr>
          <a:lstStyle/>
          <a:p>
            <a:r>
              <a:rPr lang="en-GB" sz="1200" dirty="0" smtClean="0"/>
              <a:t>SC: female abdominal region, 37-year-old</a:t>
            </a:r>
            <a:endParaRPr lang="en-GB" sz="1200" dirty="0"/>
          </a:p>
        </p:txBody>
      </p:sp>
    </p:spTree>
    <p:extLst>
      <p:ext uri="{BB962C8B-B14F-4D97-AF65-F5344CB8AC3E}">
        <p14:creationId xmlns:p14="http://schemas.microsoft.com/office/powerpoint/2010/main" val="6749846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 6" descr="DSC2.jpg"/>
          <p:cNvPicPr>
            <a:picLocks noChangeAspect="1"/>
          </p:cNvPicPr>
          <p:nvPr/>
        </p:nvPicPr>
        <p:blipFill rotWithShape="1">
          <a:blip r:embed="rId2" cstate="print">
            <a:extLst>
              <a:ext uri="{28A0092B-C50C-407E-A947-70E740481C1C}">
                <a14:useLocalDpi xmlns:a14="http://schemas.microsoft.com/office/drawing/2010/main" val="0"/>
              </a:ext>
            </a:extLst>
          </a:blip>
          <a:srcRect l="9028" t="3000" r="2500" b="3193"/>
          <a:stretch/>
        </p:blipFill>
        <p:spPr>
          <a:xfrm>
            <a:off x="1278000" y="953725"/>
            <a:ext cx="6737802" cy="4960800"/>
          </a:xfrm>
          <a:prstGeom prst="rect">
            <a:avLst/>
          </a:prstGeom>
        </p:spPr>
      </p:pic>
      <p:sp>
        <p:nvSpPr>
          <p:cNvPr id="4" name="Titel 3"/>
          <p:cNvSpPr>
            <a:spLocks noGrp="1"/>
          </p:cNvSpPr>
          <p:nvPr>
            <p:ph type="title"/>
          </p:nvPr>
        </p:nvSpPr>
        <p:spPr/>
        <p:txBody>
          <a:bodyPr/>
          <a:lstStyle/>
          <a:p>
            <a:r>
              <a:rPr lang="en-US" dirty="0" smtClean="0"/>
              <a:t>DSC| </a:t>
            </a:r>
            <a:r>
              <a:rPr lang="en-US" b="0" dirty="0" smtClean="0"/>
              <a:t>Results</a:t>
            </a:r>
            <a:endParaRPr lang="en-US" b="0" dirty="0"/>
          </a:p>
        </p:txBody>
      </p:sp>
      <p:sp>
        <p:nvSpPr>
          <p:cNvPr id="6" name="Textfeld 5"/>
          <p:cNvSpPr txBox="1"/>
          <p:nvPr/>
        </p:nvSpPr>
        <p:spPr>
          <a:xfrm>
            <a:off x="7456400" y="5409220"/>
            <a:ext cx="787896" cy="276999"/>
          </a:xfrm>
          <a:prstGeom prst="rect">
            <a:avLst/>
          </a:prstGeom>
          <a:noFill/>
        </p:spPr>
        <p:txBody>
          <a:bodyPr wrap="none" rtlCol="0">
            <a:spAutoFit/>
          </a:bodyPr>
          <a:lstStyle/>
          <a:p>
            <a:r>
              <a:rPr lang="de-DE" sz="1200" dirty="0" err="1"/>
              <a:t>n</a:t>
            </a:r>
            <a:r>
              <a:rPr lang="de-DE" sz="1200" dirty="0" smtClean="0"/>
              <a:t> = 3 </a:t>
            </a:r>
            <a:r>
              <a:rPr lang="de-DE" sz="1200" dirty="0"/>
              <a:t>– </a:t>
            </a:r>
            <a:r>
              <a:rPr lang="de-DE" sz="1200" dirty="0" smtClean="0"/>
              <a:t>4</a:t>
            </a:r>
            <a:endParaRPr lang="de-DE" sz="1200" dirty="0"/>
          </a:p>
        </p:txBody>
      </p:sp>
      <p:sp>
        <p:nvSpPr>
          <p:cNvPr id="15" name="Textfeld 14"/>
          <p:cNvSpPr txBox="1"/>
          <p:nvPr/>
        </p:nvSpPr>
        <p:spPr>
          <a:xfrm>
            <a:off x="7456400" y="5634245"/>
            <a:ext cx="1691680" cy="461665"/>
          </a:xfrm>
          <a:prstGeom prst="rect">
            <a:avLst/>
          </a:prstGeom>
          <a:noFill/>
        </p:spPr>
        <p:txBody>
          <a:bodyPr wrap="square" rtlCol="0">
            <a:spAutoFit/>
          </a:bodyPr>
          <a:lstStyle/>
          <a:p>
            <a:r>
              <a:rPr lang="en-GB" sz="1200" dirty="0" smtClean="0"/>
              <a:t>SC: female abdominal region, 37-year-old</a:t>
            </a:r>
            <a:endParaRPr lang="en-GB" sz="1200" dirty="0"/>
          </a:p>
        </p:txBody>
      </p:sp>
    </p:spTree>
    <p:extLst>
      <p:ext uri="{BB962C8B-B14F-4D97-AF65-F5344CB8AC3E}">
        <p14:creationId xmlns:p14="http://schemas.microsoft.com/office/powerpoint/2010/main" val="38502547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 7" descr="DSC3.jpg"/>
          <p:cNvPicPr>
            <a:picLocks noChangeAspect="1"/>
          </p:cNvPicPr>
          <p:nvPr/>
        </p:nvPicPr>
        <p:blipFill rotWithShape="1">
          <a:blip r:embed="rId2" cstate="print">
            <a:extLst>
              <a:ext uri="{28A0092B-C50C-407E-A947-70E740481C1C}">
                <a14:useLocalDpi xmlns:a14="http://schemas.microsoft.com/office/drawing/2010/main" val="0"/>
              </a:ext>
            </a:extLst>
          </a:blip>
          <a:srcRect l="9028" t="2802" r="2500" b="3392"/>
          <a:stretch/>
        </p:blipFill>
        <p:spPr>
          <a:xfrm>
            <a:off x="1278000" y="939600"/>
            <a:ext cx="6738602" cy="4961389"/>
          </a:xfrm>
          <a:prstGeom prst="rect">
            <a:avLst/>
          </a:prstGeom>
        </p:spPr>
      </p:pic>
      <p:sp>
        <p:nvSpPr>
          <p:cNvPr id="4" name="Titel 3"/>
          <p:cNvSpPr>
            <a:spLocks noGrp="1"/>
          </p:cNvSpPr>
          <p:nvPr>
            <p:ph type="title"/>
          </p:nvPr>
        </p:nvSpPr>
        <p:spPr/>
        <p:txBody>
          <a:bodyPr/>
          <a:lstStyle/>
          <a:p>
            <a:r>
              <a:rPr lang="en-US" dirty="0" smtClean="0"/>
              <a:t>DSC| </a:t>
            </a:r>
            <a:r>
              <a:rPr lang="en-US" b="0" dirty="0" smtClean="0"/>
              <a:t>Results</a:t>
            </a:r>
            <a:endParaRPr lang="en-US" b="0" dirty="0"/>
          </a:p>
        </p:txBody>
      </p:sp>
      <p:sp>
        <p:nvSpPr>
          <p:cNvPr id="6" name="Textfeld 5"/>
          <p:cNvSpPr txBox="1"/>
          <p:nvPr/>
        </p:nvSpPr>
        <p:spPr>
          <a:xfrm>
            <a:off x="7456400" y="5409220"/>
            <a:ext cx="787896" cy="276999"/>
          </a:xfrm>
          <a:prstGeom prst="rect">
            <a:avLst/>
          </a:prstGeom>
          <a:noFill/>
        </p:spPr>
        <p:txBody>
          <a:bodyPr wrap="none" rtlCol="0">
            <a:spAutoFit/>
          </a:bodyPr>
          <a:lstStyle/>
          <a:p>
            <a:r>
              <a:rPr lang="de-DE" sz="1200" dirty="0" err="1"/>
              <a:t>n</a:t>
            </a:r>
            <a:r>
              <a:rPr lang="de-DE" sz="1200" dirty="0" smtClean="0"/>
              <a:t> = 3 </a:t>
            </a:r>
            <a:r>
              <a:rPr lang="de-DE" sz="1200" dirty="0"/>
              <a:t>– </a:t>
            </a:r>
            <a:r>
              <a:rPr lang="de-DE" sz="1200" dirty="0" smtClean="0"/>
              <a:t>4</a:t>
            </a:r>
            <a:endParaRPr lang="de-DE" sz="1200" dirty="0"/>
          </a:p>
        </p:txBody>
      </p:sp>
      <p:sp>
        <p:nvSpPr>
          <p:cNvPr id="15" name="Textfeld 14"/>
          <p:cNvSpPr txBox="1"/>
          <p:nvPr/>
        </p:nvSpPr>
        <p:spPr>
          <a:xfrm>
            <a:off x="7456400" y="5634245"/>
            <a:ext cx="1691680" cy="461665"/>
          </a:xfrm>
          <a:prstGeom prst="rect">
            <a:avLst/>
          </a:prstGeom>
          <a:noFill/>
        </p:spPr>
        <p:txBody>
          <a:bodyPr wrap="square" rtlCol="0">
            <a:spAutoFit/>
          </a:bodyPr>
          <a:lstStyle/>
          <a:p>
            <a:r>
              <a:rPr lang="en-GB" sz="1200" dirty="0" smtClean="0"/>
              <a:t>SC: female abdominal region, 37-year-old</a:t>
            </a:r>
            <a:endParaRPr lang="en-GB" sz="1200" dirty="0"/>
          </a:p>
        </p:txBody>
      </p:sp>
    </p:spTree>
    <p:extLst>
      <p:ext uri="{BB962C8B-B14F-4D97-AF65-F5344CB8AC3E}">
        <p14:creationId xmlns:p14="http://schemas.microsoft.com/office/powerpoint/2010/main" val="38502547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6"/>
          <p:cNvSpPr>
            <a:spLocks noChangeArrowheads="1"/>
          </p:cNvSpPr>
          <p:nvPr/>
        </p:nvSpPr>
        <p:spPr bwMode="auto">
          <a:xfrm>
            <a:off x="0" y="0"/>
            <a:ext cx="9144000" cy="1133475"/>
          </a:xfrm>
          <a:prstGeom prst="rect">
            <a:avLst/>
          </a:prstGeom>
          <a:solidFill>
            <a:schemeClr val="hlink"/>
          </a:solidFill>
          <a:ln w="0">
            <a:noFill/>
            <a:miter lim="800000"/>
            <a:headEnd/>
            <a:tailEnd/>
          </a:ln>
          <a:effectLst/>
        </p:spPr>
        <p:txBody>
          <a:bodyPr wrap="none" anchor="ctr"/>
          <a:lstStyle/>
          <a:p>
            <a:pPr algn="ctr"/>
            <a:endParaRPr lang="de-DE">
              <a:solidFill>
                <a:schemeClr val="accent2"/>
              </a:solidFill>
            </a:endParaRPr>
          </a:p>
        </p:txBody>
      </p:sp>
      <p:sp>
        <p:nvSpPr>
          <p:cNvPr id="5" name="Rectangle 5"/>
          <p:cNvSpPr txBox="1">
            <a:spLocks noChangeArrowheads="1"/>
          </p:cNvSpPr>
          <p:nvPr/>
        </p:nvSpPr>
        <p:spPr bwMode="auto">
          <a:xfrm>
            <a:off x="431540" y="323655"/>
            <a:ext cx="8375650" cy="70802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fontAlgn="base">
              <a:spcBef>
                <a:spcPct val="0"/>
              </a:spcBef>
              <a:spcAft>
                <a:spcPct val="0"/>
              </a:spcAft>
              <a:defRPr sz="2200" b="1">
                <a:solidFill>
                  <a:schemeClr val="bg1"/>
                </a:solidFill>
                <a:latin typeface="+mj-lt"/>
                <a:ea typeface="+mj-ea"/>
                <a:cs typeface="+mj-cs"/>
              </a:defRPr>
            </a:lvl1pPr>
            <a:lvl2pPr algn="l" rtl="0" fontAlgn="base">
              <a:spcBef>
                <a:spcPct val="0"/>
              </a:spcBef>
              <a:spcAft>
                <a:spcPct val="0"/>
              </a:spcAft>
              <a:defRPr sz="2200" b="1">
                <a:solidFill>
                  <a:schemeClr val="tx1"/>
                </a:solidFill>
                <a:latin typeface="Arial" charset="0"/>
              </a:defRPr>
            </a:lvl2pPr>
            <a:lvl3pPr algn="l" rtl="0" fontAlgn="base">
              <a:spcBef>
                <a:spcPct val="0"/>
              </a:spcBef>
              <a:spcAft>
                <a:spcPct val="0"/>
              </a:spcAft>
              <a:defRPr sz="2200" b="1">
                <a:solidFill>
                  <a:schemeClr val="tx1"/>
                </a:solidFill>
                <a:latin typeface="Arial" charset="0"/>
              </a:defRPr>
            </a:lvl3pPr>
            <a:lvl4pPr algn="l" rtl="0" fontAlgn="base">
              <a:spcBef>
                <a:spcPct val="0"/>
              </a:spcBef>
              <a:spcAft>
                <a:spcPct val="0"/>
              </a:spcAft>
              <a:defRPr sz="2200" b="1">
                <a:solidFill>
                  <a:schemeClr val="tx1"/>
                </a:solidFill>
                <a:latin typeface="Arial" charset="0"/>
              </a:defRPr>
            </a:lvl4pPr>
            <a:lvl5pPr algn="l" rtl="0" fontAlgn="base">
              <a:spcBef>
                <a:spcPct val="0"/>
              </a:spcBef>
              <a:spcAft>
                <a:spcPct val="0"/>
              </a:spcAft>
              <a:defRPr sz="2200" b="1">
                <a:solidFill>
                  <a:schemeClr val="tx1"/>
                </a:solidFill>
                <a:latin typeface="Arial"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a:lstStyle>
          <a:p>
            <a:r>
              <a:rPr lang="en-GB" dirty="0" smtClean="0"/>
              <a:t>Stability studies</a:t>
            </a:r>
            <a:endParaRPr lang="en-GB" dirty="0"/>
          </a:p>
        </p:txBody>
      </p:sp>
      <p:sp>
        <p:nvSpPr>
          <p:cNvPr id="8" name="Rectangle 6"/>
          <p:cNvSpPr txBox="1">
            <a:spLocks noChangeArrowheads="1"/>
          </p:cNvSpPr>
          <p:nvPr/>
        </p:nvSpPr>
        <p:spPr bwMode="gray">
          <a:xfrm>
            <a:off x="386535" y="1223755"/>
            <a:ext cx="8375650" cy="47720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fontAlgn="base">
              <a:spcBef>
                <a:spcPct val="20000"/>
              </a:spcBef>
              <a:spcAft>
                <a:spcPct val="0"/>
              </a:spcAft>
              <a:defRPr sz="1600">
                <a:solidFill>
                  <a:schemeClr val="tx1"/>
                </a:solidFill>
                <a:latin typeface="+mn-lt"/>
                <a:ea typeface="+mn-ea"/>
                <a:cs typeface="+mn-cs"/>
              </a:defRPr>
            </a:lvl1pPr>
            <a:lvl2pPr marL="190500" indent="-188913" algn="l" rtl="0" fontAlgn="base">
              <a:spcBef>
                <a:spcPct val="20000"/>
              </a:spcBef>
              <a:spcAft>
                <a:spcPct val="0"/>
              </a:spcAft>
              <a:buClr>
                <a:schemeClr val="tx1"/>
              </a:buClr>
              <a:buFont typeface="Wingdings" pitchFamily="2" charset="2"/>
              <a:buChar char="§"/>
              <a:defRPr sz="1600">
                <a:solidFill>
                  <a:schemeClr val="tx1"/>
                </a:solidFill>
                <a:latin typeface="+mn-lt"/>
              </a:defRPr>
            </a:lvl2pPr>
            <a:lvl3pPr marL="361950" indent="-169863" algn="l" rtl="0" fontAlgn="base">
              <a:spcBef>
                <a:spcPct val="20000"/>
              </a:spcBef>
              <a:spcAft>
                <a:spcPct val="0"/>
              </a:spcAft>
              <a:buClr>
                <a:schemeClr val="tx1"/>
              </a:buClr>
              <a:buFont typeface="Wingdings" pitchFamily="2" charset="2"/>
              <a:buChar char="§"/>
              <a:defRPr sz="1600">
                <a:solidFill>
                  <a:schemeClr val="tx1"/>
                </a:solidFill>
                <a:latin typeface="+mn-lt"/>
              </a:defRPr>
            </a:lvl3pPr>
            <a:lvl4pPr marL="542925" indent="-179388" algn="l" rtl="0" fontAlgn="base">
              <a:spcBef>
                <a:spcPct val="20000"/>
              </a:spcBef>
              <a:spcAft>
                <a:spcPct val="0"/>
              </a:spcAft>
              <a:buClr>
                <a:schemeClr val="tx1"/>
              </a:buClr>
              <a:buFont typeface="Wingdings" pitchFamily="2" charset="2"/>
              <a:buChar char="§"/>
              <a:defRPr sz="1600">
                <a:solidFill>
                  <a:schemeClr val="tx1"/>
                </a:solidFill>
                <a:latin typeface="+mn-lt"/>
              </a:defRPr>
            </a:lvl4pPr>
            <a:lvl5pPr marL="742950" indent="-198438" algn="l" rtl="0" fontAlgn="base">
              <a:spcBef>
                <a:spcPct val="20000"/>
              </a:spcBef>
              <a:spcAft>
                <a:spcPct val="0"/>
              </a:spcAft>
              <a:buClr>
                <a:schemeClr val="tx1"/>
              </a:buClr>
              <a:buFont typeface="Wingdings" pitchFamily="2" charset="2"/>
              <a:buChar char="§"/>
              <a:defRPr sz="1600">
                <a:solidFill>
                  <a:schemeClr val="tx1"/>
                </a:solidFill>
                <a:latin typeface="+mn-lt"/>
              </a:defRPr>
            </a:lvl5pPr>
            <a:lvl6pPr marL="1200150" indent="-198438" algn="l" rtl="0" fontAlgn="base">
              <a:spcBef>
                <a:spcPct val="20000"/>
              </a:spcBef>
              <a:spcAft>
                <a:spcPct val="0"/>
              </a:spcAft>
              <a:buFont typeface="Wingdings" pitchFamily="2" charset="2"/>
              <a:buChar char="§"/>
              <a:defRPr sz="1600">
                <a:solidFill>
                  <a:schemeClr val="tx1"/>
                </a:solidFill>
                <a:latin typeface="+mn-lt"/>
              </a:defRPr>
            </a:lvl6pPr>
            <a:lvl7pPr marL="1657350" indent="-198438" algn="l" rtl="0" fontAlgn="base">
              <a:spcBef>
                <a:spcPct val="20000"/>
              </a:spcBef>
              <a:spcAft>
                <a:spcPct val="0"/>
              </a:spcAft>
              <a:buFont typeface="Wingdings" pitchFamily="2" charset="2"/>
              <a:buChar char="§"/>
              <a:defRPr sz="1600">
                <a:solidFill>
                  <a:schemeClr val="tx1"/>
                </a:solidFill>
                <a:latin typeface="+mn-lt"/>
              </a:defRPr>
            </a:lvl7pPr>
            <a:lvl8pPr marL="2114550" indent="-198438" algn="l" rtl="0" fontAlgn="base">
              <a:spcBef>
                <a:spcPct val="20000"/>
              </a:spcBef>
              <a:spcAft>
                <a:spcPct val="0"/>
              </a:spcAft>
              <a:buFont typeface="Wingdings" pitchFamily="2" charset="2"/>
              <a:buChar char="§"/>
              <a:defRPr sz="1600">
                <a:solidFill>
                  <a:schemeClr val="tx1"/>
                </a:solidFill>
                <a:latin typeface="+mn-lt"/>
              </a:defRPr>
            </a:lvl8pPr>
            <a:lvl9pPr marL="2571750" indent="-198438" algn="l" rtl="0" fontAlgn="base">
              <a:spcBef>
                <a:spcPct val="20000"/>
              </a:spcBef>
              <a:spcAft>
                <a:spcPct val="0"/>
              </a:spcAft>
              <a:buFont typeface="Wingdings" pitchFamily="2" charset="2"/>
              <a:buChar char="§"/>
              <a:defRPr sz="1600">
                <a:solidFill>
                  <a:schemeClr val="tx1"/>
                </a:solidFill>
                <a:latin typeface="+mn-lt"/>
              </a:defRPr>
            </a:lvl9pPr>
          </a:lstStyle>
          <a:p>
            <a:pPr lvl="2">
              <a:lnSpc>
                <a:spcPct val="110000"/>
              </a:lnSpc>
              <a:buFont typeface="Arial"/>
              <a:buChar char="•"/>
            </a:pPr>
            <a:r>
              <a:rPr lang="en-GB" sz="1800" u="sng" dirty="0" smtClean="0"/>
              <a:t>ICH-Guideline Q1A (R2): </a:t>
            </a:r>
          </a:p>
          <a:p>
            <a:pPr lvl="3">
              <a:lnSpc>
                <a:spcPct val="110000"/>
              </a:lnSpc>
              <a:buFont typeface="Symbol" charset="2"/>
              <a:buChar char="-"/>
            </a:pPr>
            <a:r>
              <a:rPr lang="en-GB" sz="1800" b="1" dirty="0" smtClean="0"/>
              <a:t>long-term</a:t>
            </a:r>
            <a:r>
              <a:rPr lang="en-GB" sz="1800" dirty="0" smtClean="0"/>
              <a:t>, intermediate, accelerated</a:t>
            </a:r>
          </a:p>
          <a:p>
            <a:pPr marL="363537" lvl="3" indent="0">
              <a:buNone/>
            </a:pPr>
            <a:endParaRPr lang="en-GB" sz="1800" dirty="0" smtClean="0"/>
          </a:p>
          <a:p>
            <a:pPr lvl="2">
              <a:lnSpc>
                <a:spcPct val="110000"/>
              </a:lnSpc>
              <a:buFont typeface="Arial"/>
              <a:buChar char="•"/>
            </a:pPr>
            <a:r>
              <a:rPr lang="en-GB" sz="1800" u="sng" dirty="0" smtClean="0"/>
              <a:t>Storage conditions: </a:t>
            </a:r>
          </a:p>
          <a:p>
            <a:pPr lvl="3">
              <a:lnSpc>
                <a:spcPct val="110000"/>
              </a:lnSpc>
              <a:buFont typeface="Symbol" charset="2"/>
              <a:buChar char="-"/>
            </a:pPr>
            <a:r>
              <a:rPr lang="en-GB" sz="1800" dirty="0" smtClean="0"/>
              <a:t>30 °C</a:t>
            </a:r>
          </a:p>
          <a:p>
            <a:pPr lvl="3">
              <a:lnSpc>
                <a:spcPct val="110000"/>
              </a:lnSpc>
              <a:buFont typeface="Symbol" charset="2"/>
              <a:buChar char="-"/>
            </a:pPr>
            <a:r>
              <a:rPr lang="en-GB" sz="1800" dirty="0" smtClean="0"/>
              <a:t>Light exclusion</a:t>
            </a:r>
          </a:p>
          <a:p>
            <a:pPr lvl="3">
              <a:lnSpc>
                <a:spcPct val="110000"/>
              </a:lnSpc>
              <a:buFont typeface="Symbol" charset="2"/>
              <a:buChar char="-"/>
            </a:pPr>
            <a:r>
              <a:rPr lang="en-GB" sz="1800" dirty="0" smtClean="0"/>
              <a:t>Individual vials for each sample </a:t>
            </a:r>
          </a:p>
          <a:p>
            <a:pPr marL="363537" lvl="3" indent="0">
              <a:buNone/>
            </a:pPr>
            <a:endParaRPr lang="en-GB" sz="1800" dirty="0" smtClean="0"/>
          </a:p>
          <a:p>
            <a:pPr lvl="2">
              <a:lnSpc>
                <a:spcPct val="110000"/>
              </a:lnSpc>
              <a:buFont typeface="Arial"/>
              <a:buChar char="•"/>
            </a:pPr>
            <a:r>
              <a:rPr lang="en-GB" sz="1800" u="sng" dirty="0" smtClean="0"/>
              <a:t>Performance: </a:t>
            </a:r>
          </a:p>
          <a:p>
            <a:pPr lvl="3">
              <a:lnSpc>
                <a:spcPct val="110000"/>
              </a:lnSpc>
              <a:buFont typeface="Symbol" charset="2"/>
              <a:buChar char="-"/>
            </a:pPr>
            <a:r>
              <a:rPr lang="en-GB" sz="1800" dirty="0" smtClean="0"/>
              <a:t>Sampling after 1, 3, 6, 12 months</a:t>
            </a:r>
          </a:p>
          <a:p>
            <a:pPr lvl="3">
              <a:lnSpc>
                <a:spcPct val="110000"/>
              </a:lnSpc>
              <a:buFont typeface="Symbol" charset="2"/>
              <a:buChar char="-"/>
            </a:pPr>
            <a:r>
              <a:rPr lang="en-GB" sz="1800" dirty="0" smtClean="0"/>
              <a:t>Determination of the CPX content with HPLC</a:t>
            </a:r>
          </a:p>
          <a:p>
            <a:pPr lvl="3">
              <a:lnSpc>
                <a:spcPct val="110000"/>
              </a:lnSpc>
              <a:buFont typeface="Symbol" charset="2"/>
              <a:buChar char="-"/>
            </a:pPr>
            <a:r>
              <a:rPr lang="en-GB" sz="1800" dirty="0" smtClean="0"/>
              <a:t>Macroscopic evaluation (appearance, homogeneity, alterations)</a:t>
            </a:r>
          </a:p>
          <a:p>
            <a:pPr lvl="3">
              <a:lnSpc>
                <a:spcPct val="110000"/>
              </a:lnSpc>
              <a:buFont typeface="Symbol" charset="2"/>
              <a:buChar char="-"/>
            </a:pPr>
            <a:r>
              <a:rPr lang="en-GB" sz="1800" smtClean="0"/>
              <a:t>Microscopic </a:t>
            </a:r>
            <a:r>
              <a:rPr lang="en-GB" sz="1800" dirty="0"/>
              <a:t>evaluation </a:t>
            </a:r>
            <a:r>
              <a:rPr lang="en-GB" sz="1800" dirty="0" smtClean="0"/>
              <a:t>(isotropy/anisotropy, crystals)</a:t>
            </a:r>
          </a:p>
          <a:p>
            <a:pPr lvl="2">
              <a:lnSpc>
                <a:spcPct val="110000"/>
              </a:lnSpc>
              <a:buFont typeface="Symbol" charset="2"/>
              <a:buChar char="-"/>
            </a:pPr>
            <a:endParaRPr lang="en-GB" sz="1800" dirty="0" smtClean="0"/>
          </a:p>
        </p:txBody>
      </p:sp>
    </p:spTree>
    <p:extLst>
      <p:ext uri="{BB962C8B-B14F-4D97-AF65-F5344CB8AC3E}">
        <p14:creationId xmlns:p14="http://schemas.microsoft.com/office/powerpoint/2010/main" val="3216890340"/>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smtClean="0"/>
              <a:t>Stability studies| </a:t>
            </a:r>
            <a:r>
              <a:rPr lang="en-US" b="0" dirty="0" smtClean="0"/>
              <a:t>CPX content after 12 months</a:t>
            </a:r>
            <a:endParaRPr lang="en-US" b="0" dirty="0"/>
          </a:p>
        </p:txBody>
      </p:sp>
      <p:sp>
        <p:nvSpPr>
          <p:cNvPr id="5" name="Textfeld 4"/>
          <p:cNvSpPr txBox="1"/>
          <p:nvPr/>
        </p:nvSpPr>
        <p:spPr>
          <a:xfrm>
            <a:off x="8487435" y="5769260"/>
            <a:ext cx="531215" cy="276999"/>
          </a:xfrm>
          <a:prstGeom prst="rect">
            <a:avLst/>
          </a:prstGeom>
          <a:noFill/>
        </p:spPr>
        <p:txBody>
          <a:bodyPr wrap="none" rtlCol="0">
            <a:spAutoFit/>
          </a:bodyPr>
          <a:lstStyle/>
          <a:p>
            <a:r>
              <a:rPr lang="de-DE" sz="1200" dirty="0" err="1"/>
              <a:t>n</a:t>
            </a:r>
            <a:r>
              <a:rPr lang="de-DE" sz="1200" dirty="0" smtClean="0"/>
              <a:t> = </a:t>
            </a:r>
            <a:r>
              <a:rPr lang="de-DE" sz="1200" dirty="0"/>
              <a:t>3</a:t>
            </a:r>
          </a:p>
        </p:txBody>
      </p:sp>
      <p:pic>
        <p:nvPicPr>
          <p:cNvPr id="3" name="Bild 2" descr="CPX content.jpg"/>
          <p:cNvPicPr>
            <a:picLocks noChangeAspect="1"/>
          </p:cNvPicPr>
          <p:nvPr/>
        </p:nvPicPr>
        <p:blipFill rotWithShape="1">
          <a:blip r:embed="rId2" cstate="print">
            <a:extLst>
              <a:ext uri="{28A0092B-C50C-407E-A947-70E740481C1C}">
                <a14:useLocalDpi xmlns:a14="http://schemas.microsoft.com/office/drawing/2010/main" val="0"/>
              </a:ext>
            </a:extLst>
          </a:blip>
          <a:srcRect l="8333" t="7797" r="12084" b="13798"/>
          <a:stretch/>
        </p:blipFill>
        <p:spPr>
          <a:xfrm>
            <a:off x="971600" y="953725"/>
            <a:ext cx="7039035" cy="4815535"/>
          </a:xfrm>
          <a:prstGeom prst="rect">
            <a:avLst/>
          </a:prstGeom>
        </p:spPr>
      </p:pic>
    </p:spTree>
    <p:extLst>
      <p:ext uri="{BB962C8B-B14F-4D97-AF65-F5344CB8AC3E}">
        <p14:creationId xmlns:p14="http://schemas.microsoft.com/office/powerpoint/2010/main" val="3589409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Fig. 2A_0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1630" y="1088740"/>
            <a:ext cx="6843359" cy="4752000"/>
          </a:xfrm>
          <a:prstGeom prst="rect">
            <a:avLst/>
          </a:prstGeom>
        </p:spPr>
      </p:pic>
      <p:sp>
        <p:nvSpPr>
          <p:cNvPr id="4" name="Titel 3"/>
          <p:cNvSpPr>
            <a:spLocks noGrp="1"/>
          </p:cNvSpPr>
          <p:nvPr>
            <p:ph type="title"/>
          </p:nvPr>
        </p:nvSpPr>
        <p:spPr/>
        <p:txBody>
          <a:bodyPr/>
          <a:lstStyle/>
          <a:p>
            <a:r>
              <a:rPr lang="en-US" dirty="0" smtClean="0"/>
              <a:t>Stability studies| </a:t>
            </a:r>
            <a:r>
              <a:rPr lang="en-US" b="0" dirty="0" smtClean="0"/>
              <a:t>Macroscopic alterations</a:t>
            </a:r>
            <a:endParaRPr lang="en-US" b="0" dirty="0"/>
          </a:p>
        </p:txBody>
      </p:sp>
      <p:sp>
        <p:nvSpPr>
          <p:cNvPr id="7" name="Textfeld 6"/>
          <p:cNvSpPr txBox="1"/>
          <p:nvPr/>
        </p:nvSpPr>
        <p:spPr>
          <a:xfrm>
            <a:off x="8487435" y="5769260"/>
            <a:ext cx="531215" cy="276999"/>
          </a:xfrm>
          <a:prstGeom prst="rect">
            <a:avLst/>
          </a:prstGeom>
          <a:noFill/>
        </p:spPr>
        <p:txBody>
          <a:bodyPr wrap="none" rtlCol="0">
            <a:spAutoFit/>
          </a:bodyPr>
          <a:lstStyle/>
          <a:p>
            <a:r>
              <a:rPr lang="de-DE" sz="1200" dirty="0" err="1"/>
              <a:t>n</a:t>
            </a:r>
            <a:r>
              <a:rPr lang="de-DE" sz="1200" dirty="0" smtClean="0"/>
              <a:t> = </a:t>
            </a:r>
            <a:r>
              <a:rPr lang="de-DE" sz="1200" dirty="0"/>
              <a:t>3</a:t>
            </a:r>
          </a:p>
        </p:txBody>
      </p:sp>
      <p:pic>
        <p:nvPicPr>
          <p:cNvPr id="8" name="Bild 7" descr="Fig. 2D_12M.jpg"/>
          <p:cNvPicPr>
            <a:picLocks noChangeAspect="1"/>
          </p:cNvPicPr>
          <p:nvPr/>
        </p:nvPicPr>
        <p:blipFill rotWithShape="1">
          <a:blip r:embed="rId3" cstate="print">
            <a:extLst>
              <a:ext uri="{28A0092B-C50C-407E-A947-70E740481C1C}">
                <a14:useLocalDpi xmlns:a14="http://schemas.microsoft.com/office/drawing/2010/main" val="0"/>
              </a:ext>
            </a:extLst>
          </a:blip>
          <a:srcRect l="65548" t="-2" b="72036"/>
          <a:stretch/>
        </p:blipFill>
        <p:spPr>
          <a:xfrm>
            <a:off x="5742130" y="1223755"/>
            <a:ext cx="2357660" cy="1328945"/>
          </a:xfrm>
          <a:prstGeom prst="rect">
            <a:avLst/>
          </a:prstGeom>
        </p:spPr>
      </p:pic>
      <p:grpSp>
        <p:nvGrpSpPr>
          <p:cNvPr id="9" name="Gruppierung 8"/>
          <p:cNvGrpSpPr/>
          <p:nvPr/>
        </p:nvGrpSpPr>
        <p:grpSpPr>
          <a:xfrm>
            <a:off x="431540" y="1133745"/>
            <a:ext cx="720080" cy="4230470"/>
            <a:chOff x="431540" y="1133745"/>
            <a:chExt cx="720080" cy="4230470"/>
          </a:xfrm>
        </p:grpSpPr>
        <p:grpSp>
          <p:nvGrpSpPr>
            <p:cNvPr id="11" name="Gruppierung 10"/>
            <p:cNvGrpSpPr/>
            <p:nvPr/>
          </p:nvGrpSpPr>
          <p:grpSpPr>
            <a:xfrm>
              <a:off x="431540" y="1313765"/>
              <a:ext cx="720080" cy="4050450"/>
              <a:chOff x="431540" y="1313765"/>
              <a:chExt cx="720080" cy="4050450"/>
            </a:xfrm>
          </p:grpSpPr>
          <p:grpSp>
            <p:nvGrpSpPr>
              <p:cNvPr id="15" name="Gruppierung 14"/>
              <p:cNvGrpSpPr/>
              <p:nvPr/>
            </p:nvGrpSpPr>
            <p:grpSpPr>
              <a:xfrm>
                <a:off x="431540" y="1313765"/>
                <a:ext cx="720080" cy="4050450"/>
                <a:chOff x="431540" y="1313765"/>
                <a:chExt cx="720080" cy="4050450"/>
              </a:xfrm>
            </p:grpSpPr>
            <p:cxnSp>
              <p:nvCxnSpPr>
                <p:cNvPr id="17" name="Gerade Verbindung mit Pfeil 16"/>
                <p:cNvCxnSpPr/>
                <p:nvPr/>
              </p:nvCxnSpPr>
              <p:spPr>
                <a:xfrm>
                  <a:off x="431540" y="1313765"/>
                  <a:ext cx="0" cy="405045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Gerade Verbindung mit Pfeil 17"/>
                <p:cNvCxnSpPr/>
                <p:nvPr/>
              </p:nvCxnSpPr>
              <p:spPr>
                <a:xfrm flipV="1">
                  <a:off x="431540" y="2888940"/>
                  <a:ext cx="180020"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9" name="Gerade Verbindung mit Pfeil 18"/>
                <p:cNvCxnSpPr/>
                <p:nvPr/>
              </p:nvCxnSpPr>
              <p:spPr>
                <a:xfrm flipV="1">
                  <a:off x="431540" y="162880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0" name="Gerade Verbindung mit Pfeil 19"/>
                <p:cNvCxnSpPr/>
                <p:nvPr/>
              </p:nvCxnSpPr>
              <p:spPr>
                <a:xfrm flipV="1">
                  <a:off x="431540" y="194383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1" name="Gerade Verbindung mit Pfeil 20"/>
                <p:cNvCxnSpPr/>
                <p:nvPr/>
              </p:nvCxnSpPr>
              <p:spPr>
                <a:xfrm flipV="1">
                  <a:off x="431540" y="225887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2" name="Gerade Verbindung mit Pfeil 21"/>
                <p:cNvCxnSpPr/>
                <p:nvPr/>
              </p:nvCxnSpPr>
              <p:spPr>
                <a:xfrm flipV="1">
                  <a:off x="431540" y="257390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3" name="Gerade Verbindung mit Pfeil 22"/>
                <p:cNvCxnSpPr/>
                <p:nvPr/>
              </p:nvCxnSpPr>
              <p:spPr>
                <a:xfrm flipV="1">
                  <a:off x="431540" y="315897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4" name="Gerade Verbindung mit Pfeil 23"/>
                <p:cNvCxnSpPr/>
                <p:nvPr/>
              </p:nvCxnSpPr>
              <p:spPr>
                <a:xfrm flipV="1">
                  <a:off x="431540" y="347400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5" name="Gerade Verbindung mit Pfeil 24"/>
                <p:cNvCxnSpPr/>
                <p:nvPr/>
              </p:nvCxnSpPr>
              <p:spPr>
                <a:xfrm flipV="1">
                  <a:off x="431540" y="378904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6" name="Gerade Verbindung mit Pfeil 25"/>
                <p:cNvCxnSpPr/>
                <p:nvPr/>
              </p:nvCxnSpPr>
              <p:spPr>
                <a:xfrm flipV="1">
                  <a:off x="431540" y="410407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7" name="Gerade Verbindung mit Pfeil 26"/>
                <p:cNvCxnSpPr/>
                <p:nvPr/>
              </p:nvCxnSpPr>
              <p:spPr>
                <a:xfrm flipV="1">
                  <a:off x="431540" y="473414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8" name="Gerade Verbindung mit Pfeil 27"/>
                <p:cNvCxnSpPr/>
                <p:nvPr/>
              </p:nvCxnSpPr>
              <p:spPr>
                <a:xfrm flipV="1">
                  <a:off x="431540" y="504918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9" name="Textfeld 28"/>
                <p:cNvSpPr txBox="1"/>
                <p:nvPr/>
              </p:nvSpPr>
              <p:spPr>
                <a:xfrm>
                  <a:off x="566555" y="2978950"/>
                  <a:ext cx="360040" cy="338554"/>
                </a:xfrm>
                <a:prstGeom prst="rect">
                  <a:avLst/>
                </a:prstGeom>
                <a:noFill/>
              </p:spPr>
              <p:txBody>
                <a:bodyPr wrap="square" rtlCol="0">
                  <a:spAutoFit/>
                </a:bodyPr>
                <a:lstStyle/>
                <a:p>
                  <a:r>
                    <a:rPr lang="de-DE" sz="1600" dirty="0" smtClean="0"/>
                    <a:t>6</a:t>
                  </a:r>
                  <a:endParaRPr lang="de-DE" sz="1600" dirty="0"/>
                </a:p>
              </p:txBody>
            </p:sp>
            <p:sp>
              <p:nvSpPr>
                <p:cNvPr id="30" name="Textfeld 29"/>
                <p:cNvSpPr txBox="1"/>
                <p:nvPr/>
              </p:nvSpPr>
              <p:spPr>
                <a:xfrm>
                  <a:off x="521550" y="4869160"/>
                  <a:ext cx="630070" cy="338554"/>
                </a:xfrm>
                <a:prstGeom prst="rect">
                  <a:avLst/>
                </a:prstGeom>
                <a:noFill/>
              </p:spPr>
              <p:txBody>
                <a:bodyPr wrap="square" rtlCol="0">
                  <a:spAutoFit/>
                </a:bodyPr>
                <a:lstStyle/>
                <a:p>
                  <a:r>
                    <a:rPr lang="de-DE" sz="1600" dirty="0" smtClean="0"/>
                    <a:t>12</a:t>
                  </a:r>
                  <a:endParaRPr lang="de-DE" sz="1600" dirty="0"/>
                </a:p>
              </p:txBody>
            </p:sp>
            <p:cxnSp>
              <p:nvCxnSpPr>
                <p:cNvPr id="31" name="Gerade Verbindung mit Pfeil 30"/>
                <p:cNvCxnSpPr/>
                <p:nvPr/>
              </p:nvCxnSpPr>
              <p:spPr>
                <a:xfrm flipV="1">
                  <a:off x="431540" y="131376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grpSp>
          <p:cxnSp>
            <p:nvCxnSpPr>
              <p:cNvPr id="16" name="Gerade Verbindung mit Pfeil 15"/>
              <p:cNvCxnSpPr/>
              <p:nvPr/>
            </p:nvCxnSpPr>
            <p:spPr>
              <a:xfrm flipV="1">
                <a:off x="431540" y="4419110"/>
                <a:ext cx="180020"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
          <p:nvSpPr>
            <p:cNvPr id="12" name="Textfeld 11"/>
            <p:cNvSpPr txBox="1"/>
            <p:nvPr/>
          </p:nvSpPr>
          <p:spPr>
            <a:xfrm>
              <a:off x="566555" y="2078850"/>
              <a:ext cx="360040" cy="338554"/>
            </a:xfrm>
            <a:prstGeom prst="rect">
              <a:avLst/>
            </a:prstGeom>
            <a:noFill/>
          </p:spPr>
          <p:txBody>
            <a:bodyPr wrap="square" rtlCol="0">
              <a:spAutoFit/>
            </a:bodyPr>
            <a:lstStyle/>
            <a:p>
              <a:r>
                <a:rPr lang="de-DE" sz="1600" dirty="0"/>
                <a:t>3</a:t>
              </a:r>
            </a:p>
          </p:txBody>
        </p:sp>
        <p:sp>
          <p:nvSpPr>
            <p:cNvPr id="13" name="Textfeld 12"/>
            <p:cNvSpPr txBox="1"/>
            <p:nvPr/>
          </p:nvSpPr>
          <p:spPr>
            <a:xfrm>
              <a:off x="566555" y="1448780"/>
              <a:ext cx="360040" cy="338554"/>
            </a:xfrm>
            <a:prstGeom prst="rect">
              <a:avLst/>
            </a:prstGeom>
            <a:noFill/>
          </p:spPr>
          <p:txBody>
            <a:bodyPr wrap="square" rtlCol="0">
              <a:spAutoFit/>
            </a:bodyPr>
            <a:lstStyle/>
            <a:p>
              <a:r>
                <a:rPr lang="de-DE" sz="1600" dirty="0"/>
                <a:t>1</a:t>
              </a:r>
            </a:p>
          </p:txBody>
        </p:sp>
        <p:sp>
          <p:nvSpPr>
            <p:cNvPr id="14" name="Textfeld 13"/>
            <p:cNvSpPr txBox="1"/>
            <p:nvPr/>
          </p:nvSpPr>
          <p:spPr>
            <a:xfrm>
              <a:off x="566555" y="1133745"/>
              <a:ext cx="360040" cy="338554"/>
            </a:xfrm>
            <a:prstGeom prst="rect">
              <a:avLst/>
            </a:prstGeom>
            <a:noFill/>
          </p:spPr>
          <p:txBody>
            <a:bodyPr wrap="square" rtlCol="0">
              <a:spAutoFit/>
            </a:bodyPr>
            <a:lstStyle/>
            <a:p>
              <a:r>
                <a:rPr lang="de-DE" sz="1600" dirty="0" smtClean="0"/>
                <a:t>0</a:t>
              </a:r>
              <a:endParaRPr lang="de-DE" sz="1600" dirty="0"/>
            </a:p>
          </p:txBody>
        </p:sp>
      </p:grpSp>
      <p:sp>
        <p:nvSpPr>
          <p:cNvPr id="32" name="Textfeld 31"/>
          <p:cNvSpPr txBox="1"/>
          <p:nvPr/>
        </p:nvSpPr>
        <p:spPr>
          <a:xfrm rot="16200000">
            <a:off x="-259486" y="4684357"/>
            <a:ext cx="857526" cy="338554"/>
          </a:xfrm>
          <a:prstGeom prst="rect">
            <a:avLst/>
          </a:prstGeom>
          <a:noFill/>
        </p:spPr>
        <p:txBody>
          <a:bodyPr wrap="none" rtlCol="0">
            <a:spAutoFit/>
          </a:bodyPr>
          <a:lstStyle/>
          <a:p>
            <a:r>
              <a:rPr lang="de-DE" sz="1600" dirty="0" err="1" smtClean="0"/>
              <a:t>Months</a:t>
            </a:r>
            <a:endParaRPr lang="de-DE" sz="1600" dirty="0"/>
          </a:p>
        </p:txBody>
      </p:sp>
      <p:sp>
        <p:nvSpPr>
          <p:cNvPr id="33" name="Rechteck 32"/>
          <p:cNvSpPr/>
          <p:nvPr/>
        </p:nvSpPr>
        <p:spPr>
          <a:xfrm>
            <a:off x="341530" y="1313765"/>
            <a:ext cx="225025" cy="45719"/>
          </a:xfrm>
          <a:prstGeom prst="rect">
            <a:avLst/>
          </a:prstGeom>
          <a:solidFill>
            <a:srgbClr val="7CCDE6">
              <a:alpha val="75000"/>
            </a:srgbClr>
          </a:solidFill>
          <a:ln w="19050"/>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pic>
        <p:nvPicPr>
          <p:cNvPr id="34" name="Bild 33" descr="Fig. 2D_12M.jpg"/>
          <p:cNvPicPr>
            <a:picLocks noChangeAspect="1"/>
          </p:cNvPicPr>
          <p:nvPr/>
        </p:nvPicPr>
        <p:blipFill rotWithShape="1">
          <a:blip r:embed="rId3" cstate="print">
            <a:extLst>
              <a:ext uri="{28A0092B-C50C-407E-A947-70E740481C1C}">
                <a14:useLocalDpi xmlns:a14="http://schemas.microsoft.com/office/drawing/2010/main" val="0"/>
              </a:ext>
            </a:extLst>
          </a:blip>
          <a:srcRect l="65548" t="-1" b="58939"/>
          <a:stretch/>
        </p:blipFill>
        <p:spPr>
          <a:xfrm>
            <a:off x="5742130" y="1223755"/>
            <a:ext cx="2357660" cy="1951245"/>
          </a:xfrm>
          <a:prstGeom prst="rect">
            <a:avLst/>
          </a:prstGeom>
        </p:spPr>
      </p:pic>
    </p:spTree>
    <p:extLst>
      <p:ext uri="{BB962C8B-B14F-4D97-AF65-F5344CB8AC3E}">
        <p14:creationId xmlns:p14="http://schemas.microsoft.com/office/powerpoint/2010/main" val="23809123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Fig. 2B_1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2000" y="1087200"/>
            <a:ext cx="6843360" cy="4752000"/>
          </a:xfrm>
          <a:prstGeom prst="rect">
            <a:avLst/>
          </a:prstGeom>
        </p:spPr>
      </p:pic>
      <p:sp>
        <p:nvSpPr>
          <p:cNvPr id="4" name="Titel 3"/>
          <p:cNvSpPr>
            <a:spLocks noGrp="1"/>
          </p:cNvSpPr>
          <p:nvPr>
            <p:ph type="title"/>
          </p:nvPr>
        </p:nvSpPr>
        <p:spPr/>
        <p:txBody>
          <a:bodyPr/>
          <a:lstStyle/>
          <a:p>
            <a:r>
              <a:rPr lang="en-US" dirty="0" smtClean="0"/>
              <a:t>Stability studies| </a:t>
            </a:r>
            <a:r>
              <a:rPr lang="en-US" b="0" dirty="0" smtClean="0"/>
              <a:t>Macroscopic alterations</a:t>
            </a:r>
            <a:endParaRPr lang="en-US" b="0" dirty="0"/>
          </a:p>
        </p:txBody>
      </p:sp>
      <p:sp>
        <p:nvSpPr>
          <p:cNvPr id="7" name="Textfeld 6"/>
          <p:cNvSpPr txBox="1"/>
          <p:nvPr/>
        </p:nvSpPr>
        <p:spPr>
          <a:xfrm>
            <a:off x="8487435" y="5769260"/>
            <a:ext cx="531215" cy="276999"/>
          </a:xfrm>
          <a:prstGeom prst="rect">
            <a:avLst/>
          </a:prstGeom>
          <a:noFill/>
        </p:spPr>
        <p:txBody>
          <a:bodyPr wrap="none" rtlCol="0">
            <a:spAutoFit/>
          </a:bodyPr>
          <a:lstStyle/>
          <a:p>
            <a:r>
              <a:rPr lang="de-DE" sz="1200" dirty="0" err="1"/>
              <a:t>n</a:t>
            </a:r>
            <a:r>
              <a:rPr lang="de-DE" sz="1200" dirty="0" smtClean="0"/>
              <a:t> = </a:t>
            </a:r>
            <a:r>
              <a:rPr lang="de-DE" sz="1200" dirty="0"/>
              <a:t>3</a:t>
            </a:r>
          </a:p>
        </p:txBody>
      </p:sp>
      <p:pic>
        <p:nvPicPr>
          <p:cNvPr id="6" name="Bild 5" descr="Fig. 2D_12M.jpg"/>
          <p:cNvPicPr>
            <a:picLocks noChangeAspect="1"/>
          </p:cNvPicPr>
          <p:nvPr/>
        </p:nvPicPr>
        <p:blipFill rotWithShape="1">
          <a:blip r:embed="rId3" cstate="print">
            <a:extLst>
              <a:ext uri="{28A0092B-C50C-407E-A947-70E740481C1C}">
                <a14:useLocalDpi xmlns:a14="http://schemas.microsoft.com/office/drawing/2010/main" val="0"/>
              </a:ext>
            </a:extLst>
          </a:blip>
          <a:srcRect l="65548" t="-1" b="58939"/>
          <a:stretch/>
        </p:blipFill>
        <p:spPr>
          <a:xfrm>
            <a:off x="5742130" y="1223755"/>
            <a:ext cx="2357660" cy="1951245"/>
          </a:xfrm>
          <a:prstGeom prst="rect">
            <a:avLst/>
          </a:prstGeom>
        </p:spPr>
      </p:pic>
      <p:grpSp>
        <p:nvGrpSpPr>
          <p:cNvPr id="8" name="Gruppierung 7"/>
          <p:cNvGrpSpPr/>
          <p:nvPr/>
        </p:nvGrpSpPr>
        <p:grpSpPr>
          <a:xfrm>
            <a:off x="431540" y="1133745"/>
            <a:ext cx="720080" cy="4230470"/>
            <a:chOff x="431540" y="1133745"/>
            <a:chExt cx="720080" cy="4230470"/>
          </a:xfrm>
        </p:grpSpPr>
        <p:grpSp>
          <p:nvGrpSpPr>
            <p:cNvPr id="9" name="Gruppierung 8"/>
            <p:cNvGrpSpPr/>
            <p:nvPr/>
          </p:nvGrpSpPr>
          <p:grpSpPr>
            <a:xfrm>
              <a:off x="431540" y="1313765"/>
              <a:ext cx="720080" cy="4050450"/>
              <a:chOff x="431540" y="1313765"/>
              <a:chExt cx="720080" cy="4050450"/>
            </a:xfrm>
          </p:grpSpPr>
          <p:grpSp>
            <p:nvGrpSpPr>
              <p:cNvPr id="14" name="Gruppierung 13"/>
              <p:cNvGrpSpPr/>
              <p:nvPr/>
            </p:nvGrpSpPr>
            <p:grpSpPr>
              <a:xfrm>
                <a:off x="431540" y="1313765"/>
                <a:ext cx="720080" cy="4050450"/>
                <a:chOff x="431540" y="1313765"/>
                <a:chExt cx="720080" cy="4050450"/>
              </a:xfrm>
            </p:grpSpPr>
            <p:cxnSp>
              <p:nvCxnSpPr>
                <p:cNvPr id="16" name="Gerade Verbindung mit Pfeil 15"/>
                <p:cNvCxnSpPr/>
                <p:nvPr/>
              </p:nvCxnSpPr>
              <p:spPr>
                <a:xfrm>
                  <a:off x="431540" y="1313765"/>
                  <a:ext cx="0" cy="405045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Gerade Verbindung mit Pfeil 16"/>
                <p:cNvCxnSpPr/>
                <p:nvPr/>
              </p:nvCxnSpPr>
              <p:spPr>
                <a:xfrm flipV="1">
                  <a:off x="431540" y="131376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8" name="Gerade Verbindung mit Pfeil 17"/>
                <p:cNvCxnSpPr/>
                <p:nvPr/>
              </p:nvCxnSpPr>
              <p:spPr>
                <a:xfrm flipV="1">
                  <a:off x="431540" y="2888940"/>
                  <a:ext cx="180020"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9" name="Gerade Verbindung mit Pfeil 18"/>
                <p:cNvCxnSpPr/>
                <p:nvPr/>
              </p:nvCxnSpPr>
              <p:spPr>
                <a:xfrm flipV="1">
                  <a:off x="431540" y="162880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0" name="Gerade Verbindung mit Pfeil 19"/>
                <p:cNvCxnSpPr/>
                <p:nvPr/>
              </p:nvCxnSpPr>
              <p:spPr>
                <a:xfrm flipV="1">
                  <a:off x="431540" y="194383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1" name="Gerade Verbindung mit Pfeil 20"/>
                <p:cNvCxnSpPr/>
                <p:nvPr/>
              </p:nvCxnSpPr>
              <p:spPr>
                <a:xfrm flipV="1">
                  <a:off x="431540" y="225887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2" name="Gerade Verbindung mit Pfeil 21"/>
                <p:cNvCxnSpPr/>
                <p:nvPr/>
              </p:nvCxnSpPr>
              <p:spPr>
                <a:xfrm flipV="1">
                  <a:off x="431540" y="257390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3" name="Gerade Verbindung mit Pfeil 22"/>
                <p:cNvCxnSpPr/>
                <p:nvPr/>
              </p:nvCxnSpPr>
              <p:spPr>
                <a:xfrm flipV="1">
                  <a:off x="431540" y="315897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4" name="Gerade Verbindung mit Pfeil 23"/>
                <p:cNvCxnSpPr/>
                <p:nvPr/>
              </p:nvCxnSpPr>
              <p:spPr>
                <a:xfrm flipV="1">
                  <a:off x="431540" y="347400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5" name="Gerade Verbindung mit Pfeil 24"/>
                <p:cNvCxnSpPr/>
                <p:nvPr/>
              </p:nvCxnSpPr>
              <p:spPr>
                <a:xfrm flipV="1">
                  <a:off x="431540" y="378904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6" name="Gerade Verbindung mit Pfeil 25"/>
                <p:cNvCxnSpPr/>
                <p:nvPr/>
              </p:nvCxnSpPr>
              <p:spPr>
                <a:xfrm flipV="1">
                  <a:off x="431540" y="410407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7" name="Gerade Verbindung mit Pfeil 26"/>
                <p:cNvCxnSpPr/>
                <p:nvPr/>
              </p:nvCxnSpPr>
              <p:spPr>
                <a:xfrm flipV="1">
                  <a:off x="431540" y="473414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8" name="Gerade Verbindung mit Pfeil 27"/>
                <p:cNvCxnSpPr/>
                <p:nvPr/>
              </p:nvCxnSpPr>
              <p:spPr>
                <a:xfrm flipV="1">
                  <a:off x="431540" y="504918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9" name="Textfeld 28"/>
                <p:cNvSpPr txBox="1"/>
                <p:nvPr/>
              </p:nvSpPr>
              <p:spPr>
                <a:xfrm>
                  <a:off x="566555" y="2978950"/>
                  <a:ext cx="360040" cy="338554"/>
                </a:xfrm>
                <a:prstGeom prst="rect">
                  <a:avLst/>
                </a:prstGeom>
                <a:noFill/>
              </p:spPr>
              <p:txBody>
                <a:bodyPr wrap="square" rtlCol="0">
                  <a:spAutoFit/>
                </a:bodyPr>
                <a:lstStyle/>
                <a:p>
                  <a:r>
                    <a:rPr lang="de-DE" sz="1600" dirty="0" smtClean="0"/>
                    <a:t>6</a:t>
                  </a:r>
                  <a:endParaRPr lang="de-DE" sz="1600" dirty="0"/>
                </a:p>
              </p:txBody>
            </p:sp>
            <p:sp>
              <p:nvSpPr>
                <p:cNvPr id="30" name="Textfeld 29"/>
                <p:cNvSpPr txBox="1"/>
                <p:nvPr/>
              </p:nvSpPr>
              <p:spPr>
                <a:xfrm>
                  <a:off x="521550" y="4869160"/>
                  <a:ext cx="630070" cy="338554"/>
                </a:xfrm>
                <a:prstGeom prst="rect">
                  <a:avLst/>
                </a:prstGeom>
                <a:noFill/>
              </p:spPr>
              <p:txBody>
                <a:bodyPr wrap="square" rtlCol="0">
                  <a:spAutoFit/>
                </a:bodyPr>
                <a:lstStyle/>
                <a:p>
                  <a:r>
                    <a:rPr lang="de-DE" sz="1600" dirty="0" smtClean="0"/>
                    <a:t>12</a:t>
                  </a:r>
                  <a:endParaRPr lang="de-DE" sz="1600" dirty="0"/>
                </a:p>
              </p:txBody>
            </p:sp>
          </p:grpSp>
          <p:cxnSp>
            <p:nvCxnSpPr>
              <p:cNvPr id="15" name="Gerade Verbindung mit Pfeil 14"/>
              <p:cNvCxnSpPr/>
              <p:nvPr/>
            </p:nvCxnSpPr>
            <p:spPr>
              <a:xfrm flipV="1">
                <a:off x="431540" y="4419110"/>
                <a:ext cx="180020"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
          <p:nvSpPr>
            <p:cNvPr id="10" name="Textfeld 9"/>
            <p:cNvSpPr txBox="1"/>
            <p:nvPr/>
          </p:nvSpPr>
          <p:spPr>
            <a:xfrm>
              <a:off x="566555" y="2078850"/>
              <a:ext cx="360040" cy="338554"/>
            </a:xfrm>
            <a:prstGeom prst="rect">
              <a:avLst/>
            </a:prstGeom>
            <a:noFill/>
          </p:spPr>
          <p:txBody>
            <a:bodyPr wrap="square" rtlCol="0">
              <a:spAutoFit/>
            </a:bodyPr>
            <a:lstStyle/>
            <a:p>
              <a:r>
                <a:rPr lang="de-DE" sz="1600" dirty="0"/>
                <a:t>3</a:t>
              </a:r>
            </a:p>
          </p:txBody>
        </p:sp>
        <p:sp>
          <p:nvSpPr>
            <p:cNvPr id="12" name="Textfeld 11"/>
            <p:cNvSpPr txBox="1"/>
            <p:nvPr/>
          </p:nvSpPr>
          <p:spPr>
            <a:xfrm>
              <a:off x="566555" y="1448780"/>
              <a:ext cx="360040" cy="338554"/>
            </a:xfrm>
            <a:prstGeom prst="rect">
              <a:avLst/>
            </a:prstGeom>
            <a:noFill/>
          </p:spPr>
          <p:txBody>
            <a:bodyPr wrap="square" rtlCol="0">
              <a:spAutoFit/>
            </a:bodyPr>
            <a:lstStyle/>
            <a:p>
              <a:r>
                <a:rPr lang="de-DE" sz="1600" dirty="0"/>
                <a:t>1</a:t>
              </a:r>
            </a:p>
          </p:txBody>
        </p:sp>
        <p:sp>
          <p:nvSpPr>
            <p:cNvPr id="13" name="Textfeld 12"/>
            <p:cNvSpPr txBox="1"/>
            <p:nvPr/>
          </p:nvSpPr>
          <p:spPr>
            <a:xfrm>
              <a:off x="566555" y="1133745"/>
              <a:ext cx="360040" cy="338554"/>
            </a:xfrm>
            <a:prstGeom prst="rect">
              <a:avLst/>
            </a:prstGeom>
            <a:noFill/>
          </p:spPr>
          <p:txBody>
            <a:bodyPr wrap="square" rtlCol="0">
              <a:spAutoFit/>
            </a:bodyPr>
            <a:lstStyle/>
            <a:p>
              <a:r>
                <a:rPr lang="de-DE" sz="1600" dirty="0" smtClean="0"/>
                <a:t>0</a:t>
              </a:r>
              <a:endParaRPr lang="de-DE" sz="1600" dirty="0"/>
            </a:p>
          </p:txBody>
        </p:sp>
      </p:grpSp>
      <p:sp>
        <p:nvSpPr>
          <p:cNvPr id="31" name="Rechteck 30"/>
          <p:cNvSpPr/>
          <p:nvPr/>
        </p:nvSpPr>
        <p:spPr>
          <a:xfrm>
            <a:off x="341530" y="1313765"/>
            <a:ext cx="180021" cy="315035"/>
          </a:xfrm>
          <a:prstGeom prst="rect">
            <a:avLst/>
          </a:prstGeom>
          <a:solidFill>
            <a:srgbClr val="7CCDE6">
              <a:alpha val="75000"/>
            </a:srgbClr>
          </a:solidFill>
          <a:ln w="19050"/>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32" name="Textfeld 31"/>
          <p:cNvSpPr txBox="1"/>
          <p:nvPr/>
        </p:nvSpPr>
        <p:spPr>
          <a:xfrm rot="16200000">
            <a:off x="-259486" y="4684357"/>
            <a:ext cx="857526" cy="338554"/>
          </a:xfrm>
          <a:prstGeom prst="rect">
            <a:avLst/>
          </a:prstGeom>
          <a:noFill/>
        </p:spPr>
        <p:txBody>
          <a:bodyPr wrap="none" rtlCol="0">
            <a:spAutoFit/>
          </a:bodyPr>
          <a:lstStyle/>
          <a:p>
            <a:r>
              <a:rPr lang="de-DE" sz="1600" dirty="0" err="1" smtClean="0"/>
              <a:t>Months</a:t>
            </a:r>
            <a:endParaRPr lang="de-DE" sz="1600" dirty="0"/>
          </a:p>
        </p:txBody>
      </p:sp>
    </p:spTree>
    <p:extLst>
      <p:ext uri="{BB962C8B-B14F-4D97-AF65-F5344CB8AC3E}">
        <p14:creationId xmlns:p14="http://schemas.microsoft.com/office/powerpoint/2010/main" val="29287741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Fig. 2C_3,6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2000" y="1087200"/>
            <a:ext cx="6843360" cy="4752000"/>
          </a:xfrm>
          <a:prstGeom prst="rect">
            <a:avLst/>
          </a:prstGeom>
        </p:spPr>
      </p:pic>
      <p:sp>
        <p:nvSpPr>
          <p:cNvPr id="4" name="Titel 3"/>
          <p:cNvSpPr>
            <a:spLocks noGrp="1"/>
          </p:cNvSpPr>
          <p:nvPr>
            <p:ph type="title"/>
          </p:nvPr>
        </p:nvSpPr>
        <p:spPr/>
        <p:txBody>
          <a:bodyPr/>
          <a:lstStyle/>
          <a:p>
            <a:r>
              <a:rPr lang="en-US" dirty="0"/>
              <a:t>Stability </a:t>
            </a:r>
            <a:r>
              <a:rPr lang="en-US" dirty="0" smtClean="0"/>
              <a:t>studies| </a:t>
            </a:r>
            <a:r>
              <a:rPr lang="en-US" b="0" dirty="0" smtClean="0"/>
              <a:t>Macroscopic alterations</a:t>
            </a:r>
            <a:endParaRPr lang="en-US" b="0" dirty="0"/>
          </a:p>
        </p:txBody>
      </p:sp>
      <p:sp>
        <p:nvSpPr>
          <p:cNvPr id="7" name="Textfeld 6"/>
          <p:cNvSpPr txBox="1"/>
          <p:nvPr/>
        </p:nvSpPr>
        <p:spPr>
          <a:xfrm>
            <a:off x="8487435" y="5769260"/>
            <a:ext cx="531215" cy="276999"/>
          </a:xfrm>
          <a:prstGeom prst="rect">
            <a:avLst/>
          </a:prstGeom>
          <a:noFill/>
        </p:spPr>
        <p:txBody>
          <a:bodyPr wrap="none" rtlCol="0">
            <a:spAutoFit/>
          </a:bodyPr>
          <a:lstStyle/>
          <a:p>
            <a:r>
              <a:rPr lang="de-DE" sz="1200" dirty="0" err="1"/>
              <a:t>n</a:t>
            </a:r>
            <a:r>
              <a:rPr lang="de-DE" sz="1200" dirty="0" smtClean="0"/>
              <a:t> = </a:t>
            </a:r>
            <a:r>
              <a:rPr lang="de-DE" sz="1200" dirty="0"/>
              <a:t>3</a:t>
            </a:r>
          </a:p>
        </p:txBody>
      </p:sp>
      <p:sp>
        <p:nvSpPr>
          <p:cNvPr id="3" name="Rechteck 2"/>
          <p:cNvSpPr/>
          <p:nvPr/>
        </p:nvSpPr>
        <p:spPr>
          <a:xfrm>
            <a:off x="5697125" y="1448780"/>
            <a:ext cx="2295255" cy="1485165"/>
          </a:xfrm>
          <a:prstGeom prst="rect">
            <a:avLst/>
          </a:prstGeom>
          <a:solidFill>
            <a:schemeClr val="bg1"/>
          </a:solidFill>
          <a:ln w="1905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pic>
        <p:nvPicPr>
          <p:cNvPr id="9" name="Bild 8" descr="Fig. 2D_12M.jpg"/>
          <p:cNvPicPr>
            <a:picLocks noChangeAspect="1"/>
          </p:cNvPicPr>
          <p:nvPr/>
        </p:nvPicPr>
        <p:blipFill rotWithShape="1">
          <a:blip r:embed="rId3" cstate="print">
            <a:extLst>
              <a:ext uri="{28A0092B-C50C-407E-A947-70E740481C1C}">
                <a14:useLocalDpi xmlns:a14="http://schemas.microsoft.com/office/drawing/2010/main" val="0"/>
              </a:ext>
            </a:extLst>
          </a:blip>
          <a:srcRect l="65455" t="6548" r="93" b="60007"/>
          <a:stretch/>
        </p:blipFill>
        <p:spPr>
          <a:xfrm>
            <a:off x="5735780" y="1534905"/>
            <a:ext cx="2357660" cy="1589295"/>
          </a:xfrm>
          <a:prstGeom prst="rect">
            <a:avLst/>
          </a:prstGeom>
        </p:spPr>
      </p:pic>
      <p:grpSp>
        <p:nvGrpSpPr>
          <p:cNvPr id="8" name="Gruppierung 7"/>
          <p:cNvGrpSpPr/>
          <p:nvPr/>
        </p:nvGrpSpPr>
        <p:grpSpPr>
          <a:xfrm>
            <a:off x="431540" y="1133745"/>
            <a:ext cx="720080" cy="4230470"/>
            <a:chOff x="431540" y="1133745"/>
            <a:chExt cx="720080" cy="4230470"/>
          </a:xfrm>
        </p:grpSpPr>
        <p:grpSp>
          <p:nvGrpSpPr>
            <p:cNvPr id="11" name="Gruppierung 10"/>
            <p:cNvGrpSpPr/>
            <p:nvPr/>
          </p:nvGrpSpPr>
          <p:grpSpPr>
            <a:xfrm>
              <a:off x="431540" y="1313765"/>
              <a:ext cx="720080" cy="4050450"/>
              <a:chOff x="431540" y="1313765"/>
              <a:chExt cx="720080" cy="4050450"/>
            </a:xfrm>
          </p:grpSpPr>
          <p:grpSp>
            <p:nvGrpSpPr>
              <p:cNvPr id="15" name="Gruppierung 14"/>
              <p:cNvGrpSpPr/>
              <p:nvPr/>
            </p:nvGrpSpPr>
            <p:grpSpPr>
              <a:xfrm>
                <a:off x="431540" y="1313765"/>
                <a:ext cx="720080" cy="4050450"/>
                <a:chOff x="431540" y="1313765"/>
                <a:chExt cx="720080" cy="4050450"/>
              </a:xfrm>
            </p:grpSpPr>
            <p:cxnSp>
              <p:nvCxnSpPr>
                <p:cNvPr id="17" name="Gerade Verbindung mit Pfeil 16"/>
                <p:cNvCxnSpPr/>
                <p:nvPr/>
              </p:nvCxnSpPr>
              <p:spPr>
                <a:xfrm flipV="1">
                  <a:off x="431540" y="131376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8" name="Gerade Verbindung mit Pfeil 17"/>
                <p:cNvCxnSpPr/>
                <p:nvPr/>
              </p:nvCxnSpPr>
              <p:spPr>
                <a:xfrm flipV="1">
                  <a:off x="431540" y="2888940"/>
                  <a:ext cx="180020"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9" name="Gerade Verbindung mit Pfeil 18"/>
                <p:cNvCxnSpPr/>
                <p:nvPr/>
              </p:nvCxnSpPr>
              <p:spPr>
                <a:xfrm flipV="1">
                  <a:off x="431540" y="162880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0" name="Gerade Verbindung mit Pfeil 19"/>
                <p:cNvCxnSpPr/>
                <p:nvPr/>
              </p:nvCxnSpPr>
              <p:spPr>
                <a:xfrm flipV="1">
                  <a:off x="431540" y="194383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1" name="Gerade Verbindung mit Pfeil 20"/>
                <p:cNvCxnSpPr/>
                <p:nvPr/>
              </p:nvCxnSpPr>
              <p:spPr>
                <a:xfrm flipV="1">
                  <a:off x="431540" y="225887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2" name="Gerade Verbindung mit Pfeil 21"/>
                <p:cNvCxnSpPr/>
                <p:nvPr/>
              </p:nvCxnSpPr>
              <p:spPr>
                <a:xfrm flipV="1">
                  <a:off x="431540" y="257390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3" name="Gerade Verbindung mit Pfeil 22"/>
                <p:cNvCxnSpPr/>
                <p:nvPr/>
              </p:nvCxnSpPr>
              <p:spPr>
                <a:xfrm flipV="1">
                  <a:off x="431540" y="315897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4" name="Gerade Verbindung mit Pfeil 23"/>
                <p:cNvCxnSpPr/>
                <p:nvPr/>
              </p:nvCxnSpPr>
              <p:spPr>
                <a:xfrm flipV="1">
                  <a:off x="431540" y="347400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5" name="Gerade Verbindung mit Pfeil 24"/>
                <p:cNvCxnSpPr/>
                <p:nvPr/>
              </p:nvCxnSpPr>
              <p:spPr>
                <a:xfrm flipV="1">
                  <a:off x="431540" y="378904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6" name="Gerade Verbindung mit Pfeil 25"/>
                <p:cNvCxnSpPr/>
                <p:nvPr/>
              </p:nvCxnSpPr>
              <p:spPr>
                <a:xfrm flipV="1">
                  <a:off x="431540" y="410407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7" name="Gerade Verbindung mit Pfeil 26"/>
                <p:cNvCxnSpPr/>
                <p:nvPr/>
              </p:nvCxnSpPr>
              <p:spPr>
                <a:xfrm flipV="1">
                  <a:off x="431540" y="473414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8" name="Gerade Verbindung mit Pfeil 27"/>
                <p:cNvCxnSpPr/>
                <p:nvPr/>
              </p:nvCxnSpPr>
              <p:spPr>
                <a:xfrm flipV="1">
                  <a:off x="431540" y="504918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9" name="Textfeld 28"/>
                <p:cNvSpPr txBox="1"/>
                <p:nvPr/>
              </p:nvSpPr>
              <p:spPr>
                <a:xfrm>
                  <a:off x="566555" y="2978950"/>
                  <a:ext cx="360040" cy="338554"/>
                </a:xfrm>
                <a:prstGeom prst="rect">
                  <a:avLst/>
                </a:prstGeom>
                <a:noFill/>
              </p:spPr>
              <p:txBody>
                <a:bodyPr wrap="square" rtlCol="0">
                  <a:spAutoFit/>
                </a:bodyPr>
                <a:lstStyle/>
                <a:p>
                  <a:r>
                    <a:rPr lang="de-DE" sz="1600" dirty="0" smtClean="0"/>
                    <a:t>6</a:t>
                  </a:r>
                  <a:endParaRPr lang="de-DE" sz="1600" dirty="0"/>
                </a:p>
              </p:txBody>
            </p:sp>
            <p:sp>
              <p:nvSpPr>
                <p:cNvPr id="30" name="Textfeld 29"/>
                <p:cNvSpPr txBox="1"/>
                <p:nvPr/>
              </p:nvSpPr>
              <p:spPr>
                <a:xfrm>
                  <a:off x="521550" y="4869160"/>
                  <a:ext cx="630070" cy="338554"/>
                </a:xfrm>
                <a:prstGeom prst="rect">
                  <a:avLst/>
                </a:prstGeom>
                <a:noFill/>
              </p:spPr>
              <p:txBody>
                <a:bodyPr wrap="square" rtlCol="0">
                  <a:spAutoFit/>
                </a:bodyPr>
                <a:lstStyle/>
                <a:p>
                  <a:r>
                    <a:rPr lang="de-DE" sz="1600" dirty="0" smtClean="0"/>
                    <a:t>12</a:t>
                  </a:r>
                  <a:endParaRPr lang="de-DE" sz="1600" dirty="0"/>
                </a:p>
              </p:txBody>
            </p:sp>
            <p:cxnSp>
              <p:nvCxnSpPr>
                <p:cNvPr id="31" name="Gerade Verbindung mit Pfeil 30"/>
                <p:cNvCxnSpPr/>
                <p:nvPr/>
              </p:nvCxnSpPr>
              <p:spPr>
                <a:xfrm>
                  <a:off x="431540" y="1313765"/>
                  <a:ext cx="0" cy="405045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cxnSp>
            <p:nvCxnSpPr>
              <p:cNvPr id="16" name="Gerade Verbindung mit Pfeil 15"/>
              <p:cNvCxnSpPr/>
              <p:nvPr/>
            </p:nvCxnSpPr>
            <p:spPr>
              <a:xfrm flipV="1">
                <a:off x="431540" y="4419110"/>
                <a:ext cx="180020"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
          <p:nvSpPr>
            <p:cNvPr id="12" name="Textfeld 11"/>
            <p:cNvSpPr txBox="1"/>
            <p:nvPr/>
          </p:nvSpPr>
          <p:spPr>
            <a:xfrm>
              <a:off x="566555" y="2078850"/>
              <a:ext cx="360040" cy="338554"/>
            </a:xfrm>
            <a:prstGeom prst="rect">
              <a:avLst/>
            </a:prstGeom>
            <a:noFill/>
          </p:spPr>
          <p:txBody>
            <a:bodyPr wrap="square" rtlCol="0">
              <a:spAutoFit/>
            </a:bodyPr>
            <a:lstStyle/>
            <a:p>
              <a:r>
                <a:rPr lang="de-DE" sz="1600" dirty="0"/>
                <a:t>3</a:t>
              </a:r>
            </a:p>
          </p:txBody>
        </p:sp>
        <p:sp>
          <p:nvSpPr>
            <p:cNvPr id="13" name="Textfeld 12"/>
            <p:cNvSpPr txBox="1"/>
            <p:nvPr/>
          </p:nvSpPr>
          <p:spPr>
            <a:xfrm>
              <a:off x="566555" y="1448780"/>
              <a:ext cx="360040" cy="338554"/>
            </a:xfrm>
            <a:prstGeom prst="rect">
              <a:avLst/>
            </a:prstGeom>
            <a:noFill/>
          </p:spPr>
          <p:txBody>
            <a:bodyPr wrap="square" rtlCol="0">
              <a:spAutoFit/>
            </a:bodyPr>
            <a:lstStyle/>
            <a:p>
              <a:r>
                <a:rPr lang="de-DE" sz="1600" dirty="0"/>
                <a:t>1</a:t>
              </a:r>
            </a:p>
          </p:txBody>
        </p:sp>
        <p:sp>
          <p:nvSpPr>
            <p:cNvPr id="14" name="Textfeld 13"/>
            <p:cNvSpPr txBox="1"/>
            <p:nvPr/>
          </p:nvSpPr>
          <p:spPr>
            <a:xfrm>
              <a:off x="566555" y="1133745"/>
              <a:ext cx="360040" cy="338554"/>
            </a:xfrm>
            <a:prstGeom prst="rect">
              <a:avLst/>
            </a:prstGeom>
            <a:noFill/>
          </p:spPr>
          <p:txBody>
            <a:bodyPr wrap="square" rtlCol="0">
              <a:spAutoFit/>
            </a:bodyPr>
            <a:lstStyle/>
            <a:p>
              <a:r>
                <a:rPr lang="de-DE" sz="1600" dirty="0" smtClean="0"/>
                <a:t>0</a:t>
              </a:r>
              <a:endParaRPr lang="de-DE" sz="1600" dirty="0"/>
            </a:p>
          </p:txBody>
        </p:sp>
      </p:grpSp>
      <p:sp>
        <p:nvSpPr>
          <p:cNvPr id="32" name="Rechteck 31"/>
          <p:cNvSpPr/>
          <p:nvPr/>
        </p:nvSpPr>
        <p:spPr>
          <a:xfrm>
            <a:off x="341531" y="1313765"/>
            <a:ext cx="180020" cy="1845205"/>
          </a:xfrm>
          <a:prstGeom prst="rect">
            <a:avLst/>
          </a:prstGeom>
          <a:solidFill>
            <a:srgbClr val="7CCDE6">
              <a:alpha val="75000"/>
            </a:srgbClr>
          </a:solidFill>
          <a:ln w="19050"/>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33" name="Textfeld 32"/>
          <p:cNvSpPr txBox="1"/>
          <p:nvPr/>
        </p:nvSpPr>
        <p:spPr>
          <a:xfrm rot="16200000">
            <a:off x="-255719" y="4684357"/>
            <a:ext cx="857526" cy="338554"/>
          </a:xfrm>
          <a:prstGeom prst="rect">
            <a:avLst/>
          </a:prstGeom>
          <a:noFill/>
        </p:spPr>
        <p:txBody>
          <a:bodyPr wrap="none" rtlCol="0">
            <a:spAutoFit/>
          </a:bodyPr>
          <a:lstStyle/>
          <a:p>
            <a:r>
              <a:rPr lang="de-DE" sz="1600" dirty="0" err="1" smtClean="0"/>
              <a:t>Months</a:t>
            </a:r>
            <a:endParaRPr lang="de-DE" sz="1600" dirty="0"/>
          </a:p>
        </p:txBody>
      </p:sp>
    </p:spTree>
    <p:extLst>
      <p:ext uri="{BB962C8B-B14F-4D97-AF65-F5344CB8AC3E}">
        <p14:creationId xmlns:p14="http://schemas.microsoft.com/office/powerpoint/2010/main" val="26472668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Fig. 2D_12M.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2000" y="1087200"/>
            <a:ext cx="6843360" cy="4752000"/>
          </a:xfrm>
          <a:prstGeom prst="rect">
            <a:avLst/>
          </a:prstGeom>
        </p:spPr>
      </p:pic>
      <p:sp>
        <p:nvSpPr>
          <p:cNvPr id="4" name="Titel 3"/>
          <p:cNvSpPr>
            <a:spLocks noGrp="1"/>
          </p:cNvSpPr>
          <p:nvPr>
            <p:ph type="title"/>
          </p:nvPr>
        </p:nvSpPr>
        <p:spPr/>
        <p:txBody>
          <a:bodyPr/>
          <a:lstStyle/>
          <a:p>
            <a:r>
              <a:rPr lang="en-US" dirty="0"/>
              <a:t>Stability </a:t>
            </a:r>
            <a:r>
              <a:rPr lang="en-US" dirty="0" smtClean="0"/>
              <a:t>studies| </a:t>
            </a:r>
            <a:r>
              <a:rPr lang="en-US" b="0" dirty="0" smtClean="0"/>
              <a:t>Macroscopic alterations</a:t>
            </a:r>
            <a:endParaRPr lang="en-US" b="0" dirty="0"/>
          </a:p>
        </p:txBody>
      </p:sp>
      <p:sp>
        <p:nvSpPr>
          <p:cNvPr id="7" name="Textfeld 6"/>
          <p:cNvSpPr txBox="1"/>
          <p:nvPr/>
        </p:nvSpPr>
        <p:spPr>
          <a:xfrm>
            <a:off x="8487435" y="5769260"/>
            <a:ext cx="531215" cy="276999"/>
          </a:xfrm>
          <a:prstGeom prst="rect">
            <a:avLst/>
          </a:prstGeom>
          <a:noFill/>
        </p:spPr>
        <p:txBody>
          <a:bodyPr wrap="none" rtlCol="0">
            <a:spAutoFit/>
          </a:bodyPr>
          <a:lstStyle/>
          <a:p>
            <a:r>
              <a:rPr lang="de-DE" sz="1200" dirty="0" err="1"/>
              <a:t>n</a:t>
            </a:r>
            <a:r>
              <a:rPr lang="de-DE" sz="1200" dirty="0" smtClean="0"/>
              <a:t> = </a:t>
            </a:r>
            <a:r>
              <a:rPr lang="de-DE" sz="1200" dirty="0"/>
              <a:t>3</a:t>
            </a:r>
          </a:p>
        </p:txBody>
      </p:sp>
      <p:pic>
        <p:nvPicPr>
          <p:cNvPr id="8" name="Bild 7" descr="Fig. 2D_12M.jpg"/>
          <p:cNvPicPr>
            <a:picLocks noChangeAspect="1"/>
          </p:cNvPicPr>
          <p:nvPr/>
        </p:nvPicPr>
        <p:blipFill rotWithShape="1">
          <a:blip r:embed="rId2" cstate="print">
            <a:extLst>
              <a:ext uri="{28A0092B-C50C-407E-A947-70E740481C1C}">
                <a14:useLocalDpi xmlns:a14="http://schemas.microsoft.com/office/drawing/2010/main" val="0"/>
              </a:ext>
            </a:extLst>
          </a:blip>
          <a:srcRect l="65548" b="60074"/>
          <a:stretch/>
        </p:blipFill>
        <p:spPr>
          <a:xfrm>
            <a:off x="5742130" y="1223755"/>
            <a:ext cx="2357660" cy="1897300"/>
          </a:xfrm>
          <a:prstGeom prst="rect">
            <a:avLst/>
          </a:prstGeom>
        </p:spPr>
      </p:pic>
      <p:grpSp>
        <p:nvGrpSpPr>
          <p:cNvPr id="9" name="Gruppierung 8"/>
          <p:cNvGrpSpPr/>
          <p:nvPr/>
        </p:nvGrpSpPr>
        <p:grpSpPr>
          <a:xfrm>
            <a:off x="431540" y="1133745"/>
            <a:ext cx="720080" cy="4230470"/>
            <a:chOff x="431540" y="1133745"/>
            <a:chExt cx="720080" cy="4230470"/>
          </a:xfrm>
        </p:grpSpPr>
        <p:grpSp>
          <p:nvGrpSpPr>
            <p:cNvPr id="11" name="Gruppierung 10"/>
            <p:cNvGrpSpPr/>
            <p:nvPr/>
          </p:nvGrpSpPr>
          <p:grpSpPr>
            <a:xfrm>
              <a:off x="431540" y="1313765"/>
              <a:ext cx="720080" cy="4050450"/>
              <a:chOff x="431540" y="1313765"/>
              <a:chExt cx="720080" cy="4050450"/>
            </a:xfrm>
          </p:grpSpPr>
          <p:grpSp>
            <p:nvGrpSpPr>
              <p:cNvPr id="15" name="Gruppierung 14"/>
              <p:cNvGrpSpPr/>
              <p:nvPr/>
            </p:nvGrpSpPr>
            <p:grpSpPr>
              <a:xfrm>
                <a:off x="431540" y="1313765"/>
                <a:ext cx="720080" cy="4050450"/>
                <a:chOff x="431540" y="1313765"/>
                <a:chExt cx="720080" cy="4050450"/>
              </a:xfrm>
            </p:grpSpPr>
            <p:cxnSp>
              <p:nvCxnSpPr>
                <p:cNvPr id="17" name="Gerade Verbindung mit Pfeil 16"/>
                <p:cNvCxnSpPr/>
                <p:nvPr/>
              </p:nvCxnSpPr>
              <p:spPr>
                <a:xfrm>
                  <a:off x="431540" y="1313765"/>
                  <a:ext cx="0" cy="405045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Gerade Verbindung mit Pfeil 17"/>
                <p:cNvCxnSpPr/>
                <p:nvPr/>
              </p:nvCxnSpPr>
              <p:spPr>
                <a:xfrm flipV="1">
                  <a:off x="431540" y="131376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9" name="Gerade Verbindung mit Pfeil 18"/>
                <p:cNvCxnSpPr/>
                <p:nvPr/>
              </p:nvCxnSpPr>
              <p:spPr>
                <a:xfrm flipV="1">
                  <a:off x="431540" y="2888940"/>
                  <a:ext cx="180020"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0" name="Gerade Verbindung mit Pfeil 19"/>
                <p:cNvCxnSpPr/>
                <p:nvPr/>
              </p:nvCxnSpPr>
              <p:spPr>
                <a:xfrm flipV="1">
                  <a:off x="431540" y="162880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1" name="Gerade Verbindung mit Pfeil 20"/>
                <p:cNvCxnSpPr/>
                <p:nvPr/>
              </p:nvCxnSpPr>
              <p:spPr>
                <a:xfrm flipV="1">
                  <a:off x="431540" y="194383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2" name="Gerade Verbindung mit Pfeil 21"/>
                <p:cNvCxnSpPr/>
                <p:nvPr/>
              </p:nvCxnSpPr>
              <p:spPr>
                <a:xfrm flipV="1">
                  <a:off x="431540" y="225887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3" name="Gerade Verbindung mit Pfeil 22"/>
                <p:cNvCxnSpPr/>
                <p:nvPr/>
              </p:nvCxnSpPr>
              <p:spPr>
                <a:xfrm flipV="1">
                  <a:off x="431540" y="257390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4" name="Gerade Verbindung mit Pfeil 23"/>
                <p:cNvCxnSpPr/>
                <p:nvPr/>
              </p:nvCxnSpPr>
              <p:spPr>
                <a:xfrm flipV="1">
                  <a:off x="431540" y="315897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5" name="Gerade Verbindung mit Pfeil 24"/>
                <p:cNvCxnSpPr/>
                <p:nvPr/>
              </p:nvCxnSpPr>
              <p:spPr>
                <a:xfrm flipV="1">
                  <a:off x="431540" y="347400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6" name="Gerade Verbindung mit Pfeil 25"/>
                <p:cNvCxnSpPr/>
                <p:nvPr/>
              </p:nvCxnSpPr>
              <p:spPr>
                <a:xfrm flipV="1">
                  <a:off x="431540" y="378904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7" name="Gerade Verbindung mit Pfeil 26"/>
                <p:cNvCxnSpPr/>
                <p:nvPr/>
              </p:nvCxnSpPr>
              <p:spPr>
                <a:xfrm flipV="1">
                  <a:off x="431540" y="410407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8" name="Gerade Verbindung mit Pfeil 27"/>
                <p:cNvCxnSpPr/>
                <p:nvPr/>
              </p:nvCxnSpPr>
              <p:spPr>
                <a:xfrm flipV="1">
                  <a:off x="431540" y="4734145"/>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9" name="Gerade Verbindung mit Pfeil 28"/>
                <p:cNvCxnSpPr/>
                <p:nvPr/>
              </p:nvCxnSpPr>
              <p:spPr>
                <a:xfrm flipV="1">
                  <a:off x="431540" y="5049180"/>
                  <a:ext cx="135015"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0" name="Textfeld 29"/>
                <p:cNvSpPr txBox="1"/>
                <p:nvPr/>
              </p:nvSpPr>
              <p:spPr>
                <a:xfrm>
                  <a:off x="566555" y="2978950"/>
                  <a:ext cx="360040" cy="338554"/>
                </a:xfrm>
                <a:prstGeom prst="rect">
                  <a:avLst/>
                </a:prstGeom>
                <a:noFill/>
              </p:spPr>
              <p:txBody>
                <a:bodyPr wrap="square" rtlCol="0">
                  <a:spAutoFit/>
                </a:bodyPr>
                <a:lstStyle/>
                <a:p>
                  <a:r>
                    <a:rPr lang="de-DE" sz="1600" dirty="0" smtClean="0"/>
                    <a:t>6</a:t>
                  </a:r>
                  <a:endParaRPr lang="de-DE" sz="1600" dirty="0"/>
                </a:p>
              </p:txBody>
            </p:sp>
            <p:sp>
              <p:nvSpPr>
                <p:cNvPr id="31" name="Textfeld 30"/>
                <p:cNvSpPr txBox="1"/>
                <p:nvPr/>
              </p:nvSpPr>
              <p:spPr>
                <a:xfrm>
                  <a:off x="521550" y="4869160"/>
                  <a:ext cx="630070" cy="338554"/>
                </a:xfrm>
                <a:prstGeom prst="rect">
                  <a:avLst/>
                </a:prstGeom>
                <a:noFill/>
              </p:spPr>
              <p:txBody>
                <a:bodyPr wrap="square" rtlCol="0">
                  <a:spAutoFit/>
                </a:bodyPr>
                <a:lstStyle/>
                <a:p>
                  <a:r>
                    <a:rPr lang="de-DE" sz="1600" dirty="0" smtClean="0"/>
                    <a:t>12</a:t>
                  </a:r>
                  <a:endParaRPr lang="de-DE" sz="1600" dirty="0"/>
                </a:p>
              </p:txBody>
            </p:sp>
          </p:grpSp>
          <p:cxnSp>
            <p:nvCxnSpPr>
              <p:cNvPr id="16" name="Gerade Verbindung mit Pfeil 15"/>
              <p:cNvCxnSpPr/>
              <p:nvPr/>
            </p:nvCxnSpPr>
            <p:spPr>
              <a:xfrm flipV="1">
                <a:off x="431540" y="4419110"/>
                <a:ext cx="180020" cy="464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
          <p:nvSpPr>
            <p:cNvPr id="12" name="Textfeld 11"/>
            <p:cNvSpPr txBox="1"/>
            <p:nvPr/>
          </p:nvSpPr>
          <p:spPr>
            <a:xfrm>
              <a:off x="566555" y="2078850"/>
              <a:ext cx="360040" cy="338554"/>
            </a:xfrm>
            <a:prstGeom prst="rect">
              <a:avLst/>
            </a:prstGeom>
            <a:noFill/>
          </p:spPr>
          <p:txBody>
            <a:bodyPr wrap="square" rtlCol="0">
              <a:spAutoFit/>
            </a:bodyPr>
            <a:lstStyle/>
            <a:p>
              <a:r>
                <a:rPr lang="de-DE" sz="1600" dirty="0"/>
                <a:t>3</a:t>
              </a:r>
            </a:p>
          </p:txBody>
        </p:sp>
        <p:sp>
          <p:nvSpPr>
            <p:cNvPr id="13" name="Textfeld 12"/>
            <p:cNvSpPr txBox="1"/>
            <p:nvPr/>
          </p:nvSpPr>
          <p:spPr>
            <a:xfrm>
              <a:off x="566555" y="1448780"/>
              <a:ext cx="360040" cy="338554"/>
            </a:xfrm>
            <a:prstGeom prst="rect">
              <a:avLst/>
            </a:prstGeom>
            <a:noFill/>
          </p:spPr>
          <p:txBody>
            <a:bodyPr wrap="square" rtlCol="0">
              <a:spAutoFit/>
            </a:bodyPr>
            <a:lstStyle/>
            <a:p>
              <a:r>
                <a:rPr lang="de-DE" sz="1600" dirty="0"/>
                <a:t>1</a:t>
              </a:r>
            </a:p>
          </p:txBody>
        </p:sp>
        <p:sp>
          <p:nvSpPr>
            <p:cNvPr id="14" name="Textfeld 13"/>
            <p:cNvSpPr txBox="1"/>
            <p:nvPr/>
          </p:nvSpPr>
          <p:spPr>
            <a:xfrm>
              <a:off x="566555" y="1133745"/>
              <a:ext cx="360040" cy="338554"/>
            </a:xfrm>
            <a:prstGeom prst="rect">
              <a:avLst/>
            </a:prstGeom>
            <a:noFill/>
          </p:spPr>
          <p:txBody>
            <a:bodyPr wrap="square" rtlCol="0">
              <a:spAutoFit/>
            </a:bodyPr>
            <a:lstStyle/>
            <a:p>
              <a:r>
                <a:rPr lang="de-DE" sz="1600" dirty="0" smtClean="0"/>
                <a:t>0</a:t>
              </a:r>
              <a:endParaRPr lang="de-DE" sz="1600" dirty="0"/>
            </a:p>
          </p:txBody>
        </p:sp>
      </p:grpSp>
      <p:sp>
        <p:nvSpPr>
          <p:cNvPr id="32" name="Rechteck 31"/>
          <p:cNvSpPr/>
          <p:nvPr/>
        </p:nvSpPr>
        <p:spPr>
          <a:xfrm>
            <a:off x="341531" y="1313765"/>
            <a:ext cx="180019" cy="3735415"/>
          </a:xfrm>
          <a:prstGeom prst="rect">
            <a:avLst/>
          </a:prstGeom>
          <a:solidFill>
            <a:srgbClr val="7CCDE6">
              <a:alpha val="75000"/>
            </a:srgbClr>
          </a:solidFill>
          <a:ln w="19050"/>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smtClean="0"/>
          </a:p>
        </p:txBody>
      </p:sp>
      <p:sp>
        <p:nvSpPr>
          <p:cNvPr id="33" name="Textfeld 32"/>
          <p:cNvSpPr txBox="1"/>
          <p:nvPr/>
        </p:nvSpPr>
        <p:spPr>
          <a:xfrm rot="16200000">
            <a:off x="-259486" y="4684357"/>
            <a:ext cx="857526" cy="338554"/>
          </a:xfrm>
          <a:prstGeom prst="rect">
            <a:avLst/>
          </a:prstGeom>
          <a:noFill/>
        </p:spPr>
        <p:txBody>
          <a:bodyPr wrap="none" rtlCol="0">
            <a:spAutoFit/>
          </a:bodyPr>
          <a:lstStyle/>
          <a:p>
            <a:r>
              <a:rPr lang="de-DE" sz="1600" dirty="0" err="1" smtClean="0"/>
              <a:t>Months</a:t>
            </a:r>
            <a:endParaRPr lang="de-DE" sz="1600" dirty="0"/>
          </a:p>
        </p:txBody>
      </p:sp>
    </p:spTree>
    <p:extLst>
      <p:ext uri="{BB962C8B-B14F-4D97-AF65-F5344CB8AC3E}">
        <p14:creationId xmlns:p14="http://schemas.microsoft.com/office/powerpoint/2010/main" val="17267922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6"/>
          <p:cNvSpPr>
            <a:spLocks noChangeArrowheads="1"/>
          </p:cNvSpPr>
          <p:nvPr/>
        </p:nvSpPr>
        <p:spPr bwMode="auto">
          <a:xfrm>
            <a:off x="0" y="0"/>
            <a:ext cx="9144000" cy="1133475"/>
          </a:xfrm>
          <a:prstGeom prst="rect">
            <a:avLst/>
          </a:prstGeom>
          <a:solidFill>
            <a:schemeClr val="hlink"/>
          </a:solidFill>
          <a:ln w="0">
            <a:noFill/>
            <a:miter lim="800000"/>
            <a:headEnd/>
            <a:tailEnd/>
          </a:ln>
          <a:effectLst/>
        </p:spPr>
        <p:txBody>
          <a:bodyPr wrap="none" anchor="ctr"/>
          <a:lstStyle/>
          <a:p>
            <a:pPr algn="ctr"/>
            <a:endParaRPr lang="de-DE">
              <a:solidFill>
                <a:schemeClr val="accent2"/>
              </a:solidFill>
            </a:endParaRPr>
          </a:p>
        </p:txBody>
      </p:sp>
      <p:sp>
        <p:nvSpPr>
          <p:cNvPr id="5" name="Rectangle 5"/>
          <p:cNvSpPr txBox="1">
            <a:spLocks noChangeArrowheads="1"/>
          </p:cNvSpPr>
          <p:nvPr/>
        </p:nvSpPr>
        <p:spPr bwMode="auto">
          <a:xfrm>
            <a:off x="431540" y="323655"/>
            <a:ext cx="8375650" cy="70802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fontAlgn="base">
              <a:spcBef>
                <a:spcPct val="0"/>
              </a:spcBef>
              <a:spcAft>
                <a:spcPct val="0"/>
              </a:spcAft>
              <a:defRPr sz="2200" b="1">
                <a:solidFill>
                  <a:schemeClr val="bg1"/>
                </a:solidFill>
                <a:latin typeface="+mj-lt"/>
                <a:ea typeface="+mj-ea"/>
                <a:cs typeface="+mj-cs"/>
              </a:defRPr>
            </a:lvl1pPr>
            <a:lvl2pPr algn="l" rtl="0" fontAlgn="base">
              <a:spcBef>
                <a:spcPct val="0"/>
              </a:spcBef>
              <a:spcAft>
                <a:spcPct val="0"/>
              </a:spcAft>
              <a:defRPr sz="2200" b="1">
                <a:solidFill>
                  <a:schemeClr val="tx1"/>
                </a:solidFill>
                <a:latin typeface="Arial" charset="0"/>
              </a:defRPr>
            </a:lvl2pPr>
            <a:lvl3pPr algn="l" rtl="0" fontAlgn="base">
              <a:spcBef>
                <a:spcPct val="0"/>
              </a:spcBef>
              <a:spcAft>
                <a:spcPct val="0"/>
              </a:spcAft>
              <a:defRPr sz="2200" b="1">
                <a:solidFill>
                  <a:schemeClr val="tx1"/>
                </a:solidFill>
                <a:latin typeface="Arial" charset="0"/>
              </a:defRPr>
            </a:lvl3pPr>
            <a:lvl4pPr algn="l" rtl="0" fontAlgn="base">
              <a:spcBef>
                <a:spcPct val="0"/>
              </a:spcBef>
              <a:spcAft>
                <a:spcPct val="0"/>
              </a:spcAft>
              <a:defRPr sz="2200" b="1">
                <a:solidFill>
                  <a:schemeClr val="tx1"/>
                </a:solidFill>
                <a:latin typeface="Arial" charset="0"/>
              </a:defRPr>
            </a:lvl4pPr>
            <a:lvl5pPr algn="l" rtl="0" fontAlgn="base">
              <a:spcBef>
                <a:spcPct val="0"/>
              </a:spcBef>
              <a:spcAft>
                <a:spcPct val="0"/>
              </a:spcAft>
              <a:defRPr sz="2200" b="1">
                <a:solidFill>
                  <a:schemeClr val="tx1"/>
                </a:solidFill>
                <a:latin typeface="Arial"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a:lstStyle>
          <a:p>
            <a:r>
              <a:rPr lang="en-GB" dirty="0" smtClean="0"/>
              <a:t>Conclusion</a:t>
            </a:r>
            <a:endParaRPr lang="en-GB" dirty="0"/>
          </a:p>
        </p:txBody>
      </p:sp>
      <p:graphicFrame>
        <p:nvGraphicFramePr>
          <p:cNvPr id="7" name="Diagramm 6"/>
          <p:cNvGraphicFramePr/>
          <p:nvPr>
            <p:extLst>
              <p:ext uri="{D42A27DB-BD31-4B8C-83A1-F6EECF244321}">
                <p14:modId xmlns:p14="http://schemas.microsoft.com/office/powerpoint/2010/main" val="645258941"/>
              </p:ext>
            </p:extLst>
          </p:nvPr>
        </p:nvGraphicFramePr>
        <p:xfrm>
          <a:off x="1515235" y="1339165"/>
          <a:ext cx="6885765" cy="4500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05520508"/>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6"/>
          <p:cNvSpPr>
            <a:spLocks noChangeArrowheads="1"/>
          </p:cNvSpPr>
          <p:nvPr/>
        </p:nvSpPr>
        <p:spPr bwMode="auto">
          <a:xfrm>
            <a:off x="0" y="0"/>
            <a:ext cx="9144000" cy="1133475"/>
          </a:xfrm>
          <a:prstGeom prst="rect">
            <a:avLst/>
          </a:prstGeom>
          <a:solidFill>
            <a:schemeClr val="hlink"/>
          </a:solidFill>
          <a:ln w="0">
            <a:noFill/>
            <a:miter lim="800000"/>
            <a:headEnd/>
            <a:tailEnd/>
          </a:ln>
          <a:effectLst/>
        </p:spPr>
        <p:txBody>
          <a:bodyPr wrap="none" anchor="ctr"/>
          <a:lstStyle/>
          <a:p>
            <a:pPr algn="ctr"/>
            <a:endParaRPr lang="de-DE">
              <a:solidFill>
                <a:schemeClr val="accent2"/>
              </a:solidFill>
            </a:endParaRPr>
          </a:p>
        </p:txBody>
      </p:sp>
      <p:sp>
        <p:nvSpPr>
          <p:cNvPr id="5" name="Rectangle 5"/>
          <p:cNvSpPr txBox="1">
            <a:spLocks noChangeArrowheads="1"/>
          </p:cNvSpPr>
          <p:nvPr/>
        </p:nvSpPr>
        <p:spPr bwMode="auto">
          <a:xfrm>
            <a:off x="431540" y="323655"/>
            <a:ext cx="8375650" cy="70802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fontAlgn="base">
              <a:spcBef>
                <a:spcPct val="0"/>
              </a:spcBef>
              <a:spcAft>
                <a:spcPct val="0"/>
              </a:spcAft>
              <a:defRPr sz="2200" b="1">
                <a:solidFill>
                  <a:schemeClr val="bg1"/>
                </a:solidFill>
                <a:latin typeface="+mj-lt"/>
                <a:ea typeface="+mj-ea"/>
                <a:cs typeface="+mj-cs"/>
              </a:defRPr>
            </a:lvl1pPr>
            <a:lvl2pPr algn="l" rtl="0" fontAlgn="base">
              <a:spcBef>
                <a:spcPct val="0"/>
              </a:spcBef>
              <a:spcAft>
                <a:spcPct val="0"/>
              </a:spcAft>
              <a:defRPr sz="2200" b="1">
                <a:solidFill>
                  <a:schemeClr val="tx1"/>
                </a:solidFill>
                <a:latin typeface="Arial" charset="0"/>
              </a:defRPr>
            </a:lvl2pPr>
            <a:lvl3pPr algn="l" rtl="0" fontAlgn="base">
              <a:spcBef>
                <a:spcPct val="0"/>
              </a:spcBef>
              <a:spcAft>
                <a:spcPct val="0"/>
              </a:spcAft>
              <a:defRPr sz="2200" b="1">
                <a:solidFill>
                  <a:schemeClr val="tx1"/>
                </a:solidFill>
                <a:latin typeface="Arial" charset="0"/>
              </a:defRPr>
            </a:lvl3pPr>
            <a:lvl4pPr algn="l" rtl="0" fontAlgn="base">
              <a:spcBef>
                <a:spcPct val="0"/>
              </a:spcBef>
              <a:spcAft>
                <a:spcPct val="0"/>
              </a:spcAft>
              <a:defRPr sz="2200" b="1">
                <a:solidFill>
                  <a:schemeClr val="tx1"/>
                </a:solidFill>
                <a:latin typeface="Arial" charset="0"/>
              </a:defRPr>
            </a:lvl4pPr>
            <a:lvl5pPr algn="l" rtl="0" fontAlgn="base">
              <a:spcBef>
                <a:spcPct val="0"/>
              </a:spcBef>
              <a:spcAft>
                <a:spcPct val="0"/>
              </a:spcAft>
              <a:defRPr sz="2200" b="1">
                <a:solidFill>
                  <a:schemeClr val="tx1"/>
                </a:solidFill>
                <a:latin typeface="Arial"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a:lstStyle>
          <a:p>
            <a:r>
              <a:rPr lang="en-GB" dirty="0" smtClean="0"/>
              <a:t>Conclusion</a:t>
            </a:r>
            <a:endParaRPr lang="en-GB" dirty="0"/>
          </a:p>
        </p:txBody>
      </p:sp>
      <p:graphicFrame>
        <p:nvGraphicFramePr>
          <p:cNvPr id="7" name="Diagramm 6"/>
          <p:cNvGraphicFramePr/>
          <p:nvPr>
            <p:extLst>
              <p:ext uri="{D42A27DB-BD31-4B8C-83A1-F6EECF244321}">
                <p14:modId xmlns:p14="http://schemas.microsoft.com/office/powerpoint/2010/main" val="1898216117"/>
              </p:ext>
            </p:extLst>
          </p:nvPr>
        </p:nvGraphicFramePr>
        <p:xfrm>
          <a:off x="1515235" y="1339165"/>
          <a:ext cx="6885765" cy="4500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feld 5"/>
          <p:cNvSpPr txBox="1"/>
          <p:nvPr/>
        </p:nvSpPr>
        <p:spPr>
          <a:xfrm>
            <a:off x="6237185" y="1403775"/>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Tree>
    <p:extLst>
      <p:ext uri="{BB962C8B-B14F-4D97-AF65-F5344CB8AC3E}">
        <p14:creationId xmlns:p14="http://schemas.microsoft.com/office/powerpoint/2010/main" val="1233475442"/>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6"/>
          <p:cNvSpPr>
            <a:spLocks noChangeArrowheads="1"/>
          </p:cNvSpPr>
          <p:nvPr/>
        </p:nvSpPr>
        <p:spPr bwMode="auto">
          <a:xfrm>
            <a:off x="0" y="0"/>
            <a:ext cx="9144000" cy="1133475"/>
          </a:xfrm>
          <a:prstGeom prst="rect">
            <a:avLst/>
          </a:prstGeom>
          <a:solidFill>
            <a:schemeClr val="hlink"/>
          </a:solidFill>
          <a:ln w="0">
            <a:noFill/>
            <a:miter lim="800000"/>
            <a:headEnd/>
            <a:tailEnd/>
          </a:ln>
          <a:effectLst/>
        </p:spPr>
        <p:txBody>
          <a:bodyPr wrap="none" anchor="ctr"/>
          <a:lstStyle/>
          <a:p>
            <a:pPr algn="ctr"/>
            <a:endParaRPr lang="de-DE">
              <a:solidFill>
                <a:schemeClr val="accent2"/>
              </a:solidFill>
            </a:endParaRPr>
          </a:p>
        </p:txBody>
      </p:sp>
      <p:sp>
        <p:nvSpPr>
          <p:cNvPr id="5" name="Rectangle 5"/>
          <p:cNvSpPr txBox="1">
            <a:spLocks noChangeArrowheads="1"/>
          </p:cNvSpPr>
          <p:nvPr/>
        </p:nvSpPr>
        <p:spPr bwMode="auto">
          <a:xfrm>
            <a:off x="431540" y="323655"/>
            <a:ext cx="8375650" cy="70802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fontAlgn="base">
              <a:spcBef>
                <a:spcPct val="0"/>
              </a:spcBef>
              <a:spcAft>
                <a:spcPct val="0"/>
              </a:spcAft>
              <a:defRPr sz="2200" b="1">
                <a:solidFill>
                  <a:schemeClr val="bg1"/>
                </a:solidFill>
                <a:latin typeface="+mj-lt"/>
                <a:ea typeface="+mj-ea"/>
                <a:cs typeface="+mj-cs"/>
              </a:defRPr>
            </a:lvl1pPr>
            <a:lvl2pPr algn="l" rtl="0" fontAlgn="base">
              <a:spcBef>
                <a:spcPct val="0"/>
              </a:spcBef>
              <a:spcAft>
                <a:spcPct val="0"/>
              </a:spcAft>
              <a:defRPr sz="2200" b="1">
                <a:solidFill>
                  <a:schemeClr val="tx1"/>
                </a:solidFill>
                <a:latin typeface="Arial" charset="0"/>
              </a:defRPr>
            </a:lvl2pPr>
            <a:lvl3pPr algn="l" rtl="0" fontAlgn="base">
              <a:spcBef>
                <a:spcPct val="0"/>
              </a:spcBef>
              <a:spcAft>
                <a:spcPct val="0"/>
              </a:spcAft>
              <a:defRPr sz="2200" b="1">
                <a:solidFill>
                  <a:schemeClr val="tx1"/>
                </a:solidFill>
                <a:latin typeface="Arial" charset="0"/>
              </a:defRPr>
            </a:lvl3pPr>
            <a:lvl4pPr algn="l" rtl="0" fontAlgn="base">
              <a:spcBef>
                <a:spcPct val="0"/>
              </a:spcBef>
              <a:spcAft>
                <a:spcPct val="0"/>
              </a:spcAft>
              <a:defRPr sz="2200" b="1">
                <a:solidFill>
                  <a:schemeClr val="tx1"/>
                </a:solidFill>
                <a:latin typeface="Arial" charset="0"/>
              </a:defRPr>
            </a:lvl4pPr>
            <a:lvl5pPr algn="l" rtl="0" fontAlgn="base">
              <a:spcBef>
                <a:spcPct val="0"/>
              </a:spcBef>
              <a:spcAft>
                <a:spcPct val="0"/>
              </a:spcAft>
              <a:defRPr sz="2200" b="1">
                <a:solidFill>
                  <a:schemeClr val="tx1"/>
                </a:solidFill>
                <a:latin typeface="Arial"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a:lstStyle>
          <a:p>
            <a:r>
              <a:rPr lang="en-GB" dirty="0" smtClean="0"/>
              <a:t>Conclusion</a:t>
            </a:r>
            <a:endParaRPr lang="en-GB" dirty="0"/>
          </a:p>
        </p:txBody>
      </p:sp>
      <p:graphicFrame>
        <p:nvGraphicFramePr>
          <p:cNvPr id="7" name="Diagramm 6"/>
          <p:cNvGraphicFramePr/>
          <p:nvPr>
            <p:extLst>
              <p:ext uri="{D42A27DB-BD31-4B8C-83A1-F6EECF244321}">
                <p14:modId xmlns:p14="http://schemas.microsoft.com/office/powerpoint/2010/main" val="1873118223"/>
              </p:ext>
            </p:extLst>
          </p:nvPr>
        </p:nvGraphicFramePr>
        <p:xfrm>
          <a:off x="1515235" y="1339165"/>
          <a:ext cx="6885765" cy="4500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feld 5"/>
          <p:cNvSpPr txBox="1"/>
          <p:nvPr/>
        </p:nvSpPr>
        <p:spPr>
          <a:xfrm>
            <a:off x="6237185" y="1403775"/>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
        <p:nvSpPr>
          <p:cNvPr id="8" name="Textfeld 7"/>
          <p:cNvSpPr txBox="1"/>
          <p:nvPr/>
        </p:nvSpPr>
        <p:spPr>
          <a:xfrm>
            <a:off x="6237185" y="2123855"/>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Tree>
    <p:extLst>
      <p:ext uri="{BB962C8B-B14F-4D97-AF65-F5344CB8AC3E}">
        <p14:creationId xmlns:p14="http://schemas.microsoft.com/office/powerpoint/2010/main" val="1333251762"/>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6"/>
          <p:cNvSpPr>
            <a:spLocks noChangeArrowheads="1"/>
          </p:cNvSpPr>
          <p:nvPr/>
        </p:nvSpPr>
        <p:spPr bwMode="auto">
          <a:xfrm>
            <a:off x="0" y="0"/>
            <a:ext cx="9144000" cy="1133475"/>
          </a:xfrm>
          <a:prstGeom prst="rect">
            <a:avLst/>
          </a:prstGeom>
          <a:solidFill>
            <a:schemeClr val="hlink"/>
          </a:solidFill>
          <a:ln w="0">
            <a:noFill/>
            <a:miter lim="800000"/>
            <a:headEnd/>
            <a:tailEnd/>
          </a:ln>
          <a:effectLst/>
        </p:spPr>
        <p:txBody>
          <a:bodyPr wrap="none" anchor="ctr"/>
          <a:lstStyle/>
          <a:p>
            <a:pPr algn="ctr"/>
            <a:endParaRPr lang="de-DE">
              <a:solidFill>
                <a:schemeClr val="accent2"/>
              </a:solidFill>
            </a:endParaRPr>
          </a:p>
        </p:txBody>
      </p:sp>
      <p:sp>
        <p:nvSpPr>
          <p:cNvPr id="5" name="Rectangle 5"/>
          <p:cNvSpPr txBox="1">
            <a:spLocks noChangeArrowheads="1"/>
          </p:cNvSpPr>
          <p:nvPr/>
        </p:nvSpPr>
        <p:spPr bwMode="auto">
          <a:xfrm>
            <a:off x="431540" y="323655"/>
            <a:ext cx="8375650" cy="70802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fontAlgn="base">
              <a:spcBef>
                <a:spcPct val="0"/>
              </a:spcBef>
              <a:spcAft>
                <a:spcPct val="0"/>
              </a:spcAft>
              <a:defRPr sz="2200" b="1">
                <a:solidFill>
                  <a:schemeClr val="bg1"/>
                </a:solidFill>
                <a:latin typeface="+mj-lt"/>
                <a:ea typeface="+mj-ea"/>
                <a:cs typeface="+mj-cs"/>
              </a:defRPr>
            </a:lvl1pPr>
            <a:lvl2pPr algn="l" rtl="0" fontAlgn="base">
              <a:spcBef>
                <a:spcPct val="0"/>
              </a:spcBef>
              <a:spcAft>
                <a:spcPct val="0"/>
              </a:spcAft>
              <a:defRPr sz="2200" b="1">
                <a:solidFill>
                  <a:schemeClr val="tx1"/>
                </a:solidFill>
                <a:latin typeface="Arial" charset="0"/>
              </a:defRPr>
            </a:lvl2pPr>
            <a:lvl3pPr algn="l" rtl="0" fontAlgn="base">
              <a:spcBef>
                <a:spcPct val="0"/>
              </a:spcBef>
              <a:spcAft>
                <a:spcPct val="0"/>
              </a:spcAft>
              <a:defRPr sz="2200" b="1">
                <a:solidFill>
                  <a:schemeClr val="tx1"/>
                </a:solidFill>
                <a:latin typeface="Arial" charset="0"/>
              </a:defRPr>
            </a:lvl3pPr>
            <a:lvl4pPr algn="l" rtl="0" fontAlgn="base">
              <a:spcBef>
                <a:spcPct val="0"/>
              </a:spcBef>
              <a:spcAft>
                <a:spcPct val="0"/>
              </a:spcAft>
              <a:defRPr sz="2200" b="1">
                <a:solidFill>
                  <a:schemeClr val="tx1"/>
                </a:solidFill>
                <a:latin typeface="Arial" charset="0"/>
              </a:defRPr>
            </a:lvl4pPr>
            <a:lvl5pPr algn="l" rtl="0" fontAlgn="base">
              <a:spcBef>
                <a:spcPct val="0"/>
              </a:spcBef>
              <a:spcAft>
                <a:spcPct val="0"/>
              </a:spcAft>
              <a:defRPr sz="2200" b="1">
                <a:solidFill>
                  <a:schemeClr val="tx1"/>
                </a:solidFill>
                <a:latin typeface="Arial"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a:lstStyle>
          <a:p>
            <a:r>
              <a:rPr lang="en-GB" dirty="0" smtClean="0"/>
              <a:t>Conclusion</a:t>
            </a:r>
            <a:endParaRPr lang="en-GB" dirty="0"/>
          </a:p>
        </p:txBody>
      </p:sp>
      <p:graphicFrame>
        <p:nvGraphicFramePr>
          <p:cNvPr id="7" name="Diagramm 6"/>
          <p:cNvGraphicFramePr/>
          <p:nvPr>
            <p:extLst>
              <p:ext uri="{D42A27DB-BD31-4B8C-83A1-F6EECF244321}">
                <p14:modId xmlns:p14="http://schemas.microsoft.com/office/powerpoint/2010/main" val="3807717814"/>
              </p:ext>
            </p:extLst>
          </p:nvPr>
        </p:nvGraphicFramePr>
        <p:xfrm>
          <a:off x="1515235" y="1339165"/>
          <a:ext cx="6885765" cy="4500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feld 5"/>
          <p:cNvSpPr txBox="1"/>
          <p:nvPr/>
        </p:nvSpPr>
        <p:spPr>
          <a:xfrm>
            <a:off x="6237185" y="1403775"/>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
        <p:nvSpPr>
          <p:cNvPr id="8" name="Textfeld 7"/>
          <p:cNvSpPr txBox="1"/>
          <p:nvPr/>
        </p:nvSpPr>
        <p:spPr>
          <a:xfrm>
            <a:off x="6237185" y="2123855"/>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
        <p:nvSpPr>
          <p:cNvPr id="9" name="Textfeld 8"/>
          <p:cNvSpPr txBox="1"/>
          <p:nvPr/>
        </p:nvSpPr>
        <p:spPr>
          <a:xfrm>
            <a:off x="6237185" y="2888940"/>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Tree>
    <p:extLst>
      <p:ext uri="{BB962C8B-B14F-4D97-AF65-F5344CB8AC3E}">
        <p14:creationId xmlns:p14="http://schemas.microsoft.com/office/powerpoint/2010/main" val="2823552132"/>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6"/>
          <p:cNvSpPr>
            <a:spLocks noChangeArrowheads="1"/>
          </p:cNvSpPr>
          <p:nvPr/>
        </p:nvSpPr>
        <p:spPr bwMode="auto">
          <a:xfrm>
            <a:off x="0" y="0"/>
            <a:ext cx="9144000" cy="1133475"/>
          </a:xfrm>
          <a:prstGeom prst="rect">
            <a:avLst/>
          </a:prstGeom>
          <a:solidFill>
            <a:schemeClr val="hlink"/>
          </a:solidFill>
          <a:ln w="0">
            <a:noFill/>
            <a:miter lim="800000"/>
            <a:headEnd/>
            <a:tailEnd/>
          </a:ln>
          <a:effectLst/>
        </p:spPr>
        <p:txBody>
          <a:bodyPr wrap="none" anchor="ctr"/>
          <a:lstStyle/>
          <a:p>
            <a:pPr algn="ctr"/>
            <a:endParaRPr lang="de-DE">
              <a:solidFill>
                <a:schemeClr val="accent2"/>
              </a:solidFill>
            </a:endParaRPr>
          </a:p>
        </p:txBody>
      </p:sp>
      <p:sp>
        <p:nvSpPr>
          <p:cNvPr id="5" name="Rectangle 5"/>
          <p:cNvSpPr txBox="1">
            <a:spLocks noChangeArrowheads="1"/>
          </p:cNvSpPr>
          <p:nvPr/>
        </p:nvSpPr>
        <p:spPr bwMode="auto">
          <a:xfrm>
            <a:off x="431540" y="323655"/>
            <a:ext cx="8375650" cy="70802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fontAlgn="base">
              <a:spcBef>
                <a:spcPct val="0"/>
              </a:spcBef>
              <a:spcAft>
                <a:spcPct val="0"/>
              </a:spcAft>
              <a:defRPr sz="2200" b="1">
                <a:solidFill>
                  <a:schemeClr val="bg1"/>
                </a:solidFill>
                <a:latin typeface="+mj-lt"/>
                <a:ea typeface="+mj-ea"/>
                <a:cs typeface="+mj-cs"/>
              </a:defRPr>
            </a:lvl1pPr>
            <a:lvl2pPr algn="l" rtl="0" fontAlgn="base">
              <a:spcBef>
                <a:spcPct val="0"/>
              </a:spcBef>
              <a:spcAft>
                <a:spcPct val="0"/>
              </a:spcAft>
              <a:defRPr sz="2200" b="1">
                <a:solidFill>
                  <a:schemeClr val="tx1"/>
                </a:solidFill>
                <a:latin typeface="Arial" charset="0"/>
              </a:defRPr>
            </a:lvl2pPr>
            <a:lvl3pPr algn="l" rtl="0" fontAlgn="base">
              <a:spcBef>
                <a:spcPct val="0"/>
              </a:spcBef>
              <a:spcAft>
                <a:spcPct val="0"/>
              </a:spcAft>
              <a:defRPr sz="2200" b="1">
                <a:solidFill>
                  <a:schemeClr val="tx1"/>
                </a:solidFill>
                <a:latin typeface="Arial" charset="0"/>
              </a:defRPr>
            </a:lvl3pPr>
            <a:lvl4pPr algn="l" rtl="0" fontAlgn="base">
              <a:spcBef>
                <a:spcPct val="0"/>
              </a:spcBef>
              <a:spcAft>
                <a:spcPct val="0"/>
              </a:spcAft>
              <a:defRPr sz="2200" b="1">
                <a:solidFill>
                  <a:schemeClr val="tx1"/>
                </a:solidFill>
                <a:latin typeface="Arial" charset="0"/>
              </a:defRPr>
            </a:lvl4pPr>
            <a:lvl5pPr algn="l" rtl="0" fontAlgn="base">
              <a:spcBef>
                <a:spcPct val="0"/>
              </a:spcBef>
              <a:spcAft>
                <a:spcPct val="0"/>
              </a:spcAft>
              <a:defRPr sz="2200" b="1">
                <a:solidFill>
                  <a:schemeClr val="tx1"/>
                </a:solidFill>
                <a:latin typeface="Arial"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a:lstStyle>
          <a:p>
            <a:r>
              <a:rPr lang="en-GB" dirty="0" smtClean="0"/>
              <a:t>Conclusion</a:t>
            </a:r>
            <a:endParaRPr lang="en-GB" dirty="0"/>
          </a:p>
        </p:txBody>
      </p:sp>
      <p:graphicFrame>
        <p:nvGraphicFramePr>
          <p:cNvPr id="7" name="Diagramm 6"/>
          <p:cNvGraphicFramePr/>
          <p:nvPr>
            <p:extLst>
              <p:ext uri="{D42A27DB-BD31-4B8C-83A1-F6EECF244321}">
                <p14:modId xmlns:p14="http://schemas.microsoft.com/office/powerpoint/2010/main" val="1676036707"/>
              </p:ext>
            </p:extLst>
          </p:nvPr>
        </p:nvGraphicFramePr>
        <p:xfrm>
          <a:off x="1515235" y="1339165"/>
          <a:ext cx="6885765" cy="4500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feld 5"/>
          <p:cNvSpPr txBox="1"/>
          <p:nvPr/>
        </p:nvSpPr>
        <p:spPr>
          <a:xfrm>
            <a:off x="6237185" y="1403775"/>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
        <p:nvSpPr>
          <p:cNvPr id="8" name="Textfeld 7"/>
          <p:cNvSpPr txBox="1"/>
          <p:nvPr/>
        </p:nvSpPr>
        <p:spPr>
          <a:xfrm>
            <a:off x="6237185" y="2123855"/>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
        <p:nvSpPr>
          <p:cNvPr id="9" name="Textfeld 8"/>
          <p:cNvSpPr txBox="1"/>
          <p:nvPr/>
        </p:nvSpPr>
        <p:spPr>
          <a:xfrm>
            <a:off x="6237185" y="2888940"/>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
        <p:nvSpPr>
          <p:cNvPr id="10" name="Textfeld 9"/>
          <p:cNvSpPr txBox="1"/>
          <p:nvPr/>
        </p:nvSpPr>
        <p:spPr>
          <a:xfrm>
            <a:off x="6237185" y="3654025"/>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Tree>
    <p:extLst>
      <p:ext uri="{BB962C8B-B14F-4D97-AF65-F5344CB8AC3E}">
        <p14:creationId xmlns:p14="http://schemas.microsoft.com/office/powerpoint/2010/main" val="3474013169"/>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6"/>
          <p:cNvSpPr>
            <a:spLocks noChangeArrowheads="1"/>
          </p:cNvSpPr>
          <p:nvPr/>
        </p:nvSpPr>
        <p:spPr bwMode="auto">
          <a:xfrm>
            <a:off x="0" y="0"/>
            <a:ext cx="9144000" cy="1133475"/>
          </a:xfrm>
          <a:prstGeom prst="rect">
            <a:avLst/>
          </a:prstGeom>
          <a:solidFill>
            <a:schemeClr val="hlink"/>
          </a:solidFill>
          <a:ln w="0">
            <a:noFill/>
            <a:miter lim="800000"/>
            <a:headEnd/>
            <a:tailEnd/>
          </a:ln>
          <a:effectLst/>
        </p:spPr>
        <p:txBody>
          <a:bodyPr wrap="none" anchor="ctr"/>
          <a:lstStyle/>
          <a:p>
            <a:pPr algn="ctr"/>
            <a:endParaRPr lang="de-DE">
              <a:solidFill>
                <a:schemeClr val="accent2"/>
              </a:solidFill>
            </a:endParaRPr>
          </a:p>
        </p:txBody>
      </p:sp>
      <p:sp>
        <p:nvSpPr>
          <p:cNvPr id="5" name="Rectangle 5"/>
          <p:cNvSpPr txBox="1">
            <a:spLocks noChangeArrowheads="1"/>
          </p:cNvSpPr>
          <p:nvPr/>
        </p:nvSpPr>
        <p:spPr bwMode="auto">
          <a:xfrm>
            <a:off x="431540" y="323655"/>
            <a:ext cx="8375650" cy="70802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fontAlgn="base">
              <a:spcBef>
                <a:spcPct val="0"/>
              </a:spcBef>
              <a:spcAft>
                <a:spcPct val="0"/>
              </a:spcAft>
              <a:defRPr sz="2200" b="1">
                <a:solidFill>
                  <a:schemeClr val="bg1"/>
                </a:solidFill>
                <a:latin typeface="+mj-lt"/>
                <a:ea typeface="+mj-ea"/>
                <a:cs typeface="+mj-cs"/>
              </a:defRPr>
            </a:lvl1pPr>
            <a:lvl2pPr algn="l" rtl="0" fontAlgn="base">
              <a:spcBef>
                <a:spcPct val="0"/>
              </a:spcBef>
              <a:spcAft>
                <a:spcPct val="0"/>
              </a:spcAft>
              <a:defRPr sz="2200" b="1">
                <a:solidFill>
                  <a:schemeClr val="tx1"/>
                </a:solidFill>
                <a:latin typeface="Arial" charset="0"/>
              </a:defRPr>
            </a:lvl2pPr>
            <a:lvl3pPr algn="l" rtl="0" fontAlgn="base">
              <a:spcBef>
                <a:spcPct val="0"/>
              </a:spcBef>
              <a:spcAft>
                <a:spcPct val="0"/>
              </a:spcAft>
              <a:defRPr sz="2200" b="1">
                <a:solidFill>
                  <a:schemeClr val="tx1"/>
                </a:solidFill>
                <a:latin typeface="Arial" charset="0"/>
              </a:defRPr>
            </a:lvl3pPr>
            <a:lvl4pPr algn="l" rtl="0" fontAlgn="base">
              <a:spcBef>
                <a:spcPct val="0"/>
              </a:spcBef>
              <a:spcAft>
                <a:spcPct val="0"/>
              </a:spcAft>
              <a:defRPr sz="2200" b="1">
                <a:solidFill>
                  <a:schemeClr val="tx1"/>
                </a:solidFill>
                <a:latin typeface="Arial" charset="0"/>
              </a:defRPr>
            </a:lvl4pPr>
            <a:lvl5pPr algn="l" rtl="0" fontAlgn="base">
              <a:spcBef>
                <a:spcPct val="0"/>
              </a:spcBef>
              <a:spcAft>
                <a:spcPct val="0"/>
              </a:spcAft>
              <a:defRPr sz="2200" b="1">
                <a:solidFill>
                  <a:schemeClr val="tx1"/>
                </a:solidFill>
                <a:latin typeface="Arial"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a:lstStyle>
          <a:p>
            <a:r>
              <a:rPr lang="en-GB" dirty="0" smtClean="0"/>
              <a:t>Conclusion</a:t>
            </a:r>
            <a:endParaRPr lang="en-GB" dirty="0"/>
          </a:p>
        </p:txBody>
      </p:sp>
      <p:graphicFrame>
        <p:nvGraphicFramePr>
          <p:cNvPr id="7" name="Diagramm 6"/>
          <p:cNvGraphicFramePr/>
          <p:nvPr>
            <p:extLst>
              <p:ext uri="{D42A27DB-BD31-4B8C-83A1-F6EECF244321}">
                <p14:modId xmlns:p14="http://schemas.microsoft.com/office/powerpoint/2010/main" val="886430773"/>
              </p:ext>
            </p:extLst>
          </p:nvPr>
        </p:nvGraphicFramePr>
        <p:xfrm>
          <a:off x="1515235" y="1339165"/>
          <a:ext cx="6885765" cy="4500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feld 5"/>
          <p:cNvSpPr txBox="1"/>
          <p:nvPr/>
        </p:nvSpPr>
        <p:spPr>
          <a:xfrm>
            <a:off x="6237185" y="1403775"/>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
        <p:nvSpPr>
          <p:cNvPr id="8" name="Textfeld 7"/>
          <p:cNvSpPr txBox="1"/>
          <p:nvPr/>
        </p:nvSpPr>
        <p:spPr>
          <a:xfrm>
            <a:off x="6237185" y="2123855"/>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
        <p:nvSpPr>
          <p:cNvPr id="9" name="Textfeld 8"/>
          <p:cNvSpPr txBox="1"/>
          <p:nvPr/>
        </p:nvSpPr>
        <p:spPr>
          <a:xfrm>
            <a:off x="6237185" y="2888940"/>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
        <p:nvSpPr>
          <p:cNvPr id="10" name="Textfeld 9"/>
          <p:cNvSpPr txBox="1"/>
          <p:nvPr/>
        </p:nvSpPr>
        <p:spPr>
          <a:xfrm>
            <a:off x="6237185" y="3654025"/>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
        <p:nvSpPr>
          <p:cNvPr id="11" name="Textfeld 10"/>
          <p:cNvSpPr txBox="1"/>
          <p:nvPr/>
        </p:nvSpPr>
        <p:spPr>
          <a:xfrm>
            <a:off x="6237185" y="4374105"/>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Tree>
    <p:extLst>
      <p:ext uri="{BB962C8B-B14F-4D97-AF65-F5344CB8AC3E}">
        <p14:creationId xmlns:p14="http://schemas.microsoft.com/office/powerpoint/2010/main" val="1239311804"/>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6"/>
          <p:cNvSpPr>
            <a:spLocks noChangeArrowheads="1"/>
          </p:cNvSpPr>
          <p:nvPr/>
        </p:nvSpPr>
        <p:spPr bwMode="auto">
          <a:xfrm>
            <a:off x="0" y="0"/>
            <a:ext cx="9144000" cy="1133475"/>
          </a:xfrm>
          <a:prstGeom prst="rect">
            <a:avLst/>
          </a:prstGeom>
          <a:solidFill>
            <a:schemeClr val="hlink"/>
          </a:solidFill>
          <a:ln w="0">
            <a:noFill/>
            <a:miter lim="800000"/>
            <a:headEnd/>
            <a:tailEnd/>
          </a:ln>
          <a:effectLst/>
        </p:spPr>
        <p:txBody>
          <a:bodyPr wrap="none" anchor="ctr"/>
          <a:lstStyle/>
          <a:p>
            <a:pPr algn="ctr"/>
            <a:endParaRPr lang="de-DE">
              <a:solidFill>
                <a:schemeClr val="accent2"/>
              </a:solidFill>
            </a:endParaRPr>
          </a:p>
        </p:txBody>
      </p:sp>
      <p:sp>
        <p:nvSpPr>
          <p:cNvPr id="5" name="Rectangle 5"/>
          <p:cNvSpPr txBox="1">
            <a:spLocks noChangeArrowheads="1"/>
          </p:cNvSpPr>
          <p:nvPr/>
        </p:nvSpPr>
        <p:spPr bwMode="auto">
          <a:xfrm>
            <a:off x="431540" y="323655"/>
            <a:ext cx="8375650" cy="70802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fontAlgn="base">
              <a:spcBef>
                <a:spcPct val="0"/>
              </a:spcBef>
              <a:spcAft>
                <a:spcPct val="0"/>
              </a:spcAft>
              <a:defRPr sz="2200" b="1">
                <a:solidFill>
                  <a:schemeClr val="bg1"/>
                </a:solidFill>
                <a:latin typeface="+mj-lt"/>
                <a:ea typeface="+mj-ea"/>
                <a:cs typeface="+mj-cs"/>
              </a:defRPr>
            </a:lvl1pPr>
            <a:lvl2pPr algn="l" rtl="0" fontAlgn="base">
              <a:spcBef>
                <a:spcPct val="0"/>
              </a:spcBef>
              <a:spcAft>
                <a:spcPct val="0"/>
              </a:spcAft>
              <a:defRPr sz="2200" b="1">
                <a:solidFill>
                  <a:schemeClr val="tx1"/>
                </a:solidFill>
                <a:latin typeface="Arial" charset="0"/>
              </a:defRPr>
            </a:lvl2pPr>
            <a:lvl3pPr algn="l" rtl="0" fontAlgn="base">
              <a:spcBef>
                <a:spcPct val="0"/>
              </a:spcBef>
              <a:spcAft>
                <a:spcPct val="0"/>
              </a:spcAft>
              <a:defRPr sz="2200" b="1">
                <a:solidFill>
                  <a:schemeClr val="tx1"/>
                </a:solidFill>
                <a:latin typeface="Arial" charset="0"/>
              </a:defRPr>
            </a:lvl3pPr>
            <a:lvl4pPr algn="l" rtl="0" fontAlgn="base">
              <a:spcBef>
                <a:spcPct val="0"/>
              </a:spcBef>
              <a:spcAft>
                <a:spcPct val="0"/>
              </a:spcAft>
              <a:defRPr sz="2200" b="1">
                <a:solidFill>
                  <a:schemeClr val="tx1"/>
                </a:solidFill>
                <a:latin typeface="Arial" charset="0"/>
              </a:defRPr>
            </a:lvl4pPr>
            <a:lvl5pPr algn="l" rtl="0" fontAlgn="base">
              <a:spcBef>
                <a:spcPct val="0"/>
              </a:spcBef>
              <a:spcAft>
                <a:spcPct val="0"/>
              </a:spcAft>
              <a:defRPr sz="2200" b="1">
                <a:solidFill>
                  <a:schemeClr val="tx1"/>
                </a:solidFill>
                <a:latin typeface="Arial" charset="0"/>
              </a:defRPr>
            </a:lvl5pPr>
            <a:lvl6pPr marL="457200" algn="l" rtl="0" fontAlgn="base">
              <a:spcBef>
                <a:spcPct val="0"/>
              </a:spcBef>
              <a:spcAft>
                <a:spcPct val="0"/>
              </a:spcAft>
              <a:defRPr sz="2200" b="1">
                <a:solidFill>
                  <a:schemeClr val="tx1"/>
                </a:solidFill>
                <a:latin typeface="Arial" charset="0"/>
              </a:defRPr>
            </a:lvl6pPr>
            <a:lvl7pPr marL="914400" algn="l" rtl="0" fontAlgn="base">
              <a:spcBef>
                <a:spcPct val="0"/>
              </a:spcBef>
              <a:spcAft>
                <a:spcPct val="0"/>
              </a:spcAft>
              <a:defRPr sz="2200" b="1">
                <a:solidFill>
                  <a:schemeClr val="tx1"/>
                </a:solidFill>
                <a:latin typeface="Arial" charset="0"/>
              </a:defRPr>
            </a:lvl7pPr>
            <a:lvl8pPr marL="1371600" algn="l" rtl="0" fontAlgn="base">
              <a:spcBef>
                <a:spcPct val="0"/>
              </a:spcBef>
              <a:spcAft>
                <a:spcPct val="0"/>
              </a:spcAft>
              <a:defRPr sz="2200" b="1">
                <a:solidFill>
                  <a:schemeClr val="tx1"/>
                </a:solidFill>
                <a:latin typeface="Arial" charset="0"/>
              </a:defRPr>
            </a:lvl8pPr>
            <a:lvl9pPr marL="1828800" algn="l" rtl="0" fontAlgn="base">
              <a:spcBef>
                <a:spcPct val="0"/>
              </a:spcBef>
              <a:spcAft>
                <a:spcPct val="0"/>
              </a:spcAft>
              <a:defRPr sz="2200" b="1">
                <a:solidFill>
                  <a:schemeClr val="tx1"/>
                </a:solidFill>
                <a:latin typeface="Arial" charset="0"/>
              </a:defRPr>
            </a:lvl9pPr>
          </a:lstStyle>
          <a:p>
            <a:r>
              <a:rPr lang="en-GB" dirty="0" smtClean="0"/>
              <a:t>Conclusion</a:t>
            </a:r>
            <a:endParaRPr lang="en-GB" dirty="0"/>
          </a:p>
        </p:txBody>
      </p:sp>
      <p:graphicFrame>
        <p:nvGraphicFramePr>
          <p:cNvPr id="7" name="Diagramm 6"/>
          <p:cNvGraphicFramePr/>
          <p:nvPr>
            <p:extLst>
              <p:ext uri="{D42A27DB-BD31-4B8C-83A1-F6EECF244321}">
                <p14:modId xmlns:p14="http://schemas.microsoft.com/office/powerpoint/2010/main" val="3840622070"/>
              </p:ext>
            </p:extLst>
          </p:nvPr>
        </p:nvGraphicFramePr>
        <p:xfrm>
          <a:off x="1515235" y="1339165"/>
          <a:ext cx="6885765" cy="4500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feld 5"/>
          <p:cNvSpPr txBox="1"/>
          <p:nvPr/>
        </p:nvSpPr>
        <p:spPr>
          <a:xfrm>
            <a:off x="6237185" y="1403775"/>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
        <p:nvSpPr>
          <p:cNvPr id="8" name="Textfeld 7"/>
          <p:cNvSpPr txBox="1"/>
          <p:nvPr/>
        </p:nvSpPr>
        <p:spPr>
          <a:xfrm>
            <a:off x="6237185" y="2123855"/>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
        <p:nvSpPr>
          <p:cNvPr id="9" name="Textfeld 8"/>
          <p:cNvSpPr txBox="1"/>
          <p:nvPr/>
        </p:nvSpPr>
        <p:spPr>
          <a:xfrm>
            <a:off x="6237185" y="2888940"/>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
        <p:nvSpPr>
          <p:cNvPr id="10" name="Textfeld 9"/>
          <p:cNvSpPr txBox="1"/>
          <p:nvPr/>
        </p:nvSpPr>
        <p:spPr>
          <a:xfrm>
            <a:off x="6237185" y="3654025"/>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
        <p:nvSpPr>
          <p:cNvPr id="11" name="Textfeld 10"/>
          <p:cNvSpPr txBox="1"/>
          <p:nvPr/>
        </p:nvSpPr>
        <p:spPr>
          <a:xfrm>
            <a:off x="6237185" y="4374105"/>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
        <p:nvSpPr>
          <p:cNvPr id="12" name="Textfeld 11"/>
          <p:cNvSpPr txBox="1"/>
          <p:nvPr/>
        </p:nvSpPr>
        <p:spPr>
          <a:xfrm>
            <a:off x="6237185" y="5139190"/>
            <a:ext cx="495054" cy="646331"/>
          </a:xfrm>
          <a:prstGeom prst="rect">
            <a:avLst/>
          </a:prstGeom>
          <a:noFill/>
        </p:spPr>
        <p:txBody>
          <a:bodyPr wrap="square" rtlCol="0">
            <a:spAutoFit/>
          </a:bodyPr>
          <a:lstStyle/>
          <a:p>
            <a:r>
              <a:rPr lang="de-DE" sz="3600" dirty="0" smtClean="0">
                <a:latin typeface="Zapf Dingbats"/>
                <a:ea typeface="Zapf Dingbats"/>
                <a:cs typeface="Zapf Dingbats"/>
                <a:sym typeface="Zapf Dingbats"/>
              </a:rPr>
              <a:t>✔</a:t>
            </a:r>
            <a:endParaRPr lang="de-DE" sz="3600" dirty="0"/>
          </a:p>
        </p:txBody>
      </p:sp>
    </p:spTree>
    <p:extLst>
      <p:ext uri="{BB962C8B-B14F-4D97-AF65-F5344CB8AC3E}">
        <p14:creationId xmlns:p14="http://schemas.microsoft.com/office/powerpoint/2010/main" val="513074774"/>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6"/>
          <p:cNvSpPr>
            <a:spLocks noChangeArrowheads="1"/>
          </p:cNvSpPr>
          <p:nvPr/>
        </p:nvSpPr>
        <p:spPr bwMode="auto">
          <a:xfrm>
            <a:off x="0" y="0"/>
            <a:ext cx="9144000" cy="1133475"/>
          </a:xfrm>
          <a:prstGeom prst="rect">
            <a:avLst/>
          </a:prstGeom>
          <a:solidFill>
            <a:schemeClr val="hlink"/>
          </a:solidFill>
          <a:ln w="0">
            <a:noFill/>
            <a:miter lim="800000"/>
            <a:headEnd/>
            <a:tailEnd/>
          </a:ln>
          <a:effectLst/>
        </p:spPr>
        <p:txBody>
          <a:bodyPr wrap="none" anchor="ctr"/>
          <a:lstStyle/>
          <a:p>
            <a:pPr algn="ctr"/>
            <a:endParaRPr lang="de-DE">
              <a:solidFill>
                <a:schemeClr val="accent2"/>
              </a:solidFill>
            </a:endParaRPr>
          </a:p>
        </p:txBody>
      </p:sp>
      <p:sp>
        <p:nvSpPr>
          <p:cNvPr id="16" name="Inhaltsplatzhalter 2"/>
          <p:cNvSpPr txBox="1">
            <a:spLocks/>
          </p:cNvSpPr>
          <p:nvPr/>
        </p:nvSpPr>
        <p:spPr bwMode="gray">
          <a:xfrm>
            <a:off x="0" y="2978950"/>
            <a:ext cx="9144000" cy="67582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fontAlgn="base">
              <a:spcBef>
                <a:spcPct val="20000"/>
              </a:spcBef>
              <a:spcAft>
                <a:spcPct val="0"/>
              </a:spcAft>
              <a:defRPr sz="1600">
                <a:solidFill>
                  <a:schemeClr val="tx1"/>
                </a:solidFill>
                <a:latin typeface="+mn-lt"/>
                <a:ea typeface="+mn-ea"/>
                <a:cs typeface="+mn-cs"/>
              </a:defRPr>
            </a:lvl1pPr>
            <a:lvl2pPr marL="190500" indent="-188913" algn="l" rtl="0" fontAlgn="base">
              <a:spcBef>
                <a:spcPct val="20000"/>
              </a:spcBef>
              <a:spcAft>
                <a:spcPct val="0"/>
              </a:spcAft>
              <a:buClr>
                <a:schemeClr val="tx1"/>
              </a:buClr>
              <a:buFont typeface="Wingdings" pitchFamily="2" charset="2"/>
              <a:buChar char="§"/>
              <a:defRPr sz="1600">
                <a:solidFill>
                  <a:schemeClr val="tx1"/>
                </a:solidFill>
                <a:latin typeface="+mn-lt"/>
              </a:defRPr>
            </a:lvl2pPr>
            <a:lvl3pPr marL="361950" indent="-169863" algn="l" rtl="0" fontAlgn="base">
              <a:spcBef>
                <a:spcPct val="20000"/>
              </a:spcBef>
              <a:spcAft>
                <a:spcPct val="0"/>
              </a:spcAft>
              <a:buClr>
                <a:schemeClr val="tx1"/>
              </a:buClr>
              <a:buFont typeface="Wingdings" pitchFamily="2" charset="2"/>
              <a:buChar char="§"/>
              <a:defRPr sz="1600">
                <a:solidFill>
                  <a:schemeClr val="tx1"/>
                </a:solidFill>
                <a:latin typeface="+mn-lt"/>
              </a:defRPr>
            </a:lvl3pPr>
            <a:lvl4pPr marL="542925" indent="-179388" algn="l" rtl="0" fontAlgn="base">
              <a:spcBef>
                <a:spcPct val="20000"/>
              </a:spcBef>
              <a:spcAft>
                <a:spcPct val="0"/>
              </a:spcAft>
              <a:buClr>
                <a:schemeClr val="tx1"/>
              </a:buClr>
              <a:buFont typeface="Wingdings" pitchFamily="2" charset="2"/>
              <a:buChar char="§"/>
              <a:defRPr sz="1600">
                <a:solidFill>
                  <a:schemeClr val="tx1"/>
                </a:solidFill>
                <a:latin typeface="+mn-lt"/>
              </a:defRPr>
            </a:lvl4pPr>
            <a:lvl5pPr marL="742950" indent="-198438" algn="l" rtl="0" fontAlgn="base">
              <a:spcBef>
                <a:spcPct val="20000"/>
              </a:spcBef>
              <a:spcAft>
                <a:spcPct val="0"/>
              </a:spcAft>
              <a:buClr>
                <a:schemeClr val="tx1"/>
              </a:buClr>
              <a:buFont typeface="Wingdings" pitchFamily="2" charset="2"/>
              <a:buChar char="§"/>
              <a:defRPr sz="1600">
                <a:solidFill>
                  <a:schemeClr val="tx1"/>
                </a:solidFill>
                <a:latin typeface="+mn-lt"/>
              </a:defRPr>
            </a:lvl5pPr>
            <a:lvl6pPr marL="1200150" indent="-198438" algn="l" rtl="0" fontAlgn="base">
              <a:spcBef>
                <a:spcPct val="20000"/>
              </a:spcBef>
              <a:spcAft>
                <a:spcPct val="0"/>
              </a:spcAft>
              <a:buFont typeface="Wingdings" pitchFamily="2" charset="2"/>
              <a:buChar char="§"/>
              <a:defRPr sz="1600">
                <a:solidFill>
                  <a:schemeClr val="tx1"/>
                </a:solidFill>
                <a:latin typeface="+mn-lt"/>
              </a:defRPr>
            </a:lvl6pPr>
            <a:lvl7pPr marL="1657350" indent="-198438" algn="l" rtl="0" fontAlgn="base">
              <a:spcBef>
                <a:spcPct val="20000"/>
              </a:spcBef>
              <a:spcAft>
                <a:spcPct val="0"/>
              </a:spcAft>
              <a:buFont typeface="Wingdings" pitchFamily="2" charset="2"/>
              <a:buChar char="§"/>
              <a:defRPr sz="1600">
                <a:solidFill>
                  <a:schemeClr val="tx1"/>
                </a:solidFill>
                <a:latin typeface="+mn-lt"/>
              </a:defRPr>
            </a:lvl7pPr>
            <a:lvl8pPr marL="2114550" indent="-198438" algn="l" rtl="0" fontAlgn="base">
              <a:spcBef>
                <a:spcPct val="20000"/>
              </a:spcBef>
              <a:spcAft>
                <a:spcPct val="0"/>
              </a:spcAft>
              <a:buFont typeface="Wingdings" pitchFamily="2" charset="2"/>
              <a:buChar char="§"/>
              <a:defRPr sz="1600">
                <a:solidFill>
                  <a:schemeClr val="tx1"/>
                </a:solidFill>
                <a:latin typeface="+mn-lt"/>
              </a:defRPr>
            </a:lvl8pPr>
            <a:lvl9pPr marL="2571750" indent="-198438" algn="l" rtl="0" fontAlgn="base">
              <a:spcBef>
                <a:spcPct val="20000"/>
              </a:spcBef>
              <a:spcAft>
                <a:spcPct val="0"/>
              </a:spcAft>
              <a:buFont typeface="Wingdings" pitchFamily="2" charset="2"/>
              <a:buChar char="§"/>
              <a:defRPr sz="1600">
                <a:solidFill>
                  <a:schemeClr val="tx1"/>
                </a:solidFill>
                <a:latin typeface="+mn-lt"/>
              </a:defRPr>
            </a:lvl9pPr>
          </a:lstStyle>
          <a:p>
            <a:pPr algn="ctr"/>
            <a:r>
              <a:rPr lang="en-GB" sz="3600" dirty="0" smtClean="0"/>
              <a:t>Thank you for your attention</a:t>
            </a:r>
            <a:endParaRPr lang="en-GB" sz="3600" dirty="0"/>
          </a:p>
        </p:txBody>
      </p:sp>
    </p:spTree>
    <p:extLst>
      <p:ext uri="{BB962C8B-B14F-4D97-AF65-F5344CB8AC3E}">
        <p14:creationId xmlns:p14="http://schemas.microsoft.com/office/powerpoint/2010/main" val="4125647402"/>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Permeation coefficient – Artificial nail plate models</a:t>
            </a:r>
            <a:endParaRPr lang="en-GB" dirty="0"/>
          </a:p>
        </p:txBody>
      </p:sp>
      <p:sp>
        <p:nvSpPr>
          <p:cNvPr id="6" name="Textfeld 5"/>
          <p:cNvSpPr txBox="1"/>
          <p:nvPr/>
        </p:nvSpPr>
        <p:spPr>
          <a:xfrm>
            <a:off x="161510" y="1358770"/>
            <a:ext cx="3589198" cy="369332"/>
          </a:xfrm>
          <a:prstGeom prst="rect">
            <a:avLst/>
          </a:prstGeom>
          <a:noFill/>
        </p:spPr>
        <p:txBody>
          <a:bodyPr wrap="square" rtlCol="0">
            <a:spAutoFit/>
          </a:bodyPr>
          <a:lstStyle/>
          <a:p>
            <a:r>
              <a:rPr lang="de-DE" u="sng" dirty="0" smtClean="0"/>
              <a:t>Keratin </a:t>
            </a:r>
            <a:r>
              <a:rPr lang="de-DE" u="sng" dirty="0" err="1" smtClean="0"/>
              <a:t>films</a:t>
            </a:r>
            <a:r>
              <a:rPr lang="de-DE" u="sng" dirty="0" smtClean="0"/>
              <a:t> (120 µm)</a:t>
            </a:r>
            <a:endParaRPr lang="de-DE" u="sng" dirty="0"/>
          </a:p>
        </p:txBody>
      </p:sp>
      <p:sp>
        <p:nvSpPr>
          <p:cNvPr id="7" name="Textfeld 6"/>
          <p:cNvSpPr txBox="1"/>
          <p:nvPr/>
        </p:nvSpPr>
        <p:spPr>
          <a:xfrm>
            <a:off x="4617005" y="1358770"/>
            <a:ext cx="4173168" cy="369332"/>
          </a:xfrm>
          <a:prstGeom prst="rect">
            <a:avLst/>
          </a:prstGeom>
          <a:noFill/>
        </p:spPr>
        <p:txBody>
          <a:bodyPr wrap="square" rtlCol="0">
            <a:spAutoFit/>
          </a:bodyPr>
          <a:lstStyle/>
          <a:p>
            <a:r>
              <a:rPr lang="de-DE" u="sng" dirty="0" smtClean="0"/>
              <a:t>Bovine </a:t>
            </a:r>
            <a:r>
              <a:rPr lang="de-DE" u="sng" dirty="0" err="1" smtClean="0"/>
              <a:t>hoof</a:t>
            </a:r>
            <a:r>
              <a:rPr lang="de-DE" u="sng" dirty="0" smtClean="0"/>
              <a:t> </a:t>
            </a:r>
            <a:r>
              <a:rPr lang="de-DE" u="sng" dirty="0" err="1" smtClean="0"/>
              <a:t>plates</a:t>
            </a:r>
            <a:r>
              <a:rPr lang="de-DE" u="sng" dirty="0" smtClean="0"/>
              <a:t> (120 µm)</a:t>
            </a:r>
            <a:endParaRPr lang="de-DE" u="sng" dirty="0"/>
          </a:p>
        </p:txBody>
      </p:sp>
      <p:sp>
        <p:nvSpPr>
          <p:cNvPr id="8" name="Textfeld 7"/>
          <p:cNvSpPr txBox="1"/>
          <p:nvPr/>
        </p:nvSpPr>
        <p:spPr>
          <a:xfrm>
            <a:off x="8082390" y="5544235"/>
            <a:ext cx="988284" cy="307777"/>
          </a:xfrm>
          <a:prstGeom prst="rect">
            <a:avLst/>
          </a:prstGeom>
          <a:noFill/>
        </p:spPr>
        <p:txBody>
          <a:bodyPr wrap="none" rtlCol="0">
            <a:spAutoFit/>
          </a:bodyPr>
          <a:lstStyle/>
          <a:p>
            <a:r>
              <a:rPr lang="de-DE" sz="1400" dirty="0" err="1" smtClean="0"/>
              <a:t>n</a:t>
            </a:r>
            <a:r>
              <a:rPr lang="de-DE" sz="1400" dirty="0" smtClean="0"/>
              <a:t> = 3 </a:t>
            </a:r>
            <a:r>
              <a:rPr lang="de-DE" sz="1400" dirty="0"/>
              <a:t>– </a:t>
            </a:r>
            <a:r>
              <a:rPr lang="de-DE" sz="1400" dirty="0" smtClean="0"/>
              <a:t>20</a:t>
            </a:r>
            <a:endParaRPr lang="de-DE" sz="1400" dirty="0"/>
          </a:p>
        </p:txBody>
      </p:sp>
      <p:sp>
        <p:nvSpPr>
          <p:cNvPr id="13" name="Textfeld 12"/>
          <p:cNvSpPr txBox="1"/>
          <p:nvPr/>
        </p:nvSpPr>
        <p:spPr>
          <a:xfrm>
            <a:off x="161510" y="5499230"/>
            <a:ext cx="5850650" cy="246221"/>
          </a:xfrm>
          <a:prstGeom prst="rect">
            <a:avLst/>
          </a:prstGeom>
          <a:noFill/>
        </p:spPr>
        <p:txBody>
          <a:bodyPr wrap="square" rtlCol="0">
            <a:spAutoFit/>
          </a:bodyPr>
          <a:lstStyle/>
          <a:p>
            <a:r>
              <a:rPr lang="en-GB" sz="1000" dirty="0" smtClean="0"/>
              <a:t>Significances against reference : asterisk in a circle; significances between groups: * (p &lt; 0,05) </a:t>
            </a:r>
            <a:endParaRPr lang="en-GB" sz="1000" dirty="0"/>
          </a:p>
        </p:txBody>
      </p:sp>
      <p:pic>
        <p:nvPicPr>
          <p:cNvPr id="3" name="Bild 2" descr="Fig. 6A_P_KF.jpg"/>
          <p:cNvPicPr>
            <a:picLocks noChangeAspect="1"/>
          </p:cNvPicPr>
          <p:nvPr/>
        </p:nvPicPr>
        <p:blipFill rotWithShape="1">
          <a:blip r:embed="rId3" cstate="print">
            <a:extLst>
              <a:ext uri="{28A0092B-C50C-407E-A947-70E740481C1C}">
                <a14:useLocalDpi xmlns:a14="http://schemas.microsoft.com/office/drawing/2010/main" val="0"/>
              </a:ext>
            </a:extLst>
          </a:blip>
          <a:srcRect l="3750" t="8201" r="12917"/>
          <a:stretch/>
        </p:blipFill>
        <p:spPr>
          <a:xfrm>
            <a:off x="161510" y="1988840"/>
            <a:ext cx="4327513" cy="3310294"/>
          </a:xfrm>
          <a:prstGeom prst="rect">
            <a:avLst/>
          </a:prstGeom>
        </p:spPr>
      </p:pic>
      <p:pic>
        <p:nvPicPr>
          <p:cNvPr id="4" name="Bild 3" descr="Fig. 6B_P_hoof.jpg"/>
          <p:cNvPicPr>
            <a:picLocks noChangeAspect="1"/>
          </p:cNvPicPr>
          <p:nvPr/>
        </p:nvPicPr>
        <p:blipFill rotWithShape="1">
          <a:blip r:embed="rId4" cstate="print">
            <a:extLst>
              <a:ext uri="{28A0092B-C50C-407E-A947-70E740481C1C}">
                <a14:useLocalDpi xmlns:a14="http://schemas.microsoft.com/office/drawing/2010/main" val="0"/>
              </a:ext>
            </a:extLst>
          </a:blip>
          <a:srcRect l="4027" t="8201" r="13055"/>
          <a:stretch/>
        </p:blipFill>
        <p:spPr>
          <a:xfrm>
            <a:off x="4617005" y="2033845"/>
            <a:ext cx="4230470" cy="3252325"/>
          </a:xfrm>
          <a:prstGeom prst="rect">
            <a:avLst/>
          </a:prstGeom>
        </p:spPr>
      </p:pic>
    </p:spTree>
    <p:extLst>
      <p:ext uri="{BB962C8B-B14F-4D97-AF65-F5344CB8AC3E}">
        <p14:creationId xmlns:p14="http://schemas.microsoft.com/office/powerpoint/2010/main" val="3013372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Permeation </a:t>
            </a:r>
            <a:r>
              <a:rPr lang="en-GB" dirty="0" smtClean="0"/>
              <a:t>coefficient| </a:t>
            </a:r>
            <a:r>
              <a:rPr lang="en-US" b="0" dirty="0" smtClean="0"/>
              <a:t>Isolated human SC</a:t>
            </a:r>
            <a:endParaRPr lang="en-US" b="0" dirty="0"/>
          </a:p>
        </p:txBody>
      </p:sp>
      <p:sp>
        <p:nvSpPr>
          <p:cNvPr id="5" name="Textfeld 4"/>
          <p:cNvSpPr txBox="1"/>
          <p:nvPr/>
        </p:nvSpPr>
        <p:spPr>
          <a:xfrm>
            <a:off x="116505" y="1358770"/>
            <a:ext cx="4335353" cy="646331"/>
          </a:xfrm>
          <a:prstGeom prst="rect">
            <a:avLst/>
          </a:prstGeom>
          <a:noFill/>
        </p:spPr>
        <p:txBody>
          <a:bodyPr wrap="square" rtlCol="0">
            <a:spAutoFit/>
          </a:bodyPr>
          <a:lstStyle/>
          <a:p>
            <a:r>
              <a:rPr lang="en-GB" u="sng" dirty="0" smtClean="0"/>
              <a:t>SC (abdominal region of a 52-year-old woman)</a:t>
            </a:r>
            <a:endParaRPr lang="en-GB" u="sng" dirty="0"/>
          </a:p>
        </p:txBody>
      </p:sp>
      <p:sp>
        <p:nvSpPr>
          <p:cNvPr id="8" name="Textfeld 7"/>
          <p:cNvSpPr txBox="1"/>
          <p:nvPr/>
        </p:nvSpPr>
        <p:spPr>
          <a:xfrm>
            <a:off x="4572000" y="1358770"/>
            <a:ext cx="4380358" cy="646331"/>
          </a:xfrm>
          <a:prstGeom prst="rect">
            <a:avLst/>
          </a:prstGeom>
          <a:noFill/>
        </p:spPr>
        <p:txBody>
          <a:bodyPr wrap="square" rtlCol="0">
            <a:spAutoFit/>
          </a:bodyPr>
          <a:lstStyle/>
          <a:p>
            <a:r>
              <a:rPr lang="en-GB" u="sng" dirty="0" smtClean="0"/>
              <a:t>SC (abdominal region of a 37-year-old woman)</a:t>
            </a:r>
            <a:endParaRPr lang="en-GB" u="sng" dirty="0"/>
          </a:p>
        </p:txBody>
      </p:sp>
      <p:sp>
        <p:nvSpPr>
          <p:cNvPr id="9" name="Textfeld 8"/>
          <p:cNvSpPr txBox="1"/>
          <p:nvPr/>
        </p:nvSpPr>
        <p:spPr>
          <a:xfrm>
            <a:off x="8082390" y="5544235"/>
            <a:ext cx="988284" cy="307777"/>
          </a:xfrm>
          <a:prstGeom prst="rect">
            <a:avLst/>
          </a:prstGeom>
          <a:noFill/>
        </p:spPr>
        <p:txBody>
          <a:bodyPr wrap="none" rtlCol="0">
            <a:spAutoFit/>
          </a:bodyPr>
          <a:lstStyle/>
          <a:p>
            <a:r>
              <a:rPr lang="de-DE" sz="1400" dirty="0" err="1" smtClean="0"/>
              <a:t>n</a:t>
            </a:r>
            <a:r>
              <a:rPr lang="de-DE" sz="1400" dirty="0" smtClean="0"/>
              <a:t> = 3 </a:t>
            </a:r>
            <a:r>
              <a:rPr lang="de-DE" sz="1400" dirty="0"/>
              <a:t>– </a:t>
            </a:r>
            <a:r>
              <a:rPr lang="de-DE" sz="1400" dirty="0" smtClean="0"/>
              <a:t>20</a:t>
            </a:r>
            <a:endParaRPr lang="de-DE" sz="1400" dirty="0"/>
          </a:p>
        </p:txBody>
      </p:sp>
      <p:pic>
        <p:nvPicPr>
          <p:cNvPr id="3" name="Bild 2" descr="Fig. 6C_P_SC_52y.jpg"/>
          <p:cNvPicPr>
            <a:picLocks noChangeAspect="1"/>
          </p:cNvPicPr>
          <p:nvPr/>
        </p:nvPicPr>
        <p:blipFill rotWithShape="1">
          <a:blip r:embed="rId3" cstate="print">
            <a:extLst>
              <a:ext uri="{28A0092B-C50C-407E-A947-70E740481C1C}">
                <a14:useLocalDpi xmlns:a14="http://schemas.microsoft.com/office/drawing/2010/main" val="0"/>
              </a:ext>
            </a:extLst>
          </a:blip>
          <a:srcRect l="3750" t="8597" r="12917"/>
          <a:stretch/>
        </p:blipFill>
        <p:spPr>
          <a:xfrm>
            <a:off x="206515" y="2078850"/>
            <a:ext cx="4123625" cy="3140708"/>
          </a:xfrm>
          <a:prstGeom prst="rect">
            <a:avLst/>
          </a:prstGeom>
        </p:spPr>
      </p:pic>
      <p:pic>
        <p:nvPicPr>
          <p:cNvPr id="6" name="Bild 5" descr="Fig. 6D_P_SC_37y.jpg"/>
          <p:cNvPicPr>
            <a:picLocks noChangeAspect="1"/>
          </p:cNvPicPr>
          <p:nvPr/>
        </p:nvPicPr>
        <p:blipFill rotWithShape="1">
          <a:blip r:embed="rId4" cstate="print">
            <a:extLst>
              <a:ext uri="{28A0092B-C50C-407E-A947-70E740481C1C}">
                <a14:useLocalDpi xmlns:a14="http://schemas.microsoft.com/office/drawing/2010/main" val="0"/>
              </a:ext>
            </a:extLst>
          </a:blip>
          <a:srcRect l="4027" t="8993" r="12917"/>
          <a:stretch/>
        </p:blipFill>
        <p:spPr>
          <a:xfrm>
            <a:off x="4707015" y="2010364"/>
            <a:ext cx="4230470" cy="3218836"/>
          </a:xfrm>
          <a:prstGeom prst="rect">
            <a:avLst/>
          </a:prstGeom>
        </p:spPr>
      </p:pic>
      <p:sp>
        <p:nvSpPr>
          <p:cNvPr id="14" name="Textfeld 13"/>
          <p:cNvSpPr txBox="1"/>
          <p:nvPr/>
        </p:nvSpPr>
        <p:spPr>
          <a:xfrm>
            <a:off x="161510" y="5499230"/>
            <a:ext cx="5850650" cy="246221"/>
          </a:xfrm>
          <a:prstGeom prst="rect">
            <a:avLst/>
          </a:prstGeom>
          <a:noFill/>
        </p:spPr>
        <p:txBody>
          <a:bodyPr wrap="square" rtlCol="0">
            <a:spAutoFit/>
          </a:bodyPr>
          <a:lstStyle/>
          <a:p>
            <a:r>
              <a:rPr lang="en-GB" sz="1000" dirty="0" smtClean="0"/>
              <a:t>Significances against reference : asterisk in a circle; significances between groups: * (p &lt; 0,05) </a:t>
            </a:r>
            <a:endParaRPr lang="en-GB" sz="1000" dirty="0"/>
          </a:p>
        </p:txBody>
      </p:sp>
    </p:spTree>
    <p:extLst>
      <p:ext uri="{BB962C8B-B14F-4D97-AF65-F5344CB8AC3E}">
        <p14:creationId xmlns:p14="http://schemas.microsoft.com/office/powerpoint/2010/main" val="880880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Retained CPX amount|</a:t>
            </a:r>
            <a:r>
              <a:rPr lang="en-GB" b="0" dirty="0" smtClean="0"/>
              <a:t> Artificial nail plate models</a:t>
            </a:r>
            <a:endParaRPr lang="en-GB" b="0" dirty="0"/>
          </a:p>
        </p:txBody>
      </p:sp>
      <p:sp>
        <p:nvSpPr>
          <p:cNvPr id="5" name="Textfeld 4"/>
          <p:cNvSpPr txBox="1"/>
          <p:nvPr/>
        </p:nvSpPr>
        <p:spPr>
          <a:xfrm>
            <a:off x="206515" y="1358770"/>
            <a:ext cx="4185465" cy="369332"/>
          </a:xfrm>
          <a:prstGeom prst="rect">
            <a:avLst/>
          </a:prstGeom>
          <a:noFill/>
        </p:spPr>
        <p:txBody>
          <a:bodyPr wrap="square" rtlCol="0">
            <a:spAutoFit/>
          </a:bodyPr>
          <a:lstStyle/>
          <a:p>
            <a:r>
              <a:rPr lang="en-GB" u="sng" dirty="0" smtClean="0"/>
              <a:t>Keratin films (120 µm)</a:t>
            </a:r>
            <a:endParaRPr lang="en-GB" u="sng" dirty="0"/>
          </a:p>
        </p:txBody>
      </p:sp>
      <p:sp>
        <p:nvSpPr>
          <p:cNvPr id="7" name="Textfeld 6"/>
          <p:cNvSpPr txBox="1"/>
          <p:nvPr/>
        </p:nvSpPr>
        <p:spPr>
          <a:xfrm>
            <a:off x="4684455" y="1358770"/>
            <a:ext cx="4481990" cy="369332"/>
          </a:xfrm>
          <a:prstGeom prst="rect">
            <a:avLst/>
          </a:prstGeom>
          <a:noFill/>
        </p:spPr>
        <p:txBody>
          <a:bodyPr wrap="square" rtlCol="0">
            <a:spAutoFit/>
          </a:bodyPr>
          <a:lstStyle/>
          <a:p>
            <a:r>
              <a:rPr lang="en-GB" u="sng" dirty="0" smtClean="0"/>
              <a:t>Bovine hoof plates (120 µm)</a:t>
            </a:r>
            <a:endParaRPr lang="en-GB" u="sng" dirty="0"/>
          </a:p>
        </p:txBody>
      </p:sp>
      <p:sp>
        <p:nvSpPr>
          <p:cNvPr id="8" name="Textfeld 7"/>
          <p:cNvSpPr txBox="1"/>
          <p:nvPr/>
        </p:nvSpPr>
        <p:spPr>
          <a:xfrm>
            <a:off x="8082390" y="5544235"/>
            <a:ext cx="988284" cy="307777"/>
          </a:xfrm>
          <a:prstGeom prst="rect">
            <a:avLst/>
          </a:prstGeom>
          <a:noFill/>
        </p:spPr>
        <p:txBody>
          <a:bodyPr wrap="none" rtlCol="0">
            <a:spAutoFit/>
          </a:bodyPr>
          <a:lstStyle/>
          <a:p>
            <a:r>
              <a:rPr lang="de-DE" sz="1400" dirty="0" err="1" smtClean="0"/>
              <a:t>n</a:t>
            </a:r>
            <a:r>
              <a:rPr lang="de-DE" sz="1400" dirty="0" smtClean="0"/>
              <a:t> = 3 </a:t>
            </a:r>
            <a:r>
              <a:rPr lang="de-DE" sz="1400" dirty="0"/>
              <a:t>– </a:t>
            </a:r>
            <a:r>
              <a:rPr lang="de-DE" sz="1400" dirty="0" smtClean="0"/>
              <a:t>20</a:t>
            </a:r>
            <a:endParaRPr lang="de-DE" sz="1400" dirty="0"/>
          </a:p>
        </p:txBody>
      </p:sp>
      <p:sp>
        <p:nvSpPr>
          <p:cNvPr id="14" name="Textfeld 13"/>
          <p:cNvSpPr txBox="1"/>
          <p:nvPr/>
        </p:nvSpPr>
        <p:spPr>
          <a:xfrm>
            <a:off x="161510" y="5499230"/>
            <a:ext cx="5850650" cy="246221"/>
          </a:xfrm>
          <a:prstGeom prst="rect">
            <a:avLst/>
          </a:prstGeom>
          <a:noFill/>
        </p:spPr>
        <p:txBody>
          <a:bodyPr wrap="square" rtlCol="0">
            <a:spAutoFit/>
          </a:bodyPr>
          <a:lstStyle/>
          <a:p>
            <a:r>
              <a:rPr lang="en-GB" sz="1000" dirty="0" smtClean="0"/>
              <a:t>Significances against reference : asterisk in a circle; significances between groups: * (p &lt; 0,05) </a:t>
            </a:r>
            <a:endParaRPr lang="en-GB" sz="1000" dirty="0"/>
          </a:p>
        </p:txBody>
      </p:sp>
      <p:pic>
        <p:nvPicPr>
          <p:cNvPr id="4" name="Bild 3" descr="Fig. 7A_Retained CPX amount_KF.jpg"/>
          <p:cNvPicPr>
            <a:picLocks noChangeAspect="1"/>
          </p:cNvPicPr>
          <p:nvPr/>
        </p:nvPicPr>
        <p:blipFill rotWithShape="1">
          <a:blip r:embed="rId3" cstate="print">
            <a:extLst>
              <a:ext uri="{28A0092B-C50C-407E-A947-70E740481C1C}">
                <a14:useLocalDpi xmlns:a14="http://schemas.microsoft.com/office/drawing/2010/main" val="0"/>
              </a:ext>
            </a:extLst>
          </a:blip>
          <a:srcRect l="3889" t="8000" r="12917" b="1993"/>
          <a:stretch/>
        </p:blipFill>
        <p:spPr>
          <a:xfrm>
            <a:off x="251520" y="1988840"/>
            <a:ext cx="4373186" cy="3285365"/>
          </a:xfrm>
          <a:prstGeom prst="rect">
            <a:avLst/>
          </a:prstGeom>
        </p:spPr>
      </p:pic>
      <p:pic>
        <p:nvPicPr>
          <p:cNvPr id="6" name="Bild 5" descr="Fig. 7B_Retained CPX amount_hoof.jpg"/>
          <p:cNvPicPr>
            <a:picLocks noChangeAspect="1"/>
          </p:cNvPicPr>
          <p:nvPr/>
        </p:nvPicPr>
        <p:blipFill rotWithShape="1">
          <a:blip r:embed="rId4" cstate="print">
            <a:extLst>
              <a:ext uri="{28A0092B-C50C-407E-A947-70E740481C1C}">
                <a14:useLocalDpi xmlns:a14="http://schemas.microsoft.com/office/drawing/2010/main" val="0"/>
              </a:ext>
            </a:extLst>
          </a:blip>
          <a:srcRect l="4027" t="8800" r="12778" b="3393"/>
          <a:stretch/>
        </p:blipFill>
        <p:spPr>
          <a:xfrm>
            <a:off x="4797025" y="2123855"/>
            <a:ext cx="4265736" cy="3126307"/>
          </a:xfrm>
          <a:prstGeom prst="rect">
            <a:avLst/>
          </a:prstGeom>
        </p:spPr>
      </p:pic>
    </p:spTree>
    <p:extLst>
      <p:ext uri="{BB962C8B-B14F-4D97-AF65-F5344CB8AC3E}">
        <p14:creationId xmlns:p14="http://schemas.microsoft.com/office/powerpoint/2010/main" val="286971708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Retained CPX </a:t>
            </a:r>
            <a:r>
              <a:rPr lang="en-GB" dirty="0" smtClean="0"/>
              <a:t>amount| </a:t>
            </a:r>
            <a:r>
              <a:rPr lang="en-GB" b="0" dirty="0" smtClean="0"/>
              <a:t>Isolated human SC </a:t>
            </a:r>
            <a:endParaRPr lang="de-DE" b="0" dirty="0"/>
          </a:p>
        </p:txBody>
      </p:sp>
      <p:sp>
        <p:nvSpPr>
          <p:cNvPr id="8" name="Textfeld 7"/>
          <p:cNvSpPr txBox="1"/>
          <p:nvPr/>
        </p:nvSpPr>
        <p:spPr>
          <a:xfrm>
            <a:off x="8082390" y="5544235"/>
            <a:ext cx="988284" cy="307777"/>
          </a:xfrm>
          <a:prstGeom prst="rect">
            <a:avLst/>
          </a:prstGeom>
          <a:noFill/>
        </p:spPr>
        <p:txBody>
          <a:bodyPr wrap="none" rtlCol="0">
            <a:spAutoFit/>
          </a:bodyPr>
          <a:lstStyle/>
          <a:p>
            <a:r>
              <a:rPr lang="de-DE" sz="1400" dirty="0" err="1" smtClean="0"/>
              <a:t>n</a:t>
            </a:r>
            <a:r>
              <a:rPr lang="de-DE" sz="1400" dirty="0" smtClean="0"/>
              <a:t> = 3 </a:t>
            </a:r>
            <a:r>
              <a:rPr lang="de-DE" sz="1400" dirty="0"/>
              <a:t>– </a:t>
            </a:r>
            <a:r>
              <a:rPr lang="de-DE" sz="1400" dirty="0" smtClean="0"/>
              <a:t>20</a:t>
            </a:r>
            <a:endParaRPr lang="de-DE" sz="1400" dirty="0"/>
          </a:p>
        </p:txBody>
      </p:sp>
      <p:sp>
        <p:nvSpPr>
          <p:cNvPr id="13" name="Textfeld 12"/>
          <p:cNvSpPr txBox="1"/>
          <p:nvPr/>
        </p:nvSpPr>
        <p:spPr>
          <a:xfrm>
            <a:off x="161510" y="5499230"/>
            <a:ext cx="5850650" cy="246221"/>
          </a:xfrm>
          <a:prstGeom prst="rect">
            <a:avLst/>
          </a:prstGeom>
          <a:noFill/>
        </p:spPr>
        <p:txBody>
          <a:bodyPr wrap="square" rtlCol="0">
            <a:spAutoFit/>
          </a:bodyPr>
          <a:lstStyle/>
          <a:p>
            <a:r>
              <a:rPr lang="en-GB" sz="1000" dirty="0" smtClean="0"/>
              <a:t>Significances against reference : asterisk in a circle; significances between groups: * (p &lt; 0,05) </a:t>
            </a:r>
            <a:endParaRPr lang="en-GB" sz="1000" dirty="0"/>
          </a:p>
        </p:txBody>
      </p:sp>
      <p:sp>
        <p:nvSpPr>
          <p:cNvPr id="16" name="Textfeld 15"/>
          <p:cNvSpPr txBox="1"/>
          <p:nvPr/>
        </p:nvSpPr>
        <p:spPr>
          <a:xfrm>
            <a:off x="116505" y="1313765"/>
            <a:ext cx="4335353" cy="646331"/>
          </a:xfrm>
          <a:prstGeom prst="rect">
            <a:avLst/>
          </a:prstGeom>
          <a:noFill/>
        </p:spPr>
        <p:txBody>
          <a:bodyPr wrap="square" rtlCol="0">
            <a:spAutoFit/>
          </a:bodyPr>
          <a:lstStyle/>
          <a:p>
            <a:r>
              <a:rPr lang="en-GB" u="sng" dirty="0" smtClean="0"/>
              <a:t>SC (abdominal region of a 52-year-old woman)</a:t>
            </a:r>
            <a:endParaRPr lang="en-GB" u="sng" dirty="0"/>
          </a:p>
        </p:txBody>
      </p:sp>
      <p:sp>
        <p:nvSpPr>
          <p:cNvPr id="17" name="Textfeld 16"/>
          <p:cNvSpPr txBox="1"/>
          <p:nvPr/>
        </p:nvSpPr>
        <p:spPr>
          <a:xfrm>
            <a:off x="4617005" y="1313765"/>
            <a:ext cx="4380358" cy="646331"/>
          </a:xfrm>
          <a:prstGeom prst="rect">
            <a:avLst/>
          </a:prstGeom>
          <a:noFill/>
        </p:spPr>
        <p:txBody>
          <a:bodyPr wrap="square" rtlCol="0">
            <a:spAutoFit/>
          </a:bodyPr>
          <a:lstStyle/>
          <a:p>
            <a:r>
              <a:rPr lang="en-GB" u="sng" dirty="0" smtClean="0"/>
              <a:t>SC (abdominal region of a 37-year-old woman)</a:t>
            </a:r>
            <a:endParaRPr lang="en-GB" u="sng" dirty="0"/>
          </a:p>
        </p:txBody>
      </p:sp>
      <p:pic>
        <p:nvPicPr>
          <p:cNvPr id="4" name="Bild 3" descr="Fig. 7C_Retained CPX amount_SC_52y.jpg"/>
          <p:cNvPicPr>
            <a:picLocks noChangeAspect="1"/>
          </p:cNvPicPr>
          <p:nvPr/>
        </p:nvPicPr>
        <p:blipFill rotWithShape="1">
          <a:blip r:embed="rId3" cstate="print">
            <a:extLst>
              <a:ext uri="{28A0092B-C50C-407E-A947-70E740481C1C}">
                <a14:useLocalDpi xmlns:a14="http://schemas.microsoft.com/office/drawing/2010/main" val="0"/>
              </a:ext>
            </a:extLst>
          </a:blip>
          <a:srcRect l="3889" t="9394" r="12917" b="1400"/>
          <a:stretch/>
        </p:blipFill>
        <p:spPr>
          <a:xfrm>
            <a:off x="116505" y="2123855"/>
            <a:ext cx="4194690" cy="3123258"/>
          </a:xfrm>
          <a:prstGeom prst="rect">
            <a:avLst/>
          </a:prstGeom>
        </p:spPr>
      </p:pic>
      <p:pic>
        <p:nvPicPr>
          <p:cNvPr id="9" name="Bild 8" descr="Fig. 7D_retained CPX amount_SC_37y.jpg"/>
          <p:cNvPicPr>
            <a:picLocks noChangeAspect="1"/>
          </p:cNvPicPr>
          <p:nvPr/>
        </p:nvPicPr>
        <p:blipFill rotWithShape="1">
          <a:blip r:embed="rId4" cstate="print">
            <a:extLst>
              <a:ext uri="{28A0092B-C50C-407E-A947-70E740481C1C}">
                <a14:useLocalDpi xmlns:a14="http://schemas.microsoft.com/office/drawing/2010/main" val="0"/>
              </a:ext>
            </a:extLst>
          </a:blip>
          <a:srcRect l="5139" t="9401" r="13194"/>
          <a:stretch/>
        </p:blipFill>
        <p:spPr>
          <a:xfrm>
            <a:off x="4707015" y="2123855"/>
            <a:ext cx="4154891" cy="3200715"/>
          </a:xfrm>
          <a:prstGeom prst="rect">
            <a:avLst/>
          </a:prstGeom>
        </p:spPr>
      </p:pic>
    </p:spTree>
    <p:extLst>
      <p:ext uri="{BB962C8B-B14F-4D97-AF65-F5344CB8AC3E}">
        <p14:creationId xmlns:p14="http://schemas.microsoft.com/office/powerpoint/2010/main" val="721035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5" y="1316038"/>
            <a:ext cx="7772400" cy="817562"/>
          </a:xfrm>
        </p:spPr>
        <p:txBody>
          <a:bodyPr>
            <a:normAutofit/>
          </a:bodyPr>
          <a:lstStyle/>
          <a:p>
            <a:pPr>
              <a:defRPr/>
            </a:pPr>
            <a:r>
              <a:rPr dirty="0" smtClean="0"/>
              <a:t> Let us meet again..</a:t>
            </a:r>
            <a:endParaRPr lang="en-US" dirty="0"/>
          </a:p>
        </p:txBody>
      </p:sp>
      <p:sp>
        <p:nvSpPr>
          <p:cNvPr id="25603" name="Text Placeholder 2"/>
          <p:cNvSpPr>
            <a:spLocks noGrp="1"/>
          </p:cNvSpPr>
          <p:nvPr>
            <p:ph type="body" idx="1"/>
          </p:nvPr>
        </p:nvSpPr>
        <p:spPr>
          <a:xfrm>
            <a:off x="533400" y="2286000"/>
            <a:ext cx="7927032" cy="3231232"/>
          </a:xfrm>
        </p:spPr>
        <p:txBody>
          <a:bodyPr>
            <a:normAutofit fontScale="25000" lnSpcReduction="20000"/>
          </a:bodyPr>
          <a:lstStyle/>
          <a:p>
            <a:pPr algn="ctr">
              <a:defRPr/>
            </a:pPr>
            <a:r>
              <a:rPr lang="en-US" altLang="en-US" sz="7200" dirty="0" smtClean="0"/>
              <a:t>We welcome you to our future conferences of Conference Series LLC</a:t>
            </a:r>
          </a:p>
          <a:p>
            <a:pPr algn="ctr">
              <a:defRPr/>
            </a:pPr>
            <a:r>
              <a:rPr lang="en-US" altLang="en-US" sz="7200" dirty="0" smtClean="0"/>
              <a:t>through</a:t>
            </a:r>
            <a:endParaRPr lang="en-US" altLang="en-US" dirty="0" smtClean="0"/>
          </a:p>
          <a:p>
            <a:pPr algn="ctr">
              <a:defRPr/>
            </a:pPr>
            <a:r>
              <a:rPr lang="en-IN" altLang="en-US" sz="8000" dirty="0" smtClean="0"/>
              <a:t>6</a:t>
            </a:r>
            <a:r>
              <a:rPr lang="en-IN" altLang="en-US" sz="8000" baseline="30000" dirty="0" smtClean="0"/>
              <a:t>th</a:t>
            </a:r>
            <a:r>
              <a:rPr lang="en-IN" altLang="en-US" sz="8000" dirty="0" smtClean="0"/>
              <a:t> World Pharmacists &amp; Clinical Pharmacy Annual Congress</a:t>
            </a:r>
            <a:r>
              <a:rPr lang="en-US" altLang="en-US" sz="8000" dirty="0" smtClean="0"/>
              <a:t> May 22-24, 2017 </a:t>
            </a:r>
            <a:r>
              <a:rPr lang="en-US" altLang="en-US" sz="8000" dirty="0" err="1" smtClean="0"/>
              <a:t>Chicaago</a:t>
            </a:r>
            <a:r>
              <a:rPr lang="en-US" altLang="en-US" sz="8000" dirty="0" smtClean="0"/>
              <a:t>, IL, USA</a:t>
            </a:r>
          </a:p>
          <a:p>
            <a:pPr algn="ctr">
              <a:defRPr/>
            </a:pPr>
            <a:endParaRPr lang="en-US" altLang="en-US" sz="8000" dirty="0" smtClean="0"/>
          </a:p>
          <a:p>
            <a:pPr>
              <a:defRPr/>
            </a:pPr>
            <a:r>
              <a:rPr lang="en-US" altLang="en-US" sz="8000" dirty="0"/>
              <a:t>http://http://annualmeeting.conferenceseries.com/pharmacists/</a:t>
            </a:r>
            <a:endParaRPr lang="en-US" altLang="en-US" dirty="0" smtClean="0"/>
          </a:p>
        </p:txBody>
      </p:sp>
    </p:spTree>
    <p:extLst>
      <p:ext uri="{BB962C8B-B14F-4D97-AF65-F5344CB8AC3E}">
        <p14:creationId xmlns:p14="http://schemas.microsoft.com/office/powerpoint/2010/main" val="791576972"/>
      </p:ext>
    </p:extLst>
  </p:cSld>
  <p:clrMapOvr>
    <a:masterClrMapping/>
  </p:clrMapOvr>
  <p:transition/>
</p:sld>
</file>

<file path=ppt/theme/theme1.xml><?xml version="1.0" encoding="utf-8"?>
<a:theme xmlns:a="http://schemas.openxmlformats.org/drawingml/2006/main" name="Standarddesign">
  <a:themeElements>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fontScheme name="Standarddesign">
      <a:majorFont>
        <a:latin typeface="Arial"/>
        <a:ea typeface=""/>
        <a:cs typeface=""/>
      </a:majorFont>
      <a:minorFont>
        <a:latin typeface="Arial"/>
        <a:ea typeface=""/>
        <a:cs typeface=""/>
      </a:minorFont>
    </a:fontScheme>
    <a:fmtScheme name="Galathe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19050"/>
      </a:spPr>
      <a:bodyPr rtlCol="0" anchor="ctr"/>
      <a:lstStyle>
        <a:defPPr algn="ctr">
          <a:defRPr dirty="0" smtClean="0"/>
        </a:defPPr>
      </a:lstStyle>
      <a:style>
        <a:lnRef idx="2">
          <a:schemeClr val="accent5">
            <a:shade val="50000"/>
          </a:schemeClr>
        </a:lnRef>
        <a:fillRef idx="1">
          <a:schemeClr val="accent5"/>
        </a:fillRef>
        <a:effectRef idx="0">
          <a:schemeClr val="accent5"/>
        </a:effectRef>
        <a:fontRef idx="minor">
          <a:schemeClr val="lt1"/>
        </a:fontRef>
      </a:style>
    </a:spDef>
    <a:lnDef>
      <a:spPr>
        <a:ln w="1905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TU Braunschweig">
        <a:dk1>
          <a:srgbClr val="000000"/>
        </a:dk1>
        <a:lt1>
          <a:srgbClr val="FFFFFF"/>
        </a:lt1>
        <a:dk2>
          <a:srgbClr val="000000"/>
        </a:dk2>
        <a:lt2>
          <a:srgbClr val="DDDDDD"/>
        </a:lt2>
        <a:accent1>
          <a:srgbClr val="BE1E3C"/>
        </a:accent1>
        <a:accent2>
          <a:srgbClr val="4DA6CB"/>
        </a:accent2>
        <a:accent3>
          <a:srgbClr val="ADBF4D"/>
        </a:accent3>
        <a:accent4>
          <a:srgbClr val="FA6E00"/>
        </a:accent4>
        <a:accent5>
          <a:srgbClr val="407E97"/>
        </a:accent5>
        <a:accent6>
          <a:srgbClr val="984098"/>
        </a:accent6>
        <a:hlink>
          <a:srgbClr val="BE1E3C"/>
        </a:hlink>
        <a:folHlink>
          <a:srgbClr val="76005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TotalTime>
  <Words>1917</Words>
  <Application>Microsoft Office PowerPoint</Application>
  <PresentationFormat>On-screen Show (4:3)</PresentationFormat>
  <Paragraphs>391</Paragraphs>
  <Slides>41</Slides>
  <Notes>21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Standarddesign</vt:lpstr>
      <vt:lpstr>Conference Series LLC Conferences</vt:lpstr>
      <vt:lpstr>Poloxamer 407-based formulations with antimycotic ciclopirox olamine for onychomycosis and skin mycosis therapy</vt:lpstr>
      <vt:lpstr>PowerPoint Presentation</vt:lpstr>
      <vt:lpstr>PowerPoint Presentation</vt:lpstr>
      <vt:lpstr>PowerPoint Presentation</vt:lpstr>
      <vt:lpstr>PowerPoint Presentation</vt:lpstr>
      <vt:lpstr>PowerPoint Presentation</vt:lpstr>
      <vt:lpstr>Poloxamer 407-based formulations| Saturation concentration </vt:lpstr>
      <vt:lpstr>Poloxamer 407-based formulations| Saturation concentration </vt:lpstr>
      <vt:lpstr>PowerPoint Presentation</vt:lpstr>
      <vt:lpstr>Permeation studies| Evaluation </vt:lpstr>
      <vt:lpstr> Permeation studies| Results</vt:lpstr>
      <vt:lpstr>PowerPoint Presentation</vt:lpstr>
      <vt:lpstr> Infected nail plate model| Performance </vt:lpstr>
      <vt:lpstr> Infected nail plate model| Evaluation</vt:lpstr>
      <vt:lpstr>Infected nail plate model| Results</vt:lpstr>
      <vt:lpstr>PowerPoint Presentation</vt:lpstr>
      <vt:lpstr>Infected stratum corneum model| Results</vt:lpstr>
      <vt:lpstr>PowerPoint Presentation</vt:lpstr>
      <vt:lpstr>DSC| Results</vt:lpstr>
      <vt:lpstr>DSC| Results</vt:lpstr>
      <vt:lpstr>DSC| Results</vt:lpstr>
      <vt:lpstr>PowerPoint Presentation</vt:lpstr>
      <vt:lpstr>Stability studies| CPX content after 12 months</vt:lpstr>
      <vt:lpstr>Stability studies| Macroscopic alterations</vt:lpstr>
      <vt:lpstr>Stability studies| Macroscopic alterations</vt:lpstr>
      <vt:lpstr>Stability studies| Macroscopic alterations</vt:lpstr>
      <vt:lpstr>Stability studies| Macroscopic alterations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Permeation coefficient – Artificial nail plate models</vt:lpstr>
      <vt:lpstr>Permeation coefficient| Isolated human SC</vt:lpstr>
      <vt:lpstr>Retained CPX amount| Artificial nail plate models</vt:lpstr>
      <vt:lpstr>Retained CPX amount| Isolated human SC </vt:lpstr>
      <vt:lpstr> Let us meet again..</vt:lpstr>
    </vt:vector>
  </TitlesOfParts>
  <Company>wir 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a.luetgering</dc:creator>
  <cp:lastModifiedBy>Global Pharmacist 2016</cp:lastModifiedBy>
  <cp:revision>622</cp:revision>
  <cp:lastPrinted>2016-03-02T11:35:35Z</cp:lastPrinted>
  <dcterms:created xsi:type="dcterms:W3CDTF">2007-08-29T07:13:29Z</dcterms:created>
  <dcterms:modified xsi:type="dcterms:W3CDTF">2016-08-08T13:47:22Z</dcterms:modified>
</cp:coreProperties>
</file>